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footer2.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3.xml" ContentType="application/vnd.openxmlformats-officedocument.wordprocessingml.footer+xml"/>
  <Override PartName="/word/header6.xml" ContentType="application/vnd.openxmlformats-officedocument.wordprocessingml.header+xml"/>
  <Override PartName="/word/footer4.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B418660" w14:textId="77777777" w:rsidR="00EE3ABC" w:rsidRDefault="00EB352E" w:rsidP="00B27110">
      <w:pPr>
        <w:pStyle w:val="Text"/>
        <w:ind w:left="-2552"/>
        <w:rPr>
          <w:rFonts w:cs="Arial"/>
          <w:b/>
          <w:noProof/>
          <w:color w:val="FFFFFF"/>
          <w:sz w:val="40"/>
          <w:szCs w:val="40"/>
        </w:rPr>
      </w:pPr>
      <w:r>
        <w:rPr>
          <w:rFonts w:ascii="Book Antiqua" w:hAnsi="Book Antiqua" w:cs="Arial"/>
          <w:b/>
          <w:noProof/>
          <w:sz w:val="32"/>
          <w:szCs w:val="32"/>
        </w:rPr>
        <w:drawing>
          <wp:anchor distT="0" distB="0" distL="114300" distR="114300" simplePos="0" relativeHeight="251694080" behindDoc="0" locked="0" layoutInCell="1" allowOverlap="1" wp14:anchorId="5B4189BB" wp14:editId="4E455B9D">
            <wp:simplePos x="0" y="0"/>
            <wp:positionH relativeFrom="column">
              <wp:posOffset>2909570</wp:posOffset>
            </wp:positionH>
            <wp:positionV relativeFrom="paragraph">
              <wp:posOffset>-776605</wp:posOffset>
            </wp:positionV>
            <wp:extent cx="3463290" cy="1480185"/>
            <wp:effectExtent l="0" t="0" r="3810" b="5715"/>
            <wp:wrapNone/>
            <wp:docPr id="6"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3463290" cy="1480185"/>
                    </a:xfrm>
                    <a:prstGeom prst="rect">
                      <a:avLst/>
                    </a:prstGeom>
                    <a:noFill/>
                  </pic:spPr>
                </pic:pic>
              </a:graphicData>
            </a:graphic>
            <wp14:sizeRelH relativeFrom="page">
              <wp14:pctWidth>0</wp14:pctWidth>
            </wp14:sizeRelH>
            <wp14:sizeRelV relativeFrom="page">
              <wp14:pctHeight>0</wp14:pctHeight>
            </wp14:sizeRelV>
          </wp:anchor>
        </w:drawing>
      </w:r>
      <w:r w:rsidR="00D5240D">
        <w:rPr>
          <w:rFonts w:cs="Arial"/>
          <w:b/>
          <w:noProof/>
          <w:color w:val="FFFFFF"/>
          <w:sz w:val="24"/>
          <w:szCs w:val="24"/>
        </w:rPr>
        <w:t xml:space="preserve">Fif </w:t>
      </w:r>
      <w:r w:rsidR="00EE3ABC" w:rsidRPr="00934ED2">
        <w:rPr>
          <w:rFonts w:cs="Arial"/>
          <w:b/>
          <w:noProof/>
          <w:color w:val="FFFFFF"/>
          <w:sz w:val="24"/>
          <w:szCs w:val="24"/>
        </w:rPr>
        <w:t>Financial Services Authority</w:t>
      </w:r>
      <w:r w:rsidR="00EE3ABC" w:rsidRPr="00764E07">
        <w:rPr>
          <w:rFonts w:cs="Arial"/>
          <w:b/>
          <w:noProof/>
          <w:color w:val="FFFFFF"/>
          <w:sz w:val="40"/>
          <w:szCs w:val="40"/>
        </w:rPr>
        <w:t xml:space="preserve">Application for </w:t>
      </w:r>
      <w:r w:rsidR="00EE3ABC">
        <w:rPr>
          <w:rFonts w:cs="Arial"/>
          <w:b/>
          <w:noProof/>
          <w:color w:val="FFFFFF"/>
          <w:sz w:val="40"/>
          <w:szCs w:val="40"/>
        </w:rPr>
        <w:t>a Payment Institution:</w:t>
      </w:r>
    </w:p>
    <w:p w14:paraId="5B418661" w14:textId="77777777" w:rsidR="00EB352E" w:rsidRDefault="00EB352E" w:rsidP="00EE3ABC">
      <w:pPr>
        <w:pStyle w:val="Text"/>
        <w:tabs>
          <w:tab w:val="left" w:pos="3119"/>
        </w:tabs>
        <w:ind w:left="-426"/>
        <w:rPr>
          <w:rFonts w:ascii="Book Antiqua" w:hAnsi="Book Antiqua" w:cs="Arial"/>
          <w:b/>
          <w:sz w:val="32"/>
          <w:szCs w:val="32"/>
        </w:rPr>
      </w:pPr>
    </w:p>
    <w:p w14:paraId="5B418662" w14:textId="77777777" w:rsidR="00EB352E" w:rsidRDefault="00EB352E" w:rsidP="00EE3ABC">
      <w:pPr>
        <w:pStyle w:val="Text"/>
        <w:tabs>
          <w:tab w:val="left" w:pos="3119"/>
        </w:tabs>
        <w:ind w:left="-426"/>
        <w:rPr>
          <w:rFonts w:ascii="Book Antiqua" w:hAnsi="Book Antiqua" w:cs="Arial"/>
          <w:b/>
          <w:sz w:val="32"/>
          <w:szCs w:val="32"/>
        </w:rPr>
      </w:pPr>
    </w:p>
    <w:p w14:paraId="6A4601AF" w14:textId="77777777" w:rsidR="00CF46A8" w:rsidRDefault="00CF46A8" w:rsidP="00EE3ABC">
      <w:pPr>
        <w:pStyle w:val="Text"/>
        <w:tabs>
          <w:tab w:val="left" w:pos="3119"/>
        </w:tabs>
        <w:ind w:left="-426"/>
        <w:rPr>
          <w:rFonts w:ascii="Verdana" w:hAnsi="Verdana" w:cs="Arial"/>
          <w:b/>
          <w:sz w:val="32"/>
          <w:szCs w:val="32"/>
        </w:rPr>
      </w:pPr>
    </w:p>
    <w:p w14:paraId="5B418663" w14:textId="6F67291B" w:rsidR="00EE3ABC" w:rsidRPr="000864C0" w:rsidRDefault="00EE3ABC" w:rsidP="00EE3ABC">
      <w:pPr>
        <w:pStyle w:val="Text"/>
        <w:tabs>
          <w:tab w:val="left" w:pos="3119"/>
        </w:tabs>
        <w:ind w:left="-426"/>
        <w:rPr>
          <w:rFonts w:ascii="Verdana" w:hAnsi="Verdana" w:cs="Arial"/>
          <w:b/>
          <w:sz w:val="24"/>
          <w:szCs w:val="24"/>
        </w:rPr>
      </w:pPr>
      <w:r w:rsidRPr="000B6A85">
        <w:rPr>
          <w:rFonts w:ascii="Verdana" w:hAnsi="Verdana" w:cs="Arial"/>
          <w:b/>
          <w:sz w:val="28"/>
          <w:szCs w:val="28"/>
        </w:rPr>
        <w:t>A</w:t>
      </w:r>
      <w:r w:rsidR="00E976C3" w:rsidRPr="000B6A85">
        <w:rPr>
          <w:rFonts w:ascii="Verdana" w:hAnsi="Verdana" w:cs="Arial"/>
          <w:b/>
          <w:sz w:val="28"/>
          <w:szCs w:val="28"/>
        </w:rPr>
        <w:t>pplication for a Payment Institution</w:t>
      </w:r>
      <w:r w:rsidRPr="000864C0">
        <w:rPr>
          <w:rFonts w:ascii="Verdana" w:hAnsi="Verdana" w:cs="Arial"/>
          <w:b/>
          <w:sz w:val="24"/>
          <w:szCs w:val="24"/>
        </w:rPr>
        <w:br/>
      </w:r>
      <w:r w:rsidRPr="000864C0">
        <w:rPr>
          <w:rFonts w:ascii="Verdana" w:hAnsi="Verdana" w:cs="Arial"/>
          <w:b/>
          <w:sz w:val="24"/>
          <w:szCs w:val="24"/>
        </w:rPr>
        <w:br/>
      </w:r>
      <w:r w:rsidR="00E976C3" w:rsidRPr="000864C0">
        <w:rPr>
          <w:rFonts w:ascii="Verdana" w:hAnsi="Verdana" w:cs="Arial"/>
          <w:b/>
          <w:sz w:val="24"/>
          <w:szCs w:val="24"/>
        </w:rPr>
        <w:t xml:space="preserve">Qualifying Holding (Controller) – </w:t>
      </w:r>
      <w:r w:rsidR="000830DE" w:rsidRPr="000864C0">
        <w:rPr>
          <w:rFonts w:ascii="Verdana" w:hAnsi="Verdana" w:cs="Arial"/>
          <w:b/>
          <w:sz w:val="24"/>
          <w:szCs w:val="24"/>
        </w:rPr>
        <w:t>Individual</w:t>
      </w:r>
      <w:r w:rsidR="00E976C3" w:rsidRPr="000864C0">
        <w:rPr>
          <w:rFonts w:ascii="Verdana" w:hAnsi="Verdana" w:cs="Arial"/>
          <w:b/>
          <w:sz w:val="24"/>
          <w:szCs w:val="24"/>
        </w:rPr>
        <w:t xml:space="preserve"> Form</w:t>
      </w:r>
    </w:p>
    <w:p w14:paraId="5B418664" w14:textId="77777777" w:rsidR="00EE3ABC" w:rsidRPr="00B27110" w:rsidRDefault="00EE3ABC" w:rsidP="000864C0">
      <w:pPr>
        <w:spacing w:after="0"/>
        <w:ind w:left="-425"/>
        <w:jc w:val="both"/>
        <w:rPr>
          <w:rFonts w:ascii="Verdana" w:hAnsi="Verdana" w:cs="Arial"/>
          <w:b/>
          <w:sz w:val="24"/>
          <w:szCs w:val="24"/>
        </w:rPr>
      </w:pPr>
      <w:r w:rsidRPr="00B27110">
        <w:rPr>
          <w:rFonts w:ascii="Verdana" w:hAnsi="Verdana" w:cs="Arial"/>
          <w:b/>
          <w:sz w:val="24"/>
          <w:szCs w:val="24"/>
        </w:rPr>
        <w:t>Full name of applicant firm</w:t>
      </w:r>
    </w:p>
    <w:tbl>
      <w:tblPr>
        <w:tblW w:w="10228" w:type="dxa"/>
        <w:tblInd w:w="-459"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ook w:val="01E0" w:firstRow="1" w:lastRow="1" w:firstColumn="1" w:lastColumn="1" w:noHBand="0" w:noVBand="0"/>
      </w:tblPr>
      <w:tblGrid>
        <w:gridCol w:w="10228"/>
      </w:tblGrid>
      <w:tr w:rsidR="00EE3ABC" w:rsidRPr="00B27110" w14:paraId="5B418666" w14:textId="77777777" w:rsidTr="00EE3ABC">
        <w:trPr>
          <w:trHeight w:val="463"/>
        </w:trPr>
        <w:tc>
          <w:tcPr>
            <w:tcW w:w="10228" w:type="dxa"/>
            <w:shd w:val="clear" w:color="auto" w:fill="auto"/>
          </w:tcPr>
          <w:p w14:paraId="5B418665" w14:textId="77777777" w:rsidR="00EE3ABC" w:rsidRPr="00B27110" w:rsidRDefault="00EE3ABC" w:rsidP="00B27110">
            <w:pPr>
              <w:ind w:left="176"/>
              <w:rPr>
                <w:rFonts w:ascii="Verdana" w:hAnsi="Verdana"/>
              </w:rPr>
            </w:pPr>
            <w:r w:rsidRPr="00B27110">
              <w:rPr>
                <w:rFonts w:ascii="Verdana" w:hAnsi="Verdana"/>
              </w:rPr>
              <w:fldChar w:fldCharType="begin">
                <w:ffData>
                  <w:name w:val="Text55"/>
                  <w:enabled/>
                  <w:calcOnExit w:val="0"/>
                  <w:textInput/>
                </w:ffData>
              </w:fldChar>
            </w:r>
            <w:bookmarkStart w:id="0" w:name="Text55"/>
            <w:r w:rsidRPr="00B27110">
              <w:rPr>
                <w:rFonts w:ascii="Verdana" w:hAnsi="Verdana"/>
              </w:rPr>
              <w:instrText xml:space="preserve"> FORMTEXT </w:instrText>
            </w:r>
            <w:r w:rsidRPr="00B27110">
              <w:rPr>
                <w:rFonts w:ascii="Verdana" w:hAnsi="Verdana"/>
              </w:rPr>
            </w:r>
            <w:r w:rsidRPr="00B27110">
              <w:rPr>
                <w:rFonts w:ascii="Verdana" w:hAnsi="Verdana"/>
              </w:rPr>
              <w:fldChar w:fldCharType="separate"/>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rPr>
              <w:fldChar w:fldCharType="end"/>
            </w:r>
            <w:bookmarkEnd w:id="0"/>
          </w:p>
        </w:tc>
      </w:tr>
    </w:tbl>
    <w:p w14:paraId="5B418667" w14:textId="63A0EF23" w:rsidR="00EE3ABC" w:rsidRDefault="000B6A85" w:rsidP="00B27110">
      <w:pPr>
        <w:pStyle w:val="Text"/>
        <w:ind w:left="-2552"/>
        <w:rPr>
          <w:rFonts w:cs="Arial"/>
          <w:b/>
          <w:noProof/>
          <w:color w:val="FFFFFF"/>
          <w:sz w:val="40"/>
          <w:szCs w:val="40"/>
        </w:rPr>
      </w:pPr>
      <w:r>
        <w:rPr>
          <w:noProof/>
        </w:rPr>
        <mc:AlternateContent>
          <mc:Choice Requires="wps">
            <w:drawing>
              <wp:anchor distT="0" distB="0" distL="114300" distR="114300" simplePos="0" relativeHeight="251661312" behindDoc="0" locked="0" layoutInCell="1" allowOverlap="1" wp14:anchorId="5B4189BE" wp14:editId="0E7E4532">
                <wp:simplePos x="0" y="0"/>
                <wp:positionH relativeFrom="page">
                  <wp:posOffset>645795</wp:posOffset>
                </wp:positionH>
                <wp:positionV relativeFrom="page">
                  <wp:posOffset>3401695</wp:posOffset>
                </wp:positionV>
                <wp:extent cx="6478270" cy="7018020"/>
                <wp:effectExtent l="0" t="0" r="17780" b="11430"/>
                <wp:wrapNone/>
                <wp:docPr id="1044668845" name="Text Box 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478270" cy="7018020"/>
                        </a:xfrm>
                        <a:prstGeom prst="rect">
                          <a:avLst/>
                        </a:prstGeom>
                        <a:solidFill>
                          <a:schemeClr val="bg1">
                            <a:lumMod val="100000"/>
                            <a:lumOff val="0"/>
                          </a:schemeClr>
                        </a:solidFill>
                        <a:ln w="9525">
                          <a:solidFill>
                            <a:schemeClr val="tx1">
                              <a:lumMod val="100000"/>
                              <a:lumOff val="0"/>
                            </a:schemeClr>
                          </a:solidFill>
                          <a:miter lim="800000"/>
                          <a:headEnd/>
                          <a:tailEnd/>
                        </a:ln>
                      </wps:spPr>
                      <wps:txbx>
                        <w:txbxContent>
                          <w:p w14:paraId="5B4189EA" w14:textId="77777777" w:rsidR="00BB3887" w:rsidRDefault="00BB3887" w:rsidP="000864C0">
                            <w:pPr>
                              <w:tabs>
                                <w:tab w:val="left" w:pos="9498"/>
                              </w:tabs>
                              <w:spacing w:before="360"/>
                              <w:ind w:left="709" w:right="415" w:firstLine="11"/>
                              <w:jc w:val="both"/>
                              <w:rPr>
                                <w:rFonts w:ascii="Verdana" w:hAnsi="Verdana" w:cs="Arial"/>
                              </w:rPr>
                            </w:pPr>
                            <w:r w:rsidRPr="00B27110">
                              <w:rPr>
                                <w:rFonts w:ascii="Verdana" w:hAnsi="Verdana" w:cs="Arial"/>
                                <w:b/>
                                <w:u w:val="single"/>
                              </w:rPr>
                              <w:t>Important information you should read before completing this form</w:t>
                            </w:r>
                            <w:r w:rsidRPr="001C157A">
                              <w:rPr>
                                <w:rFonts w:ascii="Verdana" w:hAnsi="Verdana" w:cs="Arial"/>
                              </w:rPr>
                              <w:tab/>
                            </w:r>
                          </w:p>
                          <w:p w14:paraId="5B4189EB" w14:textId="77777777" w:rsidR="00BB3887" w:rsidRPr="00AE37BA" w:rsidRDefault="00BB3887" w:rsidP="000864C0">
                            <w:pPr>
                              <w:tabs>
                                <w:tab w:val="left" w:pos="9498"/>
                              </w:tabs>
                              <w:spacing w:line="240" w:lineRule="auto"/>
                              <w:ind w:left="709" w:right="415"/>
                              <w:jc w:val="both"/>
                              <w:rPr>
                                <w:rFonts w:ascii="Verdana" w:hAnsi="Verdana"/>
                                <w:szCs w:val="18"/>
                              </w:rPr>
                            </w:pPr>
                            <w:r w:rsidRPr="00BB3887">
                              <w:rPr>
                                <w:rFonts w:ascii="Verdana" w:hAnsi="Verdana"/>
                                <w:sz w:val="18"/>
                                <w:szCs w:val="18"/>
                              </w:rPr>
                              <w:t xml:space="preserve">The FCA processes personal data in line with the requirements of The General Data Protection Regulation (EU) 2016/679 and the Data Protection Act 2018. For further information about the way we use the personal data collected in this form, please read our privacy notice available on our website: </w:t>
                            </w:r>
                            <w:hyperlink r:id="rId14" w:history="1">
                              <w:r w:rsidRPr="00BB3887">
                                <w:rPr>
                                  <w:rStyle w:val="Hyperlink"/>
                                  <w:rFonts w:ascii="Verdana" w:hAnsi="Verdana"/>
                                  <w:sz w:val="18"/>
                                  <w:szCs w:val="18"/>
                                </w:rPr>
                                <w:t>www.fca.org.uk/privacy</w:t>
                              </w:r>
                            </w:hyperlink>
                            <w:r w:rsidRPr="00BB3887">
                              <w:rPr>
                                <w:rFonts w:ascii="Verdana" w:hAnsi="Verdana"/>
                                <w:sz w:val="18"/>
                                <w:szCs w:val="18"/>
                              </w:rPr>
                              <w:t xml:space="preserve"> </w:t>
                            </w:r>
                            <w:r>
                              <w:rPr>
                                <w:rFonts w:ascii="Verdana" w:hAnsi="Verdana"/>
                                <w:sz w:val="18"/>
                                <w:szCs w:val="18"/>
                              </w:rPr>
                              <w:t>.</w:t>
                            </w:r>
                          </w:p>
                          <w:p w14:paraId="5B4189EC" w14:textId="77777777" w:rsidR="00BB3887" w:rsidRPr="008D3BD5" w:rsidRDefault="00BB3887" w:rsidP="000864C0">
                            <w:pPr>
                              <w:tabs>
                                <w:tab w:val="left" w:pos="9498"/>
                              </w:tabs>
                              <w:spacing w:before="80" w:after="0" w:line="260" w:lineRule="exact"/>
                              <w:ind w:left="709" w:right="415"/>
                              <w:jc w:val="both"/>
                              <w:rPr>
                                <w:rFonts w:ascii="Verdana" w:hAnsi="Verdana" w:cs="Arial"/>
                                <w:b/>
                                <w:sz w:val="18"/>
                                <w:szCs w:val="18"/>
                              </w:rPr>
                            </w:pPr>
                            <w:r w:rsidRPr="008D3BD5">
                              <w:rPr>
                                <w:rFonts w:ascii="Verdana" w:eastAsia="Times New Roman" w:hAnsi="Verdana" w:cs="Times New Roman"/>
                                <w:b/>
                                <w:sz w:val="18"/>
                                <w:szCs w:val="18"/>
                                <w:lang w:eastAsia="en-GB"/>
                              </w:rPr>
                              <w:t xml:space="preserve">It is important that you provide accurate and complete information and disclose all relevant information. If you do not, you may be committing a criminal </w:t>
                            </w:r>
                            <w:proofErr w:type="gramStart"/>
                            <w:r w:rsidRPr="008D3BD5">
                              <w:rPr>
                                <w:rFonts w:ascii="Verdana" w:eastAsia="Times New Roman" w:hAnsi="Verdana" w:cs="Times New Roman"/>
                                <w:b/>
                                <w:sz w:val="18"/>
                                <w:szCs w:val="18"/>
                                <w:lang w:eastAsia="en-GB"/>
                              </w:rPr>
                              <w:t>offence</w:t>
                            </w:r>
                            <w:proofErr w:type="gramEnd"/>
                            <w:r w:rsidRPr="008D3BD5">
                              <w:rPr>
                                <w:rFonts w:ascii="Verdana" w:eastAsia="Times New Roman" w:hAnsi="Verdana" w:cs="Times New Roman"/>
                                <w:b/>
                                <w:sz w:val="18"/>
                                <w:szCs w:val="18"/>
                                <w:lang w:eastAsia="en-GB"/>
                              </w:rPr>
                              <w:t xml:space="preserve"> and it may increase the time taken to assess your application.</w:t>
                            </w:r>
                          </w:p>
                          <w:p w14:paraId="5B4189ED" w14:textId="77777777" w:rsidR="00BB3887" w:rsidRDefault="00BB3887" w:rsidP="000864C0">
                            <w:pPr>
                              <w:tabs>
                                <w:tab w:val="left" w:pos="9498"/>
                              </w:tabs>
                              <w:spacing w:before="80" w:after="0" w:line="260" w:lineRule="exact"/>
                              <w:ind w:left="709" w:right="415"/>
                              <w:jc w:val="both"/>
                              <w:rPr>
                                <w:rFonts w:ascii="Verdana" w:hAnsi="Verdana" w:cs="Arial"/>
                                <w:b/>
                                <w:sz w:val="20"/>
                                <w:szCs w:val="20"/>
                              </w:rPr>
                            </w:pPr>
                          </w:p>
                          <w:p w14:paraId="5B4189EE" w14:textId="77777777" w:rsidR="00BB3887" w:rsidRPr="001C157A" w:rsidRDefault="00BB3887" w:rsidP="000864C0">
                            <w:pPr>
                              <w:tabs>
                                <w:tab w:val="left" w:pos="9498"/>
                              </w:tabs>
                              <w:spacing w:before="80" w:after="0" w:line="260" w:lineRule="exact"/>
                              <w:ind w:left="709" w:right="415"/>
                              <w:jc w:val="both"/>
                              <w:rPr>
                                <w:rFonts w:ascii="Verdana" w:hAnsi="Verdana" w:cs="Arial"/>
                                <w:b/>
                                <w:sz w:val="20"/>
                                <w:szCs w:val="20"/>
                              </w:rPr>
                            </w:pPr>
                            <w:r w:rsidRPr="00B27110">
                              <w:rPr>
                                <w:rFonts w:ascii="Verdana" w:hAnsi="Verdana" w:cs="Arial"/>
                                <w:b/>
                                <w:u w:val="single"/>
                              </w:rPr>
                              <w:t>Terms in this form</w:t>
                            </w:r>
                          </w:p>
                          <w:p w14:paraId="5B4189EF" w14:textId="77777777" w:rsidR="00BB3887" w:rsidRPr="008D3BD5" w:rsidRDefault="00BB3887" w:rsidP="000864C0">
                            <w:pPr>
                              <w:tabs>
                                <w:tab w:val="left" w:pos="9498"/>
                              </w:tabs>
                              <w:spacing w:before="80" w:after="0" w:line="260" w:lineRule="exact"/>
                              <w:ind w:left="709" w:right="415"/>
                              <w:jc w:val="both"/>
                              <w:rPr>
                                <w:rFonts w:ascii="Verdana" w:eastAsia="Times New Roman" w:hAnsi="Verdana" w:cs="Times New Roman"/>
                                <w:sz w:val="18"/>
                                <w:szCs w:val="18"/>
                                <w:lang w:eastAsia="en-GB"/>
                              </w:rPr>
                            </w:pPr>
                            <w:r w:rsidRPr="008D3BD5">
                              <w:rPr>
                                <w:rFonts w:ascii="Verdana" w:eastAsia="Times New Roman" w:hAnsi="Verdana" w:cs="Times New Roman"/>
                                <w:sz w:val="18"/>
                                <w:szCs w:val="18"/>
                                <w:lang w:eastAsia="en-GB"/>
                              </w:rPr>
                              <w:t>In this form the FCA uses the following terms:</w:t>
                            </w:r>
                          </w:p>
                          <w:p w14:paraId="5B4189F0" w14:textId="77777777" w:rsidR="00BB3887" w:rsidRPr="00BB3887" w:rsidRDefault="00BB3887" w:rsidP="000864C0">
                            <w:pPr>
                              <w:pStyle w:val="ListParagraph"/>
                              <w:numPr>
                                <w:ilvl w:val="0"/>
                                <w:numId w:val="44"/>
                              </w:numPr>
                              <w:tabs>
                                <w:tab w:val="left" w:pos="9498"/>
                              </w:tabs>
                              <w:spacing w:before="80" w:after="0" w:line="260" w:lineRule="exact"/>
                              <w:ind w:right="415"/>
                              <w:jc w:val="both"/>
                              <w:rPr>
                                <w:rFonts w:ascii="Verdana" w:eastAsia="Times New Roman" w:hAnsi="Verdana" w:cs="Times New Roman"/>
                                <w:sz w:val="18"/>
                                <w:szCs w:val="18"/>
                                <w:lang w:eastAsia="en-GB"/>
                              </w:rPr>
                            </w:pPr>
                            <w:r w:rsidRPr="00BB3887">
                              <w:rPr>
                                <w:rFonts w:ascii="Verdana" w:eastAsia="Times New Roman" w:hAnsi="Verdana" w:cs="Times New Roman"/>
                                <w:sz w:val="18"/>
                                <w:szCs w:val="18"/>
                                <w:lang w:eastAsia="en-GB"/>
                              </w:rPr>
                              <w:t>‘</w:t>
                            </w:r>
                            <w:r w:rsidRPr="00BB3887">
                              <w:rPr>
                                <w:rFonts w:ascii="Verdana" w:eastAsia="Times New Roman" w:hAnsi="Verdana" w:cs="Times New Roman"/>
                                <w:b/>
                                <w:sz w:val="18"/>
                                <w:szCs w:val="18"/>
                                <w:lang w:eastAsia="en-GB"/>
                              </w:rPr>
                              <w:t>Applicant</w:t>
                            </w:r>
                            <w:r w:rsidRPr="00BB3887">
                              <w:rPr>
                                <w:rFonts w:ascii="Verdana" w:eastAsia="Times New Roman" w:hAnsi="Verdana" w:cs="Times New Roman"/>
                                <w:sz w:val="18"/>
                                <w:szCs w:val="18"/>
                                <w:lang w:eastAsia="en-GB"/>
                              </w:rPr>
                              <w:t>’,</w:t>
                            </w:r>
                            <w:r w:rsidRPr="00BB3887">
                              <w:rPr>
                                <w:rFonts w:ascii="Verdana" w:eastAsia="Times New Roman" w:hAnsi="Verdana" w:cs="Times New Roman"/>
                                <w:b/>
                                <w:sz w:val="18"/>
                                <w:szCs w:val="18"/>
                                <w:lang w:eastAsia="en-GB"/>
                              </w:rPr>
                              <w:t xml:space="preserve"> </w:t>
                            </w:r>
                            <w:r w:rsidRPr="00BB3887">
                              <w:rPr>
                                <w:rFonts w:ascii="Verdana" w:eastAsia="Times New Roman" w:hAnsi="Verdana" w:cs="Times New Roman"/>
                                <w:sz w:val="18"/>
                                <w:szCs w:val="18"/>
                                <w:lang w:eastAsia="en-GB"/>
                              </w:rPr>
                              <w:t>or</w:t>
                            </w:r>
                            <w:r w:rsidRPr="00BB3887">
                              <w:rPr>
                                <w:rFonts w:ascii="Verdana" w:eastAsia="Times New Roman" w:hAnsi="Verdana" w:cs="Times New Roman"/>
                                <w:b/>
                                <w:sz w:val="18"/>
                                <w:szCs w:val="18"/>
                                <w:lang w:eastAsia="en-GB"/>
                              </w:rPr>
                              <w:t xml:space="preserve"> </w:t>
                            </w:r>
                            <w:r w:rsidRPr="00BB3887">
                              <w:rPr>
                                <w:rFonts w:ascii="Verdana" w:eastAsia="Times New Roman" w:hAnsi="Verdana" w:cs="Times New Roman"/>
                                <w:sz w:val="18"/>
                                <w:szCs w:val="18"/>
                                <w:lang w:eastAsia="en-GB"/>
                              </w:rPr>
                              <w:t>‘</w:t>
                            </w:r>
                            <w:r w:rsidRPr="00BB3887">
                              <w:rPr>
                                <w:rFonts w:ascii="Verdana" w:eastAsia="Times New Roman" w:hAnsi="Verdana" w:cs="Times New Roman"/>
                                <w:b/>
                                <w:sz w:val="18"/>
                                <w:szCs w:val="18"/>
                                <w:lang w:eastAsia="en-GB"/>
                              </w:rPr>
                              <w:t>applicant firm</w:t>
                            </w:r>
                            <w:r w:rsidRPr="00BB3887">
                              <w:rPr>
                                <w:rFonts w:ascii="Verdana" w:eastAsia="Times New Roman" w:hAnsi="Verdana" w:cs="Times New Roman"/>
                                <w:sz w:val="18"/>
                                <w:szCs w:val="18"/>
                                <w:lang w:eastAsia="en-GB"/>
                              </w:rPr>
                              <w:t>’ refers to the firm applying for authorisation or registration</w:t>
                            </w:r>
                          </w:p>
                          <w:p w14:paraId="5B4189F1" w14:textId="77777777" w:rsidR="00BB3887" w:rsidRPr="00BB3887" w:rsidRDefault="00BB3887" w:rsidP="000864C0">
                            <w:pPr>
                              <w:pStyle w:val="ListParagraph"/>
                              <w:numPr>
                                <w:ilvl w:val="0"/>
                                <w:numId w:val="44"/>
                              </w:numPr>
                              <w:tabs>
                                <w:tab w:val="left" w:pos="9498"/>
                              </w:tabs>
                              <w:spacing w:before="80" w:after="0" w:line="260" w:lineRule="exact"/>
                              <w:ind w:right="415"/>
                              <w:jc w:val="both"/>
                              <w:rPr>
                                <w:rFonts w:ascii="Verdana" w:eastAsia="Times New Roman" w:hAnsi="Verdana" w:cs="Times New Roman"/>
                                <w:sz w:val="18"/>
                                <w:szCs w:val="18"/>
                                <w:lang w:eastAsia="en-GB"/>
                              </w:rPr>
                            </w:pPr>
                            <w:r w:rsidRPr="00BB3887">
                              <w:rPr>
                                <w:rFonts w:ascii="Verdana" w:eastAsia="Times New Roman" w:hAnsi="Verdana" w:cs="Times New Roman"/>
                                <w:sz w:val="18"/>
                                <w:szCs w:val="18"/>
                                <w:lang w:eastAsia="en-GB"/>
                              </w:rPr>
                              <w:t>‘</w:t>
                            </w:r>
                            <w:r w:rsidRPr="00BB3887">
                              <w:rPr>
                                <w:rFonts w:ascii="Verdana" w:eastAsia="Times New Roman" w:hAnsi="Verdana" w:cs="Times New Roman"/>
                                <w:b/>
                                <w:sz w:val="18"/>
                                <w:szCs w:val="18"/>
                                <w:lang w:eastAsia="en-GB"/>
                              </w:rPr>
                              <w:t>Controller</w:t>
                            </w:r>
                            <w:r w:rsidRPr="00BB3887">
                              <w:rPr>
                                <w:rFonts w:ascii="Verdana" w:eastAsia="Times New Roman" w:hAnsi="Verdana" w:cs="Times New Roman"/>
                                <w:sz w:val="18"/>
                                <w:szCs w:val="18"/>
                                <w:lang w:eastAsia="en-GB"/>
                              </w:rPr>
                              <w:t>’ means a person with a qualifying holding</w:t>
                            </w:r>
                          </w:p>
                          <w:p w14:paraId="5B4189F2" w14:textId="77777777" w:rsidR="00BB3887" w:rsidRPr="00BB3887" w:rsidRDefault="00BB3887" w:rsidP="000864C0">
                            <w:pPr>
                              <w:pStyle w:val="ListParagraph"/>
                              <w:numPr>
                                <w:ilvl w:val="0"/>
                                <w:numId w:val="44"/>
                              </w:numPr>
                              <w:tabs>
                                <w:tab w:val="left" w:pos="9498"/>
                              </w:tabs>
                              <w:spacing w:before="80" w:after="0" w:line="260" w:lineRule="exact"/>
                              <w:ind w:right="415"/>
                              <w:jc w:val="both"/>
                              <w:rPr>
                                <w:rFonts w:ascii="Verdana" w:eastAsia="Times New Roman" w:hAnsi="Verdana" w:cs="Times New Roman"/>
                                <w:sz w:val="18"/>
                                <w:szCs w:val="18"/>
                                <w:lang w:eastAsia="en-GB"/>
                              </w:rPr>
                            </w:pPr>
                            <w:r w:rsidRPr="00BB3887">
                              <w:rPr>
                                <w:rFonts w:ascii="Verdana" w:eastAsia="Times New Roman" w:hAnsi="Verdana" w:cs="Times New Roman"/>
                                <w:sz w:val="18"/>
                                <w:szCs w:val="18"/>
                                <w:lang w:eastAsia="en-GB"/>
                              </w:rPr>
                              <w:t>‘</w:t>
                            </w:r>
                            <w:r w:rsidRPr="00BB3887">
                              <w:rPr>
                                <w:rFonts w:ascii="Verdana" w:eastAsia="Times New Roman" w:hAnsi="Verdana" w:cs="Times New Roman"/>
                                <w:b/>
                                <w:sz w:val="18"/>
                                <w:szCs w:val="18"/>
                                <w:lang w:eastAsia="en-GB"/>
                              </w:rPr>
                              <w:t>FCA</w:t>
                            </w:r>
                            <w:r w:rsidRPr="00BB3887">
                              <w:rPr>
                                <w:rFonts w:ascii="Verdana" w:eastAsia="Times New Roman" w:hAnsi="Verdana" w:cs="Times New Roman"/>
                                <w:sz w:val="18"/>
                                <w:szCs w:val="18"/>
                                <w:lang w:eastAsia="en-GB"/>
                              </w:rPr>
                              <w:t>',</w:t>
                            </w:r>
                            <w:r w:rsidRPr="00BB3887">
                              <w:rPr>
                                <w:rFonts w:ascii="Verdana" w:eastAsia="Times New Roman" w:hAnsi="Verdana" w:cs="Times New Roman"/>
                                <w:b/>
                                <w:sz w:val="18"/>
                                <w:szCs w:val="18"/>
                                <w:lang w:eastAsia="en-GB"/>
                              </w:rPr>
                              <w:t xml:space="preserve"> </w:t>
                            </w:r>
                            <w:r w:rsidRPr="00BB3887">
                              <w:rPr>
                                <w:rFonts w:ascii="Verdana" w:eastAsia="Times New Roman" w:hAnsi="Verdana" w:cs="Times New Roman"/>
                                <w:sz w:val="18"/>
                                <w:szCs w:val="18"/>
                                <w:lang w:eastAsia="en-GB"/>
                              </w:rPr>
                              <w:t>‘</w:t>
                            </w:r>
                            <w:r w:rsidRPr="00BB3887">
                              <w:rPr>
                                <w:rFonts w:ascii="Verdana" w:eastAsia="Times New Roman" w:hAnsi="Verdana" w:cs="Times New Roman"/>
                                <w:b/>
                                <w:sz w:val="18"/>
                                <w:szCs w:val="18"/>
                                <w:lang w:eastAsia="en-GB"/>
                              </w:rPr>
                              <w:t>we</w:t>
                            </w:r>
                            <w:r w:rsidRPr="00BB3887">
                              <w:rPr>
                                <w:rFonts w:ascii="Verdana" w:eastAsia="Times New Roman" w:hAnsi="Verdana" w:cs="Times New Roman"/>
                                <w:sz w:val="18"/>
                                <w:szCs w:val="18"/>
                                <w:lang w:eastAsia="en-GB"/>
                              </w:rPr>
                              <w:t>’, '</w:t>
                            </w:r>
                            <w:r w:rsidRPr="00BB3887">
                              <w:rPr>
                                <w:rFonts w:ascii="Verdana" w:eastAsia="Times New Roman" w:hAnsi="Verdana" w:cs="Times New Roman"/>
                                <w:b/>
                                <w:sz w:val="18"/>
                                <w:szCs w:val="18"/>
                                <w:lang w:eastAsia="en-GB"/>
                              </w:rPr>
                              <w:t>our</w:t>
                            </w:r>
                            <w:r w:rsidRPr="00BB3887">
                              <w:rPr>
                                <w:rFonts w:ascii="Verdana" w:eastAsia="Times New Roman" w:hAnsi="Verdana" w:cs="Times New Roman"/>
                                <w:sz w:val="18"/>
                                <w:szCs w:val="18"/>
                                <w:lang w:eastAsia="en-GB"/>
                              </w:rPr>
                              <w:t>', or</w:t>
                            </w:r>
                            <w:r w:rsidRPr="00BB3887">
                              <w:rPr>
                                <w:rFonts w:ascii="Verdana" w:eastAsia="Times New Roman" w:hAnsi="Verdana" w:cs="Times New Roman"/>
                                <w:b/>
                                <w:sz w:val="18"/>
                                <w:szCs w:val="18"/>
                                <w:lang w:eastAsia="en-GB"/>
                              </w:rPr>
                              <w:t xml:space="preserve"> </w:t>
                            </w:r>
                            <w:r w:rsidRPr="00BB3887">
                              <w:rPr>
                                <w:rFonts w:ascii="Verdana" w:eastAsia="Times New Roman" w:hAnsi="Verdana" w:cs="Times New Roman"/>
                                <w:sz w:val="18"/>
                                <w:szCs w:val="18"/>
                                <w:lang w:eastAsia="en-GB"/>
                              </w:rPr>
                              <w:t>‘</w:t>
                            </w:r>
                            <w:r w:rsidRPr="00BB3887">
                              <w:rPr>
                                <w:rFonts w:ascii="Verdana" w:eastAsia="Times New Roman" w:hAnsi="Verdana" w:cs="Times New Roman"/>
                                <w:b/>
                                <w:sz w:val="18"/>
                                <w:szCs w:val="18"/>
                                <w:lang w:eastAsia="en-GB"/>
                              </w:rPr>
                              <w:t>us</w:t>
                            </w:r>
                            <w:r w:rsidRPr="00BB3887">
                              <w:rPr>
                                <w:rFonts w:ascii="Verdana" w:eastAsia="Times New Roman" w:hAnsi="Verdana" w:cs="Times New Roman"/>
                                <w:sz w:val="18"/>
                                <w:szCs w:val="18"/>
                                <w:lang w:eastAsia="en-GB"/>
                              </w:rPr>
                              <w:t>’ refers to the Financial Conduct Authority</w:t>
                            </w:r>
                          </w:p>
                          <w:p w14:paraId="5B4189F3" w14:textId="41CC6C6E" w:rsidR="00BB3887" w:rsidRPr="00BB3887" w:rsidRDefault="00BB3887" w:rsidP="000864C0">
                            <w:pPr>
                              <w:pStyle w:val="ListParagraph"/>
                              <w:numPr>
                                <w:ilvl w:val="0"/>
                                <w:numId w:val="44"/>
                              </w:numPr>
                              <w:tabs>
                                <w:tab w:val="left" w:pos="9498"/>
                              </w:tabs>
                              <w:spacing w:before="80" w:after="0" w:line="260" w:lineRule="exact"/>
                              <w:ind w:right="415"/>
                              <w:jc w:val="both"/>
                              <w:rPr>
                                <w:rFonts w:ascii="Verdana" w:eastAsia="Times New Roman" w:hAnsi="Verdana" w:cs="Times New Roman"/>
                                <w:sz w:val="18"/>
                                <w:szCs w:val="18"/>
                                <w:lang w:eastAsia="en-GB"/>
                              </w:rPr>
                            </w:pPr>
                            <w:r w:rsidRPr="00BB3887">
                              <w:rPr>
                                <w:rFonts w:ascii="Verdana" w:eastAsia="Times New Roman" w:hAnsi="Verdana" w:cs="Times New Roman"/>
                                <w:sz w:val="18"/>
                                <w:szCs w:val="18"/>
                                <w:lang w:eastAsia="en-GB"/>
                              </w:rPr>
                              <w:t>The</w:t>
                            </w:r>
                            <w:r w:rsidRPr="00BB3887">
                              <w:rPr>
                                <w:rFonts w:ascii="Verdana" w:eastAsia="Times New Roman" w:hAnsi="Verdana" w:cs="Times New Roman"/>
                                <w:b/>
                                <w:sz w:val="18"/>
                                <w:szCs w:val="18"/>
                                <w:lang w:eastAsia="en-GB"/>
                              </w:rPr>
                              <w:t xml:space="preserve"> </w:t>
                            </w:r>
                            <w:r w:rsidRPr="00BB3887">
                              <w:rPr>
                                <w:rFonts w:ascii="Verdana" w:eastAsia="Times New Roman" w:hAnsi="Verdana" w:cs="Times New Roman"/>
                                <w:sz w:val="18"/>
                                <w:szCs w:val="18"/>
                                <w:lang w:eastAsia="en-GB"/>
                              </w:rPr>
                              <w:t>‘</w:t>
                            </w:r>
                            <w:r w:rsidRPr="00BB3887">
                              <w:rPr>
                                <w:rFonts w:ascii="Verdana" w:eastAsia="Times New Roman" w:hAnsi="Verdana" w:cs="Times New Roman"/>
                                <w:b/>
                                <w:sz w:val="18"/>
                                <w:szCs w:val="18"/>
                                <w:lang w:eastAsia="en-GB"/>
                              </w:rPr>
                              <w:t>Regulations</w:t>
                            </w:r>
                            <w:r w:rsidRPr="00BB3887">
                              <w:rPr>
                                <w:rFonts w:ascii="Verdana" w:eastAsia="Times New Roman" w:hAnsi="Verdana" w:cs="Times New Roman"/>
                                <w:sz w:val="18"/>
                                <w:szCs w:val="18"/>
                                <w:lang w:eastAsia="en-GB"/>
                              </w:rPr>
                              <w:t>’ and the ‘</w:t>
                            </w:r>
                            <w:r w:rsidRPr="00BB3887">
                              <w:rPr>
                                <w:rFonts w:ascii="Verdana" w:eastAsia="Times New Roman" w:hAnsi="Verdana" w:cs="Times New Roman"/>
                                <w:b/>
                                <w:sz w:val="18"/>
                                <w:szCs w:val="18"/>
                                <w:lang w:eastAsia="en-GB"/>
                              </w:rPr>
                              <w:t>PSRs</w:t>
                            </w:r>
                            <w:r w:rsidRPr="00BB3887">
                              <w:rPr>
                                <w:rFonts w:ascii="Verdana" w:eastAsia="Times New Roman" w:hAnsi="Verdana" w:cs="Times New Roman"/>
                                <w:sz w:val="18"/>
                                <w:szCs w:val="18"/>
                                <w:lang w:eastAsia="en-GB"/>
                              </w:rPr>
                              <w:t>’</w:t>
                            </w:r>
                            <w:r w:rsidRPr="00BB3887">
                              <w:rPr>
                                <w:rFonts w:ascii="Verdana" w:eastAsia="Times New Roman" w:hAnsi="Verdana" w:cs="Times New Roman"/>
                                <w:b/>
                                <w:sz w:val="18"/>
                                <w:szCs w:val="18"/>
                                <w:lang w:eastAsia="en-GB"/>
                              </w:rPr>
                              <w:t xml:space="preserve"> </w:t>
                            </w:r>
                            <w:r w:rsidRPr="00BB3887">
                              <w:rPr>
                                <w:rFonts w:ascii="Verdana" w:eastAsia="Times New Roman" w:hAnsi="Verdana" w:cs="Times New Roman"/>
                                <w:sz w:val="18"/>
                                <w:szCs w:val="18"/>
                                <w:lang w:eastAsia="en-GB"/>
                              </w:rPr>
                              <w:t>refers to The Payment Services Regulations 2017</w:t>
                            </w:r>
                            <w:r w:rsidR="00CB1DAC">
                              <w:rPr>
                                <w:rFonts w:ascii="Verdana" w:eastAsia="Times New Roman" w:hAnsi="Verdana" w:cs="Times New Roman"/>
                                <w:sz w:val="18"/>
                                <w:szCs w:val="18"/>
                                <w:lang w:eastAsia="en-GB"/>
                              </w:rPr>
                              <w:t xml:space="preserve"> </w:t>
                            </w:r>
                          </w:p>
                          <w:p w14:paraId="5B4189F4" w14:textId="77777777" w:rsidR="00BB3887" w:rsidRPr="00BB3887" w:rsidRDefault="00BB3887" w:rsidP="000864C0">
                            <w:pPr>
                              <w:pStyle w:val="ListParagraph"/>
                              <w:numPr>
                                <w:ilvl w:val="0"/>
                                <w:numId w:val="44"/>
                              </w:numPr>
                              <w:tabs>
                                <w:tab w:val="left" w:pos="9498"/>
                              </w:tabs>
                              <w:spacing w:before="80" w:after="0" w:line="260" w:lineRule="exact"/>
                              <w:ind w:right="415"/>
                              <w:jc w:val="both"/>
                              <w:rPr>
                                <w:rFonts w:ascii="Verdana" w:eastAsia="Times New Roman" w:hAnsi="Verdana" w:cs="Times New Roman"/>
                                <w:sz w:val="18"/>
                                <w:szCs w:val="18"/>
                                <w:lang w:eastAsia="en-GB"/>
                              </w:rPr>
                            </w:pPr>
                            <w:r w:rsidRPr="00BB3887">
                              <w:rPr>
                                <w:rFonts w:ascii="Verdana" w:eastAsia="Times New Roman" w:hAnsi="Verdana" w:cs="Times New Roman"/>
                                <w:sz w:val="18"/>
                                <w:szCs w:val="18"/>
                                <w:lang w:eastAsia="en-GB"/>
                              </w:rPr>
                              <w:t>‘</w:t>
                            </w:r>
                            <w:r w:rsidRPr="00BB3887">
                              <w:rPr>
                                <w:rFonts w:ascii="Verdana" w:eastAsia="Times New Roman" w:hAnsi="Verdana" w:cs="Times New Roman"/>
                                <w:b/>
                                <w:sz w:val="18"/>
                                <w:szCs w:val="18"/>
                                <w:lang w:eastAsia="en-GB"/>
                              </w:rPr>
                              <w:t>You</w:t>
                            </w:r>
                            <w:r w:rsidRPr="00BB3887">
                              <w:rPr>
                                <w:rFonts w:ascii="Verdana" w:eastAsia="Times New Roman" w:hAnsi="Verdana" w:cs="Times New Roman"/>
                                <w:sz w:val="18"/>
                                <w:szCs w:val="18"/>
                                <w:lang w:eastAsia="en-GB"/>
                              </w:rPr>
                              <w:t>’ refers to the person(s) signing on behalf of the applicant firm</w:t>
                            </w:r>
                          </w:p>
                          <w:p w14:paraId="5B4189F5" w14:textId="21A82B82" w:rsidR="00BB3887" w:rsidRPr="00BB3887" w:rsidRDefault="00BB3887" w:rsidP="000864C0">
                            <w:pPr>
                              <w:pStyle w:val="ListParagraph"/>
                              <w:numPr>
                                <w:ilvl w:val="0"/>
                                <w:numId w:val="44"/>
                              </w:numPr>
                              <w:tabs>
                                <w:tab w:val="left" w:pos="9498"/>
                              </w:tabs>
                              <w:spacing w:before="80" w:after="0" w:line="260" w:lineRule="exact"/>
                              <w:ind w:right="415"/>
                              <w:jc w:val="both"/>
                              <w:rPr>
                                <w:rFonts w:ascii="Verdana" w:eastAsia="Times New Roman" w:hAnsi="Verdana" w:cs="Times New Roman"/>
                                <w:sz w:val="18"/>
                                <w:szCs w:val="18"/>
                                <w:lang w:eastAsia="en-GB"/>
                              </w:rPr>
                            </w:pPr>
                            <w:r w:rsidRPr="00BB3887">
                              <w:rPr>
                                <w:rFonts w:ascii="Verdana" w:eastAsia="Times New Roman" w:hAnsi="Verdana" w:cs="Times New Roman"/>
                                <w:sz w:val="18"/>
                                <w:szCs w:val="18"/>
                                <w:lang w:eastAsia="en-GB"/>
                              </w:rPr>
                              <w:t>‘</w:t>
                            </w:r>
                            <w:r w:rsidRPr="00BB3887">
                              <w:rPr>
                                <w:rFonts w:ascii="Verdana" w:eastAsia="Times New Roman" w:hAnsi="Verdana" w:cs="Times New Roman"/>
                                <w:b/>
                                <w:sz w:val="18"/>
                                <w:szCs w:val="18"/>
                                <w:lang w:eastAsia="en-GB"/>
                              </w:rPr>
                              <w:t>Qualifying holding</w:t>
                            </w:r>
                            <w:r w:rsidRPr="00BB3887">
                              <w:rPr>
                                <w:rFonts w:ascii="Verdana" w:eastAsia="Times New Roman" w:hAnsi="Verdana" w:cs="Times New Roman"/>
                                <w:sz w:val="18"/>
                                <w:szCs w:val="18"/>
                                <w:lang w:eastAsia="en-GB"/>
                              </w:rPr>
                              <w:t>’</w:t>
                            </w:r>
                            <w:r w:rsidRPr="00BB3887">
                              <w:rPr>
                                <w:rFonts w:ascii="Verdana" w:eastAsia="Times New Roman" w:hAnsi="Verdana" w:cs="Times New Roman"/>
                                <w:b/>
                                <w:sz w:val="18"/>
                                <w:szCs w:val="18"/>
                                <w:lang w:eastAsia="en-GB"/>
                              </w:rPr>
                              <w:t xml:space="preserve"> </w:t>
                            </w:r>
                            <w:r w:rsidRPr="00BB3887">
                              <w:rPr>
                                <w:rFonts w:ascii="Verdana" w:eastAsia="Times New Roman" w:hAnsi="Verdana" w:cs="Times New Roman"/>
                                <w:sz w:val="18"/>
                                <w:szCs w:val="18"/>
                                <w:lang w:eastAsia="en-GB"/>
                              </w:rPr>
                              <w:t xml:space="preserve">refers to a direct or indirect holding in an undertaking which represents 10% or more of the capital or of the voting rights or which makes it possible to exercise a significant influence over the management of that undertaking as defined in </w:t>
                            </w:r>
                            <w:bookmarkStart w:id="1" w:name="_Hlk79587189"/>
                            <w:r w:rsidRPr="005E1474">
                              <w:rPr>
                                <w:rFonts w:ascii="Verdana" w:eastAsia="Times New Roman" w:hAnsi="Verdana" w:cs="Times New Roman"/>
                                <w:sz w:val="18"/>
                                <w:szCs w:val="18"/>
                                <w:lang w:eastAsia="en-GB"/>
                              </w:rPr>
                              <w:t>Article 4</w:t>
                            </w:r>
                            <w:r w:rsidR="00E34730">
                              <w:rPr>
                                <w:rFonts w:ascii="Verdana" w:eastAsia="Times New Roman" w:hAnsi="Verdana" w:cs="Times New Roman"/>
                                <w:sz w:val="18"/>
                                <w:szCs w:val="18"/>
                                <w:lang w:eastAsia="en-GB"/>
                              </w:rPr>
                              <w:t>(1)(36)</w:t>
                            </w:r>
                            <w:r w:rsidRPr="005E1474">
                              <w:rPr>
                                <w:rFonts w:ascii="Verdana" w:eastAsia="Times New Roman" w:hAnsi="Verdana" w:cs="Times New Roman"/>
                                <w:sz w:val="18"/>
                                <w:szCs w:val="18"/>
                                <w:lang w:eastAsia="en-GB"/>
                              </w:rPr>
                              <w:t xml:space="preserve"> of </w:t>
                            </w:r>
                            <w:r w:rsidR="00620A38" w:rsidRPr="00620A38">
                              <w:rPr>
                                <w:rFonts w:ascii="Verdana" w:eastAsia="Times New Roman" w:hAnsi="Verdana" w:cs="Times New Roman"/>
                                <w:sz w:val="18"/>
                                <w:szCs w:val="18"/>
                                <w:lang w:eastAsia="en-GB"/>
                              </w:rPr>
                              <w:t>Regulation (EU) No 575/2013</w:t>
                            </w:r>
                            <w:r w:rsidRPr="005E1474">
                              <w:rPr>
                                <w:rFonts w:ascii="Verdana" w:eastAsia="Times New Roman" w:hAnsi="Verdana" w:cs="Times New Roman"/>
                                <w:sz w:val="18"/>
                                <w:szCs w:val="18"/>
                                <w:lang w:eastAsia="en-GB"/>
                              </w:rPr>
                              <w:t>.</w:t>
                            </w:r>
                            <w:r w:rsidR="00866214">
                              <w:rPr>
                                <w:rFonts w:ascii="Verdana" w:eastAsia="Times New Roman" w:hAnsi="Verdana" w:cs="Times New Roman"/>
                                <w:sz w:val="18"/>
                                <w:szCs w:val="18"/>
                                <w:lang w:eastAsia="en-GB"/>
                              </w:rPr>
                              <w:t xml:space="preserve"> </w:t>
                            </w:r>
                            <w:bookmarkEnd w:id="1"/>
                          </w:p>
                          <w:p w14:paraId="5B4189F6" w14:textId="77777777" w:rsidR="00BB3887" w:rsidRDefault="00BB3887" w:rsidP="000864C0">
                            <w:pPr>
                              <w:tabs>
                                <w:tab w:val="left" w:pos="9498"/>
                              </w:tabs>
                              <w:spacing w:after="0"/>
                              <w:ind w:left="142" w:right="415" w:firstLine="578"/>
                              <w:jc w:val="both"/>
                              <w:rPr>
                                <w:rFonts w:ascii="Verdana" w:hAnsi="Verdana" w:cs="Arial"/>
                                <w:b/>
                                <w:u w:val="single"/>
                              </w:rPr>
                            </w:pPr>
                          </w:p>
                          <w:p w14:paraId="5B4189F7" w14:textId="77777777" w:rsidR="00BB3887" w:rsidRDefault="00BB3887" w:rsidP="000864C0">
                            <w:pPr>
                              <w:tabs>
                                <w:tab w:val="left" w:pos="9498"/>
                              </w:tabs>
                              <w:spacing w:after="0"/>
                              <w:ind w:left="142" w:right="415" w:firstLine="578"/>
                              <w:jc w:val="both"/>
                              <w:rPr>
                                <w:rFonts w:ascii="Verdana" w:hAnsi="Verdana" w:cs="Arial"/>
                                <w:b/>
                                <w:u w:val="single"/>
                              </w:rPr>
                            </w:pPr>
                            <w:r w:rsidRPr="00B27110">
                              <w:rPr>
                                <w:rFonts w:ascii="Verdana" w:hAnsi="Verdana" w:cs="Arial"/>
                                <w:b/>
                                <w:u w:val="single"/>
                              </w:rPr>
                              <w:t>Purpose of this form</w:t>
                            </w:r>
                          </w:p>
                          <w:p w14:paraId="5B4189F8" w14:textId="54F46B3E" w:rsidR="00BB3887" w:rsidRPr="008D3BD5" w:rsidRDefault="00BB3887" w:rsidP="000864C0">
                            <w:pPr>
                              <w:tabs>
                                <w:tab w:val="left" w:pos="9498"/>
                              </w:tabs>
                              <w:spacing w:after="0"/>
                              <w:ind w:left="720" w:right="415"/>
                              <w:jc w:val="both"/>
                              <w:rPr>
                                <w:rFonts w:ascii="Verdana" w:hAnsi="Verdana" w:cs="Arial"/>
                                <w:b/>
                                <w:sz w:val="18"/>
                                <w:szCs w:val="18"/>
                                <w:u w:val="single"/>
                              </w:rPr>
                            </w:pPr>
                            <w:r w:rsidRPr="008D3BD5">
                              <w:rPr>
                                <w:rFonts w:ascii="Verdana" w:eastAsia="Times New Roman" w:hAnsi="Verdana" w:cs="Times New Roman"/>
                                <w:sz w:val="18"/>
                                <w:szCs w:val="18"/>
                                <w:lang w:eastAsia="en-GB"/>
                              </w:rPr>
                              <w:t>This form collects information about the individual controller with a qualifying holding in the applicant</w:t>
                            </w:r>
                            <w:r w:rsidR="0035189B">
                              <w:rPr>
                                <w:rFonts w:ascii="Verdana" w:eastAsia="Times New Roman" w:hAnsi="Verdana" w:cs="Times New Roman"/>
                                <w:sz w:val="18"/>
                                <w:szCs w:val="18"/>
                                <w:lang w:eastAsia="en-GB"/>
                              </w:rPr>
                              <w:t xml:space="preserve"> firm</w:t>
                            </w:r>
                            <w:r w:rsidRPr="008D3BD5">
                              <w:rPr>
                                <w:rFonts w:ascii="Verdana" w:eastAsia="Times New Roman" w:hAnsi="Verdana" w:cs="Times New Roman"/>
                                <w:sz w:val="18"/>
                                <w:szCs w:val="18"/>
                                <w:lang w:eastAsia="en-GB"/>
                              </w:rPr>
                              <w:t>.</w:t>
                            </w:r>
                          </w:p>
                        </w:txbxContent>
                      </wps:txbx>
                      <wps:bodyPr rot="0" vert="horz" wrap="square" lIns="0" tIns="10800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5B4189BE" id="_x0000_t202" coordsize="21600,21600" o:spt="202" path="m,l,21600r21600,l21600,xe">
                <v:stroke joinstyle="miter"/>
                <v:path gradientshapeok="t" o:connecttype="rect"/>
              </v:shapetype>
              <v:shape id="Text Box 4" o:spid="_x0000_s1026" type="#_x0000_t202" style="position:absolute;left:0;text-align:left;margin-left:50.85pt;margin-top:267.85pt;width:510.1pt;height:552.6pt;z-index:25166131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1xlPMwIAAJcEAAAOAAAAZHJzL2Uyb0RvYy54bWysVNtu2zAMfR+wfxD0vtgOkiY14hRdug4D&#10;ugvQ7QNkWbaFSaImKbGzrx8lJ2m3AXsYmgeBpORD8hwym5tRK3IQzkswFS1mOSXCcGik6Sr67ev9&#10;mzUlPjDTMAVGVPQoPL3Zvn61GWwp5tCDaoQjCGJ8OdiK9iHYMss874VmfgZWGLxswWkW0HVd1jg2&#10;ILpW2TzPr7IBXGMdcOE9Ru+mS7pN+G0rePjctl4EoiqKtYV0unTW8cy2G1Z2jtle8lMZ7D+q0Ewa&#10;THqBumOBkb2Tf0FpyR14aMOMg86gbSUXqQfspsj/6OaxZ1akXpAcby80+ZeD5Z8Oj/aLI2F8CyMK&#10;mJrw9gH4d08M7HpmOnHrHAy9YA0mLiJl2WB9efo0Uu1LH0Hq4SM0KDLbB0hAY+t0ZAX7JIiOAhwv&#10;pIsxEI7Bq8VqPV/hFce7VV6s83mSJWPl+XPrfHgvQJNoVNShqgmeHR58iOWw8vwkZvOgZHMvlUpO&#10;nCSxU44cGM5A3U0tqr3GWqdYkcffNAoYx4GZ4ucy0jBGiJTpN3RlyFDR6+V8ORH3j8xhfNHMWgZc&#10;HCV1RdfP6o8qvTNNGuvApJpsJEiZk2xRqUmzMNYjPozy1dAcUUAH04LgQqPRg/tJyYDLUVH/Y8+c&#10;oER9MDgEcZOSUeQxOSUuedfFYoFOnZzFcoVCEmY44lQ0nM1dmNZvb53sekwz0WLgFqemlUnPp5JO&#10;ReP0J/JPmxrX67mfXj39n2x/AQAA//8DAFBLAwQUAAYACAAAACEAUc+5XOEAAAANAQAADwAAAGRy&#10;cy9kb3ducmV2LnhtbEyPzU7DMBCE70i8g7VIXBC1U0ihIU6FiioVDkhteYCtsyQB/0Sx24a3Z3uC&#10;24z20+xMuRidFUcaYhe8hmyiQJA3oe58o+Fjt7p9BBET+hpt8KThhyIsqsuLEos6nPyGjtvUCA7x&#10;sUANbUp9IWU0LTmMk9CT59tnGBwmtkMj6wFPHO6snCo1kw47zx9a7GnZkvneHpyGt/WG3hW+fO3y&#10;9Qrt0pqb8Gq0vr4an59AJBrTHwzn+lwdKu60DwdfR2HZq+yBUQ35Xc7iTGTTbA5iz2p2r+Ygq1L+&#10;X1H9AgAA//8DAFBLAQItABQABgAIAAAAIQC2gziS/gAAAOEBAAATAAAAAAAAAAAAAAAAAAAAAABb&#10;Q29udGVudF9UeXBlc10ueG1sUEsBAi0AFAAGAAgAAAAhADj9If/WAAAAlAEAAAsAAAAAAAAAAAAA&#10;AAAALwEAAF9yZWxzLy5yZWxzUEsBAi0AFAAGAAgAAAAhAJzXGU8zAgAAlwQAAA4AAAAAAAAAAAAA&#10;AAAALgIAAGRycy9lMm9Eb2MueG1sUEsBAi0AFAAGAAgAAAAhAFHPuVzhAAAADQEAAA8AAAAAAAAA&#10;AAAAAAAAjQQAAGRycy9kb3ducmV2LnhtbFBLBQYAAAAABAAEAPMAAACbBQAAAAA=&#10;" fillcolor="white [3212]" strokecolor="black [3213]">
                <v:textbox inset="0,3mm">
                  <w:txbxContent>
                    <w:p w14:paraId="5B4189EA" w14:textId="77777777" w:rsidR="00BB3887" w:rsidRDefault="00BB3887" w:rsidP="000864C0">
                      <w:pPr>
                        <w:tabs>
                          <w:tab w:val="left" w:pos="9498"/>
                        </w:tabs>
                        <w:spacing w:before="360"/>
                        <w:ind w:left="709" w:right="415" w:firstLine="11"/>
                        <w:jc w:val="both"/>
                        <w:rPr>
                          <w:rFonts w:ascii="Verdana" w:hAnsi="Verdana" w:cs="Arial"/>
                        </w:rPr>
                      </w:pPr>
                      <w:r w:rsidRPr="00B27110">
                        <w:rPr>
                          <w:rFonts w:ascii="Verdana" w:hAnsi="Verdana" w:cs="Arial"/>
                          <w:b/>
                          <w:u w:val="single"/>
                        </w:rPr>
                        <w:t>Important information you should read before completing this form</w:t>
                      </w:r>
                      <w:r w:rsidRPr="001C157A">
                        <w:rPr>
                          <w:rFonts w:ascii="Verdana" w:hAnsi="Verdana" w:cs="Arial"/>
                        </w:rPr>
                        <w:tab/>
                      </w:r>
                    </w:p>
                    <w:p w14:paraId="5B4189EB" w14:textId="77777777" w:rsidR="00BB3887" w:rsidRPr="00AE37BA" w:rsidRDefault="00BB3887" w:rsidP="000864C0">
                      <w:pPr>
                        <w:tabs>
                          <w:tab w:val="left" w:pos="9498"/>
                        </w:tabs>
                        <w:spacing w:line="240" w:lineRule="auto"/>
                        <w:ind w:left="709" w:right="415"/>
                        <w:jc w:val="both"/>
                        <w:rPr>
                          <w:rFonts w:ascii="Verdana" w:hAnsi="Verdana"/>
                          <w:szCs w:val="18"/>
                        </w:rPr>
                      </w:pPr>
                      <w:r w:rsidRPr="00BB3887">
                        <w:rPr>
                          <w:rFonts w:ascii="Verdana" w:hAnsi="Verdana"/>
                          <w:sz w:val="18"/>
                          <w:szCs w:val="18"/>
                        </w:rPr>
                        <w:t xml:space="preserve">The FCA processes personal data in line with the requirements of The General Data Protection Regulation (EU) 2016/679 and the Data Protection Act 2018. For further information about the way we use the personal data collected in this form, please read our privacy notice available on our website: </w:t>
                      </w:r>
                      <w:hyperlink r:id="rId15" w:history="1">
                        <w:r w:rsidRPr="00BB3887">
                          <w:rPr>
                            <w:rStyle w:val="Hyperlink"/>
                            <w:rFonts w:ascii="Verdana" w:hAnsi="Verdana"/>
                            <w:sz w:val="18"/>
                            <w:szCs w:val="18"/>
                          </w:rPr>
                          <w:t>www.fca.org.uk/privacy</w:t>
                        </w:r>
                      </w:hyperlink>
                      <w:r w:rsidRPr="00BB3887">
                        <w:rPr>
                          <w:rFonts w:ascii="Verdana" w:hAnsi="Verdana"/>
                          <w:sz w:val="18"/>
                          <w:szCs w:val="18"/>
                        </w:rPr>
                        <w:t xml:space="preserve"> </w:t>
                      </w:r>
                      <w:r>
                        <w:rPr>
                          <w:rFonts w:ascii="Verdana" w:hAnsi="Verdana"/>
                          <w:sz w:val="18"/>
                          <w:szCs w:val="18"/>
                        </w:rPr>
                        <w:t>.</w:t>
                      </w:r>
                    </w:p>
                    <w:p w14:paraId="5B4189EC" w14:textId="77777777" w:rsidR="00BB3887" w:rsidRPr="008D3BD5" w:rsidRDefault="00BB3887" w:rsidP="000864C0">
                      <w:pPr>
                        <w:tabs>
                          <w:tab w:val="left" w:pos="9498"/>
                        </w:tabs>
                        <w:spacing w:before="80" w:after="0" w:line="260" w:lineRule="exact"/>
                        <w:ind w:left="709" w:right="415"/>
                        <w:jc w:val="both"/>
                        <w:rPr>
                          <w:rFonts w:ascii="Verdana" w:hAnsi="Verdana" w:cs="Arial"/>
                          <w:b/>
                          <w:sz w:val="18"/>
                          <w:szCs w:val="18"/>
                        </w:rPr>
                      </w:pPr>
                      <w:r w:rsidRPr="008D3BD5">
                        <w:rPr>
                          <w:rFonts w:ascii="Verdana" w:eastAsia="Times New Roman" w:hAnsi="Verdana" w:cs="Times New Roman"/>
                          <w:b/>
                          <w:sz w:val="18"/>
                          <w:szCs w:val="18"/>
                          <w:lang w:eastAsia="en-GB"/>
                        </w:rPr>
                        <w:t xml:space="preserve">It is important that you provide accurate and complete information and disclose all relevant information. If you do not, you may be committing a criminal </w:t>
                      </w:r>
                      <w:proofErr w:type="gramStart"/>
                      <w:r w:rsidRPr="008D3BD5">
                        <w:rPr>
                          <w:rFonts w:ascii="Verdana" w:eastAsia="Times New Roman" w:hAnsi="Verdana" w:cs="Times New Roman"/>
                          <w:b/>
                          <w:sz w:val="18"/>
                          <w:szCs w:val="18"/>
                          <w:lang w:eastAsia="en-GB"/>
                        </w:rPr>
                        <w:t>offence</w:t>
                      </w:r>
                      <w:proofErr w:type="gramEnd"/>
                      <w:r w:rsidRPr="008D3BD5">
                        <w:rPr>
                          <w:rFonts w:ascii="Verdana" w:eastAsia="Times New Roman" w:hAnsi="Verdana" w:cs="Times New Roman"/>
                          <w:b/>
                          <w:sz w:val="18"/>
                          <w:szCs w:val="18"/>
                          <w:lang w:eastAsia="en-GB"/>
                        </w:rPr>
                        <w:t xml:space="preserve"> and it may increase the time taken to assess your application.</w:t>
                      </w:r>
                    </w:p>
                    <w:p w14:paraId="5B4189ED" w14:textId="77777777" w:rsidR="00BB3887" w:rsidRDefault="00BB3887" w:rsidP="000864C0">
                      <w:pPr>
                        <w:tabs>
                          <w:tab w:val="left" w:pos="9498"/>
                        </w:tabs>
                        <w:spacing w:before="80" w:after="0" w:line="260" w:lineRule="exact"/>
                        <w:ind w:left="709" w:right="415"/>
                        <w:jc w:val="both"/>
                        <w:rPr>
                          <w:rFonts w:ascii="Verdana" w:hAnsi="Verdana" w:cs="Arial"/>
                          <w:b/>
                          <w:sz w:val="20"/>
                          <w:szCs w:val="20"/>
                        </w:rPr>
                      </w:pPr>
                    </w:p>
                    <w:p w14:paraId="5B4189EE" w14:textId="77777777" w:rsidR="00BB3887" w:rsidRPr="001C157A" w:rsidRDefault="00BB3887" w:rsidP="000864C0">
                      <w:pPr>
                        <w:tabs>
                          <w:tab w:val="left" w:pos="9498"/>
                        </w:tabs>
                        <w:spacing w:before="80" w:after="0" w:line="260" w:lineRule="exact"/>
                        <w:ind w:left="709" w:right="415"/>
                        <w:jc w:val="both"/>
                        <w:rPr>
                          <w:rFonts w:ascii="Verdana" w:hAnsi="Verdana" w:cs="Arial"/>
                          <w:b/>
                          <w:sz w:val="20"/>
                          <w:szCs w:val="20"/>
                        </w:rPr>
                      </w:pPr>
                      <w:r w:rsidRPr="00B27110">
                        <w:rPr>
                          <w:rFonts w:ascii="Verdana" w:hAnsi="Verdana" w:cs="Arial"/>
                          <w:b/>
                          <w:u w:val="single"/>
                        </w:rPr>
                        <w:t>Terms in this form</w:t>
                      </w:r>
                    </w:p>
                    <w:p w14:paraId="5B4189EF" w14:textId="77777777" w:rsidR="00BB3887" w:rsidRPr="008D3BD5" w:rsidRDefault="00BB3887" w:rsidP="000864C0">
                      <w:pPr>
                        <w:tabs>
                          <w:tab w:val="left" w:pos="9498"/>
                        </w:tabs>
                        <w:spacing w:before="80" w:after="0" w:line="260" w:lineRule="exact"/>
                        <w:ind w:left="709" w:right="415"/>
                        <w:jc w:val="both"/>
                        <w:rPr>
                          <w:rFonts w:ascii="Verdana" w:eastAsia="Times New Roman" w:hAnsi="Verdana" w:cs="Times New Roman"/>
                          <w:sz w:val="18"/>
                          <w:szCs w:val="18"/>
                          <w:lang w:eastAsia="en-GB"/>
                        </w:rPr>
                      </w:pPr>
                      <w:r w:rsidRPr="008D3BD5">
                        <w:rPr>
                          <w:rFonts w:ascii="Verdana" w:eastAsia="Times New Roman" w:hAnsi="Verdana" w:cs="Times New Roman"/>
                          <w:sz w:val="18"/>
                          <w:szCs w:val="18"/>
                          <w:lang w:eastAsia="en-GB"/>
                        </w:rPr>
                        <w:t>In this form the FCA uses the following terms:</w:t>
                      </w:r>
                    </w:p>
                    <w:p w14:paraId="5B4189F0" w14:textId="77777777" w:rsidR="00BB3887" w:rsidRPr="00BB3887" w:rsidRDefault="00BB3887" w:rsidP="000864C0">
                      <w:pPr>
                        <w:pStyle w:val="ListParagraph"/>
                        <w:numPr>
                          <w:ilvl w:val="0"/>
                          <w:numId w:val="44"/>
                        </w:numPr>
                        <w:tabs>
                          <w:tab w:val="left" w:pos="9498"/>
                        </w:tabs>
                        <w:spacing w:before="80" w:after="0" w:line="260" w:lineRule="exact"/>
                        <w:ind w:right="415"/>
                        <w:jc w:val="both"/>
                        <w:rPr>
                          <w:rFonts w:ascii="Verdana" w:eastAsia="Times New Roman" w:hAnsi="Verdana" w:cs="Times New Roman"/>
                          <w:sz w:val="18"/>
                          <w:szCs w:val="18"/>
                          <w:lang w:eastAsia="en-GB"/>
                        </w:rPr>
                      </w:pPr>
                      <w:r w:rsidRPr="00BB3887">
                        <w:rPr>
                          <w:rFonts w:ascii="Verdana" w:eastAsia="Times New Roman" w:hAnsi="Verdana" w:cs="Times New Roman"/>
                          <w:sz w:val="18"/>
                          <w:szCs w:val="18"/>
                          <w:lang w:eastAsia="en-GB"/>
                        </w:rPr>
                        <w:t>‘</w:t>
                      </w:r>
                      <w:r w:rsidRPr="00BB3887">
                        <w:rPr>
                          <w:rFonts w:ascii="Verdana" w:eastAsia="Times New Roman" w:hAnsi="Verdana" w:cs="Times New Roman"/>
                          <w:b/>
                          <w:sz w:val="18"/>
                          <w:szCs w:val="18"/>
                          <w:lang w:eastAsia="en-GB"/>
                        </w:rPr>
                        <w:t>Applicant</w:t>
                      </w:r>
                      <w:r w:rsidRPr="00BB3887">
                        <w:rPr>
                          <w:rFonts w:ascii="Verdana" w:eastAsia="Times New Roman" w:hAnsi="Verdana" w:cs="Times New Roman"/>
                          <w:sz w:val="18"/>
                          <w:szCs w:val="18"/>
                          <w:lang w:eastAsia="en-GB"/>
                        </w:rPr>
                        <w:t>’,</w:t>
                      </w:r>
                      <w:r w:rsidRPr="00BB3887">
                        <w:rPr>
                          <w:rFonts w:ascii="Verdana" w:eastAsia="Times New Roman" w:hAnsi="Verdana" w:cs="Times New Roman"/>
                          <w:b/>
                          <w:sz w:val="18"/>
                          <w:szCs w:val="18"/>
                          <w:lang w:eastAsia="en-GB"/>
                        </w:rPr>
                        <w:t xml:space="preserve"> </w:t>
                      </w:r>
                      <w:r w:rsidRPr="00BB3887">
                        <w:rPr>
                          <w:rFonts w:ascii="Verdana" w:eastAsia="Times New Roman" w:hAnsi="Verdana" w:cs="Times New Roman"/>
                          <w:sz w:val="18"/>
                          <w:szCs w:val="18"/>
                          <w:lang w:eastAsia="en-GB"/>
                        </w:rPr>
                        <w:t>or</w:t>
                      </w:r>
                      <w:r w:rsidRPr="00BB3887">
                        <w:rPr>
                          <w:rFonts w:ascii="Verdana" w:eastAsia="Times New Roman" w:hAnsi="Verdana" w:cs="Times New Roman"/>
                          <w:b/>
                          <w:sz w:val="18"/>
                          <w:szCs w:val="18"/>
                          <w:lang w:eastAsia="en-GB"/>
                        </w:rPr>
                        <w:t xml:space="preserve"> </w:t>
                      </w:r>
                      <w:r w:rsidRPr="00BB3887">
                        <w:rPr>
                          <w:rFonts w:ascii="Verdana" w:eastAsia="Times New Roman" w:hAnsi="Verdana" w:cs="Times New Roman"/>
                          <w:sz w:val="18"/>
                          <w:szCs w:val="18"/>
                          <w:lang w:eastAsia="en-GB"/>
                        </w:rPr>
                        <w:t>‘</w:t>
                      </w:r>
                      <w:r w:rsidRPr="00BB3887">
                        <w:rPr>
                          <w:rFonts w:ascii="Verdana" w:eastAsia="Times New Roman" w:hAnsi="Verdana" w:cs="Times New Roman"/>
                          <w:b/>
                          <w:sz w:val="18"/>
                          <w:szCs w:val="18"/>
                          <w:lang w:eastAsia="en-GB"/>
                        </w:rPr>
                        <w:t>applicant firm</w:t>
                      </w:r>
                      <w:r w:rsidRPr="00BB3887">
                        <w:rPr>
                          <w:rFonts w:ascii="Verdana" w:eastAsia="Times New Roman" w:hAnsi="Verdana" w:cs="Times New Roman"/>
                          <w:sz w:val="18"/>
                          <w:szCs w:val="18"/>
                          <w:lang w:eastAsia="en-GB"/>
                        </w:rPr>
                        <w:t>’ refers to the firm applying for authorisation or registration</w:t>
                      </w:r>
                    </w:p>
                    <w:p w14:paraId="5B4189F1" w14:textId="77777777" w:rsidR="00BB3887" w:rsidRPr="00BB3887" w:rsidRDefault="00BB3887" w:rsidP="000864C0">
                      <w:pPr>
                        <w:pStyle w:val="ListParagraph"/>
                        <w:numPr>
                          <w:ilvl w:val="0"/>
                          <w:numId w:val="44"/>
                        </w:numPr>
                        <w:tabs>
                          <w:tab w:val="left" w:pos="9498"/>
                        </w:tabs>
                        <w:spacing w:before="80" w:after="0" w:line="260" w:lineRule="exact"/>
                        <w:ind w:right="415"/>
                        <w:jc w:val="both"/>
                        <w:rPr>
                          <w:rFonts w:ascii="Verdana" w:eastAsia="Times New Roman" w:hAnsi="Verdana" w:cs="Times New Roman"/>
                          <w:sz w:val="18"/>
                          <w:szCs w:val="18"/>
                          <w:lang w:eastAsia="en-GB"/>
                        </w:rPr>
                      </w:pPr>
                      <w:r w:rsidRPr="00BB3887">
                        <w:rPr>
                          <w:rFonts w:ascii="Verdana" w:eastAsia="Times New Roman" w:hAnsi="Verdana" w:cs="Times New Roman"/>
                          <w:sz w:val="18"/>
                          <w:szCs w:val="18"/>
                          <w:lang w:eastAsia="en-GB"/>
                        </w:rPr>
                        <w:t>‘</w:t>
                      </w:r>
                      <w:r w:rsidRPr="00BB3887">
                        <w:rPr>
                          <w:rFonts w:ascii="Verdana" w:eastAsia="Times New Roman" w:hAnsi="Verdana" w:cs="Times New Roman"/>
                          <w:b/>
                          <w:sz w:val="18"/>
                          <w:szCs w:val="18"/>
                          <w:lang w:eastAsia="en-GB"/>
                        </w:rPr>
                        <w:t>Controller</w:t>
                      </w:r>
                      <w:r w:rsidRPr="00BB3887">
                        <w:rPr>
                          <w:rFonts w:ascii="Verdana" w:eastAsia="Times New Roman" w:hAnsi="Verdana" w:cs="Times New Roman"/>
                          <w:sz w:val="18"/>
                          <w:szCs w:val="18"/>
                          <w:lang w:eastAsia="en-GB"/>
                        </w:rPr>
                        <w:t>’ means a person with a qualifying holding</w:t>
                      </w:r>
                    </w:p>
                    <w:p w14:paraId="5B4189F2" w14:textId="77777777" w:rsidR="00BB3887" w:rsidRPr="00BB3887" w:rsidRDefault="00BB3887" w:rsidP="000864C0">
                      <w:pPr>
                        <w:pStyle w:val="ListParagraph"/>
                        <w:numPr>
                          <w:ilvl w:val="0"/>
                          <w:numId w:val="44"/>
                        </w:numPr>
                        <w:tabs>
                          <w:tab w:val="left" w:pos="9498"/>
                        </w:tabs>
                        <w:spacing w:before="80" w:after="0" w:line="260" w:lineRule="exact"/>
                        <w:ind w:right="415"/>
                        <w:jc w:val="both"/>
                        <w:rPr>
                          <w:rFonts w:ascii="Verdana" w:eastAsia="Times New Roman" w:hAnsi="Verdana" w:cs="Times New Roman"/>
                          <w:sz w:val="18"/>
                          <w:szCs w:val="18"/>
                          <w:lang w:eastAsia="en-GB"/>
                        </w:rPr>
                      </w:pPr>
                      <w:r w:rsidRPr="00BB3887">
                        <w:rPr>
                          <w:rFonts w:ascii="Verdana" w:eastAsia="Times New Roman" w:hAnsi="Verdana" w:cs="Times New Roman"/>
                          <w:sz w:val="18"/>
                          <w:szCs w:val="18"/>
                          <w:lang w:eastAsia="en-GB"/>
                        </w:rPr>
                        <w:t>‘</w:t>
                      </w:r>
                      <w:r w:rsidRPr="00BB3887">
                        <w:rPr>
                          <w:rFonts w:ascii="Verdana" w:eastAsia="Times New Roman" w:hAnsi="Verdana" w:cs="Times New Roman"/>
                          <w:b/>
                          <w:sz w:val="18"/>
                          <w:szCs w:val="18"/>
                          <w:lang w:eastAsia="en-GB"/>
                        </w:rPr>
                        <w:t>FCA</w:t>
                      </w:r>
                      <w:r w:rsidRPr="00BB3887">
                        <w:rPr>
                          <w:rFonts w:ascii="Verdana" w:eastAsia="Times New Roman" w:hAnsi="Verdana" w:cs="Times New Roman"/>
                          <w:sz w:val="18"/>
                          <w:szCs w:val="18"/>
                          <w:lang w:eastAsia="en-GB"/>
                        </w:rPr>
                        <w:t>',</w:t>
                      </w:r>
                      <w:r w:rsidRPr="00BB3887">
                        <w:rPr>
                          <w:rFonts w:ascii="Verdana" w:eastAsia="Times New Roman" w:hAnsi="Verdana" w:cs="Times New Roman"/>
                          <w:b/>
                          <w:sz w:val="18"/>
                          <w:szCs w:val="18"/>
                          <w:lang w:eastAsia="en-GB"/>
                        </w:rPr>
                        <w:t xml:space="preserve"> </w:t>
                      </w:r>
                      <w:r w:rsidRPr="00BB3887">
                        <w:rPr>
                          <w:rFonts w:ascii="Verdana" w:eastAsia="Times New Roman" w:hAnsi="Verdana" w:cs="Times New Roman"/>
                          <w:sz w:val="18"/>
                          <w:szCs w:val="18"/>
                          <w:lang w:eastAsia="en-GB"/>
                        </w:rPr>
                        <w:t>‘</w:t>
                      </w:r>
                      <w:r w:rsidRPr="00BB3887">
                        <w:rPr>
                          <w:rFonts w:ascii="Verdana" w:eastAsia="Times New Roman" w:hAnsi="Verdana" w:cs="Times New Roman"/>
                          <w:b/>
                          <w:sz w:val="18"/>
                          <w:szCs w:val="18"/>
                          <w:lang w:eastAsia="en-GB"/>
                        </w:rPr>
                        <w:t>we</w:t>
                      </w:r>
                      <w:r w:rsidRPr="00BB3887">
                        <w:rPr>
                          <w:rFonts w:ascii="Verdana" w:eastAsia="Times New Roman" w:hAnsi="Verdana" w:cs="Times New Roman"/>
                          <w:sz w:val="18"/>
                          <w:szCs w:val="18"/>
                          <w:lang w:eastAsia="en-GB"/>
                        </w:rPr>
                        <w:t>’, '</w:t>
                      </w:r>
                      <w:r w:rsidRPr="00BB3887">
                        <w:rPr>
                          <w:rFonts w:ascii="Verdana" w:eastAsia="Times New Roman" w:hAnsi="Verdana" w:cs="Times New Roman"/>
                          <w:b/>
                          <w:sz w:val="18"/>
                          <w:szCs w:val="18"/>
                          <w:lang w:eastAsia="en-GB"/>
                        </w:rPr>
                        <w:t>our</w:t>
                      </w:r>
                      <w:r w:rsidRPr="00BB3887">
                        <w:rPr>
                          <w:rFonts w:ascii="Verdana" w:eastAsia="Times New Roman" w:hAnsi="Verdana" w:cs="Times New Roman"/>
                          <w:sz w:val="18"/>
                          <w:szCs w:val="18"/>
                          <w:lang w:eastAsia="en-GB"/>
                        </w:rPr>
                        <w:t>', or</w:t>
                      </w:r>
                      <w:r w:rsidRPr="00BB3887">
                        <w:rPr>
                          <w:rFonts w:ascii="Verdana" w:eastAsia="Times New Roman" w:hAnsi="Verdana" w:cs="Times New Roman"/>
                          <w:b/>
                          <w:sz w:val="18"/>
                          <w:szCs w:val="18"/>
                          <w:lang w:eastAsia="en-GB"/>
                        </w:rPr>
                        <w:t xml:space="preserve"> </w:t>
                      </w:r>
                      <w:r w:rsidRPr="00BB3887">
                        <w:rPr>
                          <w:rFonts w:ascii="Verdana" w:eastAsia="Times New Roman" w:hAnsi="Verdana" w:cs="Times New Roman"/>
                          <w:sz w:val="18"/>
                          <w:szCs w:val="18"/>
                          <w:lang w:eastAsia="en-GB"/>
                        </w:rPr>
                        <w:t>‘</w:t>
                      </w:r>
                      <w:r w:rsidRPr="00BB3887">
                        <w:rPr>
                          <w:rFonts w:ascii="Verdana" w:eastAsia="Times New Roman" w:hAnsi="Verdana" w:cs="Times New Roman"/>
                          <w:b/>
                          <w:sz w:val="18"/>
                          <w:szCs w:val="18"/>
                          <w:lang w:eastAsia="en-GB"/>
                        </w:rPr>
                        <w:t>us</w:t>
                      </w:r>
                      <w:r w:rsidRPr="00BB3887">
                        <w:rPr>
                          <w:rFonts w:ascii="Verdana" w:eastAsia="Times New Roman" w:hAnsi="Verdana" w:cs="Times New Roman"/>
                          <w:sz w:val="18"/>
                          <w:szCs w:val="18"/>
                          <w:lang w:eastAsia="en-GB"/>
                        </w:rPr>
                        <w:t>’ refers to the Financial Conduct Authority</w:t>
                      </w:r>
                    </w:p>
                    <w:p w14:paraId="5B4189F3" w14:textId="41CC6C6E" w:rsidR="00BB3887" w:rsidRPr="00BB3887" w:rsidRDefault="00BB3887" w:rsidP="000864C0">
                      <w:pPr>
                        <w:pStyle w:val="ListParagraph"/>
                        <w:numPr>
                          <w:ilvl w:val="0"/>
                          <w:numId w:val="44"/>
                        </w:numPr>
                        <w:tabs>
                          <w:tab w:val="left" w:pos="9498"/>
                        </w:tabs>
                        <w:spacing w:before="80" w:after="0" w:line="260" w:lineRule="exact"/>
                        <w:ind w:right="415"/>
                        <w:jc w:val="both"/>
                        <w:rPr>
                          <w:rFonts w:ascii="Verdana" w:eastAsia="Times New Roman" w:hAnsi="Verdana" w:cs="Times New Roman"/>
                          <w:sz w:val="18"/>
                          <w:szCs w:val="18"/>
                          <w:lang w:eastAsia="en-GB"/>
                        </w:rPr>
                      </w:pPr>
                      <w:r w:rsidRPr="00BB3887">
                        <w:rPr>
                          <w:rFonts w:ascii="Verdana" w:eastAsia="Times New Roman" w:hAnsi="Verdana" w:cs="Times New Roman"/>
                          <w:sz w:val="18"/>
                          <w:szCs w:val="18"/>
                          <w:lang w:eastAsia="en-GB"/>
                        </w:rPr>
                        <w:t>The</w:t>
                      </w:r>
                      <w:r w:rsidRPr="00BB3887">
                        <w:rPr>
                          <w:rFonts w:ascii="Verdana" w:eastAsia="Times New Roman" w:hAnsi="Verdana" w:cs="Times New Roman"/>
                          <w:b/>
                          <w:sz w:val="18"/>
                          <w:szCs w:val="18"/>
                          <w:lang w:eastAsia="en-GB"/>
                        </w:rPr>
                        <w:t xml:space="preserve"> </w:t>
                      </w:r>
                      <w:r w:rsidRPr="00BB3887">
                        <w:rPr>
                          <w:rFonts w:ascii="Verdana" w:eastAsia="Times New Roman" w:hAnsi="Verdana" w:cs="Times New Roman"/>
                          <w:sz w:val="18"/>
                          <w:szCs w:val="18"/>
                          <w:lang w:eastAsia="en-GB"/>
                        </w:rPr>
                        <w:t>‘</w:t>
                      </w:r>
                      <w:r w:rsidRPr="00BB3887">
                        <w:rPr>
                          <w:rFonts w:ascii="Verdana" w:eastAsia="Times New Roman" w:hAnsi="Verdana" w:cs="Times New Roman"/>
                          <w:b/>
                          <w:sz w:val="18"/>
                          <w:szCs w:val="18"/>
                          <w:lang w:eastAsia="en-GB"/>
                        </w:rPr>
                        <w:t>Regulations</w:t>
                      </w:r>
                      <w:r w:rsidRPr="00BB3887">
                        <w:rPr>
                          <w:rFonts w:ascii="Verdana" w:eastAsia="Times New Roman" w:hAnsi="Verdana" w:cs="Times New Roman"/>
                          <w:sz w:val="18"/>
                          <w:szCs w:val="18"/>
                          <w:lang w:eastAsia="en-GB"/>
                        </w:rPr>
                        <w:t>’ and the ‘</w:t>
                      </w:r>
                      <w:r w:rsidRPr="00BB3887">
                        <w:rPr>
                          <w:rFonts w:ascii="Verdana" w:eastAsia="Times New Roman" w:hAnsi="Verdana" w:cs="Times New Roman"/>
                          <w:b/>
                          <w:sz w:val="18"/>
                          <w:szCs w:val="18"/>
                          <w:lang w:eastAsia="en-GB"/>
                        </w:rPr>
                        <w:t>PSRs</w:t>
                      </w:r>
                      <w:r w:rsidRPr="00BB3887">
                        <w:rPr>
                          <w:rFonts w:ascii="Verdana" w:eastAsia="Times New Roman" w:hAnsi="Verdana" w:cs="Times New Roman"/>
                          <w:sz w:val="18"/>
                          <w:szCs w:val="18"/>
                          <w:lang w:eastAsia="en-GB"/>
                        </w:rPr>
                        <w:t>’</w:t>
                      </w:r>
                      <w:r w:rsidRPr="00BB3887">
                        <w:rPr>
                          <w:rFonts w:ascii="Verdana" w:eastAsia="Times New Roman" w:hAnsi="Verdana" w:cs="Times New Roman"/>
                          <w:b/>
                          <w:sz w:val="18"/>
                          <w:szCs w:val="18"/>
                          <w:lang w:eastAsia="en-GB"/>
                        </w:rPr>
                        <w:t xml:space="preserve"> </w:t>
                      </w:r>
                      <w:r w:rsidRPr="00BB3887">
                        <w:rPr>
                          <w:rFonts w:ascii="Verdana" w:eastAsia="Times New Roman" w:hAnsi="Verdana" w:cs="Times New Roman"/>
                          <w:sz w:val="18"/>
                          <w:szCs w:val="18"/>
                          <w:lang w:eastAsia="en-GB"/>
                        </w:rPr>
                        <w:t>refers to The Payment Services Regulations 2017</w:t>
                      </w:r>
                      <w:r w:rsidR="00CB1DAC">
                        <w:rPr>
                          <w:rFonts w:ascii="Verdana" w:eastAsia="Times New Roman" w:hAnsi="Verdana" w:cs="Times New Roman"/>
                          <w:sz w:val="18"/>
                          <w:szCs w:val="18"/>
                          <w:lang w:eastAsia="en-GB"/>
                        </w:rPr>
                        <w:t xml:space="preserve"> </w:t>
                      </w:r>
                    </w:p>
                    <w:p w14:paraId="5B4189F4" w14:textId="77777777" w:rsidR="00BB3887" w:rsidRPr="00BB3887" w:rsidRDefault="00BB3887" w:rsidP="000864C0">
                      <w:pPr>
                        <w:pStyle w:val="ListParagraph"/>
                        <w:numPr>
                          <w:ilvl w:val="0"/>
                          <w:numId w:val="44"/>
                        </w:numPr>
                        <w:tabs>
                          <w:tab w:val="left" w:pos="9498"/>
                        </w:tabs>
                        <w:spacing w:before="80" w:after="0" w:line="260" w:lineRule="exact"/>
                        <w:ind w:right="415"/>
                        <w:jc w:val="both"/>
                        <w:rPr>
                          <w:rFonts w:ascii="Verdana" w:eastAsia="Times New Roman" w:hAnsi="Verdana" w:cs="Times New Roman"/>
                          <w:sz w:val="18"/>
                          <w:szCs w:val="18"/>
                          <w:lang w:eastAsia="en-GB"/>
                        </w:rPr>
                      </w:pPr>
                      <w:r w:rsidRPr="00BB3887">
                        <w:rPr>
                          <w:rFonts w:ascii="Verdana" w:eastAsia="Times New Roman" w:hAnsi="Verdana" w:cs="Times New Roman"/>
                          <w:sz w:val="18"/>
                          <w:szCs w:val="18"/>
                          <w:lang w:eastAsia="en-GB"/>
                        </w:rPr>
                        <w:t>‘</w:t>
                      </w:r>
                      <w:r w:rsidRPr="00BB3887">
                        <w:rPr>
                          <w:rFonts w:ascii="Verdana" w:eastAsia="Times New Roman" w:hAnsi="Verdana" w:cs="Times New Roman"/>
                          <w:b/>
                          <w:sz w:val="18"/>
                          <w:szCs w:val="18"/>
                          <w:lang w:eastAsia="en-GB"/>
                        </w:rPr>
                        <w:t>You</w:t>
                      </w:r>
                      <w:r w:rsidRPr="00BB3887">
                        <w:rPr>
                          <w:rFonts w:ascii="Verdana" w:eastAsia="Times New Roman" w:hAnsi="Verdana" w:cs="Times New Roman"/>
                          <w:sz w:val="18"/>
                          <w:szCs w:val="18"/>
                          <w:lang w:eastAsia="en-GB"/>
                        </w:rPr>
                        <w:t>’ refers to the person(s) signing on behalf of the applicant firm</w:t>
                      </w:r>
                    </w:p>
                    <w:p w14:paraId="5B4189F5" w14:textId="21A82B82" w:rsidR="00BB3887" w:rsidRPr="00BB3887" w:rsidRDefault="00BB3887" w:rsidP="000864C0">
                      <w:pPr>
                        <w:pStyle w:val="ListParagraph"/>
                        <w:numPr>
                          <w:ilvl w:val="0"/>
                          <w:numId w:val="44"/>
                        </w:numPr>
                        <w:tabs>
                          <w:tab w:val="left" w:pos="9498"/>
                        </w:tabs>
                        <w:spacing w:before="80" w:after="0" w:line="260" w:lineRule="exact"/>
                        <w:ind w:right="415"/>
                        <w:jc w:val="both"/>
                        <w:rPr>
                          <w:rFonts w:ascii="Verdana" w:eastAsia="Times New Roman" w:hAnsi="Verdana" w:cs="Times New Roman"/>
                          <w:sz w:val="18"/>
                          <w:szCs w:val="18"/>
                          <w:lang w:eastAsia="en-GB"/>
                        </w:rPr>
                      </w:pPr>
                      <w:r w:rsidRPr="00BB3887">
                        <w:rPr>
                          <w:rFonts w:ascii="Verdana" w:eastAsia="Times New Roman" w:hAnsi="Verdana" w:cs="Times New Roman"/>
                          <w:sz w:val="18"/>
                          <w:szCs w:val="18"/>
                          <w:lang w:eastAsia="en-GB"/>
                        </w:rPr>
                        <w:t>‘</w:t>
                      </w:r>
                      <w:r w:rsidRPr="00BB3887">
                        <w:rPr>
                          <w:rFonts w:ascii="Verdana" w:eastAsia="Times New Roman" w:hAnsi="Verdana" w:cs="Times New Roman"/>
                          <w:b/>
                          <w:sz w:val="18"/>
                          <w:szCs w:val="18"/>
                          <w:lang w:eastAsia="en-GB"/>
                        </w:rPr>
                        <w:t>Qualifying holding</w:t>
                      </w:r>
                      <w:r w:rsidRPr="00BB3887">
                        <w:rPr>
                          <w:rFonts w:ascii="Verdana" w:eastAsia="Times New Roman" w:hAnsi="Verdana" w:cs="Times New Roman"/>
                          <w:sz w:val="18"/>
                          <w:szCs w:val="18"/>
                          <w:lang w:eastAsia="en-GB"/>
                        </w:rPr>
                        <w:t>’</w:t>
                      </w:r>
                      <w:r w:rsidRPr="00BB3887">
                        <w:rPr>
                          <w:rFonts w:ascii="Verdana" w:eastAsia="Times New Roman" w:hAnsi="Verdana" w:cs="Times New Roman"/>
                          <w:b/>
                          <w:sz w:val="18"/>
                          <w:szCs w:val="18"/>
                          <w:lang w:eastAsia="en-GB"/>
                        </w:rPr>
                        <w:t xml:space="preserve"> </w:t>
                      </w:r>
                      <w:r w:rsidRPr="00BB3887">
                        <w:rPr>
                          <w:rFonts w:ascii="Verdana" w:eastAsia="Times New Roman" w:hAnsi="Verdana" w:cs="Times New Roman"/>
                          <w:sz w:val="18"/>
                          <w:szCs w:val="18"/>
                          <w:lang w:eastAsia="en-GB"/>
                        </w:rPr>
                        <w:t xml:space="preserve">refers to a direct or indirect holding in an undertaking which represents 10% or more of the capital or of the voting rights or which makes it possible to exercise a significant influence over the management of that undertaking as defined in </w:t>
                      </w:r>
                      <w:bookmarkStart w:id="2" w:name="_Hlk79587189"/>
                      <w:r w:rsidRPr="005E1474">
                        <w:rPr>
                          <w:rFonts w:ascii="Verdana" w:eastAsia="Times New Roman" w:hAnsi="Verdana" w:cs="Times New Roman"/>
                          <w:sz w:val="18"/>
                          <w:szCs w:val="18"/>
                          <w:lang w:eastAsia="en-GB"/>
                        </w:rPr>
                        <w:t>Article 4</w:t>
                      </w:r>
                      <w:r w:rsidR="00E34730">
                        <w:rPr>
                          <w:rFonts w:ascii="Verdana" w:eastAsia="Times New Roman" w:hAnsi="Verdana" w:cs="Times New Roman"/>
                          <w:sz w:val="18"/>
                          <w:szCs w:val="18"/>
                          <w:lang w:eastAsia="en-GB"/>
                        </w:rPr>
                        <w:t>(1)(36)</w:t>
                      </w:r>
                      <w:r w:rsidRPr="005E1474">
                        <w:rPr>
                          <w:rFonts w:ascii="Verdana" w:eastAsia="Times New Roman" w:hAnsi="Verdana" w:cs="Times New Roman"/>
                          <w:sz w:val="18"/>
                          <w:szCs w:val="18"/>
                          <w:lang w:eastAsia="en-GB"/>
                        </w:rPr>
                        <w:t xml:space="preserve"> of </w:t>
                      </w:r>
                      <w:r w:rsidR="00620A38" w:rsidRPr="00620A38">
                        <w:rPr>
                          <w:rFonts w:ascii="Verdana" w:eastAsia="Times New Roman" w:hAnsi="Verdana" w:cs="Times New Roman"/>
                          <w:sz w:val="18"/>
                          <w:szCs w:val="18"/>
                          <w:lang w:eastAsia="en-GB"/>
                        </w:rPr>
                        <w:t>Regulation (EU) No 575/2013</w:t>
                      </w:r>
                      <w:r w:rsidRPr="005E1474">
                        <w:rPr>
                          <w:rFonts w:ascii="Verdana" w:eastAsia="Times New Roman" w:hAnsi="Verdana" w:cs="Times New Roman"/>
                          <w:sz w:val="18"/>
                          <w:szCs w:val="18"/>
                          <w:lang w:eastAsia="en-GB"/>
                        </w:rPr>
                        <w:t>.</w:t>
                      </w:r>
                      <w:r w:rsidR="00866214">
                        <w:rPr>
                          <w:rFonts w:ascii="Verdana" w:eastAsia="Times New Roman" w:hAnsi="Verdana" w:cs="Times New Roman"/>
                          <w:sz w:val="18"/>
                          <w:szCs w:val="18"/>
                          <w:lang w:eastAsia="en-GB"/>
                        </w:rPr>
                        <w:t xml:space="preserve"> </w:t>
                      </w:r>
                      <w:bookmarkEnd w:id="2"/>
                    </w:p>
                    <w:p w14:paraId="5B4189F6" w14:textId="77777777" w:rsidR="00BB3887" w:rsidRDefault="00BB3887" w:rsidP="000864C0">
                      <w:pPr>
                        <w:tabs>
                          <w:tab w:val="left" w:pos="9498"/>
                        </w:tabs>
                        <w:spacing w:after="0"/>
                        <w:ind w:left="142" w:right="415" w:firstLine="578"/>
                        <w:jc w:val="both"/>
                        <w:rPr>
                          <w:rFonts w:ascii="Verdana" w:hAnsi="Verdana" w:cs="Arial"/>
                          <w:b/>
                          <w:u w:val="single"/>
                        </w:rPr>
                      </w:pPr>
                    </w:p>
                    <w:p w14:paraId="5B4189F7" w14:textId="77777777" w:rsidR="00BB3887" w:rsidRDefault="00BB3887" w:rsidP="000864C0">
                      <w:pPr>
                        <w:tabs>
                          <w:tab w:val="left" w:pos="9498"/>
                        </w:tabs>
                        <w:spacing w:after="0"/>
                        <w:ind w:left="142" w:right="415" w:firstLine="578"/>
                        <w:jc w:val="both"/>
                        <w:rPr>
                          <w:rFonts w:ascii="Verdana" w:hAnsi="Verdana" w:cs="Arial"/>
                          <w:b/>
                          <w:u w:val="single"/>
                        </w:rPr>
                      </w:pPr>
                      <w:r w:rsidRPr="00B27110">
                        <w:rPr>
                          <w:rFonts w:ascii="Verdana" w:hAnsi="Verdana" w:cs="Arial"/>
                          <w:b/>
                          <w:u w:val="single"/>
                        </w:rPr>
                        <w:t>Purpose of this form</w:t>
                      </w:r>
                    </w:p>
                    <w:p w14:paraId="5B4189F8" w14:textId="54F46B3E" w:rsidR="00BB3887" w:rsidRPr="008D3BD5" w:rsidRDefault="00BB3887" w:rsidP="000864C0">
                      <w:pPr>
                        <w:tabs>
                          <w:tab w:val="left" w:pos="9498"/>
                        </w:tabs>
                        <w:spacing w:after="0"/>
                        <w:ind w:left="720" w:right="415"/>
                        <w:jc w:val="both"/>
                        <w:rPr>
                          <w:rFonts w:ascii="Verdana" w:hAnsi="Verdana" w:cs="Arial"/>
                          <w:b/>
                          <w:sz w:val="18"/>
                          <w:szCs w:val="18"/>
                          <w:u w:val="single"/>
                        </w:rPr>
                      </w:pPr>
                      <w:r w:rsidRPr="008D3BD5">
                        <w:rPr>
                          <w:rFonts w:ascii="Verdana" w:eastAsia="Times New Roman" w:hAnsi="Verdana" w:cs="Times New Roman"/>
                          <w:sz w:val="18"/>
                          <w:szCs w:val="18"/>
                          <w:lang w:eastAsia="en-GB"/>
                        </w:rPr>
                        <w:t>This form collects information about the individual controller with a qualifying holding in the applicant</w:t>
                      </w:r>
                      <w:r w:rsidR="0035189B">
                        <w:rPr>
                          <w:rFonts w:ascii="Verdana" w:eastAsia="Times New Roman" w:hAnsi="Verdana" w:cs="Times New Roman"/>
                          <w:sz w:val="18"/>
                          <w:szCs w:val="18"/>
                          <w:lang w:eastAsia="en-GB"/>
                        </w:rPr>
                        <w:t xml:space="preserve"> firm</w:t>
                      </w:r>
                      <w:r w:rsidRPr="008D3BD5">
                        <w:rPr>
                          <w:rFonts w:ascii="Verdana" w:eastAsia="Times New Roman" w:hAnsi="Verdana" w:cs="Times New Roman"/>
                          <w:sz w:val="18"/>
                          <w:szCs w:val="18"/>
                          <w:lang w:eastAsia="en-GB"/>
                        </w:rPr>
                        <w:t>.</w:t>
                      </w:r>
                    </w:p>
                  </w:txbxContent>
                </v:textbox>
                <w10:wrap anchorx="page" anchory="page"/>
              </v:shape>
            </w:pict>
          </mc:Fallback>
        </mc:AlternateContent>
      </w:r>
      <w:r w:rsidR="00EE3ABC">
        <w:rPr>
          <w:rFonts w:cs="Arial"/>
          <w:b/>
          <w:noProof/>
          <w:color w:val="FFFFFF"/>
          <w:sz w:val="40"/>
          <w:szCs w:val="40"/>
        </w:rPr>
        <w:t xml:space="preserve"> (-</w:t>
      </w:r>
    </w:p>
    <w:p w14:paraId="5B418668" w14:textId="11497FE2" w:rsidR="00EE3ABC" w:rsidRDefault="00EE3ABC" w:rsidP="00B27110">
      <w:pPr>
        <w:pStyle w:val="Text"/>
        <w:ind w:left="-2552"/>
        <w:rPr>
          <w:rFonts w:cs="Arial"/>
          <w:b/>
          <w:noProof/>
          <w:color w:val="FFFFFF"/>
          <w:sz w:val="40"/>
          <w:szCs w:val="40"/>
        </w:rPr>
      </w:pPr>
      <w:r>
        <w:rPr>
          <w:rFonts w:cs="Arial"/>
          <w:b/>
          <w:noProof/>
          <w:color w:val="FFFFFF"/>
          <w:sz w:val="40"/>
          <w:szCs w:val="40"/>
        </w:rPr>
        <w:t xml:space="preserve">Corporate </w:t>
      </w:r>
    </w:p>
    <w:p w14:paraId="5B418669" w14:textId="4D86AC0E" w:rsidR="00EE3ABC" w:rsidRPr="00764E07" w:rsidRDefault="00EE3ABC" w:rsidP="00B27110">
      <w:pPr>
        <w:pStyle w:val="Text"/>
        <w:ind w:left="-2552"/>
        <w:rPr>
          <w:rFonts w:cs="Arial"/>
          <w:b/>
          <w:noProof/>
          <w:color w:val="FFFFFF"/>
          <w:sz w:val="40"/>
          <w:szCs w:val="40"/>
        </w:rPr>
      </w:pPr>
    </w:p>
    <w:p w14:paraId="5B41866A" w14:textId="6112838E" w:rsidR="00EE3ABC" w:rsidRDefault="00EE3ABC" w:rsidP="00B27110">
      <w:pPr>
        <w:spacing w:before="120"/>
        <w:ind w:left="-2127" w:right="731"/>
      </w:pPr>
      <w:r>
        <w:fldChar w:fldCharType="begin">
          <w:ffData>
            <w:name w:val="Text40"/>
            <w:enabled/>
            <w:calcOnExit w:val="0"/>
            <w:textInput/>
          </w:ffData>
        </w:fldChar>
      </w:r>
      <w:bookmarkStart w:id="3" w:name="Text40"/>
      <w:r>
        <w:instrText xml:space="preserve"> FORMTEXT </w:instrText>
      </w:r>
      <w:r>
        <w:fldChar w:fldCharType="separate"/>
      </w:r>
      <w:r>
        <w:rPr>
          <w:noProof/>
        </w:rPr>
        <w:t> </w:t>
      </w:r>
      <w:r>
        <w:rPr>
          <w:noProof/>
        </w:rPr>
        <w:t> </w:t>
      </w:r>
      <w:r>
        <w:rPr>
          <w:noProof/>
        </w:rPr>
        <w:t> </w:t>
      </w:r>
      <w:r>
        <w:rPr>
          <w:noProof/>
        </w:rPr>
        <w:t> </w:t>
      </w:r>
      <w:r>
        <w:rPr>
          <w:noProof/>
        </w:rPr>
        <w:t> </w:t>
      </w:r>
      <w:r>
        <w:fldChar w:fldCharType="end"/>
      </w:r>
      <w:bookmarkEnd w:id="3"/>
      <w:r>
        <w:tab/>
      </w:r>
    </w:p>
    <w:p w14:paraId="5B41866B" w14:textId="1070DBBF" w:rsidR="00EE3ABC" w:rsidRDefault="00EE3ABC" w:rsidP="00B27110">
      <w:pPr>
        <w:pStyle w:val="Question"/>
        <w:keepNext/>
      </w:pPr>
    </w:p>
    <w:p w14:paraId="5B41866C" w14:textId="0B5F4CF2" w:rsidR="00EE3ABC" w:rsidRDefault="00EE3ABC" w:rsidP="00B27110">
      <w:pPr>
        <w:pStyle w:val="Question"/>
        <w:keepNext/>
      </w:pPr>
    </w:p>
    <w:p w14:paraId="5B41866D" w14:textId="1FECD588" w:rsidR="00EE3ABC" w:rsidRPr="00DB48CA" w:rsidRDefault="00EE3ABC" w:rsidP="00B27110">
      <w:pPr>
        <w:ind w:left="-2127"/>
        <w:rPr>
          <w:rFonts w:cs="Arial"/>
        </w:rPr>
      </w:pPr>
      <w:r w:rsidRPr="00DB48CA">
        <w:rPr>
          <w:rFonts w:cs="Arial"/>
        </w:rPr>
        <w:fldChar w:fldCharType="begin">
          <w:ffData>
            <w:name w:val="Text22"/>
            <w:enabled/>
            <w:calcOnExit w:val="0"/>
            <w:textInput/>
          </w:ffData>
        </w:fldChar>
      </w:r>
      <w:bookmarkStart w:id="4" w:name="Text22"/>
      <w:r w:rsidRPr="00DB48CA">
        <w:rPr>
          <w:rFonts w:cs="Arial"/>
        </w:rPr>
        <w:instrText xml:space="preserve"> FORMTEXT </w:instrText>
      </w:r>
      <w:r w:rsidRPr="00DB48CA">
        <w:rPr>
          <w:rFonts w:cs="Arial"/>
        </w:rPr>
      </w:r>
      <w:r w:rsidRPr="00DB48CA">
        <w:rPr>
          <w:rFonts w:cs="Arial"/>
        </w:rPr>
        <w:fldChar w:fldCharType="separate"/>
      </w:r>
      <w:r>
        <w:rPr>
          <w:rFonts w:cs="Arial"/>
          <w:noProof/>
        </w:rPr>
        <w:t> </w:t>
      </w:r>
      <w:r>
        <w:rPr>
          <w:rFonts w:cs="Arial"/>
          <w:noProof/>
        </w:rPr>
        <w:t> </w:t>
      </w:r>
      <w:r>
        <w:rPr>
          <w:rFonts w:cs="Arial"/>
          <w:noProof/>
        </w:rPr>
        <w:t> </w:t>
      </w:r>
      <w:r>
        <w:rPr>
          <w:rFonts w:cs="Arial"/>
          <w:noProof/>
        </w:rPr>
        <w:t> </w:t>
      </w:r>
      <w:r>
        <w:rPr>
          <w:rFonts w:cs="Arial"/>
          <w:noProof/>
        </w:rPr>
        <w:t> </w:t>
      </w:r>
      <w:r w:rsidRPr="00DB48CA">
        <w:rPr>
          <w:rFonts w:cs="Arial"/>
        </w:rPr>
        <w:fldChar w:fldCharType="end"/>
      </w:r>
      <w:bookmarkEnd w:id="4"/>
    </w:p>
    <w:p w14:paraId="5B41866E" w14:textId="3F796D4B" w:rsidR="00EE3ABC" w:rsidRDefault="00EE3ABC" w:rsidP="00B27110">
      <w:pPr>
        <w:pStyle w:val="Question"/>
        <w:keepNext/>
      </w:pPr>
    </w:p>
    <w:p w14:paraId="5B41866F" w14:textId="77777777" w:rsidR="00EE3ABC" w:rsidRDefault="00EE3ABC" w:rsidP="00B27110">
      <w:pPr>
        <w:pStyle w:val="Question"/>
        <w:keepNext/>
        <w:sectPr w:rsidR="00EE3ABC" w:rsidSect="00B27110">
          <w:headerReference w:type="even" r:id="rId16"/>
          <w:headerReference w:type="default" r:id="rId17"/>
          <w:footerReference w:type="default" r:id="rId18"/>
          <w:headerReference w:type="first" r:id="rId19"/>
          <w:footerReference w:type="first" r:id="rId20"/>
          <w:pgSz w:w="11906" w:h="16838"/>
          <w:pgMar w:top="1440" w:right="1440" w:bottom="1440" w:left="1440" w:header="708" w:footer="708" w:gutter="0"/>
          <w:cols w:space="708"/>
          <w:docGrid w:linePitch="360"/>
        </w:sectPr>
      </w:pPr>
    </w:p>
    <w:p w14:paraId="5B418670" w14:textId="79AD61EE" w:rsidR="00E976C3" w:rsidRDefault="00EB352E">
      <w:r>
        <w:rPr>
          <w:rFonts w:ascii="Book Antiqua" w:hAnsi="Book Antiqua" w:cs="Arial"/>
          <w:b/>
          <w:noProof/>
          <w:sz w:val="32"/>
          <w:szCs w:val="32"/>
          <w:lang w:eastAsia="en-GB"/>
        </w:rPr>
        <w:lastRenderedPageBreak/>
        <w:drawing>
          <wp:anchor distT="0" distB="0" distL="114300" distR="114300" simplePos="0" relativeHeight="251696128" behindDoc="0" locked="0" layoutInCell="1" allowOverlap="1" wp14:anchorId="5B4189BF" wp14:editId="11783135">
            <wp:simplePos x="0" y="0"/>
            <wp:positionH relativeFrom="column">
              <wp:posOffset>1465580</wp:posOffset>
            </wp:positionH>
            <wp:positionV relativeFrom="paragraph">
              <wp:posOffset>-813435</wp:posOffset>
            </wp:positionV>
            <wp:extent cx="3463290" cy="1480185"/>
            <wp:effectExtent l="0" t="0" r="3810" b="5715"/>
            <wp:wrapNone/>
            <wp:docPr id="12"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3463290" cy="1480185"/>
                    </a:xfrm>
                    <a:prstGeom prst="rect">
                      <a:avLst/>
                    </a:prstGeom>
                    <a:noFill/>
                  </pic:spPr>
                </pic:pic>
              </a:graphicData>
            </a:graphic>
            <wp14:sizeRelH relativeFrom="page">
              <wp14:pctWidth>0</wp14:pctWidth>
            </wp14:sizeRelH>
            <wp14:sizeRelV relativeFrom="page">
              <wp14:pctHeight>0</wp14:pctHeight>
            </wp14:sizeRelV>
          </wp:anchor>
        </w:drawing>
      </w:r>
    </w:p>
    <w:p w14:paraId="5B418671" w14:textId="7C87B752" w:rsidR="00E976C3" w:rsidRDefault="000B6A85">
      <w:r>
        <w:rPr>
          <w:rFonts w:cs="Arial"/>
          <w:b/>
          <w:noProof/>
          <w:color w:val="FFFFFF"/>
          <w:sz w:val="24"/>
          <w:szCs w:val="24"/>
          <w:lang w:eastAsia="en-GB"/>
        </w:rPr>
        <mc:AlternateContent>
          <mc:Choice Requires="wps">
            <w:drawing>
              <wp:anchor distT="0" distB="0" distL="114300" distR="114300" simplePos="0" relativeHeight="251671552" behindDoc="0" locked="0" layoutInCell="1" allowOverlap="1" wp14:anchorId="5B4189C1" wp14:editId="7D90BE8B">
                <wp:simplePos x="0" y="0"/>
                <wp:positionH relativeFrom="margin">
                  <wp:align>right</wp:align>
                </wp:positionH>
                <wp:positionV relativeFrom="page">
                  <wp:posOffset>1860550</wp:posOffset>
                </wp:positionV>
                <wp:extent cx="6372860" cy="7820660"/>
                <wp:effectExtent l="0" t="0" r="27940" b="27940"/>
                <wp:wrapNone/>
                <wp:docPr id="3" name="Text Box 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372860" cy="7820660"/>
                        </a:xfrm>
                        <a:prstGeom prst="rect">
                          <a:avLst/>
                        </a:prstGeom>
                        <a:solidFill>
                          <a:schemeClr val="bg1"/>
                        </a:solidFill>
                        <a:ln w="9525">
                          <a:solidFill>
                            <a:srgbClr val="000000"/>
                          </a:solidFill>
                          <a:miter lim="800000"/>
                          <a:headEnd/>
                          <a:tailEnd/>
                        </a:ln>
                        <a:effectLst/>
                      </wps:spPr>
                      <wps:txbx>
                        <w:txbxContent>
                          <w:p w14:paraId="5B4189F9" w14:textId="77777777" w:rsidR="00BB3887" w:rsidRDefault="00BB3887" w:rsidP="000864C0">
                            <w:pPr>
                              <w:spacing w:before="360"/>
                              <w:ind w:left="142" w:firstLine="578"/>
                              <w:jc w:val="both"/>
                              <w:rPr>
                                <w:rFonts w:ascii="Verdana" w:hAnsi="Verdana" w:cs="Arial"/>
                                <w:b/>
                                <w:u w:val="single"/>
                              </w:rPr>
                            </w:pPr>
                            <w:r w:rsidRPr="00B27110">
                              <w:rPr>
                                <w:rFonts w:ascii="Verdana" w:hAnsi="Verdana" w:cs="Arial"/>
                                <w:b/>
                                <w:u w:val="single"/>
                              </w:rPr>
                              <w:t>Filling in the form</w:t>
                            </w:r>
                            <w:r>
                              <w:rPr>
                                <w:rFonts w:ascii="Verdana" w:hAnsi="Verdana" w:cs="Arial"/>
                                <w:b/>
                                <w:u w:val="single"/>
                              </w:rPr>
                              <w:t xml:space="preserve"> </w:t>
                            </w:r>
                          </w:p>
                          <w:p w14:paraId="5B4189FA" w14:textId="77777777" w:rsidR="00BB3887" w:rsidRPr="008D3BD5" w:rsidRDefault="00BB3887" w:rsidP="000864C0">
                            <w:pPr>
                              <w:tabs>
                                <w:tab w:val="left" w:pos="993"/>
                                <w:tab w:val="left" w:pos="1560"/>
                              </w:tabs>
                              <w:spacing w:before="40" w:line="240" w:lineRule="exact"/>
                              <w:ind w:left="567" w:right="312" w:firstLine="136"/>
                              <w:jc w:val="both"/>
                              <w:rPr>
                                <w:rFonts w:ascii="Verdana" w:hAnsi="Verdana" w:cs="Arial"/>
                                <w:sz w:val="18"/>
                                <w:szCs w:val="18"/>
                              </w:rPr>
                            </w:pPr>
                            <w:r w:rsidRPr="008D3BD5">
                              <w:rPr>
                                <w:rFonts w:ascii="Verdana" w:hAnsi="Verdana" w:cs="Arial"/>
                                <w:b/>
                                <w:sz w:val="18"/>
                                <w:szCs w:val="18"/>
                              </w:rPr>
                              <w:t>1</w:t>
                            </w:r>
                            <w:r w:rsidRPr="008D3BD5">
                              <w:rPr>
                                <w:rFonts w:ascii="Verdana" w:hAnsi="Verdana" w:cs="Arial"/>
                                <w:sz w:val="18"/>
                                <w:szCs w:val="18"/>
                              </w:rPr>
                              <w:tab/>
                              <w:t>If you are using your computer to complete the form:</w:t>
                            </w:r>
                          </w:p>
                          <w:p w14:paraId="5B4189FB" w14:textId="77777777" w:rsidR="00BB3887" w:rsidRPr="008D3BD5" w:rsidRDefault="00BB3887" w:rsidP="000864C0">
                            <w:pPr>
                              <w:numPr>
                                <w:ilvl w:val="0"/>
                                <w:numId w:val="1"/>
                              </w:numPr>
                              <w:tabs>
                                <w:tab w:val="clear" w:pos="1065"/>
                                <w:tab w:val="num" w:pos="1440"/>
                                <w:tab w:val="num" w:pos="1785"/>
                              </w:tabs>
                              <w:spacing w:after="120" w:line="240" w:lineRule="exact"/>
                              <w:ind w:left="1434" w:right="312" w:hanging="357"/>
                              <w:jc w:val="both"/>
                              <w:rPr>
                                <w:rFonts w:ascii="Verdana" w:hAnsi="Verdana" w:cs="Arial"/>
                                <w:sz w:val="18"/>
                                <w:szCs w:val="18"/>
                              </w:rPr>
                            </w:pPr>
                            <w:r w:rsidRPr="008D3BD5">
                              <w:rPr>
                                <w:rFonts w:ascii="Verdana" w:hAnsi="Verdana" w:cs="Arial"/>
                                <w:sz w:val="18"/>
                                <w:szCs w:val="18"/>
                              </w:rPr>
                              <w:t>use the TAB key to move from question to question and press SHIFT TAB to move ba</w:t>
                            </w:r>
                            <w:r>
                              <w:rPr>
                                <w:rFonts w:ascii="Verdana" w:hAnsi="Verdana" w:cs="Arial"/>
                                <w:sz w:val="18"/>
                                <w:szCs w:val="18"/>
                              </w:rPr>
                              <w:t>ck to the previous question</w:t>
                            </w:r>
                          </w:p>
                          <w:p w14:paraId="5B4189FC" w14:textId="712E0200" w:rsidR="00BB3887" w:rsidRPr="008D3BD5" w:rsidRDefault="00BB3887" w:rsidP="000864C0">
                            <w:pPr>
                              <w:numPr>
                                <w:ilvl w:val="0"/>
                                <w:numId w:val="1"/>
                              </w:numPr>
                              <w:tabs>
                                <w:tab w:val="clear" w:pos="1065"/>
                                <w:tab w:val="num" w:pos="1440"/>
                                <w:tab w:val="num" w:pos="1785"/>
                              </w:tabs>
                              <w:spacing w:after="120" w:line="240" w:lineRule="exact"/>
                              <w:ind w:left="1434" w:right="312" w:hanging="357"/>
                              <w:jc w:val="both"/>
                              <w:rPr>
                                <w:rFonts w:ascii="Verdana" w:hAnsi="Verdana" w:cs="Arial"/>
                                <w:sz w:val="18"/>
                                <w:szCs w:val="18"/>
                              </w:rPr>
                            </w:pPr>
                            <w:r w:rsidRPr="008D3BD5">
                              <w:rPr>
                                <w:rFonts w:ascii="Verdana" w:hAnsi="Verdana" w:cs="Arial"/>
                                <w:sz w:val="18"/>
                                <w:szCs w:val="18"/>
                              </w:rPr>
                              <w:t xml:space="preserve">print the completed form, sign the declaration in Section </w:t>
                            </w:r>
                            <w:r w:rsidR="0064089C">
                              <w:rPr>
                                <w:rFonts w:ascii="Verdana" w:hAnsi="Verdana" w:cs="Arial"/>
                                <w:sz w:val="18"/>
                                <w:szCs w:val="18"/>
                              </w:rPr>
                              <w:t>9</w:t>
                            </w:r>
                            <w:r w:rsidRPr="008D3BD5">
                              <w:rPr>
                                <w:rFonts w:ascii="Verdana" w:hAnsi="Verdana" w:cs="Arial"/>
                                <w:sz w:val="18"/>
                                <w:szCs w:val="18"/>
                              </w:rPr>
                              <w:t>, then scan and attach it to the firm’s application as a PDF document.</w:t>
                            </w:r>
                            <w:r w:rsidRPr="008D3BD5" w:rsidDel="00E02567">
                              <w:rPr>
                                <w:rFonts w:ascii="Verdana" w:hAnsi="Verdana" w:cs="Arial"/>
                                <w:sz w:val="18"/>
                                <w:szCs w:val="18"/>
                              </w:rPr>
                              <w:t xml:space="preserve"> </w:t>
                            </w:r>
                          </w:p>
                          <w:p w14:paraId="5B4189FD" w14:textId="77777777" w:rsidR="00BB3887" w:rsidRPr="008D3BD5" w:rsidRDefault="00BB3887" w:rsidP="000864C0">
                            <w:pPr>
                              <w:tabs>
                                <w:tab w:val="left" w:pos="993"/>
                                <w:tab w:val="left" w:pos="1560"/>
                              </w:tabs>
                              <w:spacing w:before="40" w:line="240" w:lineRule="exact"/>
                              <w:ind w:left="567" w:right="312" w:firstLine="136"/>
                              <w:jc w:val="both"/>
                              <w:rPr>
                                <w:rFonts w:ascii="Verdana" w:hAnsi="Verdana" w:cs="Arial"/>
                                <w:sz w:val="18"/>
                                <w:szCs w:val="18"/>
                              </w:rPr>
                            </w:pPr>
                            <w:r w:rsidRPr="008D3BD5">
                              <w:rPr>
                                <w:rFonts w:ascii="Verdana" w:hAnsi="Verdana" w:cs="Arial"/>
                                <w:b/>
                                <w:sz w:val="18"/>
                                <w:szCs w:val="18"/>
                              </w:rPr>
                              <w:t>2</w:t>
                            </w:r>
                            <w:r w:rsidRPr="008D3BD5">
                              <w:rPr>
                                <w:rFonts w:ascii="Verdana" w:hAnsi="Verdana" w:cs="Arial"/>
                                <w:sz w:val="18"/>
                                <w:szCs w:val="18"/>
                              </w:rPr>
                              <w:tab/>
                              <w:t xml:space="preserve">If you think a question is not relevant to you, write 'not applicable' and explain why. </w:t>
                            </w:r>
                          </w:p>
                          <w:p w14:paraId="5B4189FE" w14:textId="77777777" w:rsidR="00BB3887" w:rsidRPr="008D3BD5" w:rsidRDefault="00BB3887" w:rsidP="000864C0">
                            <w:pPr>
                              <w:tabs>
                                <w:tab w:val="left" w:pos="993"/>
                                <w:tab w:val="left" w:pos="1560"/>
                              </w:tabs>
                              <w:spacing w:before="40" w:line="240" w:lineRule="exact"/>
                              <w:ind w:left="988" w:right="312" w:hanging="285"/>
                              <w:jc w:val="both"/>
                              <w:rPr>
                                <w:rFonts w:ascii="Verdana" w:hAnsi="Verdana" w:cs="Arial"/>
                                <w:sz w:val="18"/>
                                <w:szCs w:val="18"/>
                              </w:rPr>
                            </w:pPr>
                            <w:r w:rsidRPr="008D3BD5">
                              <w:rPr>
                                <w:rFonts w:ascii="Verdana" w:hAnsi="Verdana" w:cs="Arial"/>
                                <w:b/>
                                <w:sz w:val="18"/>
                                <w:szCs w:val="18"/>
                              </w:rPr>
                              <w:t>3</w:t>
                            </w:r>
                            <w:r w:rsidRPr="008D3BD5">
                              <w:rPr>
                                <w:rFonts w:ascii="Verdana" w:hAnsi="Verdana" w:cs="Arial"/>
                                <w:sz w:val="18"/>
                                <w:szCs w:val="18"/>
                              </w:rPr>
                              <w:tab/>
                              <w:t>If you leave a question blank or do not attach the required supporting information without telling us why, we will treat the application as incomplete. This will increase the time taken to assess your application.</w:t>
                            </w:r>
                          </w:p>
                          <w:p w14:paraId="5B4189FF" w14:textId="77777777" w:rsidR="00BB3887" w:rsidRPr="008D3BD5" w:rsidRDefault="00BB3887" w:rsidP="000864C0">
                            <w:pPr>
                              <w:tabs>
                                <w:tab w:val="left" w:pos="993"/>
                                <w:tab w:val="left" w:pos="1560"/>
                              </w:tabs>
                              <w:spacing w:before="40" w:line="240" w:lineRule="exact"/>
                              <w:ind w:left="988" w:right="312" w:hanging="285"/>
                              <w:jc w:val="both"/>
                              <w:rPr>
                                <w:rFonts w:ascii="Verdana" w:hAnsi="Verdana" w:cs="Arial"/>
                                <w:sz w:val="18"/>
                                <w:szCs w:val="18"/>
                              </w:rPr>
                            </w:pPr>
                            <w:r w:rsidRPr="008D3BD5">
                              <w:rPr>
                                <w:rFonts w:ascii="Verdana" w:hAnsi="Verdana" w:cs="Arial"/>
                                <w:b/>
                                <w:sz w:val="18"/>
                                <w:szCs w:val="18"/>
                              </w:rPr>
                              <w:t>4</w:t>
                            </w:r>
                            <w:r w:rsidRPr="008D3BD5">
                              <w:rPr>
                                <w:rFonts w:ascii="Verdana" w:hAnsi="Verdana" w:cs="Arial"/>
                                <w:sz w:val="18"/>
                                <w:szCs w:val="18"/>
                              </w:rPr>
                              <w:tab/>
                              <w:t>If there is not enough space on the form, you may need to use separate sheets of paper. Clearly mark each separate sheet of paper with the relevant question number.</w:t>
                            </w:r>
                          </w:p>
                          <w:p w14:paraId="5B418A00" w14:textId="0D0F9B7C" w:rsidR="00BB3887" w:rsidRPr="008D3BD5" w:rsidRDefault="00BB3887" w:rsidP="000864C0">
                            <w:pPr>
                              <w:tabs>
                                <w:tab w:val="left" w:pos="993"/>
                                <w:tab w:val="left" w:pos="1560"/>
                              </w:tabs>
                              <w:spacing w:before="40" w:line="240" w:lineRule="exact"/>
                              <w:ind w:left="988" w:right="312" w:hanging="285"/>
                              <w:jc w:val="both"/>
                              <w:rPr>
                                <w:rFonts w:ascii="Verdana" w:hAnsi="Verdana" w:cs="Arial"/>
                                <w:sz w:val="18"/>
                                <w:szCs w:val="18"/>
                              </w:rPr>
                            </w:pPr>
                            <w:r w:rsidRPr="008D3BD5">
                              <w:rPr>
                                <w:rFonts w:ascii="Verdana" w:hAnsi="Verdana" w:cs="Arial"/>
                                <w:b/>
                                <w:sz w:val="18"/>
                                <w:szCs w:val="18"/>
                              </w:rPr>
                              <w:t>5</w:t>
                            </w:r>
                            <w:r w:rsidRPr="008D3BD5">
                              <w:rPr>
                                <w:rFonts w:ascii="Verdana" w:hAnsi="Verdana" w:cs="Arial"/>
                                <w:sz w:val="18"/>
                                <w:szCs w:val="18"/>
                              </w:rPr>
                              <w:tab/>
                              <w:t xml:space="preserve">Ensure you attach this form, together with the relevant supporting documents to </w:t>
                            </w:r>
                            <w:r>
                              <w:rPr>
                                <w:rFonts w:ascii="Verdana" w:hAnsi="Verdana" w:cs="Arial"/>
                                <w:sz w:val="18"/>
                                <w:szCs w:val="18"/>
                              </w:rPr>
                              <w:t xml:space="preserve">your Payment </w:t>
                            </w:r>
                            <w:r w:rsidR="0064089C">
                              <w:rPr>
                                <w:rFonts w:ascii="Verdana" w:hAnsi="Verdana" w:cs="Arial"/>
                                <w:sz w:val="18"/>
                                <w:szCs w:val="18"/>
                              </w:rPr>
                              <w:t xml:space="preserve">Insititution </w:t>
                            </w:r>
                            <w:r w:rsidRPr="008D3BD5">
                              <w:rPr>
                                <w:rFonts w:ascii="Verdana" w:hAnsi="Verdana" w:cs="Arial"/>
                                <w:sz w:val="18"/>
                                <w:szCs w:val="18"/>
                              </w:rPr>
                              <w:t>application on Connect.</w:t>
                            </w:r>
                          </w:p>
                          <w:p w14:paraId="5B418A01" w14:textId="77777777" w:rsidR="00BB3887" w:rsidRPr="00842101" w:rsidRDefault="00BB3887" w:rsidP="009246B6">
                            <w:pPr>
                              <w:spacing w:before="180" w:line="240" w:lineRule="exact"/>
                              <w:ind w:right="310"/>
                              <w:rPr>
                                <w:b/>
                                <w:sz w:val="18"/>
                              </w:rPr>
                            </w:pPr>
                          </w:p>
                        </w:txbxContent>
                      </wps:txbx>
                      <wps:bodyPr rot="0" vert="horz" wrap="square" lIns="0" tIns="10800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5B4189C1" id="Text Box 3" o:spid="_x0000_s1027" type="#_x0000_t202" style="position:absolute;margin-left:450.6pt;margin-top:146.5pt;width:501.8pt;height:615.8pt;z-index:251671552;visibility:visible;mso-wrap-style:square;mso-width-percent:0;mso-height-percent:0;mso-wrap-distance-left:9pt;mso-wrap-distance-top:0;mso-wrap-distance-right:9pt;mso-wrap-distance-bottom:0;mso-position-horizontal:right;mso-position-horizontal-relative:margin;mso-position-vertical:absolute;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wey+JgIAAD0EAAAOAAAAZHJzL2Uyb0RvYy54bWysU9tu2zAMfR+wfxD0vtjJ2jQ16hRduw4D&#10;ugvQ7QNkWbaFyaJGKbGzrx8lO+navQ3zgyCa1CF5eHh1PfaG7RV6Dbbky0XOmbISam3bkn//dv9m&#10;w5kPwtbCgFUlPyjPr7evX10NrlAr6MDUChmBWF8MruRdCK7IMi871Qu/AKcsORvAXgQysc1qFAOh&#10;9yZb5fk6GwBrhyCV9/T3bnLybcJvGiXDl6bxKjBTcqotpBPTWcUz216JokXhOi3nMsQ/VNELbSnp&#10;CepOBMF2qP+C6rVE8NCEhYQ+g6bRUqUeqJtl/qKbx044lXohcrw70eT/H6z8vH90X5GF8R2MNMDU&#10;hHcPIH94ZuG2E7ZVN4gwdErUlHgZKcsG54v5aaTaFz6CVMMnqGnIYhcgAY0N9pEV6pMROg3gcCJd&#10;jYFJ+rl+e7HarMklyXexWeVrMmIOURyfO/Thg4KexUvJkaaa4MX+wYcp9BgSs3kwur7XxiQjKknd&#10;GmR7QRqo2qmBF1HGsqHkl+er84mAZwjYVqf3efrm+p4l6nUgJRvdl3xzChJFpO29rZPOgtBmulNz&#10;xsbyVNLo3MaRyInSMFYj0/VMefRVUB+IZoRJxrR2dOkAf3E2kIRL7n/uBCrOzEdLo4p6T5dlHivi&#10;DJN1uTw7I6NKxtn5xYoMYSXhlDwcr7dhWpKdQ912lGZShoUbmm2jE+tPJc2KII2muc37FJfgTztF&#10;PW399jcAAAD//wMAUEsDBBQABgAIAAAAIQAbFKUH4AAAAAoBAAAPAAAAZHJzL2Rvd25yZXYueG1s&#10;TI/BTsMwEETvSPyDtUjcqE1KIwhxKkBCSEiAaDnAbRObJMVeR7HbBr6e7Qlus5rR7JtyOXkndnaM&#10;fSAN5zMFwlITTE+thrf1/dkliJiQDLpAVsO3jbCsjo9KLEzY06vdrVIruIRigRq6lIZCyth01mOc&#10;hcESe59h9Jj4HFtpRtxzuXcyUyqXHnviDx0O9q6zzddq6zW83OLiUT30Na2njft4/3l6pk3S+vRk&#10;urkGkeyU/sJwwGd0qJipDlsyUTgNPCRpyK7mLA62UvMcRM1qkV3kIKtS/p9Q/QIAAP//AwBQSwEC&#10;LQAUAAYACAAAACEAtoM4kv4AAADhAQAAEwAAAAAAAAAAAAAAAAAAAAAAW0NvbnRlbnRfVHlwZXNd&#10;LnhtbFBLAQItABQABgAIAAAAIQA4/SH/1gAAAJQBAAALAAAAAAAAAAAAAAAAAC8BAABfcmVscy8u&#10;cmVsc1BLAQItABQABgAIAAAAIQACwey+JgIAAD0EAAAOAAAAAAAAAAAAAAAAAC4CAABkcnMvZTJv&#10;RG9jLnhtbFBLAQItABQABgAIAAAAIQAbFKUH4AAAAAoBAAAPAAAAAAAAAAAAAAAAAIAEAABkcnMv&#10;ZG93bnJldi54bWxQSwUGAAAAAAQABADzAAAAjQUAAAAA&#10;" fillcolor="white [3212]">
                <v:textbox inset="0,3mm">
                  <w:txbxContent>
                    <w:p w14:paraId="5B4189F9" w14:textId="77777777" w:rsidR="00BB3887" w:rsidRDefault="00BB3887" w:rsidP="000864C0">
                      <w:pPr>
                        <w:spacing w:before="360"/>
                        <w:ind w:left="142" w:firstLine="578"/>
                        <w:jc w:val="both"/>
                        <w:rPr>
                          <w:rFonts w:ascii="Verdana" w:hAnsi="Verdana" w:cs="Arial"/>
                          <w:b/>
                          <w:u w:val="single"/>
                        </w:rPr>
                      </w:pPr>
                      <w:r w:rsidRPr="00B27110">
                        <w:rPr>
                          <w:rFonts w:ascii="Verdana" w:hAnsi="Verdana" w:cs="Arial"/>
                          <w:b/>
                          <w:u w:val="single"/>
                        </w:rPr>
                        <w:t>Filling in the form</w:t>
                      </w:r>
                      <w:r>
                        <w:rPr>
                          <w:rFonts w:ascii="Verdana" w:hAnsi="Verdana" w:cs="Arial"/>
                          <w:b/>
                          <w:u w:val="single"/>
                        </w:rPr>
                        <w:t xml:space="preserve"> </w:t>
                      </w:r>
                    </w:p>
                    <w:p w14:paraId="5B4189FA" w14:textId="77777777" w:rsidR="00BB3887" w:rsidRPr="008D3BD5" w:rsidRDefault="00BB3887" w:rsidP="000864C0">
                      <w:pPr>
                        <w:tabs>
                          <w:tab w:val="left" w:pos="993"/>
                          <w:tab w:val="left" w:pos="1560"/>
                        </w:tabs>
                        <w:spacing w:before="40" w:line="240" w:lineRule="exact"/>
                        <w:ind w:left="567" w:right="312" w:firstLine="136"/>
                        <w:jc w:val="both"/>
                        <w:rPr>
                          <w:rFonts w:ascii="Verdana" w:hAnsi="Verdana" w:cs="Arial"/>
                          <w:sz w:val="18"/>
                          <w:szCs w:val="18"/>
                        </w:rPr>
                      </w:pPr>
                      <w:r w:rsidRPr="008D3BD5">
                        <w:rPr>
                          <w:rFonts w:ascii="Verdana" w:hAnsi="Verdana" w:cs="Arial"/>
                          <w:b/>
                          <w:sz w:val="18"/>
                          <w:szCs w:val="18"/>
                        </w:rPr>
                        <w:t>1</w:t>
                      </w:r>
                      <w:r w:rsidRPr="008D3BD5">
                        <w:rPr>
                          <w:rFonts w:ascii="Verdana" w:hAnsi="Verdana" w:cs="Arial"/>
                          <w:sz w:val="18"/>
                          <w:szCs w:val="18"/>
                        </w:rPr>
                        <w:tab/>
                        <w:t>If you are using your computer to complete the form:</w:t>
                      </w:r>
                    </w:p>
                    <w:p w14:paraId="5B4189FB" w14:textId="77777777" w:rsidR="00BB3887" w:rsidRPr="008D3BD5" w:rsidRDefault="00BB3887" w:rsidP="000864C0">
                      <w:pPr>
                        <w:numPr>
                          <w:ilvl w:val="0"/>
                          <w:numId w:val="1"/>
                        </w:numPr>
                        <w:tabs>
                          <w:tab w:val="clear" w:pos="1065"/>
                          <w:tab w:val="num" w:pos="1440"/>
                          <w:tab w:val="num" w:pos="1785"/>
                        </w:tabs>
                        <w:spacing w:after="120" w:line="240" w:lineRule="exact"/>
                        <w:ind w:left="1434" w:right="312" w:hanging="357"/>
                        <w:jc w:val="both"/>
                        <w:rPr>
                          <w:rFonts w:ascii="Verdana" w:hAnsi="Verdana" w:cs="Arial"/>
                          <w:sz w:val="18"/>
                          <w:szCs w:val="18"/>
                        </w:rPr>
                      </w:pPr>
                      <w:r w:rsidRPr="008D3BD5">
                        <w:rPr>
                          <w:rFonts w:ascii="Verdana" w:hAnsi="Verdana" w:cs="Arial"/>
                          <w:sz w:val="18"/>
                          <w:szCs w:val="18"/>
                        </w:rPr>
                        <w:t>use the TAB key to move from question to question and press SHIFT TAB to move ba</w:t>
                      </w:r>
                      <w:r>
                        <w:rPr>
                          <w:rFonts w:ascii="Verdana" w:hAnsi="Verdana" w:cs="Arial"/>
                          <w:sz w:val="18"/>
                          <w:szCs w:val="18"/>
                        </w:rPr>
                        <w:t>ck to the previous question</w:t>
                      </w:r>
                    </w:p>
                    <w:p w14:paraId="5B4189FC" w14:textId="712E0200" w:rsidR="00BB3887" w:rsidRPr="008D3BD5" w:rsidRDefault="00BB3887" w:rsidP="000864C0">
                      <w:pPr>
                        <w:numPr>
                          <w:ilvl w:val="0"/>
                          <w:numId w:val="1"/>
                        </w:numPr>
                        <w:tabs>
                          <w:tab w:val="clear" w:pos="1065"/>
                          <w:tab w:val="num" w:pos="1440"/>
                          <w:tab w:val="num" w:pos="1785"/>
                        </w:tabs>
                        <w:spacing w:after="120" w:line="240" w:lineRule="exact"/>
                        <w:ind w:left="1434" w:right="312" w:hanging="357"/>
                        <w:jc w:val="both"/>
                        <w:rPr>
                          <w:rFonts w:ascii="Verdana" w:hAnsi="Verdana" w:cs="Arial"/>
                          <w:sz w:val="18"/>
                          <w:szCs w:val="18"/>
                        </w:rPr>
                      </w:pPr>
                      <w:r w:rsidRPr="008D3BD5">
                        <w:rPr>
                          <w:rFonts w:ascii="Verdana" w:hAnsi="Verdana" w:cs="Arial"/>
                          <w:sz w:val="18"/>
                          <w:szCs w:val="18"/>
                        </w:rPr>
                        <w:t xml:space="preserve">print the completed form, sign the declaration in Section </w:t>
                      </w:r>
                      <w:r w:rsidR="0064089C">
                        <w:rPr>
                          <w:rFonts w:ascii="Verdana" w:hAnsi="Verdana" w:cs="Arial"/>
                          <w:sz w:val="18"/>
                          <w:szCs w:val="18"/>
                        </w:rPr>
                        <w:t>9</w:t>
                      </w:r>
                      <w:r w:rsidRPr="008D3BD5">
                        <w:rPr>
                          <w:rFonts w:ascii="Verdana" w:hAnsi="Verdana" w:cs="Arial"/>
                          <w:sz w:val="18"/>
                          <w:szCs w:val="18"/>
                        </w:rPr>
                        <w:t>, then scan and attach it to the firm’s application as a PDF document.</w:t>
                      </w:r>
                      <w:r w:rsidRPr="008D3BD5" w:rsidDel="00E02567">
                        <w:rPr>
                          <w:rFonts w:ascii="Verdana" w:hAnsi="Verdana" w:cs="Arial"/>
                          <w:sz w:val="18"/>
                          <w:szCs w:val="18"/>
                        </w:rPr>
                        <w:t xml:space="preserve"> </w:t>
                      </w:r>
                    </w:p>
                    <w:p w14:paraId="5B4189FD" w14:textId="77777777" w:rsidR="00BB3887" w:rsidRPr="008D3BD5" w:rsidRDefault="00BB3887" w:rsidP="000864C0">
                      <w:pPr>
                        <w:tabs>
                          <w:tab w:val="left" w:pos="993"/>
                          <w:tab w:val="left" w:pos="1560"/>
                        </w:tabs>
                        <w:spacing w:before="40" w:line="240" w:lineRule="exact"/>
                        <w:ind w:left="567" w:right="312" w:firstLine="136"/>
                        <w:jc w:val="both"/>
                        <w:rPr>
                          <w:rFonts w:ascii="Verdana" w:hAnsi="Verdana" w:cs="Arial"/>
                          <w:sz w:val="18"/>
                          <w:szCs w:val="18"/>
                        </w:rPr>
                      </w:pPr>
                      <w:r w:rsidRPr="008D3BD5">
                        <w:rPr>
                          <w:rFonts w:ascii="Verdana" w:hAnsi="Verdana" w:cs="Arial"/>
                          <w:b/>
                          <w:sz w:val="18"/>
                          <w:szCs w:val="18"/>
                        </w:rPr>
                        <w:t>2</w:t>
                      </w:r>
                      <w:r w:rsidRPr="008D3BD5">
                        <w:rPr>
                          <w:rFonts w:ascii="Verdana" w:hAnsi="Verdana" w:cs="Arial"/>
                          <w:sz w:val="18"/>
                          <w:szCs w:val="18"/>
                        </w:rPr>
                        <w:tab/>
                        <w:t xml:space="preserve">If you think a question is not relevant to you, write 'not applicable' and explain why. </w:t>
                      </w:r>
                    </w:p>
                    <w:p w14:paraId="5B4189FE" w14:textId="77777777" w:rsidR="00BB3887" w:rsidRPr="008D3BD5" w:rsidRDefault="00BB3887" w:rsidP="000864C0">
                      <w:pPr>
                        <w:tabs>
                          <w:tab w:val="left" w:pos="993"/>
                          <w:tab w:val="left" w:pos="1560"/>
                        </w:tabs>
                        <w:spacing w:before="40" w:line="240" w:lineRule="exact"/>
                        <w:ind w:left="988" w:right="312" w:hanging="285"/>
                        <w:jc w:val="both"/>
                        <w:rPr>
                          <w:rFonts w:ascii="Verdana" w:hAnsi="Verdana" w:cs="Arial"/>
                          <w:sz w:val="18"/>
                          <w:szCs w:val="18"/>
                        </w:rPr>
                      </w:pPr>
                      <w:r w:rsidRPr="008D3BD5">
                        <w:rPr>
                          <w:rFonts w:ascii="Verdana" w:hAnsi="Verdana" w:cs="Arial"/>
                          <w:b/>
                          <w:sz w:val="18"/>
                          <w:szCs w:val="18"/>
                        </w:rPr>
                        <w:t>3</w:t>
                      </w:r>
                      <w:r w:rsidRPr="008D3BD5">
                        <w:rPr>
                          <w:rFonts w:ascii="Verdana" w:hAnsi="Verdana" w:cs="Arial"/>
                          <w:sz w:val="18"/>
                          <w:szCs w:val="18"/>
                        </w:rPr>
                        <w:tab/>
                        <w:t>If you leave a question blank or do not attach the required supporting information without telling us why, we will treat the application as incomplete. This will increase the time taken to assess your application.</w:t>
                      </w:r>
                    </w:p>
                    <w:p w14:paraId="5B4189FF" w14:textId="77777777" w:rsidR="00BB3887" w:rsidRPr="008D3BD5" w:rsidRDefault="00BB3887" w:rsidP="000864C0">
                      <w:pPr>
                        <w:tabs>
                          <w:tab w:val="left" w:pos="993"/>
                          <w:tab w:val="left" w:pos="1560"/>
                        </w:tabs>
                        <w:spacing w:before="40" w:line="240" w:lineRule="exact"/>
                        <w:ind w:left="988" w:right="312" w:hanging="285"/>
                        <w:jc w:val="both"/>
                        <w:rPr>
                          <w:rFonts w:ascii="Verdana" w:hAnsi="Verdana" w:cs="Arial"/>
                          <w:sz w:val="18"/>
                          <w:szCs w:val="18"/>
                        </w:rPr>
                      </w:pPr>
                      <w:r w:rsidRPr="008D3BD5">
                        <w:rPr>
                          <w:rFonts w:ascii="Verdana" w:hAnsi="Verdana" w:cs="Arial"/>
                          <w:b/>
                          <w:sz w:val="18"/>
                          <w:szCs w:val="18"/>
                        </w:rPr>
                        <w:t>4</w:t>
                      </w:r>
                      <w:r w:rsidRPr="008D3BD5">
                        <w:rPr>
                          <w:rFonts w:ascii="Verdana" w:hAnsi="Verdana" w:cs="Arial"/>
                          <w:sz w:val="18"/>
                          <w:szCs w:val="18"/>
                        </w:rPr>
                        <w:tab/>
                        <w:t>If there is not enough space on the form, you may need to use separate sheets of paper. Clearly mark each separate sheet of paper with the relevant question number.</w:t>
                      </w:r>
                    </w:p>
                    <w:p w14:paraId="5B418A00" w14:textId="0D0F9B7C" w:rsidR="00BB3887" w:rsidRPr="008D3BD5" w:rsidRDefault="00BB3887" w:rsidP="000864C0">
                      <w:pPr>
                        <w:tabs>
                          <w:tab w:val="left" w:pos="993"/>
                          <w:tab w:val="left" w:pos="1560"/>
                        </w:tabs>
                        <w:spacing w:before="40" w:line="240" w:lineRule="exact"/>
                        <w:ind w:left="988" w:right="312" w:hanging="285"/>
                        <w:jc w:val="both"/>
                        <w:rPr>
                          <w:rFonts w:ascii="Verdana" w:hAnsi="Verdana" w:cs="Arial"/>
                          <w:sz w:val="18"/>
                          <w:szCs w:val="18"/>
                        </w:rPr>
                      </w:pPr>
                      <w:r w:rsidRPr="008D3BD5">
                        <w:rPr>
                          <w:rFonts w:ascii="Verdana" w:hAnsi="Verdana" w:cs="Arial"/>
                          <w:b/>
                          <w:sz w:val="18"/>
                          <w:szCs w:val="18"/>
                        </w:rPr>
                        <w:t>5</w:t>
                      </w:r>
                      <w:r w:rsidRPr="008D3BD5">
                        <w:rPr>
                          <w:rFonts w:ascii="Verdana" w:hAnsi="Verdana" w:cs="Arial"/>
                          <w:sz w:val="18"/>
                          <w:szCs w:val="18"/>
                        </w:rPr>
                        <w:tab/>
                        <w:t xml:space="preserve">Ensure you attach this form, together with the relevant supporting documents to </w:t>
                      </w:r>
                      <w:r>
                        <w:rPr>
                          <w:rFonts w:ascii="Verdana" w:hAnsi="Verdana" w:cs="Arial"/>
                          <w:sz w:val="18"/>
                          <w:szCs w:val="18"/>
                        </w:rPr>
                        <w:t xml:space="preserve">your Payment </w:t>
                      </w:r>
                      <w:r w:rsidR="0064089C">
                        <w:rPr>
                          <w:rFonts w:ascii="Verdana" w:hAnsi="Verdana" w:cs="Arial"/>
                          <w:sz w:val="18"/>
                          <w:szCs w:val="18"/>
                        </w:rPr>
                        <w:t xml:space="preserve">Insititution </w:t>
                      </w:r>
                      <w:r w:rsidRPr="008D3BD5">
                        <w:rPr>
                          <w:rFonts w:ascii="Verdana" w:hAnsi="Verdana" w:cs="Arial"/>
                          <w:sz w:val="18"/>
                          <w:szCs w:val="18"/>
                        </w:rPr>
                        <w:t>application on Connect.</w:t>
                      </w:r>
                    </w:p>
                    <w:p w14:paraId="5B418A01" w14:textId="77777777" w:rsidR="00BB3887" w:rsidRPr="00842101" w:rsidRDefault="00BB3887" w:rsidP="009246B6">
                      <w:pPr>
                        <w:spacing w:before="180" w:line="240" w:lineRule="exact"/>
                        <w:ind w:right="310"/>
                        <w:rPr>
                          <w:b/>
                          <w:sz w:val="18"/>
                        </w:rPr>
                      </w:pPr>
                    </w:p>
                  </w:txbxContent>
                </v:textbox>
                <w10:wrap anchorx="margin" anchory="page"/>
              </v:shape>
            </w:pict>
          </mc:Fallback>
        </mc:AlternateContent>
      </w:r>
    </w:p>
    <w:p w14:paraId="5B418672" w14:textId="628AA924" w:rsidR="00E976C3" w:rsidRDefault="00E976C3">
      <w:r>
        <w:br w:type="page"/>
      </w: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0830DE" w:rsidRPr="00EB352E" w14:paraId="5B418675" w14:textId="77777777" w:rsidTr="003A21EB">
        <w:trPr>
          <w:trHeight w:hRule="exact" w:val="559"/>
        </w:trPr>
        <w:tc>
          <w:tcPr>
            <w:tcW w:w="2268" w:type="dxa"/>
            <w:shd w:val="clear" w:color="auto" w:fill="701B45"/>
            <w:vAlign w:val="center"/>
          </w:tcPr>
          <w:p w14:paraId="5B418673" w14:textId="1066A4B2" w:rsidR="000830DE" w:rsidRPr="00EB352E" w:rsidRDefault="000830DE" w:rsidP="000864C0">
            <w:pPr>
              <w:pStyle w:val="Sectionheading"/>
              <w:tabs>
                <w:tab w:val="right" w:pos="-142"/>
              </w:tabs>
              <w:spacing w:before="60"/>
              <w:ind w:right="142"/>
              <w:jc w:val="right"/>
              <w:rPr>
                <w:rFonts w:ascii="Verdana" w:hAnsi="Verdana"/>
                <w:sz w:val="32"/>
              </w:rPr>
            </w:pPr>
            <w:r w:rsidRPr="00EB352E">
              <w:rPr>
                <w:rFonts w:ascii="Verdana" w:hAnsi="Verdana"/>
                <w:sz w:val="32"/>
              </w:rPr>
              <w:lastRenderedPageBreak/>
              <w:t>1</w:t>
            </w:r>
          </w:p>
        </w:tc>
        <w:tc>
          <w:tcPr>
            <w:tcW w:w="7825" w:type="dxa"/>
            <w:shd w:val="clear" w:color="auto" w:fill="701B45"/>
            <w:vAlign w:val="center"/>
          </w:tcPr>
          <w:p w14:paraId="5B418674" w14:textId="77777777" w:rsidR="000830DE" w:rsidRPr="00EB352E" w:rsidRDefault="000830DE">
            <w:pPr>
              <w:pStyle w:val="Sectionheading"/>
              <w:spacing w:before="0"/>
              <w:rPr>
                <w:rFonts w:ascii="Verdana" w:hAnsi="Verdana"/>
              </w:rPr>
            </w:pPr>
            <w:r w:rsidRPr="00EB352E">
              <w:rPr>
                <w:rFonts w:ascii="Verdana" w:hAnsi="Verdana"/>
              </w:rPr>
              <w:t>Individual controller’s details</w:t>
            </w:r>
          </w:p>
        </w:tc>
      </w:tr>
    </w:tbl>
    <w:p w14:paraId="5B418676" w14:textId="27977D82" w:rsidR="000830DE" w:rsidRPr="00B27110" w:rsidRDefault="000830DE">
      <w:pPr>
        <w:pStyle w:val="Question"/>
        <w:rPr>
          <w:rFonts w:ascii="Verdana" w:hAnsi="Verdana"/>
          <w:b/>
        </w:rPr>
      </w:pPr>
      <w:r w:rsidRPr="00B27110">
        <w:rPr>
          <w:rFonts w:ascii="Verdana" w:hAnsi="Verdana"/>
          <w:b/>
        </w:rPr>
        <w:tab/>
        <w:t>1.1</w:t>
      </w:r>
      <w:r w:rsidRPr="00B27110">
        <w:rPr>
          <w:rFonts w:ascii="Verdana" w:hAnsi="Verdana"/>
          <w:b/>
        </w:rPr>
        <w:tab/>
        <w:t>First name(s)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53400" w:rsidRPr="00353400" w14:paraId="5B418678" w14:textId="77777777">
        <w:trPr>
          <w:trHeight w:hRule="exact" w:val="397"/>
        </w:trPr>
        <w:tc>
          <w:tcPr>
            <w:tcW w:w="7088" w:type="dxa"/>
            <w:vAlign w:val="center"/>
          </w:tcPr>
          <w:p w14:paraId="5B418677" w14:textId="77777777" w:rsidR="000830DE" w:rsidRPr="00353400" w:rsidRDefault="000830DE" w:rsidP="00B27110">
            <w:pPr>
              <w:pStyle w:val="Question"/>
              <w:tabs>
                <w:tab w:val="clear" w:pos="284"/>
                <w:tab w:val="left" w:pos="1418"/>
                <w:tab w:val="left" w:pos="2552"/>
              </w:tabs>
              <w:spacing w:before="0" w:after="0"/>
              <w:ind w:left="28" w:firstLine="0"/>
              <w:rPr>
                <w:rFonts w:ascii="Verdana" w:hAnsi="Verdana"/>
              </w:rPr>
            </w:pPr>
            <w:r w:rsidRPr="00353400">
              <w:rPr>
                <w:rFonts w:ascii="Verdana" w:hAnsi="Verdana"/>
              </w:rPr>
              <w:fldChar w:fldCharType="begin">
                <w:ffData>
                  <w:name w:val="Text7"/>
                  <w:enabled/>
                  <w:calcOnExit w:val="0"/>
                  <w:textInput/>
                </w:ffData>
              </w:fldChar>
            </w:r>
            <w:r w:rsidRPr="00353400">
              <w:rPr>
                <w:rFonts w:ascii="Verdana" w:hAnsi="Verdana"/>
              </w:rPr>
              <w:instrText xml:space="preserve"> FORMTEXT </w:instrText>
            </w:r>
            <w:r w:rsidRPr="00353400">
              <w:rPr>
                <w:rFonts w:ascii="Verdana" w:hAnsi="Verdana"/>
              </w:rPr>
            </w:r>
            <w:r w:rsidRPr="00353400">
              <w:rPr>
                <w:rFonts w:ascii="Verdana" w:hAnsi="Verdana"/>
              </w:rPr>
              <w:fldChar w:fldCharType="separate"/>
            </w:r>
            <w:r w:rsidRPr="00353400">
              <w:rPr>
                <w:rFonts w:ascii="Verdana" w:hAnsi="Verdana"/>
                <w:noProof/>
              </w:rPr>
              <w:t> </w:t>
            </w:r>
            <w:r w:rsidRPr="00353400">
              <w:rPr>
                <w:rFonts w:ascii="Verdana" w:hAnsi="Verdana"/>
                <w:noProof/>
              </w:rPr>
              <w:t> </w:t>
            </w:r>
            <w:r w:rsidRPr="00353400">
              <w:rPr>
                <w:rFonts w:ascii="Verdana" w:hAnsi="Verdana"/>
                <w:noProof/>
              </w:rPr>
              <w:t> </w:t>
            </w:r>
            <w:r w:rsidRPr="00353400">
              <w:rPr>
                <w:rFonts w:ascii="Verdana" w:hAnsi="Verdana"/>
                <w:noProof/>
              </w:rPr>
              <w:t> </w:t>
            </w:r>
            <w:r w:rsidRPr="00353400">
              <w:rPr>
                <w:rFonts w:ascii="Verdana" w:hAnsi="Verdana"/>
                <w:noProof/>
              </w:rPr>
              <w:t> </w:t>
            </w:r>
            <w:r w:rsidRPr="00353400">
              <w:rPr>
                <w:rFonts w:ascii="Verdana" w:hAnsi="Verdana"/>
              </w:rPr>
              <w:fldChar w:fldCharType="end"/>
            </w:r>
          </w:p>
        </w:tc>
      </w:tr>
    </w:tbl>
    <w:p w14:paraId="5B418679" w14:textId="77777777" w:rsidR="000830DE" w:rsidRPr="00B27110" w:rsidRDefault="000830DE">
      <w:pPr>
        <w:pStyle w:val="Question"/>
        <w:rPr>
          <w:rFonts w:ascii="Verdana" w:hAnsi="Verdana"/>
          <w:b/>
        </w:rPr>
      </w:pPr>
      <w:r w:rsidRPr="00B27110">
        <w:rPr>
          <w:rFonts w:ascii="Verdana" w:hAnsi="Verdana"/>
          <w:b/>
        </w:rPr>
        <w:tab/>
        <w:t>1.2</w:t>
      </w:r>
      <w:r w:rsidRPr="00B27110">
        <w:rPr>
          <w:rFonts w:ascii="Verdana" w:hAnsi="Verdana"/>
          <w:b/>
        </w:rPr>
        <w:tab/>
        <w:t>Surname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53400" w:rsidRPr="00353400" w14:paraId="5B41867B" w14:textId="77777777">
        <w:trPr>
          <w:trHeight w:hRule="exact" w:val="397"/>
        </w:trPr>
        <w:tc>
          <w:tcPr>
            <w:tcW w:w="7088" w:type="dxa"/>
            <w:vAlign w:val="center"/>
          </w:tcPr>
          <w:p w14:paraId="5B41867A" w14:textId="77777777" w:rsidR="000830DE" w:rsidRPr="00353400" w:rsidRDefault="000830DE">
            <w:pPr>
              <w:pStyle w:val="Question"/>
              <w:tabs>
                <w:tab w:val="clear" w:pos="284"/>
                <w:tab w:val="left" w:pos="1418"/>
                <w:tab w:val="left" w:pos="2552"/>
              </w:tabs>
              <w:spacing w:before="0" w:after="0"/>
              <w:ind w:left="28" w:firstLine="0"/>
              <w:rPr>
                <w:rFonts w:ascii="Verdana" w:hAnsi="Verdana"/>
              </w:rPr>
            </w:pPr>
            <w:r w:rsidRPr="00353400">
              <w:rPr>
                <w:rFonts w:ascii="Verdana" w:hAnsi="Verdana"/>
              </w:rPr>
              <w:fldChar w:fldCharType="begin">
                <w:ffData>
                  <w:name w:val="Text7"/>
                  <w:enabled/>
                  <w:calcOnExit w:val="0"/>
                  <w:textInput/>
                </w:ffData>
              </w:fldChar>
            </w:r>
            <w:r w:rsidRPr="00353400">
              <w:rPr>
                <w:rFonts w:ascii="Verdana" w:hAnsi="Verdana"/>
              </w:rPr>
              <w:instrText xml:space="preserve"> FORMTEXT </w:instrText>
            </w:r>
            <w:r w:rsidRPr="00353400">
              <w:rPr>
                <w:rFonts w:ascii="Verdana" w:hAnsi="Verdana"/>
              </w:rPr>
            </w:r>
            <w:r w:rsidRPr="00353400">
              <w:rPr>
                <w:rFonts w:ascii="Verdana" w:hAnsi="Verdana"/>
              </w:rPr>
              <w:fldChar w:fldCharType="separate"/>
            </w:r>
            <w:r w:rsidRPr="00353400">
              <w:rPr>
                <w:rFonts w:ascii="Verdana" w:hAnsi="Verdana"/>
                <w:noProof/>
              </w:rPr>
              <w:t> </w:t>
            </w:r>
            <w:r w:rsidRPr="00353400">
              <w:rPr>
                <w:rFonts w:ascii="Verdana" w:hAnsi="Verdana"/>
                <w:noProof/>
              </w:rPr>
              <w:t> </w:t>
            </w:r>
            <w:r w:rsidRPr="00353400">
              <w:rPr>
                <w:rFonts w:ascii="Verdana" w:hAnsi="Verdana"/>
                <w:noProof/>
              </w:rPr>
              <w:t> </w:t>
            </w:r>
            <w:r w:rsidRPr="00353400">
              <w:rPr>
                <w:rFonts w:ascii="Verdana" w:hAnsi="Verdana"/>
                <w:noProof/>
              </w:rPr>
              <w:t> </w:t>
            </w:r>
            <w:r w:rsidRPr="00353400">
              <w:rPr>
                <w:rFonts w:ascii="Verdana" w:hAnsi="Verdana"/>
                <w:noProof/>
              </w:rPr>
              <w:t> </w:t>
            </w:r>
            <w:r w:rsidRPr="00353400">
              <w:rPr>
                <w:rFonts w:ascii="Verdana" w:hAnsi="Verdana"/>
              </w:rPr>
              <w:fldChar w:fldCharType="end"/>
            </w:r>
          </w:p>
        </w:tc>
      </w:tr>
    </w:tbl>
    <w:p w14:paraId="5B41867C" w14:textId="7D223356" w:rsidR="000830DE" w:rsidRPr="00B27110" w:rsidRDefault="000830DE">
      <w:pPr>
        <w:pStyle w:val="Question"/>
        <w:rPr>
          <w:rFonts w:ascii="Verdana" w:hAnsi="Verdana"/>
          <w:b/>
        </w:rPr>
      </w:pPr>
      <w:r w:rsidRPr="00B27110">
        <w:rPr>
          <w:rFonts w:ascii="Verdana" w:hAnsi="Verdana"/>
          <w:b/>
        </w:rPr>
        <w:tab/>
      </w:r>
      <w:r w:rsidRPr="00ED1D1E">
        <w:rPr>
          <w:rFonts w:ascii="Verdana" w:hAnsi="Verdana"/>
          <w:b/>
        </w:rPr>
        <w:t>1.3</w:t>
      </w:r>
      <w:r w:rsidRPr="00ED1D1E">
        <w:rPr>
          <w:rFonts w:ascii="Verdana" w:hAnsi="Verdana"/>
          <w:b/>
        </w:rPr>
        <w:tab/>
        <w:t xml:space="preserve">Any previous surnames or first names. </w:t>
      </w:r>
      <w:r w:rsidR="007D3874">
        <w:rPr>
          <w:rFonts w:ascii="Verdana" w:hAnsi="Verdana"/>
          <w:b/>
        </w:rPr>
        <w:t>You must</w:t>
      </w:r>
      <w:r w:rsidRPr="00ED1D1E">
        <w:rPr>
          <w:rFonts w:ascii="Verdana" w:hAnsi="Verdana"/>
          <w:b/>
        </w:rPr>
        <w:t xml:space="preserve"> include details of when </w:t>
      </w:r>
      <w:r w:rsidR="007B51D9">
        <w:rPr>
          <w:rFonts w:ascii="Verdana" w:hAnsi="Verdana"/>
          <w:b/>
        </w:rPr>
        <w:t>the individual controller</w:t>
      </w:r>
      <w:r w:rsidRPr="00ED1D1E">
        <w:rPr>
          <w:rFonts w:ascii="Verdana" w:hAnsi="Verdana"/>
          <w:b/>
        </w:rPr>
        <w:t xml:space="preserve"> changed them</w:t>
      </w:r>
      <w:r w:rsidR="00454499">
        <w:rPr>
          <w:rFonts w:ascii="Verdana" w:hAnsi="Verdana"/>
          <w:b/>
        </w:rPr>
        <w:t>.</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53400" w:rsidRPr="00353400" w14:paraId="5B41867E" w14:textId="77777777">
        <w:trPr>
          <w:trHeight w:hRule="exact" w:val="397"/>
        </w:trPr>
        <w:tc>
          <w:tcPr>
            <w:tcW w:w="7088" w:type="dxa"/>
            <w:vAlign w:val="center"/>
          </w:tcPr>
          <w:p w14:paraId="5B41867D" w14:textId="77777777" w:rsidR="000830DE" w:rsidRPr="00353400" w:rsidRDefault="000830DE">
            <w:pPr>
              <w:pStyle w:val="Question"/>
              <w:tabs>
                <w:tab w:val="clear" w:pos="284"/>
                <w:tab w:val="left" w:pos="1418"/>
                <w:tab w:val="left" w:pos="2552"/>
              </w:tabs>
              <w:spacing w:before="0" w:after="0"/>
              <w:ind w:left="28" w:firstLine="0"/>
              <w:rPr>
                <w:rFonts w:ascii="Verdana" w:hAnsi="Verdana"/>
              </w:rPr>
            </w:pPr>
            <w:r w:rsidRPr="00353400">
              <w:rPr>
                <w:rFonts w:ascii="Verdana" w:hAnsi="Verdana"/>
              </w:rPr>
              <w:fldChar w:fldCharType="begin">
                <w:ffData>
                  <w:name w:val="Text7"/>
                  <w:enabled/>
                  <w:calcOnExit w:val="0"/>
                  <w:textInput/>
                </w:ffData>
              </w:fldChar>
            </w:r>
            <w:r w:rsidRPr="00353400">
              <w:rPr>
                <w:rFonts w:ascii="Verdana" w:hAnsi="Verdana"/>
              </w:rPr>
              <w:instrText xml:space="preserve"> FORMTEXT </w:instrText>
            </w:r>
            <w:r w:rsidRPr="00353400">
              <w:rPr>
                <w:rFonts w:ascii="Verdana" w:hAnsi="Verdana"/>
              </w:rPr>
            </w:r>
            <w:r w:rsidRPr="00353400">
              <w:rPr>
                <w:rFonts w:ascii="Verdana" w:hAnsi="Verdana"/>
              </w:rPr>
              <w:fldChar w:fldCharType="separate"/>
            </w:r>
            <w:r w:rsidRPr="00353400">
              <w:rPr>
                <w:rFonts w:ascii="Verdana" w:hAnsi="Verdana"/>
                <w:noProof/>
              </w:rPr>
              <w:t> </w:t>
            </w:r>
            <w:r w:rsidRPr="00353400">
              <w:rPr>
                <w:rFonts w:ascii="Verdana" w:hAnsi="Verdana"/>
                <w:noProof/>
              </w:rPr>
              <w:t> </w:t>
            </w:r>
            <w:r w:rsidRPr="00353400">
              <w:rPr>
                <w:rFonts w:ascii="Verdana" w:hAnsi="Verdana"/>
                <w:noProof/>
              </w:rPr>
              <w:t> </w:t>
            </w:r>
            <w:r w:rsidRPr="00353400">
              <w:rPr>
                <w:rFonts w:ascii="Verdana" w:hAnsi="Verdana"/>
                <w:noProof/>
              </w:rPr>
              <w:t> </w:t>
            </w:r>
            <w:r w:rsidRPr="00353400">
              <w:rPr>
                <w:rFonts w:ascii="Verdana" w:hAnsi="Verdana"/>
                <w:noProof/>
              </w:rPr>
              <w:t> </w:t>
            </w:r>
            <w:r w:rsidRPr="00353400">
              <w:rPr>
                <w:rFonts w:ascii="Verdana" w:hAnsi="Verdana"/>
              </w:rPr>
              <w:fldChar w:fldCharType="end"/>
            </w:r>
          </w:p>
        </w:tc>
      </w:tr>
    </w:tbl>
    <w:p w14:paraId="5B41867F" w14:textId="77777777" w:rsidR="000830DE" w:rsidRPr="00B27110" w:rsidRDefault="000830DE">
      <w:pPr>
        <w:pStyle w:val="Question"/>
        <w:rPr>
          <w:rFonts w:ascii="Verdana" w:hAnsi="Verdana"/>
          <w:b/>
        </w:rPr>
      </w:pPr>
      <w:r w:rsidRPr="00B27110">
        <w:rPr>
          <w:rFonts w:ascii="Verdana" w:hAnsi="Verdana"/>
          <w:b/>
        </w:rPr>
        <w:tab/>
        <w:t>1.4</w:t>
      </w:r>
      <w:r w:rsidRPr="00B27110">
        <w:rPr>
          <w:rFonts w:ascii="Verdana" w:hAnsi="Verdana"/>
          <w:b/>
        </w:rPr>
        <w:tab/>
        <w:t>Name commonly known by, if different</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53400" w:rsidRPr="00353400" w14:paraId="5B418681" w14:textId="77777777">
        <w:trPr>
          <w:trHeight w:hRule="exact" w:val="397"/>
        </w:trPr>
        <w:tc>
          <w:tcPr>
            <w:tcW w:w="7088" w:type="dxa"/>
            <w:vAlign w:val="center"/>
          </w:tcPr>
          <w:p w14:paraId="5B418680" w14:textId="77777777" w:rsidR="000830DE" w:rsidRPr="00353400" w:rsidRDefault="000830DE">
            <w:pPr>
              <w:pStyle w:val="Question"/>
              <w:tabs>
                <w:tab w:val="clear" w:pos="284"/>
                <w:tab w:val="left" w:pos="1418"/>
                <w:tab w:val="left" w:pos="2552"/>
              </w:tabs>
              <w:spacing w:before="0" w:after="0"/>
              <w:ind w:left="28" w:firstLine="0"/>
              <w:rPr>
                <w:rFonts w:ascii="Verdana" w:hAnsi="Verdana"/>
              </w:rPr>
            </w:pPr>
            <w:r w:rsidRPr="00353400">
              <w:rPr>
                <w:rFonts w:ascii="Verdana" w:hAnsi="Verdana"/>
              </w:rPr>
              <w:fldChar w:fldCharType="begin">
                <w:ffData>
                  <w:name w:val="Text7"/>
                  <w:enabled/>
                  <w:calcOnExit w:val="0"/>
                  <w:textInput/>
                </w:ffData>
              </w:fldChar>
            </w:r>
            <w:r w:rsidRPr="00353400">
              <w:rPr>
                <w:rFonts w:ascii="Verdana" w:hAnsi="Verdana"/>
              </w:rPr>
              <w:instrText xml:space="preserve"> FORMTEXT </w:instrText>
            </w:r>
            <w:r w:rsidRPr="00353400">
              <w:rPr>
                <w:rFonts w:ascii="Verdana" w:hAnsi="Verdana"/>
              </w:rPr>
            </w:r>
            <w:r w:rsidRPr="00353400">
              <w:rPr>
                <w:rFonts w:ascii="Verdana" w:hAnsi="Verdana"/>
              </w:rPr>
              <w:fldChar w:fldCharType="separate"/>
            </w:r>
            <w:r w:rsidRPr="00353400">
              <w:rPr>
                <w:rFonts w:ascii="Verdana" w:hAnsi="Verdana"/>
                <w:noProof/>
              </w:rPr>
              <w:t> </w:t>
            </w:r>
            <w:r w:rsidRPr="00353400">
              <w:rPr>
                <w:rFonts w:ascii="Verdana" w:hAnsi="Verdana"/>
                <w:noProof/>
              </w:rPr>
              <w:t> </w:t>
            </w:r>
            <w:r w:rsidRPr="00353400">
              <w:rPr>
                <w:rFonts w:ascii="Verdana" w:hAnsi="Verdana"/>
                <w:noProof/>
              </w:rPr>
              <w:t> </w:t>
            </w:r>
            <w:r w:rsidRPr="00353400">
              <w:rPr>
                <w:rFonts w:ascii="Verdana" w:hAnsi="Verdana"/>
                <w:noProof/>
              </w:rPr>
              <w:t> </w:t>
            </w:r>
            <w:r w:rsidRPr="00353400">
              <w:rPr>
                <w:rFonts w:ascii="Verdana" w:hAnsi="Verdana"/>
                <w:noProof/>
              </w:rPr>
              <w:t> </w:t>
            </w:r>
            <w:r w:rsidRPr="00353400">
              <w:rPr>
                <w:rFonts w:ascii="Verdana" w:hAnsi="Verdana"/>
              </w:rPr>
              <w:fldChar w:fldCharType="end"/>
            </w:r>
          </w:p>
        </w:tc>
      </w:tr>
    </w:tbl>
    <w:p w14:paraId="5B418682" w14:textId="77777777" w:rsidR="000830DE" w:rsidRPr="00B27110" w:rsidRDefault="000830DE">
      <w:pPr>
        <w:pStyle w:val="Question"/>
        <w:rPr>
          <w:rFonts w:ascii="Verdana" w:hAnsi="Verdana"/>
          <w:b/>
        </w:rPr>
      </w:pPr>
      <w:r w:rsidRPr="00B27110">
        <w:rPr>
          <w:rFonts w:ascii="Verdana" w:hAnsi="Verdana"/>
          <w:b/>
        </w:rPr>
        <w:tab/>
        <w:t>1.5</w:t>
      </w:r>
      <w:r w:rsidRPr="00B27110">
        <w:rPr>
          <w:rFonts w:ascii="Verdana" w:hAnsi="Verdana"/>
          <w:b/>
        </w:rPr>
        <w:tab/>
        <w:t>Date of birth (dd/mm/</w:t>
      </w:r>
      <w:proofErr w:type="spellStart"/>
      <w:r w:rsidRPr="00B27110">
        <w:rPr>
          <w:rFonts w:ascii="Verdana" w:hAnsi="Verdana"/>
          <w:b/>
        </w:rPr>
        <w:t>yy</w:t>
      </w:r>
      <w:proofErr w:type="spellEnd"/>
      <w:r w:rsidRPr="00B27110">
        <w:rPr>
          <w:rFonts w:ascii="Verdana" w:hAnsi="Verdana"/>
          <w:b/>
        </w:rPr>
        <w:t>)</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tblGrid>
      <w:tr w:rsidR="000830DE" w:rsidRPr="00B27110" w14:paraId="5B41868B" w14:textId="77777777">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5B418683" w14:textId="77777777" w:rsidR="000830DE" w:rsidRPr="00B27110" w:rsidRDefault="000830DE">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0"/>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B418684" w14:textId="77777777" w:rsidR="000830DE" w:rsidRPr="00B27110" w:rsidRDefault="000830DE">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1"/>
                  <w:enabled/>
                  <w:calcOnExit w:val="0"/>
                  <w:textInput/>
                </w:ffData>
              </w:fldChar>
            </w:r>
            <w:bookmarkStart w:id="5" w:name="Text41"/>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bookmarkEnd w:id="5"/>
          </w:p>
        </w:tc>
        <w:tc>
          <w:tcPr>
            <w:tcW w:w="360" w:type="dxa"/>
            <w:tcBorders>
              <w:top w:val="nil"/>
              <w:left w:val="single" w:sz="4" w:space="0" w:color="auto"/>
              <w:bottom w:val="nil"/>
              <w:right w:val="single" w:sz="4" w:space="0" w:color="auto"/>
            </w:tcBorders>
            <w:vAlign w:val="center"/>
          </w:tcPr>
          <w:p w14:paraId="5B418685" w14:textId="77777777" w:rsidR="000830DE" w:rsidRPr="00B27110" w:rsidRDefault="000830DE">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5B418686" w14:textId="77777777" w:rsidR="000830DE" w:rsidRPr="00B27110" w:rsidRDefault="000830DE">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bookmarkStart w:id="6" w:name="Text42"/>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bookmarkEnd w:id="6"/>
          </w:p>
        </w:tc>
        <w:tc>
          <w:tcPr>
            <w:tcW w:w="360" w:type="dxa"/>
            <w:tcBorders>
              <w:top w:val="single" w:sz="4" w:space="0" w:color="auto"/>
              <w:left w:val="single" w:sz="4" w:space="0" w:color="auto"/>
              <w:bottom w:val="single" w:sz="4" w:space="0" w:color="auto"/>
              <w:right w:val="single" w:sz="4" w:space="0" w:color="auto"/>
            </w:tcBorders>
            <w:vAlign w:val="center"/>
          </w:tcPr>
          <w:p w14:paraId="5B418687" w14:textId="77777777" w:rsidR="000830DE" w:rsidRPr="00B27110" w:rsidRDefault="000830DE">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bookmarkStart w:id="7" w:name="Text43"/>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bookmarkEnd w:id="7"/>
          </w:p>
        </w:tc>
        <w:tc>
          <w:tcPr>
            <w:tcW w:w="360" w:type="dxa"/>
            <w:tcBorders>
              <w:top w:val="nil"/>
              <w:left w:val="single" w:sz="4" w:space="0" w:color="auto"/>
              <w:bottom w:val="nil"/>
              <w:right w:val="single" w:sz="4" w:space="0" w:color="auto"/>
            </w:tcBorders>
            <w:vAlign w:val="center"/>
          </w:tcPr>
          <w:p w14:paraId="5B418688" w14:textId="77777777" w:rsidR="000830DE" w:rsidRPr="00B27110" w:rsidRDefault="000830DE">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5B418689" w14:textId="77777777" w:rsidR="000830DE" w:rsidRPr="00B27110" w:rsidRDefault="000830DE">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bookmarkStart w:id="8" w:name="Text44"/>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bookmarkEnd w:id="8"/>
          </w:p>
        </w:tc>
        <w:tc>
          <w:tcPr>
            <w:tcW w:w="360" w:type="dxa"/>
            <w:tcBorders>
              <w:top w:val="single" w:sz="4" w:space="0" w:color="auto"/>
              <w:left w:val="single" w:sz="4" w:space="0" w:color="auto"/>
              <w:bottom w:val="single" w:sz="4" w:space="0" w:color="auto"/>
              <w:right w:val="single" w:sz="4" w:space="0" w:color="auto"/>
            </w:tcBorders>
            <w:vAlign w:val="center"/>
          </w:tcPr>
          <w:p w14:paraId="5B41868A" w14:textId="77777777" w:rsidR="000830DE" w:rsidRPr="00B27110" w:rsidRDefault="000830DE">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bookmarkStart w:id="9" w:name="Text45"/>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bookmarkEnd w:id="9"/>
          </w:p>
        </w:tc>
      </w:tr>
    </w:tbl>
    <w:p w14:paraId="5B41868C" w14:textId="77777777" w:rsidR="000830DE" w:rsidRPr="00B27110" w:rsidRDefault="000830DE">
      <w:pPr>
        <w:pStyle w:val="Question"/>
        <w:rPr>
          <w:rFonts w:ascii="Verdana" w:hAnsi="Verdana"/>
          <w:b/>
        </w:rPr>
      </w:pPr>
      <w:r w:rsidRPr="00B27110">
        <w:rPr>
          <w:rFonts w:ascii="Verdana" w:hAnsi="Verdana"/>
          <w:b/>
        </w:rPr>
        <w:tab/>
        <w:t>1.6</w:t>
      </w:r>
      <w:r w:rsidRPr="00B27110">
        <w:rPr>
          <w:rFonts w:ascii="Verdana" w:hAnsi="Verdana"/>
          <w:b/>
        </w:rPr>
        <w:tab/>
        <w:t>Place of birth</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53400" w:rsidRPr="00353400" w14:paraId="5B41868E" w14:textId="77777777">
        <w:trPr>
          <w:trHeight w:hRule="exact" w:val="397"/>
        </w:trPr>
        <w:tc>
          <w:tcPr>
            <w:tcW w:w="7088" w:type="dxa"/>
            <w:vAlign w:val="center"/>
          </w:tcPr>
          <w:p w14:paraId="5B41868D" w14:textId="77777777" w:rsidR="000830DE" w:rsidRPr="00353400" w:rsidRDefault="000830DE">
            <w:pPr>
              <w:pStyle w:val="Question"/>
              <w:tabs>
                <w:tab w:val="clear" w:pos="284"/>
                <w:tab w:val="left" w:pos="1418"/>
                <w:tab w:val="left" w:pos="2552"/>
              </w:tabs>
              <w:spacing w:before="0" w:after="0"/>
              <w:ind w:left="28" w:firstLine="0"/>
              <w:rPr>
                <w:rFonts w:ascii="Verdana" w:hAnsi="Verdana"/>
              </w:rPr>
            </w:pPr>
            <w:r w:rsidRPr="00353400">
              <w:rPr>
                <w:rFonts w:ascii="Verdana" w:hAnsi="Verdana"/>
              </w:rPr>
              <w:fldChar w:fldCharType="begin">
                <w:ffData>
                  <w:name w:val="Text7"/>
                  <w:enabled/>
                  <w:calcOnExit w:val="0"/>
                  <w:textInput/>
                </w:ffData>
              </w:fldChar>
            </w:r>
            <w:r w:rsidRPr="00353400">
              <w:rPr>
                <w:rFonts w:ascii="Verdana" w:hAnsi="Verdana"/>
              </w:rPr>
              <w:instrText xml:space="preserve"> FORMTEXT </w:instrText>
            </w:r>
            <w:r w:rsidRPr="00353400">
              <w:rPr>
                <w:rFonts w:ascii="Verdana" w:hAnsi="Verdana"/>
              </w:rPr>
            </w:r>
            <w:r w:rsidRPr="00353400">
              <w:rPr>
                <w:rFonts w:ascii="Verdana" w:hAnsi="Verdana"/>
              </w:rPr>
              <w:fldChar w:fldCharType="separate"/>
            </w:r>
            <w:r w:rsidRPr="00353400">
              <w:rPr>
                <w:rFonts w:ascii="Verdana" w:hAnsi="Verdana"/>
                <w:noProof/>
              </w:rPr>
              <w:t> </w:t>
            </w:r>
            <w:r w:rsidRPr="00353400">
              <w:rPr>
                <w:rFonts w:ascii="Verdana" w:hAnsi="Verdana"/>
                <w:noProof/>
              </w:rPr>
              <w:t> </w:t>
            </w:r>
            <w:r w:rsidRPr="00353400">
              <w:rPr>
                <w:rFonts w:ascii="Verdana" w:hAnsi="Verdana"/>
                <w:noProof/>
              </w:rPr>
              <w:t> </w:t>
            </w:r>
            <w:r w:rsidRPr="00353400">
              <w:rPr>
                <w:rFonts w:ascii="Verdana" w:hAnsi="Verdana"/>
                <w:noProof/>
              </w:rPr>
              <w:t> </w:t>
            </w:r>
            <w:r w:rsidRPr="00353400">
              <w:rPr>
                <w:rFonts w:ascii="Verdana" w:hAnsi="Verdana"/>
                <w:noProof/>
              </w:rPr>
              <w:t> </w:t>
            </w:r>
            <w:r w:rsidRPr="00353400">
              <w:rPr>
                <w:rFonts w:ascii="Verdana" w:hAnsi="Verdana"/>
              </w:rPr>
              <w:fldChar w:fldCharType="end"/>
            </w:r>
          </w:p>
        </w:tc>
      </w:tr>
    </w:tbl>
    <w:p w14:paraId="1D4D0521" w14:textId="0A70CB81" w:rsidR="007873E9" w:rsidRPr="000F04DF" w:rsidRDefault="000830DE" w:rsidP="007873E9">
      <w:pPr>
        <w:pStyle w:val="Question"/>
        <w:rPr>
          <w:rFonts w:ascii="Verdana" w:hAnsi="Verdana"/>
        </w:rPr>
      </w:pPr>
      <w:r w:rsidRPr="00B27110">
        <w:rPr>
          <w:rFonts w:ascii="Verdana" w:hAnsi="Verdana"/>
          <w:b/>
        </w:rPr>
        <w:tab/>
        <w:t>1.7</w:t>
      </w:r>
      <w:r w:rsidRPr="00B27110">
        <w:rPr>
          <w:rFonts w:ascii="Verdana" w:hAnsi="Verdana"/>
          <w:b/>
        </w:rPr>
        <w:tab/>
      </w:r>
      <w:r w:rsidR="007873E9">
        <w:rPr>
          <w:rFonts w:ascii="Verdana" w:hAnsi="Verdana"/>
          <w:b/>
        </w:rPr>
        <w:t>National I</w:t>
      </w:r>
      <w:r w:rsidR="007873E9" w:rsidRPr="00DA2D00">
        <w:rPr>
          <w:rFonts w:ascii="Verdana" w:hAnsi="Verdana"/>
          <w:b/>
        </w:rPr>
        <w:t>nsurance number</w:t>
      </w:r>
      <w:r w:rsidR="007873E9">
        <w:rPr>
          <w:rFonts w:ascii="Verdana" w:hAnsi="Verdana"/>
          <w:b/>
        </w:rPr>
        <w:t xml:space="preserve"> (if available)</w:t>
      </w:r>
      <w:r w:rsidR="007873E9" w:rsidRPr="00510676">
        <w:rPr>
          <w:rFonts w:ascii="Verdana" w:hAnsi="Verdana"/>
          <w:b/>
        </w:rPr>
        <w:t xml:space="preserve"> </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53400" w:rsidRPr="00353400" w14:paraId="2B03E450" w14:textId="77777777" w:rsidTr="00FE2861">
        <w:trPr>
          <w:trHeight w:hRule="exact" w:val="397"/>
        </w:trPr>
        <w:tc>
          <w:tcPr>
            <w:tcW w:w="7088" w:type="dxa"/>
            <w:vAlign w:val="center"/>
          </w:tcPr>
          <w:p w14:paraId="2ECA8959" w14:textId="77777777" w:rsidR="007873E9" w:rsidRPr="00353400" w:rsidRDefault="007873E9" w:rsidP="00FE2861">
            <w:pPr>
              <w:pStyle w:val="Question"/>
              <w:tabs>
                <w:tab w:val="clear" w:pos="284"/>
                <w:tab w:val="left" w:pos="1418"/>
                <w:tab w:val="left" w:pos="2552"/>
              </w:tabs>
              <w:spacing w:before="0" w:after="0"/>
              <w:ind w:left="28" w:firstLine="0"/>
              <w:rPr>
                <w:rFonts w:ascii="Verdana" w:hAnsi="Verdana"/>
              </w:rPr>
            </w:pPr>
            <w:r w:rsidRPr="00353400">
              <w:rPr>
                <w:rFonts w:ascii="Verdana" w:hAnsi="Verdana"/>
              </w:rPr>
              <w:fldChar w:fldCharType="begin">
                <w:ffData>
                  <w:name w:val="Text7"/>
                  <w:enabled/>
                  <w:calcOnExit w:val="0"/>
                  <w:textInput/>
                </w:ffData>
              </w:fldChar>
            </w:r>
            <w:r w:rsidRPr="00353400">
              <w:rPr>
                <w:rFonts w:ascii="Verdana" w:hAnsi="Verdana"/>
              </w:rPr>
              <w:instrText xml:space="preserve"> FORMTEXT </w:instrText>
            </w:r>
            <w:r w:rsidRPr="00353400">
              <w:rPr>
                <w:rFonts w:ascii="Verdana" w:hAnsi="Verdana"/>
              </w:rPr>
            </w:r>
            <w:r w:rsidRPr="00353400">
              <w:rPr>
                <w:rFonts w:ascii="Verdana" w:hAnsi="Verdana"/>
              </w:rPr>
              <w:fldChar w:fldCharType="separate"/>
            </w:r>
            <w:r w:rsidRPr="00353400">
              <w:rPr>
                <w:rFonts w:ascii="Verdana" w:hAnsi="Verdana"/>
                <w:noProof/>
              </w:rPr>
              <w:t> </w:t>
            </w:r>
            <w:r w:rsidRPr="00353400">
              <w:rPr>
                <w:rFonts w:ascii="Verdana" w:hAnsi="Verdana"/>
                <w:noProof/>
              </w:rPr>
              <w:t> </w:t>
            </w:r>
            <w:r w:rsidRPr="00353400">
              <w:rPr>
                <w:rFonts w:ascii="Verdana" w:hAnsi="Verdana"/>
                <w:noProof/>
              </w:rPr>
              <w:t> </w:t>
            </w:r>
            <w:r w:rsidRPr="00353400">
              <w:rPr>
                <w:rFonts w:ascii="Verdana" w:hAnsi="Verdana"/>
                <w:noProof/>
              </w:rPr>
              <w:t> </w:t>
            </w:r>
            <w:r w:rsidRPr="00353400">
              <w:rPr>
                <w:rFonts w:ascii="Verdana" w:hAnsi="Verdana"/>
                <w:noProof/>
              </w:rPr>
              <w:t> </w:t>
            </w:r>
            <w:r w:rsidRPr="00353400">
              <w:rPr>
                <w:rFonts w:ascii="Verdana" w:hAnsi="Verdana"/>
              </w:rPr>
              <w:fldChar w:fldCharType="end"/>
            </w:r>
          </w:p>
        </w:tc>
      </w:tr>
    </w:tbl>
    <w:p w14:paraId="4F5AA7C1" w14:textId="77777777" w:rsidR="007873E9" w:rsidRPr="00422B2C" w:rsidRDefault="007873E9" w:rsidP="007873E9">
      <w:pPr>
        <w:pStyle w:val="Question"/>
        <w:rPr>
          <w:rFonts w:ascii="Verdana" w:hAnsi="Verdana"/>
          <w:b/>
        </w:rPr>
      </w:pPr>
      <w:r w:rsidRPr="00DA2D00">
        <w:rPr>
          <w:rFonts w:ascii="Verdana" w:hAnsi="Verdana"/>
          <w:b/>
        </w:rPr>
        <w:tab/>
        <w:t>1.8</w:t>
      </w:r>
      <w:r w:rsidRPr="00DA2D00">
        <w:rPr>
          <w:rFonts w:ascii="Verdana" w:hAnsi="Verdana"/>
          <w:b/>
        </w:rPr>
        <w:tab/>
      </w:r>
      <w:r>
        <w:rPr>
          <w:rFonts w:ascii="Verdana" w:hAnsi="Verdana"/>
          <w:b/>
        </w:rPr>
        <w:t xml:space="preserve">Passport </w:t>
      </w:r>
      <w:r w:rsidRPr="00DA2D00">
        <w:rPr>
          <w:rFonts w:ascii="Verdana" w:hAnsi="Verdana"/>
          <w:b/>
        </w:rPr>
        <w:t>number</w:t>
      </w:r>
      <w:r>
        <w:rPr>
          <w:rFonts w:ascii="Verdana" w:hAnsi="Verdana"/>
          <w:b/>
        </w:rPr>
        <w:t xml:space="preserve"> </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53400" w:rsidRPr="00353400" w14:paraId="01FCE7D7" w14:textId="77777777" w:rsidTr="00FE2861">
        <w:trPr>
          <w:trHeight w:hRule="exact" w:val="397"/>
        </w:trPr>
        <w:tc>
          <w:tcPr>
            <w:tcW w:w="7088" w:type="dxa"/>
            <w:vAlign w:val="center"/>
          </w:tcPr>
          <w:p w14:paraId="63E27705" w14:textId="77777777" w:rsidR="007873E9" w:rsidRPr="00353400" w:rsidRDefault="007873E9" w:rsidP="00FE2861">
            <w:pPr>
              <w:pStyle w:val="Question"/>
              <w:tabs>
                <w:tab w:val="clear" w:pos="284"/>
                <w:tab w:val="left" w:pos="1418"/>
                <w:tab w:val="left" w:pos="2552"/>
              </w:tabs>
              <w:spacing w:before="0" w:after="0"/>
              <w:ind w:left="28" w:firstLine="0"/>
              <w:rPr>
                <w:rFonts w:ascii="Verdana" w:hAnsi="Verdana"/>
              </w:rPr>
            </w:pPr>
            <w:r w:rsidRPr="00353400">
              <w:rPr>
                <w:rFonts w:ascii="Verdana" w:hAnsi="Verdana"/>
              </w:rPr>
              <w:fldChar w:fldCharType="begin">
                <w:ffData>
                  <w:name w:val="Text7"/>
                  <w:enabled/>
                  <w:calcOnExit w:val="0"/>
                  <w:textInput/>
                </w:ffData>
              </w:fldChar>
            </w:r>
            <w:r w:rsidRPr="00353400">
              <w:rPr>
                <w:rFonts w:ascii="Verdana" w:hAnsi="Verdana"/>
              </w:rPr>
              <w:instrText xml:space="preserve"> FORMTEXT </w:instrText>
            </w:r>
            <w:r w:rsidRPr="00353400">
              <w:rPr>
                <w:rFonts w:ascii="Verdana" w:hAnsi="Verdana"/>
              </w:rPr>
            </w:r>
            <w:r w:rsidRPr="00353400">
              <w:rPr>
                <w:rFonts w:ascii="Verdana" w:hAnsi="Verdana"/>
              </w:rPr>
              <w:fldChar w:fldCharType="separate"/>
            </w:r>
            <w:r w:rsidRPr="00353400">
              <w:rPr>
                <w:rFonts w:ascii="Verdana" w:hAnsi="Verdana"/>
                <w:noProof/>
              </w:rPr>
              <w:t> </w:t>
            </w:r>
            <w:r w:rsidRPr="00353400">
              <w:rPr>
                <w:rFonts w:ascii="Verdana" w:hAnsi="Verdana"/>
                <w:noProof/>
              </w:rPr>
              <w:t> </w:t>
            </w:r>
            <w:r w:rsidRPr="00353400">
              <w:rPr>
                <w:rFonts w:ascii="Verdana" w:hAnsi="Verdana"/>
                <w:noProof/>
              </w:rPr>
              <w:t> </w:t>
            </w:r>
            <w:r w:rsidRPr="00353400">
              <w:rPr>
                <w:rFonts w:ascii="Verdana" w:hAnsi="Verdana"/>
                <w:noProof/>
              </w:rPr>
              <w:t> </w:t>
            </w:r>
            <w:r w:rsidRPr="00353400">
              <w:rPr>
                <w:rFonts w:ascii="Verdana" w:hAnsi="Verdana"/>
                <w:noProof/>
              </w:rPr>
              <w:t> </w:t>
            </w:r>
            <w:r w:rsidRPr="00353400">
              <w:rPr>
                <w:rFonts w:ascii="Verdana" w:hAnsi="Verdana"/>
              </w:rPr>
              <w:fldChar w:fldCharType="end"/>
            </w:r>
          </w:p>
        </w:tc>
      </w:tr>
    </w:tbl>
    <w:p w14:paraId="5E56E198" w14:textId="77777777" w:rsidR="007873E9" w:rsidRPr="000F04DF" w:rsidRDefault="007873E9" w:rsidP="000864C0">
      <w:pPr>
        <w:pStyle w:val="Question"/>
        <w:tabs>
          <w:tab w:val="clear" w:pos="-142"/>
        </w:tabs>
        <w:spacing w:before="20"/>
        <w:ind w:firstLine="0"/>
        <w:jc w:val="both"/>
        <w:rPr>
          <w:rFonts w:ascii="Verdana" w:hAnsi="Verdana"/>
        </w:rPr>
      </w:pPr>
      <w:r w:rsidRPr="004F428C">
        <w:rPr>
          <w:rFonts w:ascii="Verdana" w:hAnsi="Verdana"/>
        </w:rPr>
        <w:fldChar w:fldCharType="begin">
          <w:ffData>
            <w:name w:val="Check26"/>
            <w:enabled/>
            <w:calcOnExit w:val="0"/>
            <w:checkBox>
              <w:sizeAuto/>
              <w:default w:val="0"/>
            </w:checkBox>
          </w:ffData>
        </w:fldChar>
      </w:r>
      <w:r w:rsidRPr="004F428C">
        <w:rPr>
          <w:rFonts w:ascii="Verdana" w:hAnsi="Verdana"/>
        </w:rPr>
        <w:instrText xml:space="preserve"> FORMCHECKBOX </w:instrText>
      </w:r>
      <w:r w:rsidRPr="004F428C">
        <w:rPr>
          <w:rFonts w:ascii="Verdana" w:hAnsi="Verdana"/>
        </w:rPr>
      </w:r>
      <w:r w:rsidRPr="004F428C">
        <w:rPr>
          <w:rFonts w:ascii="Verdana" w:hAnsi="Verdana"/>
        </w:rPr>
        <w:fldChar w:fldCharType="separate"/>
      </w:r>
      <w:r w:rsidRPr="004F428C">
        <w:rPr>
          <w:rFonts w:ascii="Verdana" w:hAnsi="Verdana"/>
        </w:rPr>
        <w:fldChar w:fldCharType="end"/>
      </w:r>
      <w:r w:rsidRPr="004F428C">
        <w:rPr>
          <w:rFonts w:ascii="Verdana" w:hAnsi="Verdana"/>
        </w:rPr>
        <w:t xml:space="preserve"> </w:t>
      </w:r>
      <w:r>
        <w:rPr>
          <w:rFonts w:ascii="Verdana" w:hAnsi="Verdana"/>
        </w:rPr>
        <w:t>I understand that a copy of passport is not required to be attached but it should be readily available upon request.</w:t>
      </w:r>
    </w:p>
    <w:p w14:paraId="5B418693" w14:textId="1369BADD" w:rsidR="000830DE" w:rsidRPr="00B27110" w:rsidRDefault="00EB352E" w:rsidP="007873E9">
      <w:pPr>
        <w:pStyle w:val="Question"/>
        <w:rPr>
          <w:rFonts w:ascii="Verdana" w:hAnsi="Verdana"/>
          <w:b/>
        </w:rPr>
      </w:pPr>
      <w:r>
        <w:rPr>
          <w:rFonts w:ascii="Verdana" w:hAnsi="Verdana"/>
          <w:b/>
        </w:rPr>
        <w:tab/>
      </w:r>
      <w:r w:rsidR="000830DE" w:rsidRPr="00B27110">
        <w:rPr>
          <w:rFonts w:ascii="Verdana" w:hAnsi="Verdana"/>
          <w:b/>
        </w:rPr>
        <w:t>1.</w:t>
      </w:r>
      <w:r w:rsidR="007873E9">
        <w:rPr>
          <w:rFonts w:ascii="Verdana" w:hAnsi="Verdana"/>
          <w:b/>
        </w:rPr>
        <w:t>9</w:t>
      </w:r>
      <w:r w:rsidR="000830DE" w:rsidRPr="00B27110">
        <w:rPr>
          <w:rFonts w:ascii="Verdana" w:hAnsi="Verdana"/>
          <w:b/>
        </w:rPr>
        <w:tab/>
      </w:r>
      <w:r w:rsidR="008B6654">
        <w:rPr>
          <w:rFonts w:ascii="Verdana" w:hAnsi="Verdana"/>
          <w:b/>
        </w:rPr>
        <w:t>N</w:t>
      </w:r>
      <w:r w:rsidR="000830DE" w:rsidRPr="00B27110">
        <w:rPr>
          <w:rFonts w:ascii="Verdana" w:hAnsi="Verdana"/>
          <w:b/>
        </w:rPr>
        <w:t>ationality</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53400" w:rsidRPr="00353400" w14:paraId="5B418695" w14:textId="77777777">
        <w:trPr>
          <w:trHeight w:hRule="exact" w:val="397"/>
        </w:trPr>
        <w:tc>
          <w:tcPr>
            <w:tcW w:w="7088" w:type="dxa"/>
            <w:vAlign w:val="center"/>
          </w:tcPr>
          <w:p w14:paraId="5B418694" w14:textId="77777777" w:rsidR="000830DE" w:rsidRPr="00353400" w:rsidRDefault="000830DE">
            <w:pPr>
              <w:pStyle w:val="Question"/>
              <w:tabs>
                <w:tab w:val="clear" w:pos="284"/>
                <w:tab w:val="left" w:pos="1418"/>
                <w:tab w:val="left" w:pos="2552"/>
              </w:tabs>
              <w:spacing w:before="0" w:after="0"/>
              <w:ind w:left="28" w:firstLine="0"/>
              <w:rPr>
                <w:rFonts w:ascii="Verdana" w:hAnsi="Verdana"/>
              </w:rPr>
            </w:pPr>
            <w:r w:rsidRPr="00353400">
              <w:rPr>
                <w:rFonts w:ascii="Verdana" w:hAnsi="Verdana"/>
              </w:rPr>
              <w:fldChar w:fldCharType="begin">
                <w:ffData>
                  <w:name w:val="Text7"/>
                  <w:enabled/>
                  <w:calcOnExit w:val="0"/>
                  <w:textInput/>
                </w:ffData>
              </w:fldChar>
            </w:r>
            <w:r w:rsidRPr="00353400">
              <w:rPr>
                <w:rFonts w:ascii="Verdana" w:hAnsi="Verdana"/>
              </w:rPr>
              <w:instrText xml:space="preserve"> FORMTEXT </w:instrText>
            </w:r>
            <w:r w:rsidRPr="00353400">
              <w:rPr>
                <w:rFonts w:ascii="Verdana" w:hAnsi="Verdana"/>
              </w:rPr>
            </w:r>
            <w:r w:rsidRPr="00353400">
              <w:rPr>
                <w:rFonts w:ascii="Verdana" w:hAnsi="Verdana"/>
              </w:rPr>
              <w:fldChar w:fldCharType="separate"/>
            </w:r>
            <w:r w:rsidRPr="00353400">
              <w:rPr>
                <w:rFonts w:ascii="Verdana" w:hAnsi="Verdana"/>
                <w:noProof/>
              </w:rPr>
              <w:t> </w:t>
            </w:r>
            <w:r w:rsidRPr="00353400">
              <w:rPr>
                <w:rFonts w:ascii="Verdana" w:hAnsi="Verdana"/>
                <w:noProof/>
              </w:rPr>
              <w:t> </w:t>
            </w:r>
            <w:r w:rsidRPr="00353400">
              <w:rPr>
                <w:rFonts w:ascii="Verdana" w:hAnsi="Verdana"/>
                <w:noProof/>
              </w:rPr>
              <w:t> </w:t>
            </w:r>
            <w:r w:rsidRPr="00353400">
              <w:rPr>
                <w:rFonts w:ascii="Verdana" w:hAnsi="Verdana"/>
                <w:noProof/>
              </w:rPr>
              <w:t> </w:t>
            </w:r>
            <w:r w:rsidRPr="00353400">
              <w:rPr>
                <w:rFonts w:ascii="Verdana" w:hAnsi="Verdana"/>
                <w:noProof/>
              </w:rPr>
              <w:t> </w:t>
            </w:r>
            <w:r w:rsidRPr="00353400">
              <w:rPr>
                <w:rFonts w:ascii="Verdana" w:hAnsi="Verdana"/>
              </w:rPr>
              <w:fldChar w:fldCharType="end"/>
            </w:r>
          </w:p>
        </w:tc>
      </w:tr>
    </w:tbl>
    <w:p w14:paraId="5B418696" w14:textId="5A3278F7" w:rsidR="000830DE" w:rsidRPr="00B27110" w:rsidRDefault="000830DE" w:rsidP="000864C0">
      <w:pPr>
        <w:pStyle w:val="Question"/>
        <w:jc w:val="both"/>
        <w:rPr>
          <w:rFonts w:ascii="Verdana" w:hAnsi="Verdana"/>
          <w:b/>
        </w:rPr>
      </w:pPr>
      <w:r w:rsidRPr="00B27110">
        <w:rPr>
          <w:rFonts w:ascii="Verdana" w:hAnsi="Verdana"/>
          <w:b/>
        </w:rPr>
        <w:tab/>
        <w:t>1.</w:t>
      </w:r>
      <w:r w:rsidR="007873E9">
        <w:rPr>
          <w:rFonts w:ascii="Verdana" w:hAnsi="Verdana"/>
          <w:b/>
        </w:rPr>
        <w:t>10</w:t>
      </w:r>
      <w:r w:rsidRPr="00B27110">
        <w:rPr>
          <w:rFonts w:ascii="Verdana" w:hAnsi="Verdana"/>
          <w:b/>
        </w:rPr>
        <w:tab/>
      </w:r>
      <w:r w:rsidR="007B51D9">
        <w:rPr>
          <w:rFonts w:ascii="Verdana" w:hAnsi="Verdana"/>
          <w:b/>
        </w:rPr>
        <w:t>Has the individual controller</w:t>
      </w:r>
      <w:r w:rsidRPr="00B27110">
        <w:rPr>
          <w:rFonts w:ascii="Verdana" w:hAnsi="Verdana"/>
          <w:b/>
        </w:rPr>
        <w:t xml:space="preserve"> ever had a different nationality? If yes, </w:t>
      </w:r>
      <w:r w:rsidR="007B51D9">
        <w:rPr>
          <w:rFonts w:ascii="Verdana" w:hAnsi="Verdana"/>
          <w:b/>
        </w:rPr>
        <w:t>the individual controller</w:t>
      </w:r>
      <w:r w:rsidR="007B51D9" w:rsidRPr="00B27110">
        <w:rPr>
          <w:rFonts w:ascii="Verdana" w:hAnsi="Verdana"/>
          <w:b/>
        </w:rPr>
        <w:t xml:space="preserve"> </w:t>
      </w:r>
      <w:r w:rsidRPr="00B27110">
        <w:rPr>
          <w:rFonts w:ascii="Verdana" w:hAnsi="Verdana"/>
          <w:b/>
        </w:rPr>
        <w:t xml:space="preserve">must give </w:t>
      </w:r>
      <w:r w:rsidR="007B51D9">
        <w:rPr>
          <w:rFonts w:ascii="Verdana" w:hAnsi="Verdana"/>
          <w:b/>
        </w:rPr>
        <w:t>their</w:t>
      </w:r>
      <w:r w:rsidR="007B51D9" w:rsidRPr="00B27110">
        <w:rPr>
          <w:rFonts w:ascii="Verdana" w:hAnsi="Verdana"/>
          <w:b/>
        </w:rPr>
        <w:t xml:space="preserve"> </w:t>
      </w:r>
      <w:r w:rsidRPr="00B27110">
        <w:rPr>
          <w:rFonts w:ascii="Verdana" w:hAnsi="Verdana"/>
          <w:b/>
        </w:rPr>
        <w:t>previous nationality.</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53400" w:rsidRPr="00353400" w14:paraId="5B418698" w14:textId="77777777">
        <w:trPr>
          <w:trHeight w:hRule="exact" w:val="397"/>
        </w:trPr>
        <w:tc>
          <w:tcPr>
            <w:tcW w:w="7088" w:type="dxa"/>
            <w:vAlign w:val="center"/>
          </w:tcPr>
          <w:p w14:paraId="5B418697" w14:textId="77777777" w:rsidR="000830DE" w:rsidRPr="00353400" w:rsidRDefault="000830DE">
            <w:pPr>
              <w:pStyle w:val="Question"/>
              <w:tabs>
                <w:tab w:val="clear" w:pos="284"/>
                <w:tab w:val="left" w:pos="1418"/>
                <w:tab w:val="left" w:pos="2552"/>
              </w:tabs>
              <w:spacing w:before="0" w:after="0"/>
              <w:ind w:left="28" w:firstLine="0"/>
              <w:rPr>
                <w:rFonts w:ascii="Verdana" w:hAnsi="Verdana"/>
              </w:rPr>
            </w:pPr>
            <w:r w:rsidRPr="00353400">
              <w:rPr>
                <w:rFonts w:ascii="Verdana" w:hAnsi="Verdana"/>
              </w:rPr>
              <w:fldChar w:fldCharType="begin">
                <w:ffData>
                  <w:name w:val="Text7"/>
                  <w:enabled/>
                  <w:calcOnExit w:val="0"/>
                  <w:textInput/>
                </w:ffData>
              </w:fldChar>
            </w:r>
            <w:r w:rsidRPr="00353400">
              <w:rPr>
                <w:rFonts w:ascii="Verdana" w:hAnsi="Verdana"/>
              </w:rPr>
              <w:instrText xml:space="preserve"> FORMTEXT </w:instrText>
            </w:r>
            <w:r w:rsidRPr="00353400">
              <w:rPr>
                <w:rFonts w:ascii="Verdana" w:hAnsi="Verdana"/>
              </w:rPr>
            </w:r>
            <w:r w:rsidRPr="00353400">
              <w:rPr>
                <w:rFonts w:ascii="Verdana" w:hAnsi="Verdana"/>
              </w:rPr>
              <w:fldChar w:fldCharType="separate"/>
            </w:r>
            <w:r w:rsidRPr="00353400">
              <w:rPr>
                <w:rFonts w:ascii="Verdana" w:hAnsi="Verdana"/>
                <w:noProof/>
              </w:rPr>
              <w:t> </w:t>
            </w:r>
            <w:r w:rsidRPr="00353400">
              <w:rPr>
                <w:rFonts w:ascii="Verdana" w:hAnsi="Verdana"/>
                <w:noProof/>
              </w:rPr>
              <w:t> </w:t>
            </w:r>
            <w:r w:rsidRPr="00353400">
              <w:rPr>
                <w:rFonts w:ascii="Verdana" w:hAnsi="Verdana"/>
                <w:noProof/>
              </w:rPr>
              <w:t> </w:t>
            </w:r>
            <w:r w:rsidRPr="00353400">
              <w:rPr>
                <w:rFonts w:ascii="Verdana" w:hAnsi="Verdana"/>
                <w:noProof/>
              </w:rPr>
              <w:t> </w:t>
            </w:r>
            <w:r w:rsidRPr="00353400">
              <w:rPr>
                <w:rFonts w:ascii="Verdana" w:hAnsi="Verdana"/>
                <w:noProof/>
              </w:rPr>
              <w:t> </w:t>
            </w:r>
            <w:r w:rsidRPr="00353400">
              <w:rPr>
                <w:rFonts w:ascii="Verdana" w:hAnsi="Verdana"/>
              </w:rPr>
              <w:fldChar w:fldCharType="end"/>
            </w:r>
          </w:p>
        </w:tc>
      </w:tr>
    </w:tbl>
    <w:p w14:paraId="6A66A89D" w14:textId="5D577CE9" w:rsidR="004A3298" w:rsidRDefault="00490825" w:rsidP="000864C0">
      <w:pPr>
        <w:pStyle w:val="Question"/>
        <w:jc w:val="both"/>
        <w:rPr>
          <w:rFonts w:ascii="Verdana" w:hAnsi="Verdana"/>
          <w:b/>
        </w:rPr>
      </w:pPr>
      <w:r>
        <w:rPr>
          <w:rFonts w:ascii="Verdana" w:hAnsi="Verdana"/>
          <w:b/>
        </w:rPr>
        <w:t>1.1</w:t>
      </w:r>
      <w:r w:rsidR="007873E9">
        <w:rPr>
          <w:rFonts w:ascii="Verdana" w:hAnsi="Verdana"/>
          <w:b/>
        </w:rPr>
        <w:t>1</w:t>
      </w:r>
      <w:r w:rsidR="00EB352E">
        <w:rPr>
          <w:rFonts w:ascii="Verdana" w:hAnsi="Verdana"/>
          <w:b/>
        </w:rPr>
        <w:tab/>
      </w:r>
      <w:r w:rsidR="004A3298">
        <w:rPr>
          <w:rFonts w:ascii="Verdana" w:hAnsi="Verdana"/>
          <w:b/>
        </w:rPr>
        <w:t xml:space="preserve">The individual controller’s CV should be readily available upon request. </w:t>
      </w:r>
    </w:p>
    <w:p w14:paraId="088A3761" w14:textId="33003E46" w:rsidR="004A3298" w:rsidRDefault="004A3298" w:rsidP="000864C0">
      <w:pPr>
        <w:pStyle w:val="Question"/>
        <w:spacing w:before="0" w:line="240" w:lineRule="auto"/>
        <w:jc w:val="both"/>
        <w:rPr>
          <w:rFonts w:ascii="Verdana" w:hAnsi="Verdana"/>
        </w:rPr>
      </w:pPr>
      <w:r>
        <w:rPr>
          <w:rFonts w:ascii="Verdana" w:hAnsi="Verdana"/>
        </w:rPr>
        <w:tab/>
      </w:r>
      <w:r>
        <w:rPr>
          <w:rFonts w:ascii="Verdana" w:hAnsi="Verdana"/>
        </w:rPr>
        <w:tab/>
      </w:r>
      <w:r w:rsidR="00361899">
        <w:rPr>
          <w:rFonts w:ascii="Verdana" w:hAnsi="Verdana"/>
        </w:rPr>
        <w:t>If request</w:t>
      </w:r>
      <w:r w:rsidR="00FC4BB7">
        <w:rPr>
          <w:rFonts w:ascii="Verdana" w:hAnsi="Verdana"/>
        </w:rPr>
        <w:t>ed</w:t>
      </w:r>
      <w:r w:rsidR="00361899">
        <w:rPr>
          <w:rFonts w:ascii="Verdana" w:hAnsi="Verdana"/>
        </w:rPr>
        <w:t>, it</w:t>
      </w:r>
      <w:r>
        <w:rPr>
          <w:rFonts w:ascii="Verdana" w:hAnsi="Verdana"/>
        </w:rPr>
        <w:t xml:space="preserve"> should include a </w:t>
      </w:r>
      <w:r w:rsidRPr="00EB352E">
        <w:rPr>
          <w:rFonts w:ascii="Verdana" w:hAnsi="Verdana"/>
        </w:rPr>
        <w:t xml:space="preserve">detailed account of </w:t>
      </w:r>
      <w:r>
        <w:rPr>
          <w:rFonts w:ascii="Verdana" w:hAnsi="Verdana"/>
        </w:rPr>
        <w:t>the individual controller’s</w:t>
      </w:r>
      <w:r w:rsidRPr="00EB352E">
        <w:rPr>
          <w:rFonts w:ascii="Verdana" w:hAnsi="Verdana"/>
        </w:rPr>
        <w:t xml:space="preserve"> education, training, previous professional experience and any professional activities or other functions currently performed</w:t>
      </w:r>
    </w:p>
    <w:p w14:paraId="61A991CF" w14:textId="3AEF2C0A" w:rsidR="00FC4BB7" w:rsidRDefault="00FC4BB7" w:rsidP="000864C0">
      <w:pPr>
        <w:pStyle w:val="Question"/>
        <w:spacing w:before="0" w:line="240" w:lineRule="auto"/>
        <w:jc w:val="both"/>
        <w:rPr>
          <w:rFonts w:ascii="Verdana" w:hAnsi="Verdana"/>
          <w:b/>
        </w:rPr>
      </w:pPr>
      <w:r>
        <w:rPr>
          <w:rFonts w:ascii="Verdana" w:hAnsi="Verdana"/>
        </w:rPr>
        <w:tab/>
      </w:r>
      <w:r>
        <w:rPr>
          <w:rFonts w:ascii="Verdana" w:hAnsi="Verdana"/>
        </w:rPr>
        <w:tab/>
      </w:r>
      <w:r w:rsidRPr="0018036D">
        <w:rPr>
          <w:rFonts w:ascii="Verdana" w:hAnsi="Verdana"/>
        </w:rPr>
        <w:fldChar w:fldCharType="begin">
          <w:ffData>
            <w:name w:val="Check27"/>
            <w:enabled/>
            <w:calcOnExit w:val="0"/>
            <w:checkBox>
              <w:sizeAuto/>
              <w:default w:val="0"/>
              <w:checked w:val="0"/>
            </w:checkBox>
          </w:ffData>
        </w:fldChar>
      </w:r>
      <w:r w:rsidRPr="0018036D">
        <w:rPr>
          <w:rFonts w:ascii="Verdana" w:hAnsi="Verdana"/>
        </w:rPr>
        <w:instrText xml:space="preserve"> FORMCHECKBOX </w:instrText>
      </w:r>
      <w:r w:rsidRPr="0018036D">
        <w:rPr>
          <w:rFonts w:ascii="Verdana" w:hAnsi="Verdana"/>
        </w:rPr>
      </w:r>
      <w:r w:rsidRPr="0018036D">
        <w:rPr>
          <w:rFonts w:ascii="Verdana" w:hAnsi="Verdana"/>
        </w:rPr>
        <w:fldChar w:fldCharType="separate"/>
      </w:r>
      <w:r w:rsidRPr="0018036D">
        <w:rPr>
          <w:rFonts w:ascii="Verdana" w:hAnsi="Verdana"/>
        </w:rPr>
        <w:fldChar w:fldCharType="end"/>
      </w:r>
      <w:r w:rsidRPr="0018036D">
        <w:rPr>
          <w:rFonts w:ascii="Verdana" w:hAnsi="Verdana"/>
        </w:rPr>
        <w:fldChar w:fldCharType="begin"/>
      </w:r>
      <w:r w:rsidRPr="0018036D">
        <w:rPr>
          <w:rFonts w:ascii="Verdana" w:hAnsi="Verdana"/>
        </w:rPr>
        <w:instrText xml:space="preserve"> FORMCHECKBOX </w:instrText>
      </w:r>
      <w:r w:rsidRPr="0018036D">
        <w:rPr>
          <w:rFonts w:ascii="Verdana" w:hAnsi="Verdana"/>
        </w:rPr>
        <w:fldChar w:fldCharType="separate"/>
      </w:r>
      <w:r w:rsidRPr="0018036D">
        <w:rPr>
          <w:rFonts w:ascii="Verdana" w:hAnsi="Verdana"/>
        </w:rPr>
        <w:fldChar w:fldCharType="end"/>
      </w:r>
      <w:r>
        <w:rPr>
          <w:rFonts w:ascii="Verdana" w:hAnsi="Verdana"/>
        </w:rPr>
        <w:t xml:space="preserve"> I understand that a CV may be requested</w:t>
      </w:r>
    </w:p>
    <w:p w14:paraId="5B41869C" w14:textId="2553AFCC" w:rsidR="00260E89" w:rsidRPr="00EB352E" w:rsidRDefault="00260E89" w:rsidP="000864C0">
      <w:pPr>
        <w:pStyle w:val="Question"/>
        <w:jc w:val="both"/>
        <w:rPr>
          <w:rFonts w:ascii="Verdana" w:hAnsi="Verdana"/>
          <w:b/>
        </w:rPr>
      </w:pPr>
      <w:r w:rsidRPr="00EB352E">
        <w:rPr>
          <w:rFonts w:ascii="Verdana" w:hAnsi="Verdana"/>
          <w:b/>
        </w:rPr>
        <w:t>1.1</w:t>
      </w:r>
      <w:r w:rsidR="004A3298">
        <w:rPr>
          <w:rFonts w:ascii="Verdana" w:hAnsi="Verdana"/>
          <w:b/>
        </w:rPr>
        <w:t>2</w:t>
      </w:r>
      <w:r w:rsidR="00EB352E">
        <w:rPr>
          <w:rFonts w:ascii="Verdana" w:hAnsi="Verdana"/>
          <w:b/>
        </w:rPr>
        <w:tab/>
      </w:r>
      <w:r w:rsidR="00DE1EE2">
        <w:rPr>
          <w:rFonts w:ascii="Verdana" w:hAnsi="Verdana"/>
          <w:b/>
        </w:rPr>
        <w:t>You</w:t>
      </w:r>
      <w:r w:rsidR="007B51D9">
        <w:rPr>
          <w:rFonts w:ascii="Verdana" w:hAnsi="Verdana"/>
          <w:b/>
        </w:rPr>
        <w:t xml:space="preserve"> </w:t>
      </w:r>
      <w:r w:rsidR="00EB352E">
        <w:rPr>
          <w:rFonts w:ascii="Verdana" w:hAnsi="Verdana"/>
          <w:b/>
        </w:rPr>
        <w:t>must p</w:t>
      </w:r>
      <w:r w:rsidRPr="00EB352E">
        <w:rPr>
          <w:rFonts w:ascii="Verdana" w:hAnsi="Verdana"/>
          <w:b/>
        </w:rPr>
        <w:t>rovide information about</w:t>
      </w:r>
      <w:r w:rsidR="005C328D">
        <w:rPr>
          <w:rFonts w:ascii="Verdana" w:hAnsi="Verdana"/>
          <w:b/>
        </w:rPr>
        <w:t xml:space="preserve"> </w:t>
      </w:r>
      <w:r w:rsidR="007B51D9">
        <w:rPr>
          <w:rFonts w:ascii="Verdana" w:hAnsi="Verdana"/>
          <w:b/>
        </w:rPr>
        <w:t>the</w:t>
      </w:r>
      <w:r w:rsidR="00DE1EE2">
        <w:rPr>
          <w:rFonts w:ascii="Verdana" w:hAnsi="Verdana"/>
          <w:b/>
        </w:rPr>
        <w:t xml:space="preserve"> individual controller’s</w:t>
      </w:r>
      <w:r w:rsidRPr="00EB352E">
        <w:rPr>
          <w:rFonts w:ascii="Verdana" w:hAnsi="Verdana"/>
          <w:b/>
        </w:rPr>
        <w:t xml:space="preserve"> financial position</w:t>
      </w:r>
      <w:r w:rsidR="005C328D">
        <w:rPr>
          <w:rFonts w:ascii="Verdana" w:hAnsi="Verdana"/>
          <w:b/>
        </w:rPr>
        <w:t>. This should include</w:t>
      </w:r>
      <w:r w:rsidRPr="00EB352E">
        <w:rPr>
          <w:rFonts w:ascii="Verdana" w:hAnsi="Verdana"/>
          <w:b/>
        </w:rPr>
        <w:t xml:space="preserve"> details concerning sources of revenue, assets and liabilities, security interests and guarantees, whether granted or received.</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53400" w:rsidRPr="00353400" w14:paraId="5B41869E" w14:textId="77777777" w:rsidTr="00EB352E">
        <w:trPr>
          <w:trHeight w:hRule="exact" w:val="842"/>
        </w:trPr>
        <w:tc>
          <w:tcPr>
            <w:tcW w:w="7088" w:type="dxa"/>
          </w:tcPr>
          <w:p w14:paraId="5B41869D" w14:textId="77777777" w:rsidR="00260E89" w:rsidRPr="00353400" w:rsidRDefault="00260E89" w:rsidP="00EB352E">
            <w:pPr>
              <w:pStyle w:val="Question"/>
              <w:tabs>
                <w:tab w:val="clear" w:pos="284"/>
                <w:tab w:val="left" w:pos="1418"/>
                <w:tab w:val="left" w:pos="2552"/>
              </w:tabs>
              <w:spacing w:before="0" w:after="0"/>
              <w:ind w:left="28" w:firstLine="0"/>
              <w:rPr>
                <w:rFonts w:ascii="Verdana" w:hAnsi="Verdana"/>
              </w:rPr>
            </w:pPr>
            <w:r w:rsidRPr="00353400">
              <w:rPr>
                <w:rFonts w:ascii="Verdana" w:hAnsi="Verdana"/>
              </w:rPr>
              <w:fldChar w:fldCharType="begin">
                <w:ffData>
                  <w:name w:val="Text7"/>
                  <w:enabled/>
                  <w:calcOnExit w:val="0"/>
                  <w:textInput/>
                </w:ffData>
              </w:fldChar>
            </w:r>
            <w:r w:rsidRPr="00353400">
              <w:rPr>
                <w:rFonts w:ascii="Verdana" w:hAnsi="Verdana"/>
              </w:rPr>
              <w:instrText xml:space="preserve"> FORMTEXT </w:instrText>
            </w:r>
            <w:r w:rsidRPr="00353400">
              <w:rPr>
                <w:rFonts w:ascii="Verdana" w:hAnsi="Verdana"/>
              </w:rPr>
            </w:r>
            <w:r w:rsidRPr="00353400">
              <w:rPr>
                <w:rFonts w:ascii="Verdana" w:hAnsi="Verdana"/>
              </w:rPr>
              <w:fldChar w:fldCharType="separate"/>
            </w:r>
            <w:r w:rsidRPr="00353400">
              <w:rPr>
                <w:rFonts w:ascii="Verdana" w:hAnsi="Verdana"/>
                <w:noProof/>
              </w:rPr>
              <w:t> </w:t>
            </w:r>
            <w:r w:rsidRPr="00353400">
              <w:rPr>
                <w:rFonts w:ascii="Verdana" w:hAnsi="Verdana"/>
                <w:noProof/>
              </w:rPr>
              <w:t> </w:t>
            </w:r>
            <w:r w:rsidRPr="00353400">
              <w:rPr>
                <w:rFonts w:ascii="Verdana" w:hAnsi="Verdana"/>
                <w:noProof/>
              </w:rPr>
              <w:t> </w:t>
            </w:r>
            <w:r w:rsidRPr="00353400">
              <w:rPr>
                <w:rFonts w:ascii="Verdana" w:hAnsi="Verdana"/>
                <w:noProof/>
              </w:rPr>
              <w:t> </w:t>
            </w:r>
            <w:r w:rsidRPr="00353400">
              <w:rPr>
                <w:rFonts w:ascii="Verdana" w:hAnsi="Verdana"/>
                <w:noProof/>
              </w:rPr>
              <w:t> </w:t>
            </w:r>
            <w:r w:rsidRPr="00353400">
              <w:rPr>
                <w:rFonts w:ascii="Verdana" w:hAnsi="Verdana"/>
              </w:rPr>
              <w:fldChar w:fldCharType="end"/>
            </w:r>
          </w:p>
        </w:tc>
      </w:tr>
    </w:tbl>
    <w:p w14:paraId="5B41869F" w14:textId="77777777" w:rsidR="005C328D" w:rsidRDefault="005C328D" w:rsidP="00EB352E">
      <w:pPr>
        <w:pStyle w:val="Question"/>
        <w:rPr>
          <w:rFonts w:ascii="Verdana" w:hAnsi="Verdana"/>
          <w:b/>
        </w:rPr>
      </w:pPr>
    </w:p>
    <w:p w14:paraId="5B4186A0" w14:textId="77777777" w:rsidR="005C328D" w:rsidRDefault="005C328D">
      <w:pPr>
        <w:rPr>
          <w:rFonts w:ascii="Verdana" w:eastAsia="Times New Roman" w:hAnsi="Verdana" w:cs="Times New Roman"/>
          <w:b/>
          <w:sz w:val="18"/>
          <w:szCs w:val="20"/>
          <w:lang w:eastAsia="en-GB"/>
        </w:rPr>
      </w:pPr>
      <w:r>
        <w:rPr>
          <w:rFonts w:ascii="Verdana" w:hAnsi="Verdana"/>
          <w:b/>
        </w:rPr>
        <w:br w:type="page"/>
      </w:r>
    </w:p>
    <w:p w14:paraId="5B4186A1" w14:textId="168BD9B6" w:rsidR="00260E89" w:rsidRPr="00EB352E" w:rsidRDefault="00260E89" w:rsidP="000864C0">
      <w:pPr>
        <w:pStyle w:val="Question"/>
        <w:tabs>
          <w:tab w:val="left" w:pos="7088"/>
        </w:tabs>
        <w:jc w:val="both"/>
        <w:rPr>
          <w:rFonts w:ascii="Verdana" w:hAnsi="Verdana"/>
          <w:b/>
          <w:bCs/>
        </w:rPr>
      </w:pPr>
      <w:r w:rsidRPr="64A25423">
        <w:rPr>
          <w:rFonts w:ascii="Verdana" w:hAnsi="Verdana"/>
          <w:b/>
          <w:bCs/>
        </w:rPr>
        <w:lastRenderedPageBreak/>
        <w:t>1.</w:t>
      </w:r>
      <w:r w:rsidR="00490825" w:rsidRPr="64A25423">
        <w:rPr>
          <w:rFonts w:ascii="Verdana" w:hAnsi="Verdana"/>
          <w:b/>
          <w:bCs/>
        </w:rPr>
        <w:t>1</w:t>
      </w:r>
      <w:r w:rsidR="004A3298">
        <w:rPr>
          <w:rFonts w:ascii="Verdana" w:hAnsi="Verdana"/>
          <w:b/>
          <w:bCs/>
        </w:rPr>
        <w:t>3</w:t>
      </w:r>
      <w:r>
        <w:tab/>
      </w:r>
      <w:r w:rsidR="00DE1EE2" w:rsidRPr="64A25423">
        <w:rPr>
          <w:rFonts w:ascii="Verdana" w:hAnsi="Verdana"/>
          <w:b/>
          <w:bCs/>
        </w:rPr>
        <w:t>You</w:t>
      </w:r>
      <w:r w:rsidR="00F56D18" w:rsidRPr="64A25423">
        <w:rPr>
          <w:rFonts w:ascii="Verdana" w:hAnsi="Verdana"/>
          <w:b/>
          <w:bCs/>
        </w:rPr>
        <w:t xml:space="preserve"> must p</w:t>
      </w:r>
      <w:r w:rsidRPr="64A25423">
        <w:rPr>
          <w:rFonts w:ascii="Verdana" w:hAnsi="Verdana"/>
          <w:b/>
          <w:bCs/>
        </w:rPr>
        <w:t>rovid</w:t>
      </w:r>
      <w:r w:rsidR="004E488E" w:rsidRPr="64A25423">
        <w:rPr>
          <w:rFonts w:ascii="Verdana" w:hAnsi="Verdana"/>
          <w:b/>
          <w:bCs/>
        </w:rPr>
        <w:t xml:space="preserve">e a description of any links </w:t>
      </w:r>
      <w:r w:rsidR="007B51D9" w:rsidRPr="64A25423">
        <w:rPr>
          <w:rFonts w:ascii="Verdana" w:hAnsi="Verdana"/>
          <w:b/>
          <w:bCs/>
        </w:rPr>
        <w:t xml:space="preserve">the individual controller </w:t>
      </w:r>
      <w:r w:rsidRPr="64A25423">
        <w:rPr>
          <w:rFonts w:ascii="Verdana" w:hAnsi="Verdana"/>
          <w:b/>
          <w:bCs/>
        </w:rPr>
        <w:t>ha</w:t>
      </w:r>
      <w:r w:rsidR="007B51D9" w:rsidRPr="64A25423">
        <w:rPr>
          <w:rFonts w:ascii="Verdana" w:hAnsi="Verdana"/>
          <w:b/>
          <w:bCs/>
        </w:rPr>
        <w:t>s</w:t>
      </w:r>
      <w:r w:rsidRPr="64A25423">
        <w:rPr>
          <w:rFonts w:ascii="Verdana" w:hAnsi="Verdana"/>
          <w:b/>
          <w:bCs/>
        </w:rPr>
        <w:t xml:space="preserve"> to politically exposed persons, as defined in </w:t>
      </w:r>
      <w:r w:rsidR="00CB1242">
        <w:rPr>
          <w:rFonts w:ascii="Verdana" w:hAnsi="Verdana"/>
          <w:b/>
          <w:bCs/>
        </w:rPr>
        <w:t>Regulation 35(12) of the Money Laundering, Terrorist Financing and Transfer of Funds (Information on the Payer) Regulations 2017 (SI 2017/692)</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53400" w:rsidRPr="00353400" w14:paraId="5B4186A3" w14:textId="77777777" w:rsidTr="00EB352E">
        <w:trPr>
          <w:trHeight w:hRule="exact" w:val="842"/>
        </w:trPr>
        <w:tc>
          <w:tcPr>
            <w:tcW w:w="7088" w:type="dxa"/>
          </w:tcPr>
          <w:p w14:paraId="5B4186A2" w14:textId="77777777" w:rsidR="00260E89" w:rsidRPr="00353400" w:rsidRDefault="00260E89" w:rsidP="00EB352E">
            <w:pPr>
              <w:pStyle w:val="Question"/>
              <w:tabs>
                <w:tab w:val="clear" w:pos="284"/>
                <w:tab w:val="left" w:pos="1418"/>
                <w:tab w:val="left" w:pos="2552"/>
              </w:tabs>
              <w:spacing w:before="0" w:after="0"/>
              <w:ind w:left="28" w:firstLine="0"/>
              <w:rPr>
                <w:rFonts w:ascii="Verdana" w:hAnsi="Verdana"/>
              </w:rPr>
            </w:pPr>
            <w:r w:rsidRPr="00353400">
              <w:rPr>
                <w:rFonts w:ascii="Verdana" w:hAnsi="Verdana"/>
              </w:rPr>
              <w:fldChar w:fldCharType="begin">
                <w:ffData>
                  <w:name w:val="Text7"/>
                  <w:enabled/>
                  <w:calcOnExit w:val="0"/>
                  <w:textInput/>
                </w:ffData>
              </w:fldChar>
            </w:r>
            <w:r w:rsidRPr="00353400">
              <w:rPr>
                <w:rFonts w:ascii="Verdana" w:hAnsi="Verdana"/>
              </w:rPr>
              <w:instrText xml:space="preserve"> FORMTEXT </w:instrText>
            </w:r>
            <w:r w:rsidRPr="00353400">
              <w:rPr>
                <w:rFonts w:ascii="Verdana" w:hAnsi="Verdana"/>
              </w:rPr>
            </w:r>
            <w:r w:rsidRPr="00353400">
              <w:rPr>
                <w:rFonts w:ascii="Verdana" w:hAnsi="Verdana"/>
              </w:rPr>
              <w:fldChar w:fldCharType="separate"/>
            </w:r>
            <w:r w:rsidRPr="00353400">
              <w:rPr>
                <w:rFonts w:ascii="Verdana" w:hAnsi="Verdana"/>
                <w:noProof/>
              </w:rPr>
              <w:t> </w:t>
            </w:r>
            <w:r w:rsidRPr="00353400">
              <w:rPr>
                <w:rFonts w:ascii="Verdana" w:hAnsi="Verdana"/>
                <w:noProof/>
              </w:rPr>
              <w:t> </w:t>
            </w:r>
            <w:r w:rsidRPr="00353400">
              <w:rPr>
                <w:rFonts w:ascii="Verdana" w:hAnsi="Verdana"/>
                <w:noProof/>
              </w:rPr>
              <w:t> </w:t>
            </w:r>
            <w:r w:rsidRPr="00353400">
              <w:rPr>
                <w:rFonts w:ascii="Verdana" w:hAnsi="Verdana"/>
                <w:noProof/>
              </w:rPr>
              <w:t> </w:t>
            </w:r>
            <w:r w:rsidRPr="00353400">
              <w:rPr>
                <w:rFonts w:ascii="Verdana" w:hAnsi="Verdana"/>
                <w:noProof/>
              </w:rPr>
              <w:t> </w:t>
            </w:r>
            <w:r w:rsidRPr="00353400">
              <w:rPr>
                <w:rFonts w:ascii="Verdana" w:hAnsi="Verdana"/>
              </w:rPr>
              <w:fldChar w:fldCharType="end"/>
            </w:r>
          </w:p>
        </w:tc>
      </w:tr>
    </w:tbl>
    <w:p w14:paraId="5B4186A4" w14:textId="77777777" w:rsidR="00260E89" w:rsidRDefault="00260E89" w:rsidP="000D6555">
      <w:pPr>
        <w:spacing w:before="240"/>
        <w:ind w:left="-567"/>
        <w:sectPr w:rsidR="00260E89">
          <w:headerReference w:type="even" r:id="rId21"/>
          <w:headerReference w:type="default" r:id="rId22"/>
          <w:footerReference w:type="default" r:id="rId23"/>
          <w:headerReference w:type="first" r:id="rId24"/>
          <w:footerReference w:type="first" r:id="rId25"/>
          <w:pgSz w:w="11901" w:h="16846" w:code="9"/>
          <w:pgMar w:top="1701" w:right="680" w:bottom="907" w:left="3402" w:header="567" w:footer="680" w:gutter="0"/>
          <w:cols w:space="720"/>
          <w:titlePg/>
        </w:sectPr>
      </w:pP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0830DE" w:rsidRPr="00EB352E" w14:paraId="5B4186A7" w14:textId="77777777" w:rsidTr="003A21EB">
        <w:trPr>
          <w:trHeight w:hRule="exact" w:val="559"/>
        </w:trPr>
        <w:tc>
          <w:tcPr>
            <w:tcW w:w="2268" w:type="dxa"/>
            <w:shd w:val="clear" w:color="auto" w:fill="701B45"/>
            <w:vAlign w:val="center"/>
          </w:tcPr>
          <w:p w14:paraId="5B4186A5" w14:textId="0FC5659F" w:rsidR="000830DE" w:rsidRPr="00EB352E" w:rsidRDefault="000830DE">
            <w:pPr>
              <w:pStyle w:val="Sectionheading"/>
              <w:tabs>
                <w:tab w:val="right" w:pos="-142"/>
              </w:tabs>
              <w:spacing w:before="0"/>
              <w:ind w:right="142"/>
              <w:jc w:val="right"/>
              <w:rPr>
                <w:rFonts w:ascii="Verdana" w:hAnsi="Verdana"/>
                <w:sz w:val="32"/>
              </w:rPr>
            </w:pPr>
            <w:r w:rsidRPr="00EB352E">
              <w:rPr>
                <w:rFonts w:ascii="Verdana" w:hAnsi="Verdana"/>
              </w:rPr>
              <w:lastRenderedPageBreak/>
              <w:br w:type="page"/>
            </w:r>
            <w:r w:rsidRPr="00EB352E">
              <w:rPr>
                <w:rFonts w:ascii="Verdana" w:hAnsi="Verdana"/>
              </w:rPr>
              <w:br w:type="page"/>
            </w:r>
            <w:r w:rsidRPr="00EB352E">
              <w:rPr>
                <w:rFonts w:ascii="Verdana" w:hAnsi="Verdana"/>
                <w:sz w:val="32"/>
              </w:rPr>
              <w:t>2</w:t>
            </w:r>
          </w:p>
        </w:tc>
        <w:tc>
          <w:tcPr>
            <w:tcW w:w="7825" w:type="dxa"/>
            <w:shd w:val="clear" w:color="auto" w:fill="701B45"/>
            <w:vAlign w:val="center"/>
          </w:tcPr>
          <w:p w14:paraId="5B4186A6" w14:textId="77777777" w:rsidR="000830DE" w:rsidRPr="00EB352E" w:rsidRDefault="00116A1C" w:rsidP="00716CE6">
            <w:pPr>
              <w:pStyle w:val="Sectionheading"/>
              <w:spacing w:before="0"/>
              <w:rPr>
                <w:rFonts w:ascii="Verdana" w:hAnsi="Verdana"/>
              </w:rPr>
            </w:pPr>
            <w:r>
              <w:rPr>
                <w:rFonts w:ascii="Verdana" w:hAnsi="Verdana"/>
              </w:rPr>
              <w:t xml:space="preserve">Individual </w:t>
            </w:r>
            <w:r w:rsidR="00716CE6">
              <w:rPr>
                <w:rFonts w:ascii="Verdana" w:hAnsi="Verdana"/>
              </w:rPr>
              <w:t>c</w:t>
            </w:r>
            <w:r>
              <w:rPr>
                <w:rFonts w:ascii="Verdana" w:hAnsi="Verdana"/>
              </w:rPr>
              <w:t>ontroller’s</w:t>
            </w:r>
            <w:r w:rsidR="000830DE" w:rsidRPr="00EB352E">
              <w:rPr>
                <w:rFonts w:ascii="Verdana" w:hAnsi="Verdana"/>
              </w:rPr>
              <w:t xml:space="preserve"> address</w:t>
            </w:r>
          </w:p>
        </w:tc>
      </w:tr>
    </w:tbl>
    <w:p w14:paraId="5B4186A8" w14:textId="3110DEC1" w:rsidR="000830DE" w:rsidRPr="00B27110" w:rsidRDefault="000830DE">
      <w:pPr>
        <w:pStyle w:val="Question"/>
        <w:rPr>
          <w:rFonts w:ascii="Verdana" w:hAnsi="Verdana"/>
          <w:b/>
        </w:rPr>
      </w:pPr>
      <w:r w:rsidRPr="0019793F">
        <w:rPr>
          <w:b/>
        </w:rPr>
        <w:tab/>
      </w:r>
      <w:r w:rsidRPr="00B27110">
        <w:rPr>
          <w:rFonts w:ascii="Verdana" w:hAnsi="Verdana"/>
          <w:b/>
        </w:rPr>
        <w:t>2.1</w:t>
      </w:r>
      <w:r w:rsidRPr="00B27110">
        <w:rPr>
          <w:rFonts w:ascii="Verdana" w:hAnsi="Verdana"/>
          <w:b/>
        </w:rPr>
        <w:tab/>
        <w:t>Current private address</w:t>
      </w:r>
    </w:p>
    <w:p w14:paraId="5B4186A9" w14:textId="77777777" w:rsidR="000830DE" w:rsidRPr="00B27110" w:rsidRDefault="000830DE" w:rsidP="000864C0">
      <w:pPr>
        <w:pStyle w:val="Question"/>
        <w:tabs>
          <w:tab w:val="clear" w:pos="-142"/>
          <w:tab w:val="clear" w:pos="284"/>
        </w:tabs>
        <w:spacing w:before="20"/>
        <w:ind w:firstLine="0"/>
        <w:jc w:val="both"/>
        <w:rPr>
          <w:rFonts w:ascii="Verdana" w:hAnsi="Verdana"/>
        </w:rPr>
      </w:pPr>
      <w:r w:rsidRPr="00B27110">
        <w:rPr>
          <w:rFonts w:ascii="Verdana" w:hAnsi="Verdana"/>
        </w:rPr>
        <w:t xml:space="preserve">If </w:t>
      </w:r>
      <w:r w:rsidR="007B51D9">
        <w:rPr>
          <w:rFonts w:ascii="Verdana" w:hAnsi="Verdana"/>
        </w:rPr>
        <w:t>the individual controller</w:t>
      </w:r>
      <w:r w:rsidR="007B51D9" w:rsidRPr="00B27110">
        <w:rPr>
          <w:rFonts w:ascii="Verdana" w:hAnsi="Verdana"/>
        </w:rPr>
        <w:t xml:space="preserve"> </w:t>
      </w:r>
      <w:r w:rsidRPr="00B27110">
        <w:rPr>
          <w:rFonts w:ascii="Verdana" w:hAnsi="Verdana"/>
        </w:rPr>
        <w:t>live</w:t>
      </w:r>
      <w:r w:rsidR="007B51D9">
        <w:rPr>
          <w:rFonts w:ascii="Verdana" w:hAnsi="Verdana"/>
        </w:rPr>
        <w:t>s</w:t>
      </w:r>
      <w:r w:rsidRPr="00B27110">
        <w:rPr>
          <w:rFonts w:ascii="Verdana" w:hAnsi="Verdana"/>
        </w:rPr>
        <w:t xml:space="preserve"> outside the UK and do</w:t>
      </w:r>
      <w:r w:rsidR="007B51D9">
        <w:rPr>
          <w:rFonts w:ascii="Verdana" w:hAnsi="Verdana"/>
        </w:rPr>
        <w:t>es</w:t>
      </w:r>
      <w:r w:rsidRPr="00B27110">
        <w:rPr>
          <w:rFonts w:ascii="Verdana" w:hAnsi="Verdana"/>
        </w:rPr>
        <w:t xml:space="preserve"> not have a UK address </w:t>
      </w:r>
      <w:r w:rsidR="007B51D9">
        <w:rPr>
          <w:rFonts w:ascii="Verdana" w:hAnsi="Verdana"/>
        </w:rPr>
        <w:t>the individual controller</w:t>
      </w:r>
      <w:r w:rsidRPr="00B27110">
        <w:rPr>
          <w:rFonts w:ascii="Verdana" w:hAnsi="Verdana"/>
        </w:rPr>
        <w:t xml:space="preserve"> must provide </w:t>
      </w:r>
      <w:r w:rsidR="007B51D9">
        <w:rPr>
          <w:rFonts w:ascii="Verdana" w:hAnsi="Verdana"/>
        </w:rPr>
        <w:t>their</w:t>
      </w:r>
      <w:r w:rsidR="007B51D9" w:rsidRPr="00B27110">
        <w:rPr>
          <w:rFonts w:ascii="Verdana" w:hAnsi="Verdana"/>
        </w:rPr>
        <w:t xml:space="preserve"> </w:t>
      </w:r>
      <w:r w:rsidRPr="00B27110">
        <w:rPr>
          <w:rFonts w:ascii="Verdana" w:hAnsi="Verdana"/>
        </w:rPr>
        <w:t>address outside the UK and tick the box below.</w:t>
      </w:r>
    </w:p>
    <w:p w14:paraId="5B4186AA" w14:textId="77777777" w:rsidR="000830DE" w:rsidRPr="00B27110" w:rsidRDefault="000830DE" w:rsidP="000864C0">
      <w:pPr>
        <w:pStyle w:val="Question"/>
        <w:tabs>
          <w:tab w:val="clear" w:pos="-142"/>
        </w:tabs>
        <w:spacing w:before="20"/>
        <w:ind w:firstLine="0"/>
        <w:jc w:val="both"/>
        <w:rPr>
          <w:rFonts w:ascii="Verdana" w:hAnsi="Verdana"/>
        </w:rPr>
      </w:pPr>
      <w:r w:rsidRPr="00B27110">
        <w:rPr>
          <w:rFonts w:ascii="Verdana" w:hAnsi="Verdana"/>
        </w:rPr>
        <w:fldChar w:fldCharType="begin">
          <w:ffData>
            <w:name w:val="Check113"/>
            <w:enabled/>
            <w:calcOnExit w:val="0"/>
            <w:checkBox>
              <w:sizeAuto/>
              <w:default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00F95372">
        <w:rPr>
          <w:rFonts w:ascii="Verdana" w:hAnsi="Verdana"/>
        </w:rPr>
        <w:t>The individual controller</w:t>
      </w:r>
      <w:r w:rsidRPr="00B27110">
        <w:rPr>
          <w:rFonts w:ascii="Verdana" w:hAnsi="Verdana"/>
        </w:rPr>
        <w:t xml:space="preserve"> live</w:t>
      </w:r>
      <w:r w:rsidR="00F95372">
        <w:rPr>
          <w:rFonts w:ascii="Verdana" w:hAnsi="Verdana"/>
        </w:rPr>
        <w:t>s</w:t>
      </w:r>
      <w:r w:rsidRPr="00B27110">
        <w:rPr>
          <w:rFonts w:ascii="Verdana" w:hAnsi="Verdana"/>
        </w:rPr>
        <w:t xml:space="preserve"> outside the UK and ha</w:t>
      </w:r>
      <w:r w:rsidR="00F95372">
        <w:rPr>
          <w:rFonts w:ascii="Verdana" w:hAnsi="Verdana"/>
        </w:rPr>
        <w:t>s</w:t>
      </w:r>
      <w:r w:rsidRPr="00B27110">
        <w:rPr>
          <w:rFonts w:ascii="Verdana" w:hAnsi="Verdana"/>
        </w:rPr>
        <w:t xml:space="preserve"> no UK address.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353400" w:rsidRPr="00353400" w14:paraId="5B4186AE" w14:textId="77777777">
        <w:trPr>
          <w:trHeight w:hRule="exact" w:val="397"/>
        </w:trPr>
        <w:tc>
          <w:tcPr>
            <w:tcW w:w="1701" w:type="dxa"/>
            <w:tcBorders>
              <w:top w:val="single" w:sz="4" w:space="0" w:color="auto"/>
              <w:left w:val="single" w:sz="4" w:space="0" w:color="auto"/>
              <w:bottom w:val="nil"/>
              <w:right w:val="single" w:sz="12" w:space="0" w:color="C0C0C0"/>
            </w:tcBorders>
            <w:vAlign w:val="center"/>
          </w:tcPr>
          <w:p w14:paraId="5B4186AB" w14:textId="77777777" w:rsidR="000830DE" w:rsidRPr="00353400" w:rsidRDefault="000830DE">
            <w:pPr>
              <w:pStyle w:val="Qsprompt"/>
              <w:rPr>
                <w:rFonts w:ascii="Verdana" w:hAnsi="Verdana"/>
              </w:rPr>
            </w:pPr>
            <w:r w:rsidRPr="00353400">
              <w:rPr>
                <w:rFonts w:ascii="Verdana" w:hAnsi="Verdana"/>
              </w:rPr>
              <w:t>Address</w:t>
            </w:r>
          </w:p>
        </w:tc>
        <w:tc>
          <w:tcPr>
            <w:tcW w:w="5387" w:type="dxa"/>
            <w:vMerge w:val="restart"/>
            <w:tcBorders>
              <w:left w:val="nil"/>
            </w:tcBorders>
          </w:tcPr>
          <w:p w14:paraId="5B4186AC" w14:textId="77777777" w:rsidR="000830DE" w:rsidRPr="00353400" w:rsidRDefault="000830DE">
            <w:pPr>
              <w:pStyle w:val="Question"/>
              <w:tabs>
                <w:tab w:val="clear" w:pos="284"/>
                <w:tab w:val="left" w:pos="1418"/>
                <w:tab w:val="left" w:pos="2552"/>
              </w:tabs>
              <w:spacing w:before="0"/>
              <w:ind w:left="28" w:firstLine="0"/>
              <w:rPr>
                <w:rFonts w:ascii="Verdana" w:hAnsi="Verdana"/>
              </w:rPr>
            </w:pPr>
            <w:r w:rsidRPr="00353400">
              <w:rPr>
                <w:rFonts w:ascii="Verdana" w:hAnsi="Verdana"/>
              </w:rPr>
              <w:fldChar w:fldCharType="begin">
                <w:ffData>
                  <w:name w:val="Text2"/>
                  <w:enabled/>
                  <w:calcOnExit w:val="0"/>
                  <w:textInput/>
                </w:ffData>
              </w:fldChar>
            </w:r>
            <w:bookmarkStart w:id="10" w:name="Text2"/>
            <w:r w:rsidRPr="00353400">
              <w:rPr>
                <w:rFonts w:ascii="Verdana" w:hAnsi="Verdana"/>
              </w:rPr>
              <w:instrText xml:space="preserve"> FORMTEXT </w:instrText>
            </w:r>
            <w:r w:rsidRPr="00353400">
              <w:rPr>
                <w:rFonts w:ascii="Verdana" w:hAnsi="Verdana"/>
              </w:rPr>
            </w:r>
            <w:r w:rsidRPr="00353400">
              <w:rPr>
                <w:rFonts w:ascii="Verdana" w:hAnsi="Verdana"/>
              </w:rPr>
              <w:fldChar w:fldCharType="separate"/>
            </w:r>
            <w:r w:rsidRPr="00353400">
              <w:rPr>
                <w:rFonts w:ascii="Verdana" w:hAnsi="Verdana"/>
                <w:noProof/>
              </w:rPr>
              <w:t> </w:t>
            </w:r>
            <w:r w:rsidRPr="00353400">
              <w:rPr>
                <w:rFonts w:ascii="Verdana" w:hAnsi="Verdana"/>
                <w:noProof/>
              </w:rPr>
              <w:t> </w:t>
            </w:r>
            <w:r w:rsidRPr="00353400">
              <w:rPr>
                <w:rFonts w:ascii="Verdana" w:hAnsi="Verdana"/>
                <w:noProof/>
              </w:rPr>
              <w:t> </w:t>
            </w:r>
            <w:r w:rsidRPr="00353400">
              <w:rPr>
                <w:rFonts w:ascii="Verdana" w:hAnsi="Verdana"/>
                <w:noProof/>
              </w:rPr>
              <w:t> </w:t>
            </w:r>
            <w:r w:rsidRPr="00353400">
              <w:rPr>
                <w:rFonts w:ascii="Verdana" w:hAnsi="Verdana"/>
                <w:noProof/>
              </w:rPr>
              <w:t> </w:t>
            </w:r>
            <w:r w:rsidRPr="00353400">
              <w:rPr>
                <w:rFonts w:ascii="Verdana" w:hAnsi="Verdana"/>
              </w:rPr>
              <w:fldChar w:fldCharType="end"/>
            </w:r>
          </w:p>
          <w:bookmarkEnd w:id="10"/>
          <w:p w14:paraId="5B4186AD" w14:textId="77777777" w:rsidR="000830DE" w:rsidRPr="00353400" w:rsidRDefault="000830DE">
            <w:pPr>
              <w:pStyle w:val="Question"/>
              <w:tabs>
                <w:tab w:val="left" w:pos="1418"/>
                <w:tab w:val="left" w:pos="2552"/>
              </w:tabs>
              <w:ind w:left="28"/>
              <w:rPr>
                <w:rFonts w:ascii="Verdana" w:hAnsi="Verdana"/>
              </w:rPr>
            </w:pPr>
          </w:p>
        </w:tc>
      </w:tr>
      <w:tr w:rsidR="00353400" w:rsidRPr="00353400" w14:paraId="5B4186B1" w14:textId="77777777">
        <w:trPr>
          <w:trHeight w:hRule="exact" w:val="397"/>
        </w:trPr>
        <w:tc>
          <w:tcPr>
            <w:tcW w:w="1701" w:type="dxa"/>
            <w:tcBorders>
              <w:top w:val="nil"/>
              <w:left w:val="single" w:sz="4" w:space="0" w:color="auto"/>
              <w:bottom w:val="nil"/>
              <w:right w:val="single" w:sz="12" w:space="0" w:color="C0C0C0"/>
            </w:tcBorders>
            <w:vAlign w:val="center"/>
          </w:tcPr>
          <w:p w14:paraId="5B4186AF" w14:textId="77777777" w:rsidR="000830DE" w:rsidRPr="00353400" w:rsidRDefault="000830DE">
            <w:pPr>
              <w:pStyle w:val="Question"/>
              <w:tabs>
                <w:tab w:val="clear" w:pos="284"/>
                <w:tab w:val="left" w:pos="1418"/>
                <w:tab w:val="left" w:pos="2552"/>
              </w:tabs>
              <w:spacing w:before="0"/>
              <w:ind w:left="28" w:firstLine="0"/>
              <w:rPr>
                <w:rFonts w:ascii="Verdana" w:hAnsi="Verdana"/>
              </w:rPr>
            </w:pPr>
          </w:p>
        </w:tc>
        <w:tc>
          <w:tcPr>
            <w:tcW w:w="5387" w:type="dxa"/>
            <w:vMerge/>
            <w:tcBorders>
              <w:left w:val="nil"/>
            </w:tcBorders>
            <w:vAlign w:val="center"/>
          </w:tcPr>
          <w:p w14:paraId="5B4186B0" w14:textId="77777777" w:rsidR="000830DE" w:rsidRPr="00353400" w:rsidRDefault="000830DE">
            <w:pPr>
              <w:pStyle w:val="Question"/>
              <w:tabs>
                <w:tab w:val="left" w:pos="1418"/>
                <w:tab w:val="left" w:pos="2552"/>
              </w:tabs>
              <w:ind w:left="28"/>
              <w:rPr>
                <w:rFonts w:ascii="Verdana" w:hAnsi="Verdana"/>
              </w:rPr>
            </w:pPr>
          </w:p>
        </w:tc>
      </w:tr>
      <w:tr w:rsidR="00353400" w:rsidRPr="00353400" w14:paraId="5B4186B4" w14:textId="77777777" w:rsidTr="004C797A">
        <w:trPr>
          <w:trHeight w:hRule="exact" w:val="311"/>
        </w:trPr>
        <w:tc>
          <w:tcPr>
            <w:tcW w:w="1701" w:type="dxa"/>
            <w:tcBorders>
              <w:top w:val="nil"/>
              <w:left w:val="single" w:sz="4" w:space="0" w:color="auto"/>
              <w:bottom w:val="nil"/>
              <w:right w:val="single" w:sz="12" w:space="0" w:color="C0C0C0"/>
            </w:tcBorders>
            <w:vAlign w:val="center"/>
          </w:tcPr>
          <w:p w14:paraId="5B4186B2" w14:textId="77777777" w:rsidR="000830DE" w:rsidRPr="00353400" w:rsidRDefault="000830DE">
            <w:pPr>
              <w:pStyle w:val="Question"/>
              <w:tabs>
                <w:tab w:val="clear" w:pos="284"/>
                <w:tab w:val="left" w:pos="1418"/>
                <w:tab w:val="left" w:pos="2552"/>
              </w:tabs>
              <w:spacing w:before="0"/>
              <w:ind w:left="28" w:firstLine="0"/>
              <w:rPr>
                <w:rFonts w:ascii="Verdana" w:hAnsi="Verdana"/>
              </w:rPr>
            </w:pPr>
          </w:p>
        </w:tc>
        <w:tc>
          <w:tcPr>
            <w:tcW w:w="5387" w:type="dxa"/>
            <w:vMerge/>
            <w:tcBorders>
              <w:left w:val="nil"/>
              <w:bottom w:val="nil"/>
            </w:tcBorders>
            <w:vAlign w:val="center"/>
          </w:tcPr>
          <w:p w14:paraId="5B4186B3" w14:textId="77777777" w:rsidR="000830DE" w:rsidRPr="00353400" w:rsidRDefault="000830DE">
            <w:pPr>
              <w:pStyle w:val="Question"/>
              <w:tabs>
                <w:tab w:val="clear" w:pos="284"/>
                <w:tab w:val="left" w:pos="1418"/>
                <w:tab w:val="left" w:pos="2552"/>
              </w:tabs>
              <w:spacing w:before="0"/>
              <w:ind w:left="28" w:firstLine="0"/>
              <w:rPr>
                <w:rFonts w:ascii="Verdana" w:hAnsi="Verdana"/>
              </w:rPr>
            </w:pPr>
          </w:p>
        </w:tc>
      </w:tr>
      <w:tr w:rsidR="00353400" w:rsidRPr="00353400" w14:paraId="5B4186B7" w14:textId="77777777">
        <w:trPr>
          <w:trHeight w:hRule="exact" w:val="397"/>
        </w:trPr>
        <w:tc>
          <w:tcPr>
            <w:tcW w:w="1701" w:type="dxa"/>
            <w:tcBorders>
              <w:top w:val="nil"/>
              <w:left w:val="single" w:sz="4" w:space="0" w:color="auto"/>
              <w:bottom w:val="nil"/>
              <w:right w:val="single" w:sz="12" w:space="0" w:color="C0C0C0"/>
            </w:tcBorders>
            <w:vAlign w:val="center"/>
          </w:tcPr>
          <w:p w14:paraId="5B4186B5" w14:textId="77777777" w:rsidR="000830DE" w:rsidRPr="00353400" w:rsidRDefault="000830DE">
            <w:pPr>
              <w:pStyle w:val="Question"/>
              <w:tabs>
                <w:tab w:val="clear" w:pos="284"/>
                <w:tab w:val="left" w:pos="1418"/>
                <w:tab w:val="left" w:pos="2552"/>
              </w:tabs>
              <w:spacing w:before="0"/>
              <w:ind w:left="28" w:firstLine="0"/>
              <w:rPr>
                <w:rFonts w:ascii="Verdana" w:hAnsi="Verdana"/>
              </w:rPr>
            </w:pPr>
            <w:r w:rsidRPr="00353400">
              <w:rPr>
                <w:rFonts w:ascii="Verdana" w:hAnsi="Verdana"/>
              </w:rPr>
              <w:t>Country</w:t>
            </w:r>
          </w:p>
        </w:tc>
        <w:tc>
          <w:tcPr>
            <w:tcW w:w="5387" w:type="dxa"/>
            <w:tcBorders>
              <w:left w:val="nil"/>
              <w:bottom w:val="nil"/>
            </w:tcBorders>
            <w:vAlign w:val="center"/>
          </w:tcPr>
          <w:p w14:paraId="5B4186B6" w14:textId="77777777" w:rsidR="000830DE" w:rsidRPr="00353400" w:rsidRDefault="000830DE">
            <w:pPr>
              <w:pStyle w:val="Question"/>
              <w:tabs>
                <w:tab w:val="clear" w:pos="284"/>
                <w:tab w:val="left" w:pos="1418"/>
                <w:tab w:val="left" w:pos="2552"/>
              </w:tabs>
              <w:spacing w:before="0"/>
              <w:ind w:left="28" w:firstLine="0"/>
              <w:rPr>
                <w:rFonts w:ascii="Verdana" w:hAnsi="Verdana"/>
              </w:rPr>
            </w:pPr>
            <w:r w:rsidRPr="00353400">
              <w:rPr>
                <w:rFonts w:ascii="Verdana" w:hAnsi="Verdana"/>
              </w:rPr>
              <w:fldChar w:fldCharType="begin">
                <w:ffData>
                  <w:name w:val="Text5"/>
                  <w:enabled/>
                  <w:calcOnExit w:val="0"/>
                  <w:textInput/>
                </w:ffData>
              </w:fldChar>
            </w:r>
            <w:bookmarkStart w:id="11" w:name="Text5"/>
            <w:r w:rsidRPr="00353400">
              <w:rPr>
                <w:rFonts w:ascii="Verdana" w:hAnsi="Verdana"/>
              </w:rPr>
              <w:instrText xml:space="preserve"> FORMTEXT </w:instrText>
            </w:r>
            <w:r w:rsidRPr="00353400">
              <w:rPr>
                <w:rFonts w:ascii="Verdana" w:hAnsi="Verdana"/>
              </w:rPr>
            </w:r>
            <w:r w:rsidRPr="00353400">
              <w:rPr>
                <w:rFonts w:ascii="Verdana" w:hAnsi="Verdana"/>
              </w:rPr>
              <w:fldChar w:fldCharType="separate"/>
            </w:r>
            <w:r w:rsidRPr="00353400">
              <w:rPr>
                <w:rFonts w:ascii="Verdana" w:hAnsi="Verdana"/>
                <w:noProof/>
              </w:rPr>
              <w:t> </w:t>
            </w:r>
            <w:r w:rsidRPr="00353400">
              <w:rPr>
                <w:rFonts w:ascii="Verdana" w:hAnsi="Verdana"/>
                <w:noProof/>
              </w:rPr>
              <w:t> </w:t>
            </w:r>
            <w:r w:rsidRPr="00353400">
              <w:rPr>
                <w:rFonts w:ascii="Verdana" w:hAnsi="Verdana"/>
                <w:noProof/>
              </w:rPr>
              <w:t> </w:t>
            </w:r>
            <w:r w:rsidRPr="00353400">
              <w:rPr>
                <w:rFonts w:ascii="Verdana" w:hAnsi="Verdana"/>
                <w:noProof/>
              </w:rPr>
              <w:t> </w:t>
            </w:r>
            <w:r w:rsidRPr="00353400">
              <w:rPr>
                <w:rFonts w:ascii="Verdana" w:hAnsi="Verdana"/>
                <w:noProof/>
              </w:rPr>
              <w:t> </w:t>
            </w:r>
            <w:r w:rsidRPr="00353400">
              <w:rPr>
                <w:rFonts w:ascii="Verdana" w:hAnsi="Verdana"/>
              </w:rPr>
              <w:fldChar w:fldCharType="end"/>
            </w:r>
            <w:bookmarkEnd w:id="11"/>
          </w:p>
        </w:tc>
      </w:tr>
      <w:tr w:rsidR="00353400" w:rsidRPr="00353400" w14:paraId="5B4186BA" w14:textId="77777777">
        <w:trPr>
          <w:trHeight w:hRule="exact" w:val="397"/>
        </w:trPr>
        <w:tc>
          <w:tcPr>
            <w:tcW w:w="1701" w:type="dxa"/>
            <w:tcBorders>
              <w:top w:val="nil"/>
              <w:left w:val="single" w:sz="4" w:space="0" w:color="auto"/>
              <w:bottom w:val="single" w:sz="4" w:space="0" w:color="auto"/>
              <w:right w:val="single" w:sz="12" w:space="0" w:color="C0C0C0"/>
            </w:tcBorders>
            <w:vAlign w:val="center"/>
          </w:tcPr>
          <w:p w14:paraId="5B4186B8" w14:textId="77777777" w:rsidR="000830DE" w:rsidRPr="00353400" w:rsidRDefault="000830DE">
            <w:pPr>
              <w:pStyle w:val="Qsprompt"/>
              <w:rPr>
                <w:rFonts w:ascii="Verdana" w:hAnsi="Verdana"/>
              </w:rPr>
            </w:pPr>
            <w:r w:rsidRPr="00353400">
              <w:rPr>
                <w:rFonts w:ascii="Verdana" w:hAnsi="Verdana"/>
              </w:rPr>
              <w:t>Postcode</w:t>
            </w:r>
          </w:p>
        </w:tc>
        <w:tc>
          <w:tcPr>
            <w:tcW w:w="5387" w:type="dxa"/>
            <w:tcBorders>
              <w:left w:val="nil"/>
              <w:bottom w:val="single" w:sz="4" w:space="0" w:color="auto"/>
            </w:tcBorders>
            <w:vAlign w:val="center"/>
          </w:tcPr>
          <w:p w14:paraId="5B4186B9" w14:textId="77777777" w:rsidR="000830DE" w:rsidRPr="00353400" w:rsidRDefault="000830DE">
            <w:pPr>
              <w:pStyle w:val="Question"/>
              <w:tabs>
                <w:tab w:val="clear" w:pos="284"/>
                <w:tab w:val="left" w:pos="1418"/>
                <w:tab w:val="left" w:pos="2552"/>
              </w:tabs>
              <w:spacing w:before="0"/>
              <w:ind w:left="28" w:firstLine="0"/>
              <w:rPr>
                <w:rFonts w:ascii="Verdana" w:hAnsi="Verdana"/>
              </w:rPr>
            </w:pPr>
            <w:r w:rsidRPr="00353400">
              <w:rPr>
                <w:rFonts w:ascii="Verdana" w:hAnsi="Verdana"/>
              </w:rPr>
              <w:fldChar w:fldCharType="begin">
                <w:ffData>
                  <w:name w:val="Text6"/>
                  <w:enabled/>
                  <w:calcOnExit w:val="0"/>
                  <w:textInput/>
                </w:ffData>
              </w:fldChar>
            </w:r>
            <w:bookmarkStart w:id="12" w:name="Text6"/>
            <w:r w:rsidRPr="00353400">
              <w:rPr>
                <w:rFonts w:ascii="Verdana" w:hAnsi="Verdana"/>
              </w:rPr>
              <w:instrText xml:space="preserve"> FORMTEXT </w:instrText>
            </w:r>
            <w:r w:rsidRPr="00353400">
              <w:rPr>
                <w:rFonts w:ascii="Verdana" w:hAnsi="Verdana"/>
              </w:rPr>
            </w:r>
            <w:r w:rsidRPr="00353400">
              <w:rPr>
                <w:rFonts w:ascii="Verdana" w:hAnsi="Verdana"/>
              </w:rPr>
              <w:fldChar w:fldCharType="separate"/>
            </w:r>
            <w:r w:rsidRPr="00353400">
              <w:rPr>
                <w:rFonts w:ascii="Verdana" w:hAnsi="Verdana"/>
                <w:noProof/>
              </w:rPr>
              <w:t> </w:t>
            </w:r>
            <w:r w:rsidRPr="00353400">
              <w:rPr>
                <w:rFonts w:ascii="Verdana" w:hAnsi="Verdana"/>
                <w:noProof/>
              </w:rPr>
              <w:t> </w:t>
            </w:r>
            <w:r w:rsidRPr="00353400">
              <w:rPr>
                <w:rFonts w:ascii="Verdana" w:hAnsi="Verdana"/>
                <w:noProof/>
              </w:rPr>
              <w:t> </w:t>
            </w:r>
            <w:r w:rsidRPr="00353400">
              <w:rPr>
                <w:rFonts w:ascii="Verdana" w:hAnsi="Verdana"/>
                <w:noProof/>
              </w:rPr>
              <w:t> </w:t>
            </w:r>
            <w:r w:rsidRPr="00353400">
              <w:rPr>
                <w:rFonts w:ascii="Verdana" w:hAnsi="Verdana"/>
                <w:noProof/>
              </w:rPr>
              <w:t> </w:t>
            </w:r>
            <w:r w:rsidRPr="00353400">
              <w:rPr>
                <w:rFonts w:ascii="Verdana" w:hAnsi="Verdana"/>
              </w:rPr>
              <w:fldChar w:fldCharType="end"/>
            </w:r>
            <w:bookmarkEnd w:id="12"/>
          </w:p>
        </w:tc>
      </w:tr>
    </w:tbl>
    <w:p w14:paraId="5B4186BB" w14:textId="77777777" w:rsidR="000830DE" w:rsidRPr="00ED1D1E" w:rsidRDefault="000830DE" w:rsidP="000864C0">
      <w:pPr>
        <w:pStyle w:val="Question"/>
        <w:jc w:val="both"/>
        <w:rPr>
          <w:rFonts w:ascii="Verdana" w:hAnsi="Verdana"/>
          <w:b/>
        </w:rPr>
      </w:pPr>
      <w:r w:rsidRPr="00B27110">
        <w:rPr>
          <w:rFonts w:ascii="Verdana" w:hAnsi="Verdana"/>
          <w:b/>
        </w:rPr>
        <w:tab/>
      </w:r>
      <w:r w:rsidRPr="00ED1D1E">
        <w:rPr>
          <w:rFonts w:ascii="Verdana" w:hAnsi="Verdana"/>
          <w:b/>
        </w:rPr>
        <w:t>2.2</w:t>
      </w:r>
      <w:r w:rsidRPr="00ED1D1E">
        <w:rPr>
          <w:rFonts w:ascii="Verdana" w:hAnsi="Verdana"/>
          <w:b/>
        </w:rPr>
        <w:tab/>
        <w:t xml:space="preserve">When did </w:t>
      </w:r>
      <w:r w:rsidR="007B51D9">
        <w:rPr>
          <w:rFonts w:ascii="Verdana" w:hAnsi="Verdana"/>
          <w:b/>
        </w:rPr>
        <w:t>the individual controller</w:t>
      </w:r>
      <w:r w:rsidR="007B51D9" w:rsidRPr="00ED1D1E">
        <w:rPr>
          <w:rFonts w:ascii="Verdana" w:hAnsi="Verdana"/>
          <w:b/>
        </w:rPr>
        <w:t xml:space="preserve"> </w:t>
      </w:r>
      <w:r w:rsidRPr="00ED1D1E">
        <w:rPr>
          <w:rFonts w:ascii="Verdana" w:hAnsi="Verdana"/>
          <w:b/>
        </w:rPr>
        <w:t>move into this address (mm/</w:t>
      </w:r>
      <w:proofErr w:type="spellStart"/>
      <w:r w:rsidRPr="00ED1D1E">
        <w:rPr>
          <w:rFonts w:ascii="Verdana" w:hAnsi="Verdana"/>
          <w:b/>
        </w:rPr>
        <w:t>yy</w:t>
      </w:r>
      <w:proofErr w:type="spellEnd"/>
      <w:r w:rsidRPr="00ED1D1E">
        <w:rPr>
          <w:rFonts w:ascii="Verdana" w:hAnsi="Verdana"/>
          <w:b/>
        </w:rPr>
        <w:t>)?</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tblGrid>
      <w:tr w:rsidR="000830DE" w:rsidRPr="00ED1D1E" w14:paraId="5B4186C1" w14:textId="77777777">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5B4186BC" w14:textId="77777777" w:rsidR="000830DE" w:rsidRPr="00ED1D1E" w:rsidRDefault="000830DE" w:rsidP="000864C0">
            <w:pPr>
              <w:keepNext/>
              <w:tabs>
                <w:tab w:val="right" w:pos="-142"/>
                <w:tab w:val="left" w:pos="1418"/>
                <w:tab w:val="left" w:pos="2552"/>
              </w:tabs>
              <w:spacing w:before="20" w:line="220" w:lineRule="exact"/>
              <w:ind w:left="28" w:right="57"/>
              <w:jc w:val="both"/>
              <w:outlineLvl w:val="0"/>
              <w:rPr>
                <w:rFonts w:ascii="Verdana" w:hAnsi="Verdana"/>
                <w:sz w:val="18"/>
              </w:rPr>
            </w:pPr>
            <w:r w:rsidRPr="00ED1D1E">
              <w:rPr>
                <w:rFonts w:ascii="Verdana" w:hAnsi="Verdana"/>
                <w:sz w:val="18"/>
              </w:rPr>
              <w:fldChar w:fldCharType="begin">
                <w:ffData>
                  <w:name w:val="Text40"/>
                  <w:enabled/>
                  <w:calcOnExit w:val="0"/>
                  <w:textInput/>
                </w:ffData>
              </w:fldChar>
            </w:r>
            <w:r w:rsidRPr="00ED1D1E">
              <w:rPr>
                <w:rFonts w:ascii="Verdana" w:hAnsi="Verdana"/>
                <w:sz w:val="18"/>
              </w:rPr>
              <w:instrText xml:space="preserve"> FORMTEXT </w:instrText>
            </w:r>
            <w:r w:rsidRPr="00ED1D1E">
              <w:rPr>
                <w:rFonts w:ascii="Verdana" w:hAnsi="Verdana"/>
                <w:sz w:val="18"/>
              </w:rPr>
            </w:r>
            <w:r w:rsidRPr="00ED1D1E">
              <w:rPr>
                <w:rFonts w:ascii="Verdana" w:hAnsi="Verdana"/>
                <w:sz w:val="18"/>
              </w:rPr>
              <w:fldChar w:fldCharType="separate"/>
            </w:r>
            <w:r w:rsidRPr="00ED1D1E">
              <w:rPr>
                <w:rFonts w:ascii="Verdana" w:hAnsi="Verdana"/>
                <w:noProof/>
                <w:sz w:val="18"/>
              </w:rPr>
              <w:t> </w:t>
            </w:r>
            <w:r w:rsidRPr="00ED1D1E">
              <w:rPr>
                <w:rFonts w:ascii="Verdana" w:hAnsi="Verdana"/>
                <w:noProof/>
                <w:sz w:val="18"/>
              </w:rPr>
              <w:t> </w:t>
            </w:r>
            <w:r w:rsidRPr="00ED1D1E">
              <w:rPr>
                <w:rFonts w:ascii="Verdana" w:hAnsi="Verdana"/>
                <w:noProof/>
                <w:sz w:val="18"/>
              </w:rPr>
              <w:t> </w:t>
            </w:r>
            <w:r w:rsidRPr="00ED1D1E">
              <w:rPr>
                <w:rFonts w:ascii="Verdana" w:hAnsi="Verdana"/>
                <w:noProof/>
                <w:sz w:val="18"/>
              </w:rPr>
              <w:t> </w:t>
            </w:r>
            <w:r w:rsidRPr="00ED1D1E">
              <w:rPr>
                <w:rFonts w:ascii="Verdana" w:hAnsi="Verdana"/>
                <w:noProof/>
                <w:sz w:val="18"/>
              </w:rPr>
              <w:t> </w:t>
            </w:r>
            <w:r w:rsidRPr="00ED1D1E">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B4186BD" w14:textId="77777777" w:rsidR="000830DE" w:rsidRPr="00ED1D1E" w:rsidRDefault="000830DE" w:rsidP="000864C0">
            <w:pPr>
              <w:keepNext/>
              <w:tabs>
                <w:tab w:val="right" w:pos="-142"/>
                <w:tab w:val="left" w:pos="1418"/>
                <w:tab w:val="left" w:pos="2552"/>
              </w:tabs>
              <w:spacing w:before="20" w:line="220" w:lineRule="exact"/>
              <w:ind w:left="28" w:right="57"/>
              <w:jc w:val="both"/>
              <w:outlineLvl w:val="0"/>
              <w:rPr>
                <w:rFonts w:ascii="Verdana" w:hAnsi="Verdana"/>
                <w:sz w:val="18"/>
              </w:rPr>
            </w:pPr>
            <w:r w:rsidRPr="00ED1D1E">
              <w:rPr>
                <w:rFonts w:ascii="Verdana" w:hAnsi="Verdana"/>
                <w:sz w:val="18"/>
              </w:rPr>
              <w:fldChar w:fldCharType="begin">
                <w:ffData>
                  <w:name w:val="Text41"/>
                  <w:enabled/>
                  <w:calcOnExit w:val="0"/>
                  <w:textInput/>
                </w:ffData>
              </w:fldChar>
            </w:r>
            <w:r w:rsidRPr="00ED1D1E">
              <w:rPr>
                <w:rFonts w:ascii="Verdana" w:hAnsi="Verdana"/>
                <w:sz w:val="18"/>
              </w:rPr>
              <w:instrText xml:space="preserve"> FORMTEXT </w:instrText>
            </w:r>
            <w:r w:rsidRPr="00ED1D1E">
              <w:rPr>
                <w:rFonts w:ascii="Verdana" w:hAnsi="Verdana"/>
                <w:sz w:val="18"/>
              </w:rPr>
            </w:r>
            <w:r w:rsidRPr="00ED1D1E">
              <w:rPr>
                <w:rFonts w:ascii="Verdana" w:hAnsi="Verdana"/>
                <w:sz w:val="18"/>
              </w:rPr>
              <w:fldChar w:fldCharType="separate"/>
            </w:r>
            <w:r w:rsidRPr="00ED1D1E">
              <w:rPr>
                <w:rFonts w:ascii="Verdana" w:hAnsi="Verdana"/>
                <w:noProof/>
                <w:sz w:val="18"/>
              </w:rPr>
              <w:t> </w:t>
            </w:r>
            <w:r w:rsidRPr="00ED1D1E">
              <w:rPr>
                <w:rFonts w:ascii="Verdana" w:hAnsi="Verdana"/>
                <w:noProof/>
                <w:sz w:val="18"/>
              </w:rPr>
              <w:t> </w:t>
            </w:r>
            <w:r w:rsidRPr="00ED1D1E">
              <w:rPr>
                <w:rFonts w:ascii="Verdana" w:hAnsi="Verdana"/>
                <w:noProof/>
                <w:sz w:val="18"/>
              </w:rPr>
              <w:t> </w:t>
            </w:r>
            <w:r w:rsidRPr="00ED1D1E">
              <w:rPr>
                <w:rFonts w:ascii="Verdana" w:hAnsi="Verdana"/>
                <w:noProof/>
                <w:sz w:val="18"/>
              </w:rPr>
              <w:t> </w:t>
            </w:r>
            <w:r w:rsidRPr="00ED1D1E">
              <w:rPr>
                <w:rFonts w:ascii="Verdana" w:hAnsi="Verdana"/>
                <w:noProof/>
                <w:sz w:val="18"/>
              </w:rPr>
              <w:t> </w:t>
            </w:r>
            <w:r w:rsidRPr="00ED1D1E">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5B4186BE" w14:textId="77777777" w:rsidR="000830DE" w:rsidRPr="00ED1D1E" w:rsidRDefault="000830DE" w:rsidP="000864C0">
            <w:pPr>
              <w:keepNext/>
              <w:tabs>
                <w:tab w:val="right" w:pos="-142"/>
                <w:tab w:val="left" w:pos="1418"/>
                <w:tab w:val="left" w:pos="2552"/>
              </w:tabs>
              <w:spacing w:before="20" w:line="220" w:lineRule="exact"/>
              <w:ind w:left="28" w:right="57"/>
              <w:jc w:val="both"/>
              <w:outlineLvl w:val="0"/>
              <w:rPr>
                <w:rFonts w:ascii="Verdana" w:hAnsi="Verdana"/>
                <w:sz w:val="24"/>
                <w:szCs w:val="24"/>
              </w:rPr>
            </w:pPr>
            <w:r w:rsidRPr="00ED1D1E">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5B4186BF" w14:textId="77777777" w:rsidR="000830DE" w:rsidRPr="00ED1D1E" w:rsidRDefault="000830DE" w:rsidP="000864C0">
            <w:pPr>
              <w:keepNext/>
              <w:tabs>
                <w:tab w:val="right" w:pos="-142"/>
                <w:tab w:val="left" w:pos="1418"/>
                <w:tab w:val="left" w:pos="2552"/>
              </w:tabs>
              <w:spacing w:before="20" w:line="220" w:lineRule="exact"/>
              <w:ind w:left="28" w:right="57"/>
              <w:jc w:val="both"/>
              <w:outlineLvl w:val="0"/>
              <w:rPr>
                <w:rFonts w:ascii="Verdana" w:hAnsi="Verdana"/>
                <w:sz w:val="18"/>
              </w:rPr>
            </w:pPr>
            <w:r w:rsidRPr="00ED1D1E">
              <w:rPr>
                <w:rFonts w:ascii="Verdana" w:hAnsi="Verdana"/>
                <w:sz w:val="18"/>
              </w:rPr>
              <w:fldChar w:fldCharType="begin">
                <w:ffData>
                  <w:name w:val="Text42"/>
                  <w:enabled/>
                  <w:calcOnExit w:val="0"/>
                  <w:textInput/>
                </w:ffData>
              </w:fldChar>
            </w:r>
            <w:r w:rsidRPr="00ED1D1E">
              <w:rPr>
                <w:rFonts w:ascii="Verdana" w:hAnsi="Verdana"/>
                <w:sz w:val="18"/>
              </w:rPr>
              <w:instrText xml:space="preserve"> FORMTEXT </w:instrText>
            </w:r>
            <w:r w:rsidRPr="00ED1D1E">
              <w:rPr>
                <w:rFonts w:ascii="Verdana" w:hAnsi="Verdana"/>
                <w:sz w:val="18"/>
              </w:rPr>
            </w:r>
            <w:r w:rsidRPr="00ED1D1E">
              <w:rPr>
                <w:rFonts w:ascii="Verdana" w:hAnsi="Verdana"/>
                <w:sz w:val="18"/>
              </w:rPr>
              <w:fldChar w:fldCharType="separate"/>
            </w:r>
            <w:r w:rsidRPr="00ED1D1E">
              <w:rPr>
                <w:rFonts w:ascii="Verdana" w:hAnsi="Verdana"/>
                <w:noProof/>
                <w:sz w:val="18"/>
              </w:rPr>
              <w:t> </w:t>
            </w:r>
            <w:r w:rsidRPr="00ED1D1E">
              <w:rPr>
                <w:rFonts w:ascii="Verdana" w:hAnsi="Verdana"/>
                <w:noProof/>
                <w:sz w:val="18"/>
              </w:rPr>
              <w:t> </w:t>
            </w:r>
            <w:r w:rsidRPr="00ED1D1E">
              <w:rPr>
                <w:rFonts w:ascii="Verdana" w:hAnsi="Verdana"/>
                <w:noProof/>
                <w:sz w:val="18"/>
              </w:rPr>
              <w:t> </w:t>
            </w:r>
            <w:r w:rsidRPr="00ED1D1E">
              <w:rPr>
                <w:rFonts w:ascii="Verdana" w:hAnsi="Verdana"/>
                <w:noProof/>
                <w:sz w:val="18"/>
              </w:rPr>
              <w:t> </w:t>
            </w:r>
            <w:r w:rsidRPr="00ED1D1E">
              <w:rPr>
                <w:rFonts w:ascii="Verdana" w:hAnsi="Verdana"/>
                <w:noProof/>
                <w:sz w:val="18"/>
              </w:rPr>
              <w:t> </w:t>
            </w:r>
            <w:r w:rsidRPr="00ED1D1E">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B4186C0" w14:textId="77777777" w:rsidR="000830DE" w:rsidRPr="00ED1D1E" w:rsidRDefault="000830DE" w:rsidP="000864C0">
            <w:pPr>
              <w:keepNext/>
              <w:tabs>
                <w:tab w:val="right" w:pos="-142"/>
                <w:tab w:val="left" w:pos="1418"/>
                <w:tab w:val="left" w:pos="2552"/>
              </w:tabs>
              <w:spacing w:before="20" w:line="220" w:lineRule="exact"/>
              <w:ind w:left="28" w:right="57"/>
              <w:jc w:val="both"/>
              <w:outlineLvl w:val="0"/>
              <w:rPr>
                <w:rFonts w:ascii="Verdana" w:hAnsi="Verdana"/>
                <w:sz w:val="18"/>
              </w:rPr>
            </w:pPr>
            <w:r w:rsidRPr="00ED1D1E">
              <w:rPr>
                <w:rFonts w:ascii="Verdana" w:hAnsi="Verdana"/>
                <w:sz w:val="18"/>
              </w:rPr>
              <w:fldChar w:fldCharType="begin">
                <w:ffData>
                  <w:name w:val="Text43"/>
                  <w:enabled/>
                  <w:calcOnExit w:val="0"/>
                  <w:textInput/>
                </w:ffData>
              </w:fldChar>
            </w:r>
            <w:r w:rsidRPr="00ED1D1E">
              <w:rPr>
                <w:rFonts w:ascii="Verdana" w:hAnsi="Verdana"/>
                <w:sz w:val="18"/>
              </w:rPr>
              <w:instrText xml:space="preserve"> FORMTEXT </w:instrText>
            </w:r>
            <w:r w:rsidRPr="00ED1D1E">
              <w:rPr>
                <w:rFonts w:ascii="Verdana" w:hAnsi="Verdana"/>
                <w:sz w:val="18"/>
              </w:rPr>
            </w:r>
            <w:r w:rsidRPr="00ED1D1E">
              <w:rPr>
                <w:rFonts w:ascii="Verdana" w:hAnsi="Verdana"/>
                <w:sz w:val="18"/>
              </w:rPr>
              <w:fldChar w:fldCharType="separate"/>
            </w:r>
            <w:r w:rsidRPr="00ED1D1E">
              <w:rPr>
                <w:rFonts w:ascii="Verdana" w:hAnsi="Verdana"/>
                <w:noProof/>
                <w:sz w:val="18"/>
              </w:rPr>
              <w:t> </w:t>
            </w:r>
            <w:r w:rsidRPr="00ED1D1E">
              <w:rPr>
                <w:rFonts w:ascii="Verdana" w:hAnsi="Verdana"/>
                <w:noProof/>
                <w:sz w:val="18"/>
              </w:rPr>
              <w:t> </w:t>
            </w:r>
            <w:r w:rsidRPr="00ED1D1E">
              <w:rPr>
                <w:rFonts w:ascii="Verdana" w:hAnsi="Verdana"/>
                <w:noProof/>
                <w:sz w:val="18"/>
              </w:rPr>
              <w:t> </w:t>
            </w:r>
            <w:r w:rsidRPr="00ED1D1E">
              <w:rPr>
                <w:rFonts w:ascii="Verdana" w:hAnsi="Verdana"/>
                <w:noProof/>
                <w:sz w:val="18"/>
              </w:rPr>
              <w:t> </w:t>
            </w:r>
            <w:r w:rsidRPr="00ED1D1E">
              <w:rPr>
                <w:rFonts w:ascii="Verdana" w:hAnsi="Verdana"/>
                <w:noProof/>
                <w:sz w:val="18"/>
              </w:rPr>
              <w:t> </w:t>
            </w:r>
            <w:r w:rsidRPr="00ED1D1E">
              <w:rPr>
                <w:rFonts w:ascii="Verdana" w:hAnsi="Verdana"/>
                <w:sz w:val="18"/>
              </w:rPr>
              <w:fldChar w:fldCharType="end"/>
            </w:r>
          </w:p>
        </w:tc>
      </w:tr>
    </w:tbl>
    <w:p w14:paraId="5B4186C2" w14:textId="77777777" w:rsidR="000830DE" w:rsidRPr="00B27110" w:rsidRDefault="000830DE" w:rsidP="000864C0">
      <w:pPr>
        <w:pStyle w:val="Question"/>
        <w:jc w:val="both"/>
        <w:rPr>
          <w:rFonts w:ascii="Verdana" w:hAnsi="Verdana"/>
        </w:rPr>
      </w:pPr>
      <w:r w:rsidRPr="00ED1D1E">
        <w:rPr>
          <w:rFonts w:ascii="Verdana" w:hAnsi="Verdana"/>
        </w:rPr>
        <w:tab/>
      </w:r>
      <w:r w:rsidRPr="00ED1D1E">
        <w:rPr>
          <w:rFonts w:ascii="Verdana" w:hAnsi="Verdana"/>
        </w:rPr>
        <w:tab/>
        <w:t xml:space="preserve">If </w:t>
      </w:r>
      <w:r w:rsidR="007B51D9">
        <w:rPr>
          <w:rFonts w:ascii="Verdana" w:hAnsi="Verdana"/>
        </w:rPr>
        <w:t>the individual controller</w:t>
      </w:r>
      <w:r w:rsidR="007B51D9" w:rsidRPr="00ED1D1E">
        <w:rPr>
          <w:rFonts w:ascii="Verdana" w:hAnsi="Verdana"/>
        </w:rPr>
        <w:t xml:space="preserve"> </w:t>
      </w:r>
      <w:r w:rsidRPr="00ED1D1E">
        <w:rPr>
          <w:rFonts w:ascii="Verdana" w:hAnsi="Verdana"/>
        </w:rPr>
        <w:t>moved into this address less than three years ago, please give previous addresses for the last three years. There is space to write three</w:t>
      </w:r>
      <w:r w:rsidRPr="00B27110">
        <w:rPr>
          <w:rFonts w:ascii="Verdana" w:hAnsi="Verdana"/>
        </w:rPr>
        <w:t xml:space="preserve"> addresses; please use a separate piece of paper if more space</w:t>
      </w:r>
      <w:r w:rsidR="007B51D9">
        <w:rPr>
          <w:rFonts w:ascii="Verdana" w:hAnsi="Verdana"/>
        </w:rPr>
        <w:t xml:space="preserve"> is needed</w:t>
      </w:r>
      <w:r w:rsidRPr="00B27110">
        <w:rPr>
          <w:rFonts w:ascii="Verdana" w:hAnsi="Verdana"/>
        </w:rPr>
        <w:t>.</w:t>
      </w:r>
    </w:p>
    <w:p w14:paraId="5B4186C3" w14:textId="77777777" w:rsidR="000830DE" w:rsidRPr="00B27110" w:rsidRDefault="000830DE">
      <w:pPr>
        <w:pStyle w:val="Question"/>
        <w:spacing w:before="80"/>
        <w:ind w:firstLine="0"/>
        <w:rPr>
          <w:rFonts w:ascii="Verdana" w:hAnsi="Verdana"/>
          <w:b/>
        </w:rPr>
      </w:pPr>
      <w:r w:rsidRPr="00B27110">
        <w:rPr>
          <w:rFonts w:ascii="Verdana" w:hAnsi="Verdana"/>
          <w:b/>
        </w:rPr>
        <w:t>Previous address 1</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353400" w:rsidRPr="00353400" w14:paraId="5B4186C7" w14:textId="77777777">
        <w:trPr>
          <w:trHeight w:hRule="exact" w:val="397"/>
        </w:trPr>
        <w:tc>
          <w:tcPr>
            <w:tcW w:w="1701" w:type="dxa"/>
            <w:tcBorders>
              <w:top w:val="single" w:sz="4" w:space="0" w:color="auto"/>
              <w:left w:val="single" w:sz="4" w:space="0" w:color="auto"/>
              <w:bottom w:val="nil"/>
              <w:right w:val="single" w:sz="12" w:space="0" w:color="C0C0C0"/>
            </w:tcBorders>
            <w:vAlign w:val="center"/>
          </w:tcPr>
          <w:p w14:paraId="5B4186C4" w14:textId="77777777" w:rsidR="000830DE" w:rsidRPr="00353400" w:rsidRDefault="000830DE">
            <w:pPr>
              <w:pStyle w:val="Qsprompt"/>
              <w:rPr>
                <w:rFonts w:ascii="Verdana" w:hAnsi="Verdana"/>
              </w:rPr>
            </w:pPr>
            <w:r w:rsidRPr="00353400">
              <w:rPr>
                <w:rFonts w:ascii="Verdana" w:hAnsi="Verdana"/>
              </w:rPr>
              <w:t>Address</w:t>
            </w:r>
          </w:p>
        </w:tc>
        <w:tc>
          <w:tcPr>
            <w:tcW w:w="5387" w:type="dxa"/>
            <w:vMerge w:val="restart"/>
            <w:tcBorders>
              <w:left w:val="nil"/>
            </w:tcBorders>
          </w:tcPr>
          <w:p w14:paraId="5B4186C5" w14:textId="77777777" w:rsidR="000830DE" w:rsidRPr="00353400" w:rsidRDefault="000830DE">
            <w:pPr>
              <w:pStyle w:val="Question"/>
              <w:tabs>
                <w:tab w:val="clear" w:pos="284"/>
                <w:tab w:val="left" w:pos="1418"/>
                <w:tab w:val="left" w:pos="2552"/>
              </w:tabs>
              <w:spacing w:before="0"/>
              <w:ind w:left="28" w:firstLine="0"/>
              <w:rPr>
                <w:rFonts w:ascii="Verdana" w:hAnsi="Verdana"/>
              </w:rPr>
            </w:pPr>
            <w:r w:rsidRPr="00353400">
              <w:rPr>
                <w:rFonts w:ascii="Verdana" w:hAnsi="Verdana"/>
              </w:rPr>
              <w:fldChar w:fldCharType="begin">
                <w:ffData>
                  <w:name w:val="Text2"/>
                  <w:enabled/>
                  <w:calcOnExit w:val="0"/>
                  <w:textInput/>
                </w:ffData>
              </w:fldChar>
            </w:r>
            <w:r w:rsidRPr="00353400">
              <w:rPr>
                <w:rFonts w:ascii="Verdana" w:hAnsi="Verdana"/>
              </w:rPr>
              <w:instrText xml:space="preserve"> FORMTEXT </w:instrText>
            </w:r>
            <w:r w:rsidRPr="00353400">
              <w:rPr>
                <w:rFonts w:ascii="Verdana" w:hAnsi="Verdana"/>
              </w:rPr>
            </w:r>
            <w:r w:rsidRPr="00353400">
              <w:rPr>
                <w:rFonts w:ascii="Verdana" w:hAnsi="Verdana"/>
              </w:rPr>
              <w:fldChar w:fldCharType="separate"/>
            </w:r>
            <w:r w:rsidRPr="00353400">
              <w:rPr>
                <w:rFonts w:ascii="Verdana" w:hAnsi="Verdana"/>
                <w:noProof/>
              </w:rPr>
              <w:t> </w:t>
            </w:r>
            <w:r w:rsidRPr="00353400">
              <w:rPr>
                <w:rFonts w:ascii="Verdana" w:hAnsi="Verdana"/>
                <w:noProof/>
              </w:rPr>
              <w:t> </w:t>
            </w:r>
            <w:r w:rsidRPr="00353400">
              <w:rPr>
                <w:rFonts w:ascii="Verdana" w:hAnsi="Verdana"/>
                <w:noProof/>
              </w:rPr>
              <w:t> </w:t>
            </w:r>
            <w:r w:rsidRPr="00353400">
              <w:rPr>
                <w:rFonts w:ascii="Verdana" w:hAnsi="Verdana"/>
                <w:noProof/>
              </w:rPr>
              <w:t> </w:t>
            </w:r>
            <w:r w:rsidRPr="00353400">
              <w:rPr>
                <w:rFonts w:ascii="Verdana" w:hAnsi="Verdana"/>
                <w:noProof/>
              </w:rPr>
              <w:t> </w:t>
            </w:r>
            <w:r w:rsidRPr="00353400">
              <w:rPr>
                <w:rFonts w:ascii="Verdana" w:hAnsi="Verdana"/>
              </w:rPr>
              <w:fldChar w:fldCharType="end"/>
            </w:r>
          </w:p>
          <w:p w14:paraId="5B4186C6" w14:textId="77777777" w:rsidR="000830DE" w:rsidRPr="00353400" w:rsidRDefault="000830DE">
            <w:pPr>
              <w:pStyle w:val="Question"/>
              <w:tabs>
                <w:tab w:val="left" w:pos="1418"/>
                <w:tab w:val="left" w:pos="2552"/>
              </w:tabs>
              <w:ind w:left="28"/>
              <w:rPr>
                <w:rFonts w:ascii="Verdana" w:hAnsi="Verdana"/>
              </w:rPr>
            </w:pPr>
          </w:p>
        </w:tc>
      </w:tr>
      <w:tr w:rsidR="00353400" w:rsidRPr="00353400" w14:paraId="5B4186CA" w14:textId="77777777">
        <w:trPr>
          <w:trHeight w:hRule="exact" w:val="397"/>
        </w:trPr>
        <w:tc>
          <w:tcPr>
            <w:tcW w:w="1701" w:type="dxa"/>
            <w:tcBorders>
              <w:top w:val="nil"/>
              <w:left w:val="single" w:sz="4" w:space="0" w:color="auto"/>
              <w:bottom w:val="nil"/>
              <w:right w:val="single" w:sz="12" w:space="0" w:color="C0C0C0"/>
            </w:tcBorders>
            <w:vAlign w:val="center"/>
          </w:tcPr>
          <w:p w14:paraId="5B4186C8" w14:textId="77777777" w:rsidR="000830DE" w:rsidRPr="00353400" w:rsidRDefault="000830DE">
            <w:pPr>
              <w:pStyle w:val="Question"/>
              <w:tabs>
                <w:tab w:val="clear" w:pos="284"/>
                <w:tab w:val="left" w:pos="1418"/>
                <w:tab w:val="left" w:pos="2552"/>
              </w:tabs>
              <w:spacing w:before="0"/>
              <w:ind w:left="28" w:firstLine="0"/>
              <w:rPr>
                <w:rFonts w:ascii="Verdana" w:hAnsi="Verdana"/>
              </w:rPr>
            </w:pPr>
          </w:p>
        </w:tc>
        <w:tc>
          <w:tcPr>
            <w:tcW w:w="5387" w:type="dxa"/>
            <w:vMerge/>
            <w:tcBorders>
              <w:left w:val="nil"/>
            </w:tcBorders>
            <w:vAlign w:val="center"/>
          </w:tcPr>
          <w:p w14:paraId="5B4186C9" w14:textId="77777777" w:rsidR="000830DE" w:rsidRPr="00353400" w:rsidRDefault="000830DE">
            <w:pPr>
              <w:pStyle w:val="Question"/>
              <w:tabs>
                <w:tab w:val="left" w:pos="1418"/>
                <w:tab w:val="left" w:pos="2552"/>
              </w:tabs>
              <w:ind w:left="28"/>
              <w:rPr>
                <w:rFonts w:ascii="Verdana" w:hAnsi="Verdana"/>
              </w:rPr>
            </w:pPr>
          </w:p>
        </w:tc>
      </w:tr>
      <w:tr w:rsidR="00353400" w:rsidRPr="00353400" w14:paraId="5B4186CD" w14:textId="77777777" w:rsidTr="004C797A">
        <w:trPr>
          <w:trHeight w:hRule="exact" w:val="340"/>
        </w:trPr>
        <w:tc>
          <w:tcPr>
            <w:tcW w:w="1701" w:type="dxa"/>
            <w:tcBorders>
              <w:top w:val="nil"/>
              <w:left w:val="single" w:sz="4" w:space="0" w:color="auto"/>
              <w:bottom w:val="nil"/>
              <w:right w:val="single" w:sz="12" w:space="0" w:color="C0C0C0"/>
            </w:tcBorders>
            <w:vAlign w:val="center"/>
          </w:tcPr>
          <w:p w14:paraId="5B4186CB" w14:textId="77777777" w:rsidR="000830DE" w:rsidRPr="00353400" w:rsidRDefault="000830DE">
            <w:pPr>
              <w:pStyle w:val="Question"/>
              <w:tabs>
                <w:tab w:val="clear" w:pos="284"/>
                <w:tab w:val="left" w:pos="1418"/>
                <w:tab w:val="left" w:pos="2552"/>
              </w:tabs>
              <w:spacing w:before="0"/>
              <w:ind w:left="28" w:firstLine="0"/>
              <w:rPr>
                <w:rFonts w:ascii="Verdana" w:hAnsi="Verdana"/>
              </w:rPr>
            </w:pPr>
          </w:p>
        </w:tc>
        <w:tc>
          <w:tcPr>
            <w:tcW w:w="5387" w:type="dxa"/>
            <w:vMerge/>
            <w:tcBorders>
              <w:left w:val="nil"/>
              <w:bottom w:val="nil"/>
            </w:tcBorders>
            <w:vAlign w:val="center"/>
          </w:tcPr>
          <w:p w14:paraId="5B4186CC" w14:textId="77777777" w:rsidR="000830DE" w:rsidRPr="00353400" w:rsidRDefault="000830DE">
            <w:pPr>
              <w:pStyle w:val="Question"/>
              <w:tabs>
                <w:tab w:val="clear" w:pos="284"/>
                <w:tab w:val="left" w:pos="1418"/>
                <w:tab w:val="left" w:pos="2552"/>
              </w:tabs>
              <w:spacing w:before="0"/>
              <w:ind w:left="28" w:firstLine="0"/>
              <w:rPr>
                <w:rFonts w:ascii="Verdana" w:hAnsi="Verdana"/>
              </w:rPr>
            </w:pPr>
          </w:p>
        </w:tc>
      </w:tr>
      <w:tr w:rsidR="00353400" w:rsidRPr="00353400" w14:paraId="5B4186D0" w14:textId="77777777">
        <w:trPr>
          <w:trHeight w:hRule="exact" w:val="397"/>
        </w:trPr>
        <w:tc>
          <w:tcPr>
            <w:tcW w:w="1701" w:type="dxa"/>
            <w:tcBorders>
              <w:top w:val="nil"/>
              <w:left w:val="single" w:sz="4" w:space="0" w:color="auto"/>
              <w:bottom w:val="nil"/>
              <w:right w:val="single" w:sz="12" w:space="0" w:color="C0C0C0"/>
            </w:tcBorders>
            <w:vAlign w:val="center"/>
          </w:tcPr>
          <w:p w14:paraId="5B4186CE" w14:textId="77777777" w:rsidR="000830DE" w:rsidRPr="00353400" w:rsidRDefault="000830DE">
            <w:pPr>
              <w:pStyle w:val="Question"/>
              <w:tabs>
                <w:tab w:val="clear" w:pos="284"/>
                <w:tab w:val="left" w:pos="1418"/>
                <w:tab w:val="left" w:pos="2552"/>
              </w:tabs>
              <w:spacing w:before="0"/>
              <w:ind w:left="28" w:firstLine="0"/>
              <w:rPr>
                <w:rFonts w:ascii="Verdana" w:hAnsi="Verdana"/>
              </w:rPr>
            </w:pPr>
            <w:r w:rsidRPr="00353400">
              <w:rPr>
                <w:rFonts w:ascii="Verdana" w:hAnsi="Verdana"/>
              </w:rPr>
              <w:t>Country</w:t>
            </w:r>
          </w:p>
        </w:tc>
        <w:tc>
          <w:tcPr>
            <w:tcW w:w="5387" w:type="dxa"/>
            <w:tcBorders>
              <w:left w:val="nil"/>
              <w:bottom w:val="nil"/>
            </w:tcBorders>
            <w:vAlign w:val="center"/>
          </w:tcPr>
          <w:p w14:paraId="5B4186CF" w14:textId="77777777" w:rsidR="000830DE" w:rsidRPr="00353400" w:rsidRDefault="000830DE">
            <w:pPr>
              <w:pStyle w:val="Question"/>
              <w:tabs>
                <w:tab w:val="clear" w:pos="284"/>
                <w:tab w:val="left" w:pos="1418"/>
                <w:tab w:val="left" w:pos="2552"/>
              </w:tabs>
              <w:spacing w:before="0"/>
              <w:ind w:left="28" w:firstLine="0"/>
              <w:rPr>
                <w:rFonts w:ascii="Verdana" w:hAnsi="Verdana"/>
              </w:rPr>
            </w:pPr>
            <w:r w:rsidRPr="00353400">
              <w:rPr>
                <w:rFonts w:ascii="Verdana" w:hAnsi="Verdana"/>
              </w:rPr>
              <w:fldChar w:fldCharType="begin">
                <w:ffData>
                  <w:name w:val="Text5"/>
                  <w:enabled/>
                  <w:calcOnExit w:val="0"/>
                  <w:textInput/>
                </w:ffData>
              </w:fldChar>
            </w:r>
            <w:r w:rsidRPr="00353400">
              <w:rPr>
                <w:rFonts w:ascii="Verdana" w:hAnsi="Verdana"/>
              </w:rPr>
              <w:instrText xml:space="preserve"> FORMTEXT </w:instrText>
            </w:r>
            <w:r w:rsidRPr="00353400">
              <w:rPr>
                <w:rFonts w:ascii="Verdana" w:hAnsi="Verdana"/>
              </w:rPr>
            </w:r>
            <w:r w:rsidRPr="00353400">
              <w:rPr>
                <w:rFonts w:ascii="Verdana" w:hAnsi="Verdana"/>
              </w:rPr>
              <w:fldChar w:fldCharType="separate"/>
            </w:r>
            <w:r w:rsidRPr="00353400">
              <w:rPr>
                <w:rFonts w:ascii="Verdana" w:hAnsi="Verdana"/>
                <w:noProof/>
              </w:rPr>
              <w:t> </w:t>
            </w:r>
            <w:r w:rsidRPr="00353400">
              <w:rPr>
                <w:rFonts w:ascii="Verdana" w:hAnsi="Verdana"/>
                <w:noProof/>
              </w:rPr>
              <w:t> </w:t>
            </w:r>
            <w:r w:rsidRPr="00353400">
              <w:rPr>
                <w:rFonts w:ascii="Verdana" w:hAnsi="Verdana"/>
                <w:noProof/>
              </w:rPr>
              <w:t> </w:t>
            </w:r>
            <w:r w:rsidRPr="00353400">
              <w:rPr>
                <w:rFonts w:ascii="Verdana" w:hAnsi="Verdana"/>
                <w:noProof/>
              </w:rPr>
              <w:t> </w:t>
            </w:r>
            <w:r w:rsidRPr="00353400">
              <w:rPr>
                <w:rFonts w:ascii="Verdana" w:hAnsi="Verdana"/>
                <w:noProof/>
              </w:rPr>
              <w:t> </w:t>
            </w:r>
            <w:r w:rsidRPr="00353400">
              <w:rPr>
                <w:rFonts w:ascii="Verdana" w:hAnsi="Verdana"/>
              </w:rPr>
              <w:fldChar w:fldCharType="end"/>
            </w:r>
          </w:p>
        </w:tc>
      </w:tr>
      <w:tr w:rsidR="00353400" w:rsidRPr="00353400" w14:paraId="5B4186D3" w14:textId="77777777">
        <w:trPr>
          <w:trHeight w:hRule="exact" w:val="397"/>
        </w:trPr>
        <w:tc>
          <w:tcPr>
            <w:tcW w:w="1701" w:type="dxa"/>
            <w:tcBorders>
              <w:top w:val="nil"/>
              <w:left w:val="single" w:sz="4" w:space="0" w:color="auto"/>
              <w:bottom w:val="single" w:sz="4" w:space="0" w:color="auto"/>
              <w:right w:val="single" w:sz="12" w:space="0" w:color="C0C0C0"/>
            </w:tcBorders>
            <w:vAlign w:val="center"/>
          </w:tcPr>
          <w:p w14:paraId="5B4186D1" w14:textId="77777777" w:rsidR="000830DE" w:rsidRPr="00353400" w:rsidRDefault="000830DE">
            <w:pPr>
              <w:pStyle w:val="Qsprompt"/>
              <w:rPr>
                <w:rFonts w:ascii="Verdana" w:hAnsi="Verdana"/>
              </w:rPr>
            </w:pPr>
            <w:r w:rsidRPr="00353400">
              <w:rPr>
                <w:rFonts w:ascii="Verdana" w:hAnsi="Verdana"/>
              </w:rPr>
              <w:t>Postcode</w:t>
            </w:r>
          </w:p>
        </w:tc>
        <w:tc>
          <w:tcPr>
            <w:tcW w:w="5387" w:type="dxa"/>
            <w:tcBorders>
              <w:left w:val="nil"/>
              <w:bottom w:val="single" w:sz="4" w:space="0" w:color="auto"/>
            </w:tcBorders>
            <w:vAlign w:val="center"/>
          </w:tcPr>
          <w:p w14:paraId="5B4186D2" w14:textId="77777777" w:rsidR="000830DE" w:rsidRPr="00353400" w:rsidRDefault="000830DE">
            <w:pPr>
              <w:pStyle w:val="Question"/>
              <w:tabs>
                <w:tab w:val="clear" w:pos="284"/>
                <w:tab w:val="left" w:pos="1418"/>
                <w:tab w:val="left" w:pos="2552"/>
              </w:tabs>
              <w:spacing w:before="0"/>
              <w:ind w:left="28" w:firstLine="0"/>
              <w:rPr>
                <w:rFonts w:ascii="Verdana" w:hAnsi="Verdana"/>
              </w:rPr>
            </w:pPr>
            <w:r w:rsidRPr="00353400">
              <w:rPr>
                <w:rFonts w:ascii="Verdana" w:hAnsi="Verdana"/>
              </w:rPr>
              <w:fldChar w:fldCharType="begin">
                <w:ffData>
                  <w:name w:val="Text6"/>
                  <w:enabled/>
                  <w:calcOnExit w:val="0"/>
                  <w:textInput/>
                </w:ffData>
              </w:fldChar>
            </w:r>
            <w:r w:rsidRPr="00353400">
              <w:rPr>
                <w:rFonts w:ascii="Verdana" w:hAnsi="Verdana"/>
              </w:rPr>
              <w:instrText xml:space="preserve"> FORMTEXT </w:instrText>
            </w:r>
            <w:r w:rsidRPr="00353400">
              <w:rPr>
                <w:rFonts w:ascii="Verdana" w:hAnsi="Verdana"/>
              </w:rPr>
            </w:r>
            <w:r w:rsidRPr="00353400">
              <w:rPr>
                <w:rFonts w:ascii="Verdana" w:hAnsi="Verdana"/>
              </w:rPr>
              <w:fldChar w:fldCharType="separate"/>
            </w:r>
            <w:r w:rsidRPr="00353400">
              <w:rPr>
                <w:rFonts w:ascii="Verdana" w:hAnsi="Verdana"/>
                <w:noProof/>
              </w:rPr>
              <w:t> </w:t>
            </w:r>
            <w:r w:rsidRPr="00353400">
              <w:rPr>
                <w:rFonts w:ascii="Verdana" w:hAnsi="Verdana"/>
                <w:noProof/>
              </w:rPr>
              <w:t> </w:t>
            </w:r>
            <w:r w:rsidRPr="00353400">
              <w:rPr>
                <w:rFonts w:ascii="Verdana" w:hAnsi="Verdana"/>
                <w:noProof/>
              </w:rPr>
              <w:t> </w:t>
            </w:r>
            <w:r w:rsidRPr="00353400">
              <w:rPr>
                <w:rFonts w:ascii="Verdana" w:hAnsi="Verdana"/>
                <w:noProof/>
              </w:rPr>
              <w:t> </w:t>
            </w:r>
            <w:r w:rsidRPr="00353400">
              <w:rPr>
                <w:rFonts w:ascii="Verdana" w:hAnsi="Verdana"/>
                <w:noProof/>
              </w:rPr>
              <w:t> </w:t>
            </w:r>
            <w:r w:rsidRPr="00353400">
              <w:rPr>
                <w:rFonts w:ascii="Verdana" w:hAnsi="Verdana"/>
              </w:rPr>
              <w:fldChar w:fldCharType="end"/>
            </w:r>
          </w:p>
        </w:tc>
      </w:tr>
    </w:tbl>
    <w:p w14:paraId="5B4186D4" w14:textId="77777777" w:rsidR="000830DE" w:rsidRPr="00353400" w:rsidRDefault="000830DE">
      <w:pPr>
        <w:pStyle w:val="Question"/>
        <w:spacing w:before="80"/>
        <w:ind w:firstLine="0"/>
        <w:rPr>
          <w:rFonts w:ascii="Verdana" w:hAnsi="Verdana"/>
          <w:b/>
        </w:rPr>
      </w:pPr>
      <w:r w:rsidRPr="00353400">
        <w:rPr>
          <w:rFonts w:ascii="Verdana" w:hAnsi="Verdana"/>
          <w:sz w:val="4"/>
        </w:rPr>
        <w:t xml:space="preserve"> </w:t>
      </w:r>
      <w:r w:rsidRPr="00353400">
        <w:rPr>
          <w:rFonts w:ascii="Verdana" w:hAnsi="Verdana"/>
          <w:b/>
        </w:rPr>
        <w:t>Previous address 2</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353400" w:rsidRPr="00353400" w14:paraId="5B4186D8" w14:textId="77777777">
        <w:trPr>
          <w:trHeight w:hRule="exact" w:val="397"/>
        </w:trPr>
        <w:tc>
          <w:tcPr>
            <w:tcW w:w="1701" w:type="dxa"/>
            <w:tcBorders>
              <w:top w:val="single" w:sz="4" w:space="0" w:color="auto"/>
              <w:left w:val="single" w:sz="4" w:space="0" w:color="auto"/>
              <w:bottom w:val="nil"/>
              <w:right w:val="single" w:sz="12" w:space="0" w:color="C0C0C0"/>
            </w:tcBorders>
            <w:vAlign w:val="center"/>
          </w:tcPr>
          <w:p w14:paraId="5B4186D5" w14:textId="77777777" w:rsidR="000830DE" w:rsidRPr="00353400" w:rsidRDefault="000830DE">
            <w:pPr>
              <w:pStyle w:val="Qsprompt"/>
              <w:rPr>
                <w:rFonts w:ascii="Verdana" w:hAnsi="Verdana"/>
              </w:rPr>
            </w:pPr>
            <w:r w:rsidRPr="00353400">
              <w:rPr>
                <w:rFonts w:ascii="Verdana" w:hAnsi="Verdana"/>
              </w:rPr>
              <w:t>Address</w:t>
            </w:r>
          </w:p>
        </w:tc>
        <w:tc>
          <w:tcPr>
            <w:tcW w:w="5387" w:type="dxa"/>
            <w:vMerge w:val="restart"/>
            <w:tcBorders>
              <w:left w:val="nil"/>
            </w:tcBorders>
          </w:tcPr>
          <w:p w14:paraId="5B4186D6" w14:textId="77777777" w:rsidR="000830DE" w:rsidRPr="00353400" w:rsidRDefault="000830DE">
            <w:pPr>
              <w:pStyle w:val="Question"/>
              <w:tabs>
                <w:tab w:val="clear" w:pos="284"/>
                <w:tab w:val="left" w:pos="1418"/>
                <w:tab w:val="left" w:pos="2552"/>
              </w:tabs>
              <w:spacing w:before="0"/>
              <w:ind w:left="28" w:firstLine="0"/>
              <w:rPr>
                <w:rFonts w:ascii="Verdana" w:hAnsi="Verdana"/>
              </w:rPr>
            </w:pPr>
            <w:r w:rsidRPr="00353400">
              <w:rPr>
                <w:rFonts w:ascii="Verdana" w:hAnsi="Verdana"/>
              </w:rPr>
              <w:fldChar w:fldCharType="begin">
                <w:ffData>
                  <w:name w:val="Text2"/>
                  <w:enabled/>
                  <w:calcOnExit w:val="0"/>
                  <w:textInput/>
                </w:ffData>
              </w:fldChar>
            </w:r>
            <w:r w:rsidRPr="00353400">
              <w:rPr>
                <w:rFonts w:ascii="Verdana" w:hAnsi="Verdana"/>
              </w:rPr>
              <w:instrText xml:space="preserve"> FORMTEXT </w:instrText>
            </w:r>
            <w:r w:rsidRPr="00353400">
              <w:rPr>
                <w:rFonts w:ascii="Verdana" w:hAnsi="Verdana"/>
              </w:rPr>
            </w:r>
            <w:r w:rsidRPr="00353400">
              <w:rPr>
                <w:rFonts w:ascii="Verdana" w:hAnsi="Verdana"/>
              </w:rPr>
              <w:fldChar w:fldCharType="separate"/>
            </w:r>
            <w:r w:rsidRPr="00353400">
              <w:rPr>
                <w:rFonts w:ascii="Verdana" w:hAnsi="Verdana"/>
                <w:noProof/>
              </w:rPr>
              <w:t> </w:t>
            </w:r>
            <w:r w:rsidRPr="00353400">
              <w:rPr>
                <w:rFonts w:ascii="Verdana" w:hAnsi="Verdana"/>
                <w:noProof/>
              </w:rPr>
              <w:t> </w:t>
            </w:r>
            <w:r w:rsidRPr="00353400">
              <w:rPr>
                <w:rFonts w:ascii="Verdana" w:hAnsi="Verdana"/>
                <w:noProof/>
              </w:rPr>
              <w:t> </w:t>
            </w:r>
            <w:r w:rsidRPr="00353400">
              <w:rPr>
                <w:rFonts w:ascii="Verdana" w:hAnsi="Verdana"/>
                <w:noProof/>
              </w:rPr>
              <w:t> </w:t>
            </w:r>
            <w:r w:rsidRPr="00353400">
              <w:rPr>
                <w:rFonts w:ascii="Verdana" w:hAnsi="Verdana"/>
                <w:noProof/>
              </w:rPr>
              <w:t> </w:t>
            </w:r>
            <w:r w:rsidRPr="00353400">
              <w:rPr>
                <w:rFonts w:ascii="Verdana" w:hAnsi="Verdana"/>
              </w:rPr>
              <w:fldChar w:fldCharType="end"/>
            </w:r>
          </w:p>
          <w:p w14:paraId="5B4186D7" w14:textId="77777777" w:rsidR="000830DE" w:rsidRPr="00353400" w:rsidRDefault="000830DE">
            <w:pPr>
              <w:pStyle w:val="Question"/>
              <w:tabs>
                <w:tab w:val="left" w:pos="1418"/>
                <w:tab w:val="left" w:pos="2552"/>
              </w:tabs>
              <w:ind w:left="28"/>
              <w:rPr>
                <w:rFonts w:ascii="Verdana" w:hAnsi="Verdana"/>
              </w:rPr>
            </w:pPr>
          </w:p>
        </w:tc>
      </w:tr>
      <w:tr w:rsidR="00353400" w:rsidRPr="00353400" w14:paraId="5B4186DB" w14:textId="77777777">
        <w:trPr>
          <w:trHeight w:hRule="exact" w:val="397"/>
        </w:trPr>
        <w:tc>
          <w:tcPr>
            <w:tcW w:w="1701" w:type="dxa"/>
            <w:tcBorders>
              <w:top w:val="nil"/>
              <w:left w:val="single" w:sz="4" w:space="0" w:color="auto"/>
              <w:bottom w:val="nil"/>
              <w:right w:val="single" w:sz="12" w:space="0" w:color="C0C0C0"/>
            </w:tcBorders>
            <w:vAlign w:val="center"/>
          </w:tcPr>
          <w:p w14:paraId="5B4186D9" w14:textId="77777777" w:rsidR="000830DE" w:rsidRPr="00353400" w:rsidRDefault="000830DE">
            <w:pPr>
              <w:pStyle w:val="Question"/>
              <w:tabs>
                <w:tab w:val="clear" w:pos="284"/>
                <w:tab w:val="left" w:pos="1418"/>
                <w:tab w:val="left" w:pos="2552"/>
              </w:tabs>
              <w:spacing w:before="0"/>
              <w:ind w:left="28" w:firstLine="0"/>
              <w:rPr>
                <w:rFonts w:ascii="Verdana" w:hAnsi="Verdana"/>
              </w:rPr>
            </w:pPr>
          </w:p>
        </w:tc>
        <w:tc>
          <w:tcPr>
            <w:tcW w:w="5387" w:type="dxa"/>
            <w:vMerge/>
            <w:tcBorders>
              <w:left w:val="nil"/>
            </w:tcBorders>
            <w:vAlign w:val="center"/>
          </w:tcPr>
          <w:p w14:paraId="5B4186DA" w14:textId="77777777" w:rsidR="000830DE" w:rsidRPr="00353400" w:rsidRDefault="000830DE">
            <w:pPr>
              <w:pStyle w:val="Question"/>
              <w:tabs>
                <w:tab w:val="left" w:pos="1418"/>
                <w:tab w:val="left" w:pos="2552"/>
              </w:tabs>
              <w:ind w:left="28"/>
              <w:rPr>
                <w:rFonts w:ascii="Verdana" w:hAnsi="Verdana"/>
              </w:rPr>
            </w:pPr>
          </w:p>
        </w:tc>
      </w:tr>
      <w:tr w:rsidR="00353400" w:rsidRPr="00353400" w14:paraId="5B4186DE" w14:textId="77777777">
        <w:trPr>
          <w:trHeight w:hRule="exact" w:val="397"/>
        </w:trPr>
        <w:tc>
          <w:tcPr>
            <w:tcW w:w="1701" w:type="dxa"/>
            <w:tcBorders>
              <w:top w:val="nil"/>
              <w:left w:val="single" w:sz="4" w:space="0" w:color="auto"/>
              <w:bottom w:val="nil"/>
              <w:right w:val="single" w:sz="12" w:space="0" w:color="C0C0C0"/>
            </w:tcBorders>
            <w:vAlign w:val="center"/>
          </w:tcPr>
          <w:p w14:paraId="5B4186DC" w14:textId="77777777" w:rsidR="000830DE" w:rsidRPr="00353400" w:rsidRDefault="000830DE">
            <w:pPr>
              <w:pStyle w:val="Question"/>
              <w:tabs>
                <w:tab w:val="clear" w:pos="284"/>
                <w:tab w:val="left" w:pos="1418"/>
                <w:tab w:val="left" w:pos="2552"/>
              </w:tabs>
              <w:spacing w:before="0"/>
              <w:ind w:left="28" w:firstLine="0"/>
              <w:rPr>
                <w:rFonts w:ascii="Verdana" w:hAnsi="Verdana"/>
              </w:rPr>
            </w:pPr>
          </w:p>
        </w:tc>
        <w:tc>
          <w:tcPr>
            <w:tcW w:w="5387" w:type="dxa"/>
            <w:vMerge/>
            <w:tcBorders>
              <w:left w:val="nil"/>
              <w:bottom w:val="nil"/>
            </w:tcBorders>
            <w:vAlign w:val="center"/>
          </w:tcPr>
          <w:p w14:paraId="5B4186DD" w14:textId="77777777" w:rsidR="000830DE" w:rsidRPr="00353400" w:rsidRDefault="000830DE">
            <w:pPr>
              <w:pStyle w:val="Question"/>
              <w:tabs>
                <w:tab w:val="clear" w:pos="284"/>
                <w:tab w:val="left" w:pos="1418"/>
                <w:tab w:val="left" w:pos="2552"/>
              </w:tabs>
              <w:spacing w:before="0"/>
              <w:ind w:left="28" w:firstLine="0"/>
              <w:rPr>
                <w:rFonts w:ascii="Verdana" w:hAnsi="Verdana"/>
              </w:rPr>
            </w:pPr>
          </w:p>
        </w:tc>
      </w:tr>
      <w:tr w:rsidR="00353400" w:rsidRPr="00353400" w14:paraId="5B4186E1" w14:textId="77777777">
        <w:trPr>
          <w:trHeight w:hRule="exact" w:val="397"/>
        </w:trPr>
        <w:tc>
          <w:tcPr>
            <w:tcW w:w="1701" w:type="dxa"/>
            <w:tcBorders>
              <w:top w:val="nil"/>
              <w:left w:val="single" w:sz="4" w:space="0" w:color="auto"/>
              <w:bottom w:val="nil"/>
              <w:right w:val="single" w:sz="12" w:space="0" w:color="C0C0C0"/>
            </w:tcBorders>
            <w:vAlign w:val="center"/>
          </w:tcPr>
          <w:p w14:paraId="5B4186DF" w14:textId="77777777" w:rsidR="000830DE" w:rsidRPr="00353400" w:rsidRDefault="000830DE">
            <w:pPr>
              <w:pStyle w:val="Question"/>
              <w:tabs>
                <w:tab w:val="clear" w:pos="284"/>
                <w:tab w:val="left" w:pos="1418"/>
                <w:tab w:val="left" w:pos="2552"/>
              </w:tabs>
              <w:spacing w:before="0"/>
              <w:ind w:left="28" w:firstLine="0"/>
              <w:rPr>
                <w:rFonts w:ascii="Verdana" w:hAnsi="Verdana"/>
              </w:rPr>
            </w:pPr>
            <w:r w:rsidRPr="00353400">
              <w:rPr>
                <w:rFonts w:ascii="Verdana" w:hAnsi="Verdana"/>
              </w:rPr>
              <w:t>Country</w:t>
            </w:r>
          </w:p>
        </w:tc>
        <w:tc>
          <w:tcPr>
            <w:tcW w:w="5387" w:type="dxa"/>
            <w:tcBorders>
              <w:left w:val="nil"/>
              <w:bottom w:val="nil"/>
            </w:tcBorders>
            <w:vAlign w:val="center"/>
          </w:tcPr>
          <w:p w14:paraId="5B4186E0" w14:textId="77777777" w:rsidR="000830DE" w:rsidRPr="00353400" w:rsidRDefault="000830DE">
            <w:pPr>
              <w:pStyle w:val="Question"/>
              <w:tabs>
                <w:tab w:val="clear" w:pos="284"/>
                <w:tab w:val="left" w:pos="1418"/>
                <w:tab w:val="left" w:pos="2552"/>
              </w:tabs>
              <w:spacing w:before="0"/>
              <w:ind w:left="28" w:firstLine="0"/>
              <w:rPr>
                <w:rFonts w:ascii="Verdana" w:hAnsi="Verdana"/>
              </w:rPr>
            </w:pPr>
            <w:r w:rsidRPr="00353400">
              <w:rPr>
                <w:rFonts w:ascii="Verdana" w:hAnsi="Verdana"/>
              </w:rPr>
              <w:fldChar w:fldCharType="begin">
                <w:ffData>
                  <w:name w:val="Text5"/>
                  <w:enabled/>
                  <w:calcOnExit w:val="0"/>
                  <w:textInput/>
                </w:ffData>
              </w:fldChar>
            </w:r>
            <w:r w:rsidRPr="00353400">
              <w:rPr>
                <w:rFonts w:ascii="Verdana" w:hAnsi="Verdana"/>
              </w:rPr>
              <w:instrText xml:space="preserve"> FORMTEXT </w:instrText>
            </w:r>
            <w:r w:rsidRPr="00353400">
              <w:rPr>
                <w:rFonts w:ascii="Verdana" w:hAnsi="Verdana"/>
              </w:rPr>
            </w:r>
            <w:r w:rsidRPr="00353400">
              <w:rPr>
                <w:rFonts w:ascii="Verdana" w:hAnsi="Verdana"/>
              </w:rPr>
              <w:fldChar w:fldCharType="separate"/>
            </w:r>
            <w:r w:rsidRPr="00353400">
              <w:rPr>
                <w:rFonts w:ascii="Verdana" w:hAnsi="Verdana"/>
                <w:noProof/>
              </w:rPr>
              <w:t> </w:t>
            </w:r>
            <w:r w:rsidRPr="00353400">
              <w:rPr>
                <w:rFonts w:ascii="Verdana" w:hAnsi="Verdana"/>
                <w:noProof/>
              </w:rPr>
              <w:t> </w:t>
            </w:r>
            <w:r w:rsidRPr="00353400">
              <w:rPr>
                <w:rFonts w:ascii="Verdana" w:hAnsi="Verdana"/>
                <w:noProof/>
              </w:rPr>
              <w:t> </w:t>
            </w:r>
            <w:r w:rsidRPr="00353400">
              <w:rPr>
                <w:rFonts w:ascii="Verdana" w:hAnsi="Verdana"/>
                <w:noProof/>
              </w:rPr>
              <w:t> </w:t>
            </w:r>
            <w:r w:rsidRPr="00353400">
              <w:rPr>
                <w:rFonts w:ascii="Verdana" w:hAnsi="Verdana"/>
                <w:noProof/>
              </w:rPr>
              <w:t> </w:t>
            </w:r>
            <w:r w:rsidRPr="00353400">
              <w:rPr>
                <w:rFonts w:ascii="Verdana" w:hAnsi="Verdana"/>
              </w:rPr>
              <w:fldChar w:fldCharType="end"/>
            </w:r>
          </w:p>
        </w:tc>
      </w:tr>
      <w:tr w:rsidR="00353400" w:rsidRPr="00353400" w14:paraId="5B4186E4" w14:textId="77777777">
        <w:trPr>
          <w:trHeight w:hRule="exact" w:val="397"/>
        </w:trPr>
        <w:tc>
          <w:tcPr>
            <w:tcW w:w="1701" w:type="dxa"/>
            <w:tcBorders>
              <w:top w:val="nil"/>
              <w:left w:val="single" w:sz="4" w:space="0" w:color="auto"/>
              <w:bottom w:val="single" w:sz="4" w:space="0" w:color="auto"/>
              <w:right w:val="single" w:sz="12" w:space="0" w:color="C0C0C0"/>
            </w:tcBorders>
            <w:vAlign w:val="center"/>
          </w:tcPr>
          <w:p w14:paraId="5B4186E2" w14:textId="77777777" w:rsidR="000830DE" w:rsidRPr="00353400" w:rsidRDefault="000830DE">
            <w:pPr>
              <w:pStyle w:val="Qsprompt"/>
              <w:rPr>
                <w:rFonts w:ascii="Verdana" w:hAnsi="Verdana"/>
              </w:rPr>
            </w:pPr>
            <w:r w:rsidRPr="00353400">
              <w:rPr>
                <w:rFonts w:ascii="Verdana" w:hAnsi="Verdana"/>
              </w:rPr>
              <w:t>Postcode</w:t>
            </w:r>
          </w:p>
        </w:tc>
        <w:tc>
          <w:tcPr>
            <w:tcW w:w="5387" w:type="dxa"/>
            <w:tcBorders>
              <w:left w:val="nil"/>
              <w:bottom w:val="single" w:sz="4" w:space="0" w:color="auto"/>
            </w:tcBorders>
            <w:vAlign w:val="center"/>
          </w:tcPr>
          <w:p w14:paraId="5B4186E3" w14:textId="77777777" w:rsidR="000830DE" w:rsidRPr="00353400" w:rsidRDefault="000830DE">
            <w:pPr>
              <w:pStyle w:val="Question"/>
              <w:tabs>
                <w:tab w:val="clear" w:pos="284"/>
                <w:tab w:val="left" w:pos="1418"/>
                <w:tab w:val="left" w:pos="2552"/>
              </w:tabs>
              <w:spacing w:before="0"/>
              <w:ind w:left="28" w:firstLine="0"/>
              <w:rPr>
                <w:rFonts w:ascii="Verdana" w:hAnsi="Verdana"/>
              </w:rPr>
            </w:pPr>
            <w:r w:rsidRPr="00353400">
              <w:rPr>
                <w:rFonts w:ascii="Verdana" w:hAnsi="Verdana"/>
              </w:rPr>
              <w:fldChar w:fldCharType="begin">
                <w:ffData>
                  <w:name w:val="Text6"/>
                  <w:enabled/>
                  <w:calcOnExit w:val="0"/>
                  <w:textInput/>
                </w:ffData>
              </w:fldChar>
            </w:r>
            <w:r w:rsidRPr="00353400">
              <w:rPr>
                <w:rFonts w:ascii="Verdana" w:hAnsi="Verdana"/>
              </w:rPr>
              <w:instrText xml:space="preserve"> FORMTEXT </w:instrText>
            </w:r>
            <w:r w:rsidRPr="00353400">
              <w:rPr>
                <w:rFonts w:ascii="Verdana" w:hAnsi="Verdana"/>
              </w:rPr>
            </w:r>
            <w:r w:rsidRPr="00353400">
              <w:rPr>
                <w:rFonts w:ascii="Verdana" w:hAnsi="Verdana"/>
              </w:rPr>
              <w:fldChar w:fldCharType="separate"/>
            </w:r>
            <w:r w:rsidRPr="00353400">
              <w:rPr>
                <w:rFonts w:ascii="Verdana" w:hAnsi="Verdana"/>
                <w:noProof/>
              </w:rPr>
              <w:t> </w:t>
            </w:r>
            <w:r w:rsidRPr="00353400">
              <w:rPr>
                <w:rFonts w:ascii="Verdana" w:hAnsi="Verdana"/>
                <w:noProof/>
              </w:rPr>
              <w:t> </w:t>
            </w:r>
            <w:r w:rsidRPr="00353400">
              <w:rPr>
                <w:rFonts w:ascii="Verdana" w:hAnsi="Verdana"/>
                <w:noProof/>
              </w:rPr>
              <w:t> </w:t>
            </w:r>
            <w:r w:rsidRPr="00353400">
              <w:rPr>
                <w:rFonts w:ascii="Verdana" w:hAnsi="Verdana"/>
                <w:noProof/>
              </w:rPr>
              <w:t> </w:t>
            </w:r>
            <w:r w:rsidRPr="00353400">
              <w:rPr>
                <w:rFonts w:ascii="Verdana" w:hAnsi="Verdana"/>
                <w:noProof/>
              </w:rPr>
              <w:t> </w:t>
            </w:r>
            <w:r w:rsidRPr="00353400">
              <w:rPr>
                <w:rFonts w:ascii="Verdana" w:hAnsi="Verdana"/>
              </w:rPr>
              <w:fldChar w:fldCharType="end"/>
            </w:r>
          </w:p>
        </w:tc>
      </w:tr>
    </w:tbl>
    <w:p w14:paraId="5B4186E5" w14:textId="77777777" w:rsidR="000830DE" w:rsidRPr="00353400" w:rsidRDefault="000830DE">
      <w:pPr>
        <w:pStyle w:val="Question"/>
        <w:spacing w:before="80"/>
        <w:ind w:firstLine="0"/>
        <w:rPr>
          <w:rFonts w:ascii="Verdana" w:hAnsi="Verdana"/>
          <w:b/>
        </w:rPr>
      </w:pPr>
      <w:r w:rsidRPr="00353400">
        <w:rPr>
          <w:rFonts w:ascii="Verdana" w:hAnsi="Verdana"/>
          <w:b/>
        </w:rPr>
        <w:t>Previous address 3</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697"/>
        <w:gridCol w:w="5375"/>
      </w:tblGrid>
      <w:tr w:rsidR="00353400" w:rsidRPr="00353400" w14:paraId="5B4186E9" w14:textId="77777777" w:rsidTr="00237A4B">
        <w:trPr>
          <w:trHeight w:hRule="exact" w:val="407"/>
        </w:trPr>
        <w:tc>
          <w:tcPr>
            <w:tcW w:w="1697" w:type="dxa"/>
            <w:tcBorders>
              <w:top w:val="single" w:sz="4" w:space="0" w:color="auto"/>
              <w:left w:val="single" w:sz="4" w:space="0" w:color="auto"/>
              <w:bottom w:val="nil"/>
              <w:right w:val="single" w:sz="12" w:space="0" w:color="C0C0C0"/>
            </w:tcBorders>
            <w:vAlign w:val="center"/>
          </w:tcPr>
          <w:p w14:paraId="5B4186E6" w14:textId="77777777" w:rsidR="000830DE" w:rsidRPr="00353400" w:rsidRDefault="000830DE">
            <w:pPr>
              <w:pStyle w:val="Qsprompt"/>
              <w:rPr>
                <w:rFonts w:ascii="Verdana" w:hAnsi="Verdana"/>
              </w:rPr>
            </w:pPr>
            <w:r w:rsidRPr="00353400">
              <w:rPr>
                <w:rFonts w:ascii="Verdana" w:hAnsi="Verdana"/>
              </w:rPr>
              <w:t>Address</w:t>
            </w:r>
          </w:p>
        </w:tc>
        <w:tc>
          <w:tcPr>
            <w:tcW w:w="5375" w:type="dxa"/>
            <w:vMerge w:val="restart"/>
            <w:tcBorders>
              <w:left w:val="nil"/>
            </w:tcBorders>
          </w:tcPr>
          <w:p w14:paraId="5B4186E7" w14:textId="77777777" w:rsidR="000830DE" w:rsidRPr="00353400" w:rsidRDefault="000830DE">
            <w:pPr>
              <w:pStyle w:val="Question"/>
              <w:tabs>
                <w:tab w:val="clear" w:pos="284"/>
                <w:tab w:val="left" w:pos="1418"/>
                <w:tab w:val="left" w:pos="2552"/>
              </w:tabs>
              <w:spacing w:before="0"/>
              <w:ind w:left="28" w:firstLine="0"/>
              <w:rPr>
                <w:rFonts w:ascii="Verdana" w:hAnsi="Verdana"/>
              </w:rPr>
            </w:pPr>
            <w:r w:rsidRPr="00353400">
              <w:rPr>
                <w:rFonts w:ascii="Verdana" w:hAnsi="Verdana"/>
              </w:rPr>
              <w:fldChar w:fldCharType="begin">
                <w:ffData>
                  <w:name w:val="Text2"/>
                  <w:enabled/>
                  <w:calcOnExit w:val="0"/>
                  <w:textInput/>
                </w:ffData>
              </w:fldChar>
            </w:r>
            <w:r w:rsidRPr="00353400">
              <w:rPr>
                <w:rFonts w:ascii="Verdana" w:hAnsi="Verdana"/>
              </w:rPr>
              <w:instrText xml:space="preserve"> FORMTEXT </w:instrText>
            </w:r>
            <w:r w:rsidRPr="00353400">
              <w:rPr>
                <w:rFonts w:ascii="Verdana" w:hAnsi="Verdana"/>
              </w:rPr>
            </w:r>
            <w:r w:rsidRPr="00353400">
              <w:rPr>
                <w:rFonts w:ascii="Verdana" w:hAnsi="Verdana"/>
              </w:rPr>
              <w:fldChar w:fldCharType="separate"/>
            </w:r>
            <w:r w:rsidRPr="00353400">
              <w:rPr>
                <w:rFonts w:ascii="Verdana" w:hAnsi="Verdana"/>
                <w:noProof/>
              </w:rPr>
              <w:t> </w:t>
            </w:r>
            <w:r w:rsidRPr="00353400">
              <w:rPr>
                <w:rFonts w:ascii="Verdana" w:hAnsi="Verdana"/>
                <w:noProof/>
              </w:rPr>
              <w:t> </w:t>
            </w:r>
            <w:r w:rsidRPr="00353400">
              <w:rPr>
                <w:rFonts w:ascii="Verdana" w:hAnsi="Verdana"/>
                <w:noProof/>
              </w:rPr>
              <w:t> </w:t>
            </w:r>
            <w:r w:rsidRPr="00353400">
              <w:rPr>
                <w:rFonts w:ascii="Verdana" w:hAnsi="Verdana"/>
                <w:noProof/>
              </w:rPr>
              <w:t> </w:t>
            </w:r>
            <w:r w:rsidRPr="00353400">
              <w:rPr>
                <w:rFonts w:ascii="Verdana" w:hAnsi="Verdana"/>
                <w:noProof/>
              </w:rPr>
              <w:t> </w:t>
            </w:r>
            <w:r w:rsidRPr="00353400">
              <w:rPr>
                <w:rFonts w:ascii="Verdana" w:hAnsi="Verdana"/>
              </w:rPr>
              <w:fldChar w:fldCharType="end"/>
            </w:r>
          </w:p>
          <w:p w14:paraId="5B4186E8" w14:textId="77777777" w:rsidR="000830DE" w:rsidRPr="00353400" w:rsidRDefault="000830DE">
            <w:pPr>
              <w:pStyle w:val="Question"/>
              <w:tabs>
                <w:tab w:val="left" w:pos="1418"/>
                <w:tab w:val="left" w:pos="2552"/>
              </w:tabs>
              <w:ind w:left="28"/>
              <w:rPr>
                <w:rFonts w:ascii="Verdana" w:hAnsi="Verdana"/>
              </w:rPr>
            </w:pPr>
          </w:p>
        </w:tc>
      </w:tr>
      <w:tr w:rsidR="00353400" w:rsidRPr="00353400" w14:paraId="5B4186EC" w14:textId="77777777" w:rsidTr="00237A4B">
        <w:trPr>
          <w:trHeight w:hRule="exact" w:val="407"/>
        </w:trPr>
        <w:tc>
          <w:tcPr>
            <w:tcW w:w="1697" w:type="dxa"/>
            <w:tcBorders>
              <w:top w:val="nil"/>
              <w:left w:val="single" w:sz="4" w:space="0" w:color="auto"/>
              <w:bottom w:val="nil"/>
              <w:right w:val="single" w:sz="12" w:space="0" w:color="C0C0C0"/>
            </w:tcBorders>
            <w:vAlign w:val="center"/>
          </w:tcPr>
          <w:p w14:paraId="5B4186EA" w14:textId="77777777" w:rsidR="000830DE" w:rsidRPr="00353400" w:rsidRDefault="000830DE">
            <w:pPr>
              <w:pStyle w:val="Question"/>
              <w:tabs>
                <w:tab w:val="clear" w:pos="284"/>
                <w:tab w:val="left" w:pos="1418"/>
                <w:tab w:val="left" w:pos="2552"/>
              </w:tabs>
              <w:spacing w:before="0"/>
              <w:ind w:left="28" w:firstLine="0"/>
              <w:rPr>
                <w:rFonts w:ascii="Verdana" w:hAnsi="Verdana"/>
              </w:rPr>
            </w:pPr>
          </w:p>
        </w:tc>
        <w:tc>
          <w:tcPr>
            <w:tcW w:w="5375" w:type="dxa"/>
            <w:vMerge/>
            <w:tcBorders>
              <w:left w:val="nil"/>
            </w:tcBorders>
            <w:vAlign w:val="center"/>
          </w:tcPr>
          <w:p w14:paraId="5B4186EB" w14:textId="77777777" w:rsidR="000830DE" w:rsidRPr="00353400" w:rsidRDefault="000830DE">
            <w:pPr>
              <w:pStyle w:val="Question"/>
              <w:tabs>
                <w:tab w:val="left" w:pos="1418"/>
                <w:tab w:val="left" w:pos="2552"/>
              </w:tabs>
              <w:ind w:left="28"/>
              <w:rPr>
                <w:rFonts w:ascii="Verdana" w:hAnsi="Verdana"/>
              </w:rPr>
            </w:pPr>
          </w:p>
        </w:tc>
      </w:tr>
      <w:tr w:rsidR="00353400" w:rsidRPr="00353400" w14:paraId="5B4186EF" w14:textId="77777777" w:rsidTr="00237A4B">
        <w:trPr>
          <w:trHeight w:hRule="exact" w:val="407"/>
        </w:trPr>
        <w:tc>
          <w:tcPr>
            <w:tcW w:w="1697" w:type="dxa"/>
            <w:tcBorders>
              <w:top w:val="nil"/>
              <w:left w:val="single" w:sz="4" w:space="0" w:color="auto"/>
              <w:bottom w:val="nil"/>
              <w:right w:val="single" w:sz="12" w:space="0" w:color="C0C0C0"/>
            </w:tcBorders>
            <w:vAlign w:val="center"/>
          </w:tcPr>
          <w:p w14:paraId="5B4186ED" w14:textId="77777777" w:rsidR="000830DE" w:rsidRPr="00353400" w:rsidRDefault="000830DE">
            <w:pPr>
              <w:pStyle w:val="Question"/>
              <w:tabs>
                <w:tab w:val="clear" w:pos="284"/>
                <w:tab w:val="left" w:pos="1418"/>
                <w:tab w:val="left" w:pos="2552"/>
              </w:tabs>
              <w:spacing w:before="0"/>
              <w:ind w:left="28" w:firstLine="0"/>
              <w:rPr>
                <w:rFonts w:ascii="Verdana" w:hAnsi="Verdana"/>
              </w:rPr>
            </w:pPr>
          </w:p>
        </w:tc>
        <w:tc>
          <w:tcPr>
            <w:tcW w:w="5375" w:type="dxa"/>
            <w:vMerge/>
            <w:tcBorders>
              <w:left w:val="nil"/>
              <w:bottom w:val="nil"/>
            </w:tcBorders>
            <w:vAlign w:val="center"/>
          </w:tcPr>
          <w:p w14:paraId="5B4186EE" w14:textId="77777777" w:rsidR="000830DE" w:rsidRPr="00353400" w:rsidRDefault="000830DE">
            <w:pPr>
              <w:pStyle w:val="Question"/>
              <w:tabs>
                <w:tab w:val="clear" w:pos="284"/>
                <w:tab w:val="left" w:pos="1418"/>
                <w:tab w:val="left" w:pos="2552"/>
              </w:tabs>
              <w:spacing w:before="0"/>
              <w:ind w:left="28" w:firstLine="0"/>
              <w:rPr>
                <w:rFonts w:ascii="Verdana" w:hAnsi="Verdana"/>
              </w:rPr>
            </w:pPr>
          </w:p>
        </w:tc>
      </w:tr>
      <w:tr w:rsidR="00353400" w:rsidRPr="00353400" w14:paraId="5B4186F2" w14:textId="77777777" w:rsidTr="00237A4B">
        <w:trPr>
          <w:trHeight w:hRule="exact" w:val="407"/>
        </w:trPr>
        <w:tc>
          <w:tcPr>
            <w:tcW w:w="1697" w:type="dxa"/>
            <w:tcBorders>
              <w:top w:val="nil"/>
              <w:left w:val="single" w:sz="4" w:space="0" w:color="auto"/>
              <w:bottom w:val="nil"/>
              <w:right w:val="single" w:sz="12" w:space="0" w:color="C0C0C0"/>
            </w:tcBorders>
            <w:vAlign w:val="center"/>
          </w:tcPr>
          <w:p w14:paraId="5B4186F0" w14:textId="77777777" w:rsidR="000830DE" w:rsidRPr="00353400" w:rsidRDefault="000830DE">
            <w:pPr>
              <w:pStyle w:val="Question"/>
              <w:tabs>
                <w:tab w:val="clear" w:pos="284"/>
                <w:tab w:val="left" w:pos="1418"/>
                <w:tab w:val="left" w:pos="2552"/>
              </w:tabs>
              <w:spacing w:before="0"/>
              <w:ind w:left="28" w:firstLine="0"/>
              <w:rPr>
                <w:rFonts w:ascii="Verdana" w:hAnsi="Verdana"/>
              </w:rPr>
            </w:pPr>
            <w:r w:rsidRPr="00353400">
              <w:rPr>
                <w:rFonts w:ascii="Verdana" w:hAnsi="Verdana"/>
              </w:rPr>
              <w:t>Country</w:t>
            </w:r>
          </w:p>
        </w:tc>
        <w:tc>
          <w:tcPr>
            <w:tcW w:w="5375" w:type="dxa"/>
            <w:tcBorders>
              <w:left w:val="nil"/>
              <w:bottom w:val="nil"/>
            </w:tcBorders>
            <w:vAlign w:val="center"/>
          </w:tcPr>
          <w:p w14:paraId="5B4186F1" w14:textId="77777777" w:rsidR="000830DE" w:rsidRPr="00353400" w:rsidRDefault="000830DE">
            <w:pPr>
              <w:pStyle w:val="Question"/>
              <w:tabs>
                <w:tab w:val="clear" w:pos="284"/>
                <w:tab w:val="left" w:pos="1418"/>
                <w:tab w:val="left" w:pos="2552"/>
              </w:tabs>
              <w:spacing w:before="0"/>
              <w:ind w:left="28" w:firstLine="0"/>
              <w:rPr>
                <w:rFonts w:ascii="Verdana" w:hAnsi="Verdana"/>
              </w:rPr>
            </w:pPr>
            <w:r w:rsidRPr="00353400">
              <w:rPr>
                <w:rFonts w:ascii="Verdana" w:hAnsi="Verdana"/>
              </w:rPr>
              <w:fldChar w:fldCharType="begin">
                <w:ffData>
                  <w:name w:val="Text5"/>
                  <w:enabled/>
                  <w:calcOnExit w:val="0"/>
                  <w:textInput/>
                </w:ffData>
              </w:fldChar>
            </w:r>
            <w:r w:rsidRPr="00353400">
              <w:rPr>
                <w:rFonts w:ascii="Verdana" w:hAnsi="Verdana"/>
              </w:rPr>
              <w:instrText xml:space="preserve"> FORMTEXT </w:instrText>
            </w:r>
            <w:r w:rsidRPr="00353400">
              <w:rPr>
                <w:rFonts w:ascii="Verdana" w:hAnsi="Verdana"/>
              </w:rPr>
            </w:r>
            <w:r w:rsidRPr="00353400">
              <w:rPr>
                <w:rFonts w:ascii="Verdana" w:hAnsi="Verdana"/>
              </w:rPr>
              <w:fldChar w:fldCharType="separate"/>
            </w:r>
            <w:r w:rsidRPr="00353400">
              <w:rPr>
                <w:rFonts w:ascii="Verdana" w:hAnsi="Verdana"/>
                <w:noProof/>
              </w:rPr>
              <w:t> </w:t>
            </w:r>
            <w:r w:rsidRPr="00353400">
              <w:rPr>
                <w:rFonts w:ascii="Verdana" w:hAnsi="Verdana"/>
                <w:noProof/>
              </w:rPr>
              <w:t> </w:t>
            </w:r>
            <w:r w:rsidRPr="00353400">
              <w:rPr>
                <w:rFonts w:ascii="Verdana" w:hAnsi="Verdana"/>
                <w:noProof/>
              </w:rPr>
              <w:t> </w:t>
            </w:r>
            <w:r w:rsidRPr="00353400">
              <w:rPr>
                <w:rFonts w:ascii="Verdana" w:hAnsi="Verdana"/>
                <w:noProof/>
              </w:rPr>
              <w:t> </w:t>
            </w:r>
            <w:r w:rsidRPr="00353400">
              <w:rPr>
                <w:rFonts w:ascii="Verdana" w:hAnsi="Verdana"/>
                <w:noProof/>
              </w:rPr>
              <w:t> </w:t>
            </w:r>
            <w:r w:rsidRPr="00353400">
              <w:rPr>
                <w:rFonts w:ascii="Verdana" w:hAnsi="Verdana"/>
              </w:rPr>
              <w:fldChar w:fldCharType="end"/>
            </w:r>
          </w:p>
        </w:tc>
      </w:tr>
      <w:tr w:rsidR="00353400" w:rsidRPr="00353400" w14:paraId="5B4186F5" w14:textId="77777777" w:rsidTr="00237A4B">
        <w:trPr>
          <w:trHeight w:hRule="exact" w:val="407"/>
        </w:trPr>
        <w:tc>
          <w:tcPr>
            <w:tcW w:w="1697" w:type="dxa"/>
            <w:tcBorders>
              <w:top w:val="nil"/>
              <w:left w:val="single" w:sz="4" w:space="0" w:color="auto"/>
              <w:bottom w:val="single" w:sz="4" w:space="0" w:color="auto"/>
              <w:right w:val="single" w:sz="12" w:space="0" w:color="C0C0C0"/>
            </w:tcBorders>
            <w:vAlign w:val="center"/>
          </w:tcPr>
          <w:p w14:paraId="5B4186F3" w14:textId="77777777" w:rsidR="000830DE" w:rsidRPr="00353400" w:rsidRDefault="000830DE">
            <w:pPr>
              <w:pStyle w:val="Qsprompt"/>
              <w:rPr>
                <w:rFonts w:ascii="Verdana" w:hAnsi="Verdana"/>
              </w:rPr>
            </w:pPr>
            <w:r w:rsidRPr="00353400">
              <w:rPr>
                <w:rFonts w:ascii="Verdana" w:hAnsi="Verdana"/>
              </w:rPr>
              <w:t>Postcode</w:t>
            </w:r>
          </w:p>
        </w:tc>
        <w:tc>
          <w:tcPr>
            <w:tcW w:w="5375" w:type="dxa"/>
            <w:tcBorders>
              <w:left w:val="nil"/>
              <w:bottom w:val="single" w:sz="4" w:space="0" w:color="auto"/>
            </w:tcBorders>
            <w:vAlign w:val="center"/>
          </w:tcPr>
          <w:p w14:paraId="5B4186F4" w14:textId="77777777" w:rsidR="000830DE" w:rsidRPr="00353400" w:rsidRDefault="000830DE">
            <w:pPr>
              <w:pStyle w:val="Question"/>
              <w:tabs>
                <w:tab w:val="clear" w:pos="284"/>
                <w:tab w:val="left" w:pos="1418"/>
                <w:tab w:val="left" w:pos="2552"/>
              </w:tabs>
              <w:spacing w:before="0"/>
              <w:ind w:left="28" w:firstLine="0"/>
              <w:rPr>
                <w:rFonts w:ascii="Verdana" w:hAnsi="Verdana"/>
              </w:rPr>
            </w:pPr>
            <w:r w:rsidRPr="00353400">
              <w:rPr>
                <w:rFonts w:ascii="Verdana" w:hAnsi="Verdana"/>
              </w:rPr>
              <w:fldChar w:fldCharType="begin">
                <w:ffData>
                  <w:name w:val="Text6"/>
                  <w:enabled/>
                  <w:calcOnExit w:val="0"/>
                  <w:textInput/>
                </w:ffData>
              </w:fldChar>
            </w:r>
            <w:r w:rsidRPr="00353400">
              <w:rPr>
                <w:rFonts w:ascii="Verdana" w:hAnsi="Verdana"/>
              </w:rPr>
              <w:instrText xml:space="preserve"> FORMTEXT </w:instrText>
            </w:r>
            <w:r w:rsidRPr="00353400">
              <w:rPr>
                <w:rFonts w:ascii="Verdana" w:hAnsi="Verdana"/>
              </w:rPr>
            </w:r>
            <w:r w:rsidRPr="00353400">
              <w:rPr>
                <w:rFonts w:ascii="Verdana" w:hAnsi="Verdana"/>
              </w:rPr>
              <w:fldChar w:fldCharType="separate"/>
            </w:r>
            <w:r w:rsidRPr="00353400">
              <w:rPr>
                <w:rFonts w:ascii="Verdana" w:hAnsi="Verdana"/>
                <w:noProof/>
              </w:rPr>
              <w:t> </w:t>
            </w:r>
            <w:r w:rsidRPr="00353400">
              <w:rPr>
                <w:rFonts w:ascii="Verdana" w:hAnsi="Verdana"/>
                <w:noProof/>
              </w:rPr>
              <w:t> </w:t>
            </w:r>
            <w:r w:rsidRPr="00353400">
              <w:rPr>
                <w:rFonts w:ascii="Verdana" w:hAnsi="Verdana"/>
                <w:noProof/>
              </w:rPr>
              <w:t> </w:t>
            </w:r>
            <w:r w:rsidRPr="00353400">
              <w:rPr>
                <w:rFonts w:ascii="Verdana" w:hAnsi="Verdana"/>
                <w:noProof/>
              </w:rPr>
              <w:t> </w:t>
            </w:r>
            <w:r w:rsidRPr="00353400">
              <w:rPr>
                <w:rFonts w:ascii="Verdana" w:hAnsi="Verdana"/>
                <w:noProof/>
              </w:rPr>
              <w:t> </w:t>
            </w:r>
            <w:r w:rsidRPr="00353400">
              <w:rPr>
                <w:rFonts w:ascii="Verdana" w:hAnsi="Verdana"/>
              </w:rPr>
              <w:fldChar w:fldCharType="end"/>
            </w:r>
          </w:p>
        </w:tc>
      </w:tr>
    </w:tbl>
    <w:tbl>
      <w:tblPr>
        <w:tblpPr w:leftFromText="180" w:rightFromText="180" w:vertAnchor="text" w:horzAnchor="margin" w:tblpY="817"/>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15"/>
        <w:gridCol w:w="5481"/>
      </w:tblGrid>
      <w:tr w:rsidR="00353400" w:rsidRPr="00353400" w14:paraId="5B4186F8" w14:textId="77777777" w:rsidTr="00237A4B">
        <w:trPr>
          <w:trHeight w:val="458"/>
        </w:trPr>
        <w:tc>
          <w:tcPr>
            <w:tcW w:w="1715" w:type="dxa"/>
            <w:tcBorders>
              <w:top w:val="single" w:sz="4" w:space="0" w:color="auto"/>
              <w:left w:val="single" w:sz="4" w:space="0" w:color="auto"/>
              <w:bottom w:val="single" w:sz="4" w:space="0" w:color="auto"/>
              <w:right w:val="single" w:sz="12" w:space="0" w:color="C0C0C0"/>
            </w:tcBorders>
            <w:vAlign w:val="center"/>
          </w:tcPr>
          <w:p w14:paraId="5B4186F6" w14:textId="77777777" w:rsidR="003A54A1" w:rsidRPr="00353400" w:rsidRDefault="003A54A1" w:rsidP="003A54A1">
            <w:pPr>
              <w:pStyle w:val="Question"/>
              <w:keepNext/>
              <w:tabs>
                <w:tab w:val="clear" w:pos="284"/>
                <w:tab w:val="left" w:pos="1418"/>
                <w:tab w:val="left" w:pos="2552"/>
              </w:tabs>
              <w:spacing w:before="0" w:after="0"/>
              <w:ind w:left="28" w:right="0" w:firstLine="0"/>
              <w:rPr>
                <w:rFonts w:ascii="Verdana" w:hAnsi="Verdana"/>
              </w:rPr>
            </w:pPr>
            <w:r w:rsidRPr="00353400">
              <w:rPr>
                <w:rFonts w:ascii="Verdana" w:hAnsi="Verdana"/>
              </w:rPr>
              <w:t>Number of additional sheets</w:t>
            </w:r>
          </w:p>
        </w:tc>
        <w:tc>
          <w:tcPr>
            <w:tcW w:w="5481" w:type="dxa"/>
            <w:tcBorders>
              <w:left w:val="nil"/>
              <w:bottom w:val="single" w:sz="4" w:space="0" w:color="auto"/>
            </w:tcBorders>
            <w:vAlign w:val="center"/>
          </w:tcPr>
          <w:p w14:paraId="5B4186F7" w14:textId="77777777" w:rsidR="003A54A1" w:rsidRPr="00353400" w:rsidRDefault="003A54A1" w:rsidP="003A54A1">
            <w:pPr>
              <w:pStyle w:val="Question"/>
              <w:keepNext/>
              <w:tabs>
                <w:tab w:val="clear" w:pos="284"/>
                <w:tab w:val="left" w:pos="1418"/>
                <w:tab w:val="left" w:pos="2552"/>
              </w:tabs>
              <w:spacing w:before="0"/>
              <w:ind w:left="28" w:right="57" w:firstLine="0"/>
              <w:rPr>
                <w:rFonts w:ascii="Verdana" w:hAnsi="Verdana"/>
              </w:rPr>
            </w:pPr>
            <w:r w:rsidRPr="00353400">
              <w:rPr>
                <w:rFonts w:ascii="Verdana" w:hAnsi="Verdana"/>
              </w:rPr>
              <w:fldChar w:fldCharType="begin">
                <w:ffData>
                  <w:name w:val="Text1"/>
                  <w:enabled/>
                  <w:calcOnExit w:val="0"/>
                  <w:textInput/>
                </w:ffData>
              </w:fldChar>
            </w:r>
            <w:r w:rsidRPr="00353400">
              <w:rPr>
                <w:rFonts w:ascii="Verdana" w:hAnsi="Verdana"/>
              </w:rPr>
              <w:instrText xml:space="preserve"> FORMTEXT </w:instrText>
            </w:r>
            <w:r w:rsidRPr="00353400">
              <w:rPr>
                <w:rFonts w:ascii="Verdana" w:hAnsi="Verdana"/>
              </w:rPr>
            </w:r>
            <w:r w:rsidRPr="00353400">
              <w:rPr>
                <w:rFonts w:ascii="Verdana" w:hAnsi="Verdana"/>
              </w:rPr>
              <w:fldChar w:fldCharType="separate"/>
            </w:r>
            <w:r w:rsidRPr="00353400">
              <w:rPr>
                <w:rFonts w:ascii="Verdana" w:hAnsi="Verdana"/>
                <w:noProof/>
              </w:rPr>
              <w:t> </w:t>
            </w:r>
            <w:r w:rsidRPr="00353400">
              <w:rPr>
                <w:rFonts w:ascii="Verdana" w:hAnsi="Verdana"/>
                <w:noProof/>
              </w:rPr>
              <w:t> </w:t>
            </w:r>
            <w:r w:rsidRPr="00353400">
              <w:rPr>
                <w:rFonts w:ascii="Verdana" w:hAnsi="Verdana"/>
                <w:noProof/>
              </w:rPr>
              <w:t> </w:t>
            </w:r>
            <w:r w:rsidRPr="00353400">
              <w:rPr>
                <w:rFonts w:ascii="Verdana" w:hAnsi="Verdana"/>
                <w:noProof/>
              </w:rPr>
              <w:t> </w:t>
            </w:r>
            <w:r w:rsidRPr="00353400">
              <w:rPr>
                <w:rFonts w:ascii="Verdana" w:hAnsi="Verdana"/>
                <w:noProof/>
              </w:rPr>
              <w:t> </w:t>
            </w:r>
            <w:r w:rsidRPr="00353400">
              <w:rPr>
                <w:rFonts w:ascii="Verdana" w:hAnsi="Verdana"/>
              </w:rPr>
              <w:fldChar w:fldCharType="end"/>
            </w:r>
          </w:p>
        </w:tc>
      </w:tr>
    </w:tbl>
    <w:p w14:paraId="5B4186F9" w14:textId="77777777" w:rsidR="000D6555" w:rsidRDefault="000D6555">
      <w:pPr>
        <w:pStyle w:val="QuestionnoteChar"/>
        <w:rPr>
          <w:rFonts w:ascii="Verdana" w:hAnsi="Verdana"/>
        </w:rPr>
      </w:pPr>
    </w:p>
    <w:p w14:paraId="5B4186FA" w14:textId="77777777" w:rsidR="000830DE" w:rsidRPr="00B27110" w:rsidRDefault="000830DE">
      <w:pPr>
        <w:pStyle w:val="QuestionnoteChar"/>
        <w:rPr>
          <w:rFonts w:ascii="Verdana" w:hAnsi="Verdana"/>
        </w:rPr>
      </w:pPr>
      <w:r w:rsidRPr="00B27110">
        <w:rPr>
          <w:rFonts w:ascii="Verdana" w:hAnsi="Verdana"/>
        </w:rPr>
        <w:t>Please indicate how m</w:t>
      </w:r>
      <w:r w:rsidR="00865ADE">
        <w:rPr>
          <w:rFonts w:ascii="Verdana" w:hAnsi="Verdana"/>
        </w:rPr>
        <w:t>any separate sheets of paper</w:t>
      </w:r>
      <w:r w:rsidRPr="00B27110">
        <w:rPr>
          <w:rFonts w:ascii="Verdana" w:hAnsi="Verdana"/>
        </w:rPr>
        <w:t xml:space="preserve"> have </w:t>
      </w:r>
      <w:r w:rsidR="00865ADE">
        <w:rPr>
          <w:rFonts w:ascii="Verdana" w:hAnsi="Verdana"/>
        </w:rPr>
        <w:t xml:space="preserve">been </w:t>
      </w:r>
      <w:r w:rsidRPr="00B27110">
        <w:rPr>
          <w:rFonts w:ascii="Verdana" w:hAnsi="Verdana"/>
        </w:rPr>
        <w:t>used (if applicable):</w:t>
      </w:r>
    </w:p>
    <w:p w14:paraId="5B4186FB" w14:textId="77777777" w:rsidR="008A51FA" w:rsidRDefault="008A51FA" w:rsidP="008A51FA">
      <w:pPr>
        <w:pStyle w:val="Question"/>
        <w:keepNext/>
        <w:spacing w:before="0" w:after="120"/>
        <w:ind w:firstLine="0"/>
        <w:rPr>
          <w:b/>
        </w:rPr>
      </w:pPr>
    </w:p>
    <w:p w14:paraId="5B4186FC" w14:textId="77777777" w:rsidR="008A51FA" w:rsidRDefault="008A51FA" w:rsidP="008A51FA">
      <w:pPr>
        <w:pStyle w:val="QuestionnoteChar"/>
        <w:tabs>
          <w:tab w:val="clear" w:pos="-142"/>
          <w:tab w:val="right" w:pos="-567"/>
        </w:tabs>
        <w:rPr>
          <w:rFonts w:ascii="Verdana" w:hAnsi="Verdana"/>
          <w:b/>
        </w:rPr>
      </w:pPr>
    </w:p>
    <w:p w14:paraId="5B4186FD" w14:textId="77777777" w:rsidR="008A51FA" w:rsidRDefault="008A51FA" w:rsidP="008A51FA">
      <w:pPr>
        <w:pStyle w:val="QuestionnoteChar"/>
        <w:tabs>
          <w:tab w:val="clear" w:pos="-142"/>
          <w:tab w:val="right" w:pos="-567"/>
        </w:tabs>
        <w:rPr>
          <w:rFonts w:ascii="Verdana" w:hAnsi="Verdana"/>
          <w:b/>
        </w:rPr>
      </w:pPr>
    </w:p>
    <w:p w14:paraId="5B4186FE" w14:textId="7AE5F4EC" w:rsidR="008A51FA" w:rsidRDefault="008A51FA" w:rsidP="008A51FA">
      <w:pPr>
        <w:pStyle w:val="QuestionnoteChar"/>
        <w:tabs>
          <w:tab w:val="clear" w:pos="-142"/>
          <w:tab w:val="right" w:pos="-567"/>
        </w:tabs>
        <w:rPr>
          <w:rFonts w:ascii="Verdana" w:hAnsi="Verdana"/>
          <w:b/>
        </w:rPr>
      </w:pP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D74568" w:rsidRPr="00EB352E" w14:paraId="5F69FC96" w14:textId="77777777" w:rsidTr="00FE2861">
        <w:trPr>
          <w:trHeight w:hRule="exact" w:val="559"/>
        </w:trPr>
        <w:tc>
          <w:tcPr>
            <w:tcW w:w="2268" w:type="dxa"/>
            <w:shd w:val="clear" w:color="auto" w:fill="701B45"/>
            <w:vAlign w:val="center"/>
          </w:tcPr>
          <w:p w14:paraId="6235411B" w14:textId="4BF57558" w:rsidR="00D74568" w:rsidRPr="00EB352E" w:rsidRDefault="00D74568" w:rsidP="00FE2861">
            <w:pPr>
              <w:pStyle w:val="Sectionheading"/>
              <w:tabs>
                <w:tab w:val="right" w:pos="-142"/>
              </w:tabs>
              <w:spacing w:before="0"/>
              <w:ind w:right="142"/>
              <w:jc w:val="right"/>
              <w:rPr>
                <w:rFonts w:ascii="Verdana" w:hAnsi="Verdana"/>
                <w:sz w:val="32"/>
              </w:rPr>
            </w:pPr>
            <w:r w:rsidRPr="00EB352E">
              <w:rPr>
                <w:rFonts w:ascii="Verdana" w:hAnsi="Verdana"/>
              </w:rPr>
              <w:lastRenderedPageBreak/>
              <w:br w:type="page"/>
            </w:r>
            <w:r w:rsidRPr="00EB352E">
              <w:rPr>
                <w:rFonts w:ascii="Verdana" w:hAnsi="Verdana"/>
              </w:rPr>
              <w:br w:type="page"/>
            </w:r>
            <w:r>
              <w:rPr>
                <w:rFonts w:ascii="Verdana" w:hAnsi="Verdana"/>
                <w:sz w:val="32"/>
              </w:rPr>
              <w:t>3</w:t>
            </w:r>
          </w:p>
        </w:tc>
        <w:tc>
          <w:tcPr>
            <w:tcW w:w="7825" w:type="dxa"/>
            <w:shd w:val="clear" w:color="auto" w:fill="701B45"/>
            <w:vAlign w:val="center"/>
          </w:tcPr>
          <w:p w14:paraId="300F8B91" w14:textId="6F3E6D99" w:rsidR="00D74568" w:rsidRPr="00EB352E" w:rsidRDefault="001D7A66" w:rsidP="00FE2861">
            <w:pPr>
              <w:pStyle w:val="Sectionheading"/>
              <w:spacing w:before="0"/>
              <w:rPr>
                <w:rFonts w:ascii="Verdana" w:hAnsi="Verdana"/>
              </w:rPr>
            </w:pPr>
            <w:r>
              <w:rPr>
                <w:rFonts w:ascii="Verdana" w:hAnsi="Verdana"/>
              </w:rPr>
              <w:t>Employment history and qualifications</w:t>
            </w:r>
          </w:p>
        </w:tc>
      </w:tr>
    </w:tbl>
    <w:p w14:paraId="2B69DF0B" w14:textId="2D1CF880" w:rsidR="00283E98" w:rsidRDefault="00283E98" w:rsidP="000864C0">
      <w:pPr>
        <w:spacing w:line="240" w:lineRule="auto"/>
        <w:jc w:val="both"/>
        <w:rPr>
          <w:rFonts w:ascii="Verdana" w:hAnsi="Verdana"/>
          <w:sz w:val="18"/>
          <w:szCs w:val="18"/>
        </w:rPr>
      </w:pPr>
      <w:r>
        <w:rPr>
          <w:rFonts w:ascii="Verdana" w:hAnsi="Verdana"/>
          <w:sz w:val="18"/>
          <w:szCs w:val="18"/>
        </w:rPr>
        <w:br/>
        <w:t xml:space="preserve">N.B. A full </w:t>
      </w:r>
      <w:r w:rsidR="0024723E">
        <w:rPr>
          <w:rFonts w:ascii="Verdana" w:hAnsi="Verdana"/>
          <w:sz w:val="18"/>
          <w:szCs w:val="18"/>
        </w:rPr>
        <w:t>ten</w:t>
      </w:r>
      <w:r>
        <w:rPr>
          <w:rFonts w:ascii="Verdana" w:hAnsi="Verdana"/>
          <w:sz w:val="18"/>
          <w:szCs w:val="18"/>
        </w:rPr>
        <w:t xml:space="preserve">-year employment history must be provided &amp; ALL gaps must be accounted for. Failing to provide this may delay the processing of the application. </w:t>
      </w:r>
    </w:p>
    <w:p w14:paraId="34D7D6E4" w14:textId="1138D03F" w:rsidR="00283E98" w:rsidRPr="00422B2C" w:rsidRDefault="00AC3836" w:rsidP="00AC3836">
      <w:pPr>
        <w:pStyle w:val="Question"/>
        <w:jc w:val="both"/>
        <w:rPr>
          <w:rFonts w:ascii="Verdana" w:hAnsi="Verdana"/>
          <w:b/>
        </w:rPr>
      </w:pPr>
      <w:r>
        <w:rPr>
          <w:rFonts w:ascii="Verdana" w:hAnsi="Verdana"/>
          <w:b/>
        </w:rPr>
        <w:tab/>
      </w:r>
      <w:r w:rsidR="00283E98">
        <w:rPr>
          <w:rFonts w:ascii="Verdana" w:hAnsi="Verdana"/>
          <w:b/>
        </w:rPr>
        <w:t>3</w:t>
      </w:r>
      <w:r w:rsidR="00283E98" w:rsidRPr="00D6079D">
        <w:rPr>
          <w:rFonts w:ascii="Verdana" w:hAnsi="Verdana"/>
          <w:b/>
        </w:rPr>
        <w:t>.1</w:t>
      </w:r>
      <w:r w:rsidR="00283E98">
        <w:rPr>
          <w:rFonts w:ascii="Verdana" w:hAnsi="Verdana"/>
          <w:b/>
        </w:rPr>
        <w:tab/>
      </w:r>
      <w:r w:rsidR="00283E98" w:rsidRPr="00AC3836">
        <w:rPr>
          <w:rFonts w:ascii="Verdana" w:hAnsi="Verdana"/>
          <w:b/>
        </w:rPr>
        <w:t xml:space="preserve"> Employment details (1)</w:t>
      </w:r>
    </w:p>
    <w:p w14:paraId="575BC86F" w14:textId="77777777" w:rsidR="00283E98" w:rsidRPr="00E7417D" w:rsidRDefault="00283E98" w:rsidP="00283E98">
      <w:pPr>
        <w:pStyle w:val="QuestionChar"/>
        <w:rPr>
          <w:rFonts w:ascii="Verdana" w:hAnsi="Verdana"/>
          <w:b/>
        </w:rPr>
      </w:pPr>
    </w:p>
    <w:tbl>
      <w:tblPr>
        <w:tblW w:w="0" w:type="auto"/>
        <w:tblLayout w:type="fixed"/>
        <w:tblCellMar>
          <w:left w:w="0" w:type="dxa"/>
          <w:right w:w="0" w:type="dxa"/>
        </w:tblCellMar>
        <w:tblLook w:val="0000" w:firstRow="0" w:lastRow="0" w:firstColumn="0" w:lastColumn="0" w:noHBand="0" w:noVBand="0"/>
      </w:tblPr>
      <w:tblGrid>
        <w:gridCol w:w="3119"/>
        <w:gridCol w:w="23"/>
        <w:gridCol w:w="1681"/>
        <w:gridCol w:w="709"/>
        <w:gridCol w:w="1559"/>
      </w:tblGrid>
      <w:tr w:rsidR="00283E98" w:rsidRPr="00AC3836" w14:paraId="2FF2C0B4" w14:textId="77777777" w:rsidTr="00FE2861">
        <w:trPr>
          <w:cantSplit/>
        </w:trPr>
        <w:tc>
          <w:tcPr>
            <w:tcW w:w="3119" w:type="dxa"/>
            <w:shd w:val="pct25" w:color="auto" w:fill="FFFFFF"/>
          </w:tcPr>
          <w:p w14:paraId="772541D5" w14:textId="77777777" w:rsidR="00283E98" w:rsidRPr="00AC3836" w:rsidRDefault="00283E98" w:rsidP="00FE2861">
            <w:pPr>
              <w:spacing w:before="60" w:after="40"/>
              <w:ind w:hanging="28"/>
              <w:rPr>
                <w:rFonts w:ascii="Verdana" w:hAnsi="Verdana"/>
                <w:b/>
                <w:sz w:val="18"/>
                <w:szCs w:val="18"/>
              </w:rPr>
            </w:pPr>
            <w:r w:rsidRPr="00AC3836">
              <w:rPr>
                <w:rFonts w:ascii="Verdana" w:hAnsi="Verdana"/>
                <w:b/>
                <w:sz w:val="18"/>
                <w:szCs w:val="18"/>
              </w:rPr>
              <w:t>Current position</w:t>
            </w:r>
          </w:p>
        </w:tc>
        <w:tc>
          <w:tcPr>
            <w:tcW w:w="3972" w:type="dxa"/>
            <w:gridSpan w:val="4"/>
            <w:shd w:val="pct25" w:color="auto" w:fill="FFFFFF"/>
          </w:tcPr>
          <w:p w14:paraId="6B5B7DB7" w14:textId="77777777" w:rsidR="00283E98" w:rsidRPr="00AC3836" w:rsidRDefault="00283E98" w:rsidP="00FE2861">
            <w:pPr>
              <w:spacing w:before="60" w:after="40"/>
              <w:rPr>
                <w:rFonts w:ascii="Verdana" w:hAnsi="Verdana"/>
                <w:b/>
                <w:sz w:val="18"/>
                <w:szCs w:val="18"/>
              </w:rPr>
            </w:pPr>
          </w:p>
        </w:tc>
      </w:tr>
      <w:tr w:rsidR="00283E98" w:rsidRPr="00AC3836" w14:paraId="22E7D123" w14:textId="77777777" w:rsidTr="00FE2861">
        <w:trPr>
          <w:cantSplit/>
        </w:trPr>
        <w:tc>
          <w:tcPr>
            <w:tcW w:w="3119" w:type="dxa"/>
            <w:shd w:val="clear" w:color="auto" w:fill="auto"/>
            <w:vAlign w:val="center"/>
          </w:tcPr>
          <w:p w14:paraId="0ED79089" w14:textId="77777777" w:rsidR="00283E98" w:rsidRPr="00AC3836" w:rsidRDefault="00283E98" w:rsidP="00FE2861">
            <w:pPr>
              <w:spacing w:line="40" w:lineRule="exact"/>
              <w:rPr>
                <w:rFonts w:ascii="Verdana" w:hAnsi="Verdana"/>
                <w:sz w:val="18"/>
                <w:szCs w:val="18"/>
              </w:rPr>
            </w:pPr>
          </w:p>
        </w:tc>
        <w:tc>
          <w:tcPr>
            <w:tcW w:w="3972" w:type="dxa"/>
            <w:gridSpan w:val="4"/>
            <w:shd w:val="clear" w:color="auto" w:fill="auto"/>
            <w:vAlign w:val="center"/>
          </w:tcPr>
          <w:p w14:paraId="7ED094C2" w14:textId="77777777" w:rsidR="00283E98" w:rsidRPr="00AC3836" w:rsidRDefault="00283E98" w:rsidP="00FE2861">
            <w:pPr>
              <w:spacing w:line="40" w:lineRule="exact"/>
              <w:rPr>
                <w:rFonts w:ascii="Verdana" w:hAnsi="Verdana"/>
                <w:sz w:val="18"/>
                <w:szCs w:val="18"/>
              </w:rPr>
            </w:pPr>
          </w:p>
        </w:tc>
      </w:tr>
      <w:tr w:rsidR="00283E98" w:rsidRPr="00AC3836" w14:paraId="20FAFC63" w14:textId="77777777" w:rsidTr="00FE2861">
        <w:trPr>
          <w:cantSplit/>
        </w:trPr>
        <w:tc>
          <w:tcPr>
            <w:tcW w:w="3119" w:type="dxa"/>
            <w:shd w:val="clear" w:color="auto" w:fill="auto"/>
          </w:tcPr>
          <w:p w14:paraId="324EEC87" w14:textId="77777777" w:rsidR="00283E98" w:rsidRPr="00AC3836" w:rsidRDefault="00283E98" w:rsidP="00FE2861">
            <w:pPr>
              <w:spacing w:before="60" w:after="60"/>
              <w:rPr>
                <w:rFonts w:ascii="Verdana" w:hAnsi="Verdana"/>
                <w:sz w:val="18"/>
                <w:szCs w:val="18"/>
              </w:rPr>
            </w:pPr>
            <w:r w:rsidRPr="00AC3836">
              <w:rPr>
                <w:rFonts w:ascii="Verdana" w:hAnsi="Verdana"/>
                <w:sz w:val="18"/>
                <w:szCs w:val="18"/>
              </w:rPr>
              <w:t>Period</w:t>
            </w:r>
            <w:r w:rsidRPr="00AC3836">
              <w:rPr>
                <w:rFonts w:ascii="Verdana" w:hAnsi="Verdana"/>
                <w:sz w:val="18"/>
                <w:szCs w:val="18"/>
              </w:rPr>
              <w:tab/>
              <w:t>From</w:t>
            </w:r>
          </w:p>
        </w:tc>
        <w:tc>
          <w:tcPr>
            <w:tcW w:w="1704" w:type="dxa"/>
            <w:gridSpan w:val="2"/>
            <w:tcBorders>
              <w:top w:val="single" w:sz="4" w:space="0" w:color="auto"/>
              <w:left w:val="single" w:sz="4" w:space="0" w:color="auto"/>
              <w:bottom w:val="single" w:sz="4" w:space="0" w:color="auto"/>
              <w:right w:val="single" w:sz="4" w:space="0" w:color="auto"/>
            </w:tcBorders>
            <w:shd w:val="clear" w:color="auto" w:fill="auto"/>
          </w:tcPr>
          <w:p w14:paraId="18D4D575" w14:textId="77777777" w:rsidR="00283E98" w:rsidRPr="00AC3836" w:rsidRDefault="00283E98" w:rsidP="00FE2861">
            <w:pPr>
              <w:spacing w:before="60" w:after="60"/>
              <w:rPr>
                <w:rFonts w:ascii="Verdana" w:hAnsi="Verdana"/>
                <w:color w:val="808080"/>
                <w:sz w:val="18"/>
                <w:szCs w:val="18"/>
              </w:rPr>
            </w:pPr>
            <w:r w:rsidRPr="00AC3836">
              <w:rPr>
                <w:rFonts w:ascii="Verdana" w:hAnsi="Verdana"/>
                <w:color w:val="808080"/>
                <w:sz w:val="18"/>
                <w:szCs w:val="18"/>
              </w:rPr>
              <w:fldChar w:fldCharType="begin">
                <w:ffData>
                  <w:name w:val=""/>
                  <w:enabled/>
                  <w:calcOnExit w:val="0"/>
                  <w:textInput>
                    <w:default w:val="mm/yy"/>
                  </w:textInput>
                </w:ffData>
              </w:fldChar>
            </w:r>
            <w:r w:rsidRPr="00AC3836">
              <w:rPr>
                <w:rFonts w:ascii="Verdana" w:hAnsi="Verdana"/>
                <w:color w:val="808080"/>
                <w:sz w:val="18"/>
                <w:szCs w:val="18"/>
              </w:rPr>
              <w:instrText xml:space="preserve"> FORMTEXT </w:instrText>
            </w:r>
            <w:r w:rsidRPr="00AC3836">
              <w:rPr>
                <w:rFonts w:ascii="Verdana" w:hAnsi="Verdana"/>
                <w:color w:val="808080"/>
                <w:sz w:val="18"/>
                <w:szCs w:val="18"/>
              </w:rPr>
            </w:r>
            <w:r w:rsidRPr="00AC3836">
              <w:rPr>
                <w:rFonts w:ascii="Verdana" w:hAnsi="Verdana"/>
                <w:color w:val="808080"/>
                <w:sz w:val="18"/>
                <w:szCs w:val="18"/>
              </w:rPr>
              <w:fldChar w:fldCharType="separate"/>
            </w:r>
            <w:r w:rsidRPr="00AC3836">
              <w:rPr>
                <w:rFonts w:ascii="Verdana" w:hAnsi="Verdana"/>
                <w:noProof/>
                <w:color w:val="808080"/>
                <w:sz w:val="18"/>
                <w:szCs w:val="18"/>
              </w:rPr>
              <w:t>mm/yy</w:t>
            </w:r>
            <w:r w:rsidRPr="00AC3836">
              <w:rPr>
                <w:rFonts w:ascii="Verdana" w:hAnsi="Verdana"/>
                <w:color w:val="808080"/>
                <w:sz w:val="18"/>
                <w:szCs w:val="18"/>
              </w:rPr>
              <w:fldChar w:fldCharType="end"/>
            </w:r>
          </w:p>
        </w:tc>
        <w:tc>
          <w:tcPr>
            <w:tcW w:w="709" w:type="dxa"/>
            <w:shd w:val="clear" w:color="auto" w:fill="auto"/>
          </w:tcPr>
          <w:p w14:paraId="380D97E3" w14:textId="77777777" w:rsidR="00283E98" w:rsidRPr="00AC3836" w:rsidRDefault="00283E98" w:rsidP="00FE2861">
            <w:pPr>
              <w:spacing w:before="60" w:after="60"/>
              <w:ind w:left="340"/>
              <w:rPr>
                <w:rFonts w:ascii="Verdana" w:hAnsi="Verdana"/>
                <w:sz w:val="18"/>
                <w:szCs w:val="18"/>
              </w:rPr>
            </w:pPr>
            <w:r w:rsidRPr="00AC3836">
              <w:rPr>
                <w:rFonts w:ascii="Verdana" w:hAnsi="Verdana"/>
                <w:sz w:val="18"/>
                <w:szCs w:val="18"/>
              </w:rPr>
              <w:t>To</w:t>
            </w:r>
          </w:p>
        </w:tc>
        <w:tc>
          <w:tcPr>
            <w:tcW w:w="1559" w:type="dxa"/>
            <w:tcBorders>
              <w:top w:val="single" w:sz="4" w:space="0" w:color="auto"/>
              <w:left w:val="single" w:sz="4" w:space="0" w:color="auto"/>
              <w:bottom w:val="single" w:sz="4" w:space="0" w:color="auto"/>
              <w:right w:val="single" w:sz="4" w:space="0" w:color="auto"/>
            </w:tcBorders>
            <w:shd w:val="clear" w:color="auto" w:fill="auto"/>
          </w:tcPr>
          <w:p w14:paraId="7C88A3A5" w14:textId="77777777" w:rsidR="00283E98" w:rsidRPr="00AC3836" w:rsidRDefault="00283E98" w:rsidP="00FE2861">
            <w:pPr>
              <w:pStyle w:val="Qsanswer"/>
              <w:spacing w:before="60" w:after="60"/>
              <w:ind w:left="312" w:right="0" w:hanging="284"/>
              <w:rPr>
                <w:rFonts w:ascii="Verdana" w:hAnsi="Verdana"/>
                <w:color w:val="808080"/>
                <w:szCs w:val="18"/>
              </w:rPr>
            </w:pPr>
            <w:r w:rsidRPr="00AC3836">
              <w:rPr>
                <w:rFonts w:ascii="Verdana" w:hAnsi="Verdana"/>
                <w:color w:val="808080"/>
                <w:szCs w:val="18"/>
              </w:rPr>
              <w:fldChar w:fldCharType="begin">
                <w:ffData>
                  <w:name w:val=""/>
                  <w:enabled/>
                  <w:calcOnExit w:val="0"/>
                  <w:textInput>
                    <w:default w:val="mm/yy"/>
                  </w:textInput>
                </w:ffData>
              </w:fldChar>
            </w:r>
            <w:r w:rsidRPr="00AC3836">
              <w:rPr>
                <w:rFonts w:ascii="Verdana" w:hAnsi="Verdana"/>
                <w:color w:val="808080"/>
                <w:szCs w:val="18"/>
              </w:rPr>
              <w:instrText xml:space="preserve"> FORMTEXT </w:instrText>
            </w:r>
            <w:r w:rsidRPr="00AC3836">
              <w:rPr>
                <w:rFonts w:ascii="Verdana" w:hAnsi="Verdana"/>
                <w:color w:val="808080"/>
                <w:szCs w:val="18"/>
              </w:rPr>
            </w:r>
            <w:r w:rsidRPr="00AC3836">
              <w:rPr>
                <w:rFonts w:ascii="Verdana" w:hAnsi="Verdana"/>
                <w:color w:val="808080"/>
                <w:szCs w:val="18"/>
              </w:rPr>
              <w:fldChar w:fldCharType="separate"/>
            </w:r>
            <w:r w:rsidRPr="00AC3836">
              <w:rPr>
                <w:rFonts w:ascii="Verdana" w:hAnsi="Verdana"/>
                <w:noProof/>
                <w:color w:val="808080"/>
                <w:szCs w:val="18"/>
              </w:rPr>
              <w:t>mm/yy</w:t>
            </w:r>
            <w:r w:rsidRPr="00AC3836">
              <w:rPr>
                <w:rFonts w:ascii="Verdana" w:hAnsi="Verdana"/>
                <w:color w:val="808080"/>
                <w:szCs w:val="18"/>
              </w:rPr>
              <w:fldChar w:fldCharType="end"/>
            </w:r>
          </w:p>
        </w:tc>
      </w:tr>
      <w:tr w:rsidR="00283E98" w:rsidRPr="00AC3836" w14:paraId="61F541A0" w14:textId="77777777" w:rsidTr="00FE2861">
        <w:trPr>
          <w:cantSplit/>
        </w:trPr>
        <w:tc>
          <w:tcPr>
            <w:tcW w:w="3119" w:type="dxa"/>
            <w:shd w:val="clear" w:color="auto" w:fill="auto"/>
            <w:vAlign w:val="center"/>
          </w:tcPr>
          <w:p w14:paraId="57B116CA" w14:textId="77777777" w:rsidR="00283E98" w:rsidRPr="00AC3836" w:rsidRDefault="00283E98" w:rsidP="00FE2861">
            <w:pPr>
              <w:spacing w:line="40" w:lineRule="exact"/>
              <w:rPr>
                <w:rFonts w:ascii="Verdana" w:hAnsi="Verdana"/>
                <w:sz w:val="18"/>
                <w:szCs w:val="18"/>
              </w:rPr>
            </w:pPr>
          </w:p>
        </w:tc>
        <w:tc>
          <w:tcPr>
            <w:tcW w:w="3972" w:type="dxa"/>
            <w:gridSpan w:val="4"/>
            <w:shd w:val="clear" w:color="auto" w:fill="auto"/>
            <w:vAlign w:val="center"/>
          </w:tcPr>
          <w:p w14:paraId="3FC41F65" w14:textId="77777777" w:rsidR="00283E98" w:rsidRPr="00AC3836" w:rsidRDefault="00283E98" w:rsidP="00FE2861">
            <w:pPr>
              <w:spacing w:line="40" w:lineRule="exact"/>
              <w:rPr>
                <w:rFonts w:ascii="Verdana" w:hAnsi="Verdana"/>
                <w:sz w:val="18"/>
                <w:szCs w:val="18"/>
              </w:rPr>
            </w:pPr>
          </w:p>
        </w:tc>
      </w:tr>
      <w:tr w:rsidR="00283E98" w:rsidRPr="00AC3836" w14:paraId="41A98F2C" w14:textId="77777777" w:rsidTr="00FE2861">
        <w:trPr>
          <w:cantSplit/>
          <w:trHeight w:val="397"/>
        </w:trPr>
        <w:tc>
          <w:tcPr>
            <w:tcW w:w="3119" w:type="dxa"/>
            <w:tcBorders>
              <w:top w:val="single" w:sz="12" w:space="0" w:color="C0C0C0"/>
              <w:left w:val="nil"/>
              <w:right w:val="nil"/>
            </w:tcBorders>
            <w:shd w:val="clear" w:color="auto" w:fill="auto"/>
          </w:tcPr>
          <w:p w14:paraId="18E39276" w14:textId="77777777" w:rsidR="00283E98" w:rsidRPr="00AC3836" w:rsidRDefault="00283E98" w:rsidP="00FE2861">
            <w:pPr>
              <w:spacing w:before="60" w:after="60"/>
              <w:rPr>
                <w:rFonts w:ascii="Verdana" w:hAnsi="Verdana"/>
                <w:sz w:val="18"/>
                <w:szCs w:val="18"/>
              </w:rPr>
            </w:pPr>
            <w:r w:rsidRPr="00AC3836">
              <w:rPr>
                <w:rFonts w:ascii="Verdana" w:hAnsi="Verdana"/>
                <w:sz w:val="18"/>
                <w:szCs w:val="18"/>
              </w:rPr>
              <w:t>Nature of employment</w:t>
            </w:r>
          </w:p>
        </w:tc>
        <w:tc>
          <w:tcPr>
            <w:tcW w:w="3972" w:type="dxa"/>
            <w:gridSpan w:val="4"/>
            <w:tcBorders>
              <w:top w:val="single" w:sz="12" w:space="0" w:color="C0C0C0"/>
              <w:left w:val="nil"/>
              <w:right w:val="nil"/>
            </w:tcBorders>
            <w:shd w:val="clear" w:color="auto" w:fill="auto"/>
          </w:tcPr>
          <w:p w14:paraId="6D766B97" w14:textId="77777777" w:rsidR="00283E98" w:rsidRPr="00AC3836" w:rsidRDefault="00283E98" w:rsidP="00FE2861">
            <w:pPr>
              <w:pStyle w:val="Qsanswer"/>
              <w:tabs>
                <w:tab w:val="left" w:pos="283"/>
                <w:tab w:val="left" w:pos="709"/>
              </w:tabs>
              <w:spacing w:before="60" w:after="0"/>
              <w:ind w:left="312" w:right="0" w:hanging="284"/>
              <w:rPr>
                <w:rFonts w:ascii="Verdana" w:hAnsi="Verdana"/>
                <w:color w:val="auto"/>
                <w:szCs w:val="18"/>
              </w:rPr>
            </w:pPr>
            <w:r w:rsidRPr="00AC3836">
              <w:rPr>
                <w:rFonts w:ascii="Verdana" w:hAnsi="Verdana"/>
                <w:color w:val="auto"/>
                <w:szCs w:val="18"/>
              </w:rPr>
              <w:fldChar w:fldCharType="begin">
                <w:ffData>
                  <w:name w:val="Check114"/>
                  <w:enabled/>
                  <w:calcOnExit w:val="0"/>
                  <w:checkBox>
                    <w:sizeAuto/>
                    <w:default w:val="0"/>
                  </w:checkBox>
                </w:ffData>
              </w:fldChar>
            </w:r>
            <w:r w:rsidRPr="00AC3836">
              <w:rPr>
                <w:rFonts w:ascii="Verdana" w:hAnsi="Verdana"/>
                <w:color w:val="auto"/>
                <w:szCs w:val="18"/>
              </w:rPr>
              <w:instrText xml:space="preserve"> FORMCHECKBOX </w:instrText>
            </w:r>
            <w:r w:rsidRPr="00AC3836">
              <w:rPr>
                <w:rFonts w:ascii="Verdana" w:hAnsi="Verdana"/>
                <w:color w:val="auto"/>
                <w:szCs w:val="18"/>
              </w:rPr>
            </w:r>
            <w:r w:rsidRPr="00AC3836">
              <w:rPr>
                <w:rFonts w:ascii="Verdana" w:hAnsi="Verdana"/>
                <w:color w:val="auto"/>
                <w:szCs w:val="18"/>
              </w:rPr>
              <w:fldChar w:fldCharType="separate"/>
            </w:r>
            <w:r w:rsidRPr="00AC3836">
              <w:rPr>
                <w:rFonts w:ascii="Verdana" w:hAnsi="Verdana"/>
                <w:color w:val="auto"/>
                <w:szCs w:val="18"/>
              </w:rPr>
              <w:fldChar w:fldCharType="end"/>
            </w:r>
            <w:r w:rsidRPr="00AC3836">
              <w:rPr>
                <w:rFonts w:ascii="Verdana" w:hAnsi="Verdana"/>
                <w:color w:val="auto"/>
                <w:szCs w:val="18"/>
              </w:rPr>
              <w:t>a) Employed</w:t>
            </w:r>
          </w:p>
          <w:p w14:paraId="730A7EEE" w14:textId="77777777" w:rsidR="00283E98" w:rsidRPr="00AC3836" w:rsidRDefault="00283E98" w:rsidP="00FE2861">
            <w:pPr>
              <w:pStyle w:val="Qsanswer"/>
              <w:spacing w:before="20" w:after="0"/>
              <w:ind w:left="312" w:right="0" w:hanging="284"/>
              <w:rPr>
                <w:rFonts w:ascii="Verdana" w:hAnsi="Verdana"/>
                <w:color w:val="auto"/>
                <w:szCs w:val="18"/>
              </w:rPr>
            </w:pPr>
            <w:r w:rsidRPr="00AC3836">
              <w:rPr>
                <w:rFonts w:ascii="Verdana" w:hAnsi="Verdana"/>
                <w:color w:val="auto"/>
                <w:szCs w:val="18"/>
              </w:rPr>
              <w:fldChar w:fldCharType="begin">
                <w:ffData>
                  <w:name w:val="Check115"/>
                  <w:enabled/>
                  <w:calcOnExit w:val="0"/>
                  <w:checkBox>
                    <w:sizeAuto/>
                    <w:default w:val="0"/>
                  </w:checkBox>
                </w:ffData>
              </w:fldChar>
            </w:r>
            <w:r w:rsidRPr="00AC3836">
              <w:rPr>
                <w:rFonts w:ascii="Verdana" w:hAnsi="Verdana"/>
                <w:color w:val="auto"/>
                <w:szCs w:val="18"/>
              </w:rPr>
              <w:instrText xml:space="preserve"> FORMCHECKBOX </w:instrText>
            </w:r>
            <w:r w:rsidRPr="00AC3836">
              <w:rPr>
                <w:rFonts w:ascii="Verdana" w:hAnsi="Verdana"/>
                <w:color w:val="auto"/>
                <w:szCs w:val="18"/>
              </w:rPr>
            </w:r>
            <w:r w:rsidRPr="00AC3836">
              <w:rPr>
                <w:rFonts w:ascii="Verdana" w:hAnsi="Verdana"/>
                <w:color w:val="auto"/>
                <w:szCs w:val="18"/>
              </w:rPr>
              <w:fldChar w:fldCharType="separate"/>
            </w:r>
            <w:r w:rsidRPr="00AC3836">
              <w:rPr>
                <w:rFonts w:ascii="Verdana" w:hAnsi="Verdana"/>
                <w:color w:val="auto"/>
                <w:szCs w:val="18"/>
              </w:rPr>
              <w:fldChar w:fldCharType="end"/>
            </w:r>
            <w:r w:rsidRPr="00AC3836">
              <w:rPr>
                <w:rFonts w:ascii="Verdana" w:hAnsi="Verdana"/>
                <w:color w:val="auto"/>
                <w:szCs w:val="18"/>
              </w:rPr>
              <w:t>b) Self-employed</w:t>
            </w:r>
          </w:p>
          <w:p w14:paraId="74B4730F" w14:textId="77777777" w:rsidR="00283E98" w:rsidRPr="00AC3836" w:rsidRDefault="00283E98" w:rsidP="00FE2861">
            <w:pPr>
              <w:pStyle w:val="Qsanswer"/>
              <w:tabs>
                <w:tab w:val="left" w:pos="283"/>
                <w:tab w:val="left" w:pos="709"/>
              </w:tabs>
              <w:spacing w:before="20" w:after="0"/>
              <w:ind w:left="312" w:right="0" w:hanging="284"/>
              <w:rPr>
                <w:rFonts w:ascii="Verdana" w:hAnsi="Verdana"/>
                <w:color w:val="auto"/>
                <w:szCs w:val="18"/>
              </w:rPr>
            </w:pPr>
            <w:r w:rsidRPr="00AC3836">
              <w:rPr>
                <w:rFonts w:ascii="Verdana" w:hAnsi="Verdana"/>
                <w:color w:val="auto"/>
                <w:szCs w:val="18"/>
              </w:rPr>
              <w:fldChar w:fldCharType="begin">
                <w:ffData>
                  <w:name w:val="Check114"/>
                  <w:enabled/>
                  <w:calcOnExit w:val="0"/>
                  <w:checkBox>
                    <w:sizeAuto/>
                    <w:default w:val="0"/>
                  </w:checkBox>
                </w:ffData>
              </w:fldChar>
            </w:r>
            <w:r w:rsidRPr="00AC3836">
              <w:rPr>
                <w:rFonts w:ascii="Verdana" w:hAnsi="Verdana"/>
                <w:color w:val="auto"/>
                <w:szCs w:val="18"/>
              </w:rPr>
              <w:instrText xml:space="preserve"> FORMCHECKBOX </w:instrText>
            </w:r>
            <w:r w:rsidRPr="00AC3836">
              <w:rPr>
                <w:rFonts w:ascii="Verdana" w:hAnsi="Verdana"/>
                <w:color w:val="auto"/>
                <w:szCs w:val="18"/>
              </w:rPr>
            </w:r>
            <w:r w:rsidRPr="00AC3836">
              <w:rPr>
                <w:rFonts w:ascii="Verdana" w:hAnsi="Verdana"/>
                <w:color w:val="auto"/>
                <w:szCs w:val="18"/>
              </w:rPr>
              <w:fldChar w:fldCharType="separate"/>
            </w:r>
            <w:r w:rsidRPr="00AC3836">
              <w:rPr>
                <w:rFonts w:ascii="Verdana" w:hAnsi="Verdana"/>
                <w:color w:val="auto"/>
                <w:szCs w:val="18"/>
              </w:rPr>
              <w:fldChar w:fldCharType="end"/>
            </w:r>
            <w:r w:rsidRPr="00AC3836">
              <w:rPr>
                <w:rFonts w:ascii="Verdana" w:hAnsi="Verdana"/>
                <w:color w:val="auto"/>
                <w:szCs w:val="18"/>
              </w:rPr>
              <w:t>c) Unemployed</w:t>
            </w:r>
          </w:p>
          <w:p w14:paraId="49AEF75E" w14:textId="77777777" w:rsidR="00283E98" w:rsidRPr="00AC3836" w:rsidRDefault="00283E98" w:rsidP="00FE2861">
            <w:pPr>
              <w:pStyle w:val="Qsanswer"/>
              <w:spacing w:before="20" w:after="60"/>
              <w:ind w:left="312" w:right="0" w:hanging="284"/>
              <w:rPr>
                <w:rFonts w:ascii="Verdana" w:hAnsi="Verdana"/>
                <w:color w:val="auto"/>
                <w:szCs w:val="18"/>
              </w:rPr>
            </w:pPr>
            <w:r w:rsidRPr="00AC3836">
              <w:rPr>
                <w:rFonts w:ascii="Verdana" w:hAnsi="Verdana"/>
                <w:color w:val="auto"/>
                <w:szCs w:val="18"/>
              </w:rPr>
              <w:fldChar w:fldCharType="begin">
                <w:ffData>
                  <w:name w:val="Check115"/>
                  <w:enabled/>
                  <w:calcOnExit w:val="0"/>
                  <w:checkBox>
                    <w:sizeAuto/>
                    <w:default w:val="0"/>
                  </w:checkBox>
                </w:ffData>
              </w:fldChar>
            </w:r>
            <w:r w:rsidRPr="00AC3836">
              <w:rPr>
                <w:rFonts w:ascii="Verdana" w:hAnsi="Verdana"/>
                <w:color w:val="auto"/>
                <w:szCs w:val="18"/>
              </w:rPr>
              <w:instrText xml:space="preserve"> FORMCHECKBOX </w:instrText>
            </w:r>
            <w:r w:rsidRPr="00AC3836">
              <w:rPr>
                <w:rFonts w:ascii="Verdana" w:hAnsi="Verdana"/>
                <w:color w:val="auto"/>
                <w:szCs w:val="18"/>
              </w:rPr>
            </w:r>
            <w:r w:rsidRPr="00AC3836">
              <w:rPr>
                <w:rFonts w:ascii="Verdana" w:hAnsi="Verdana"/>
                <w:color w:val="auto"/>
                <w:szCs w:val="18"/>
              </w:rPr>
              <w:fldChar w:fldCharType="separate"/>
            </w:r>
            <w:r w:rsidRPr="00AC3836">
              <w:rPr>
                <w:rFonts w:ascii="Verdana" w:hAnsi="Verdana"/>
                <w:color w:val="auto"/>
                <w:szCs w:val="18"/>
              </w:rPr>
              <w:fldChar w:fldCharType="end"/>
            </w:r>
            <w:r w:rsidRPr="00AC3836">
              <w:rPr>
                <w:rFonts w:ascii="Verdana" w:hAnsi="Verdana"/>
                <w:color w:val="auto"/>
                <w:szCs w:val="18"/>
              </w:rPr>
              <w:t>d) In full-time education</w:t>
            </w:r>
          </w:p>
          <w:p w14:paraId="5854A0CC" w14:textId="77777777" w:rsidR="00283E98" w:rsidRPr="00AC3836" w:rsidRDefault="00283E98" w:rsidP="00FE2861">
            <w:pPr>
              <w:pStyle w:val="Qsanswer"/>
              <w:spacing w:before="20" w:after="60"/>
              <w:ind w:left="312" w:right="0" w:hanging="284"/>
              <w:rPr>
                <w:rFonts w:ascii="Verdana" w:hAnsi="Verdana"/>
                <w:szCs w:val="18"/>
              </w:rPr>
            </w:pPr>
            <w:r w:rsidRPr="00AC3836">
              <w:rPr>
                <w:rFonts w:ascii="Verdana" w:hAnsi="Verdana"/>
                <w:color w:val="auto"/>
                <w:szCs w:val="18"/>
              </w:rPr>
              <w:t>If c or d is ticked, please give details</w:t>
            </w:r>
          </w:p>
        </w:tc>
      </w:tr>
      <w:tr w:rsidR="00353400" w:rsidRPr="00353400" w14:paraId="4FF281F3" w14:textId="77777777" w:rsidTr="00FE2861">
        <w:trPr>
          <w:cantSplit/>
          <w:trHeight w:val="509"/>
        </w:trPr>
        <w:tc>
          <w:tcPr>
            <w:tcW w:w="3119" w:type="dxa"/>
            <w:tcBorders>
              <w:left w:val="nil"/>
              <w:bottom w:val="single" w:sz="12" w:space="0" w:color="C0C0C0"/>
              <w:right w:val="nil"/>
            </w:tcBorders>
            <w:shd w:val="clear" w:color="auto" w:fill="auto"/>
          </w:tcPr>
          <w:p w14:paraId="20E65564" w14:textId="77777777" w:rsidR="00283E98" w:rsidRPr="00353400" w:rsidRDefault="00283E98" w:rsidP="00FE2861">
            <w:pPr>
              <w:spacing w:before="60" w:after="60"/>
              <w:rPr>
                <w:rFonts w:ascii="Verdana" w:hAnsi="Verdana"/>
                <w:sz w:val="18"/>
                <w:szCs w:val="18"/>
              </w:rPr>
            </w:pPr>
          </w:p>
        </w:tc>
        <w:tc>
          <w:tcPr>
            <w:tcW w:w="3972" w:type="dxa"/>
            <w:gridSpan w:val="4"/>
            <w:tcBorders>
              <w:left w:val="nil"/>
              <w:bottom w:val="single" w:sz="12" w:space="0" w:color="C0C0C0"/>
              <w:right w:val="nil"/>
            </w:tcBorders>
            <w:shd w:val="clear" w:color="auto" w:fill="auto"/>
          </w:tcPr>
          <w:p w14:paraId="3F669EF7" w14:textId="77777777" w:rsidR="00283E98" w:rsidRPr="00353400" w:rsidRDefault="00283E98" w:rsidP="00FE2861">
            <w:pPr>
              <w:pStyle w:val="Qsanswer"/>
              <w:spacing w:before="60" w:after="60"/>
              <w:ind w:left="312" w:right="0" w:hanging="284"/>
              <w:rPr>
                <w:rFonts w:ascii="Verdana" w:hAnsi="Verdana"/>
                <w:color w:val="auto"/>
                <w:szCs w:val="18"/>
              </w:rPr>
            </w:pPr>
            <w:r w:rsidRPr="00353400">
              <w:rPr>
                <w:rFonts w:ascii="Verdana" w:hAnsi="Verdana"/>
                <w:color w:val="auto"/>
                <w:szCs w:val="18"/>
              </w:rPr>
              <w:fldChar w:fldCharType="begin">
                <w:ffData>
                  <w:name w:val="Text6"/>
                  <w:enabled/>
                  <w:calcOnExit w:val="0"/>
                  <w:textInput/>
                </w:ffData>
              </w:fldChar>
            </w:r>
            <w:r w:rsidRPr="00353400">
              <w:rPr>
                <w:rFonts w:ascii="Verdana" w:hAnsi="Verdana"/>
                <w:color w:val="auto"/>
                <w:szCs w:val="18"/>
              </w:rPr>
              <w:instrText xml:space="preserve"> FORMTEXT </w:instrText>
            </w:r>
            <w:r w:rsidRPr="00353400">
              <w:rPr>
                <w:rFonts w:ascii="Verdana" w:hAnsi="Verdana"/>
                <w:color w:val="auto"/>
                <w:szCs w:val="18"/>
              </w:rPr>
            </w:r>
            <w:r w:rsidRPr="00353400">
              <w:rPr>
                <w:rFonts w:ascii="Verdana" w:hAnsi="Verdana"/>
                <w:color w:val="auto"/>
                <w:szCs w:val="18"/>
              </w:rPr>
              <w:fldChar w:fldCharType="separate"/>
            </w:r>
            <w:r w:rsidRPr="00353400">
              <w:rPr>
                <w:rFonts w:ascii="Verdana" w:hAnsi="Verdana"/>
                <w:noProof/>
                <w:color w:val="auto"/>
                <w:szCs w:val="18"/>
              </w:rPr>
              <w:t> </w:t>
            </w:r>
            <w:r w:rsidRPr="00353400">
              <w:rPr>
                <w:rFonts w:ascii="Verdana" w:hAnsi="Verdana"/>
                <w:noProof/>
                <w:color w:val="auto"/>
                <w:szCs w:val="18"/>
              </w:rPr>
              <w:t> </w:t>
            </w:r>
            <w:r w:rsidRPr="00353400">
              <w:rPr>
                <w:rFonts w:ascii="Verdana" w:hAnsi="Verdana"/>
                <w:noProof/>
                <w:color w:val="auto"/>
                <w:szCs w:val="18"/>
              </w:rPr>
              <w:t> </w:t>
            </w:r>
            <w:r w:rsidRPr="00353400">
              <w:rPr>
                <w:rFonts w:ascii="Verdana" w:hAnsi="Verdana"/>
                <w:noProof/>
                <w:color w:val="auto"/>
                <w:szCs w:val="18"/>
              </w:rPr>
              <w:t> </w:t>
            </w:r>
            <w:r w:rsidRPr="00353400">
              <w:rPr>
                <w:rFonts w:ascii="Verdana" w:hAnsi="Verdana"/>
                <w:noProof/>
                <w:color w:val="auto"/>
                <w:szCs w:val="18"/>
              </w:rPr>
              <w:t> </w:t>
            </w:r>
            <w:r w:rsidRPr="00353400">
              <w:rPr>
                <w:rFonts w:ascii="Verdana" w:hAnsi="Verdana"/>
                <w:color w:val="auto"/>
                <w:szCs w:val="18"/>
              </w:rPr>
              <w:fldChar w:fldCharType="end"/>
            </w:r>
          </w:p>
          <w:p w14:paraId="5EED4810" w14:textId="77777777" w:rsidR="00283E98" w:rsidRPr="00353400" w:rsidRDefault="00283E98" w:rsidP="00FE2861">
            <w:pPr>
              <w:pStyle w:val="Qsanswer"/>
              <w:tabs>
                <w:tab w:val="left" w:pos="283"/>
                <w:tab w:val="left" w:pos="709"/>
              </w:tabs>
              <w:spacing w:before="60" w:after="0"/>
              <w:ind w:left="312" w:right="0" w:hanging="284"/>
              <w:rPr>
                <w:rFonts w:ascii="Verdana" w:hAnsi="Verdana"/>
                <w:color w:val="auto"/>
                <w:szCs w:val="18"/>
              </w:rPr>
            </w:pPr>
          </w:p>
        </w:tc>
      </w:tr>
      <w:tr w:rsidR="00283E98" w:rsidRPr="00AC3836" w14:paraId="0F2AB109" w14:textId="77777777" w:rsidTr="00FE2861">
        <w:trPr>
          <w:cantSplit/>
        </w:trPr>
        <w:tc>
          <w:tcPr>
            <w:tcW w:w="3119" w:type="dxa"/>
            <w:shd w:val="clear" w:color="auto" w:fill="auto"/>
          </w:tcPr>
          <w:p w14:paraId="257035F3" w14:textId="77777777" w:rsidR="00283E98" w:rsidRPr="00AC3836" w:rsidRDefault="00283E98" w:rsidP="00FE2861">
            <w:pPr>
              <w:spacing w:line="240" w:lineRule="auto"/>
              <w:rPr>
                <w:rFonts w:ascii="Verdana" w:hAnsi="Verdana"/>
                <w:sz w:val="18"/>
                <w:szCs w:val="18"/>
              </w:rPr>
            </w:pPr>
          </w:p>
        </w:tc>
        <w:tc>
          <w:tcPr>
            <w:tcW w:w="3972" w:type="dxa"/>
            <w:gridSpan w:val="4"/>
            <w:shd w:val="clear" w:color="auto" w:fill="auto"/>
          </w:tcPr>
          <w:p w14:paraId="5CD2699E" w14:textId="77777777" w:rsidR="00283E98" w:rsidRPr="00AC3836" w:rsidRDefault="00283E98" w:rsidP="00FE2861">
            <w:pPr>
              <w:pStyle w:val="Qsanswer"/>
              <w:tabs>
                <w:tab w:val="left" w:pos="283"/>
                <w:tab w:val="left" w:pos="709"/>
              </w:tabs>
              <w:spacing w:after="0" w:line="240" w:lineRule="auto"/>
              <w:ind w:left="0" w:right="0" w:hanging="284"/>
              <w:rPr>
                <w:rFonts w:ascii="Verdana" w:hAnsi="Verdana"/>
                <w:color w:val="auto"/>
                <w:szCs w:val="18"/>
              </w:rPr>
            </w:pPr>
          </w:p>
        </w:tc>
      </w:tr>
      <w:tr w:rsidR="00283E98" w:rsidRPr="00AC3836" w14:paraId="1DED4DD9" w14:textId="77777777" w:rsidTr="00FE2861">
        <w:trPr>
          <w:cantSplit/>
          <w:trHeight w:val="566"/>
        </w:trPr>
        <w:tc>
          <w:tcPr>
            <w:tcW w:w="3119" w:type="dxa"/>
            <w:shd w:val="clear" w:color="auto" w:fill="auto"/>
          </w:tcPr>
          <w:p w14:paraId="73D6698D" w14:textId="77777777" w:rsidR="00283E98" w:rsidRPr="00AC3836" w:rsidRDefault="00283E98" w:rsidP="00FE2861">
            <w:pPr>
              <w:spacing w:before="60" w:after="60"/>
              <w:rPr>
                <w:rFonts w:ascii="Verdana" w:hAnsi="Verdana"/>
                <w:sz w:val="18"/>
                <w:szCs w:val="18"/>
              </w:rPr>
            </w:pPr>
            <w:r w:rsidRPr="00AC3836">
              <w:rPr>
                <w:rFonts w:ascii="Verdana" w:hAnsi="Verdana"/>
                <w:sz w:val="18"/>
                <w:szCs w:val="18"/>
              </w:rPr>
              <w:t>Name of employer</w:t>
            </w:r>
          </w:p>
        </w:tc>
        <w:tc>
          <w:tcPr>
            <w:tcW w:w="3972" w:type="dxa"/>
            <w:gridSpan w:val="4"/>
            <w:tcBorders>
              <w:top w:val="single" w:sz="4" w:space="0" w:color="auto"/>
              <w:left w:val="single" w:sz="4" w:space="0" w:color="auto"/>
              <w:bottom w:val="single" w:sz="4" w:space="0" w:color="auto"/>
              <w:right w:val="single" w:sz="4" w:space="0" w:color="auto"/>
            </w:tcBorders>
            <w:shd w:val="clear" w:color="auto" w:fill="auto"/>
          </w:tcPr>
          <w:p w14:paraId="039C4AC6" w14:textId="77777777" w:rsidR="00283E98" w:rsidRPr="00AC3836" w:rsidRDefault="00283E98" w:rsidP="00FE2861">
            <w:pPr>
              <w:pStyle w:val="Qsanswer"/>
              <w:spacing w:before="60" w:after="60"/>
              <w:ind w:left="312" w:right="0" w:hanging="284"/>
              <w:rPr>
                <w:rFonts w:ascii="Verdana" w:hAnsi="Verdana"/>
                <w:color w:val="auto"/>
                <w:szCs w:val="18"/>
              </w:rPr>
            </w:pPr>
            <w:r w:rsidRPr="00AC3836">
              <w:rPr>
                <w:rFonts w:ascii="Verdana" w:hAnsi="Verdana"/>
                <w:color w:val="auto"/>
                <w:szCs w:val="18"/>
              </w:rPr>
              <w:fldChar w:fldCharType="begin">
                <w:ffData>
                  <w:name w:val="Text6"/>
                  <w:enabled/>
                  <w:calcOnExit w:val="0"/>
                  <w:textInput/>
                </w:ffData>
              </w:fldChar>
            </w:r>
            <w:r w:rsidRPr="00AC3836">
              <w:rPr>
                <w:rFonts w:ascii="Verdana" w:hAnsi="Verdana"/>
                <w:color w:val="auto"/>
                <w:szCs w:val="18"/>
              </w:rPr>
              <w:instrText xml:space="preserve"> FORMTEXT </w:instrText>
            </w:r>
            <w:r w:rsidRPr="00AC3836">
              <w:rPr>
                <w:rFonts w:ascii="Verdana" w:hAnsi="Verdana"/>
                <w:color w:val="auto"/>
                <w:szCs w:val="18"/>
              </w:rPr>
            </w:r>
            <w:r w:rsidRPr="00AC3836">
              <w:rPr>
                <w:rFonts w:ascii="Verdana" w:hAnsi="Verdana"/>
                <w:color w:val="auto"/>
                <w:szCs w:val="18"/>
              </w:rPr>
              <w:fldChar w:fldCharType="separate"/>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color w:val="auto"/>
                <w:szCs w:val="18"/>
              </w:rPr>
              <w:fldChar w:fldCharType="end"/>
            </w:r>
          </w:p>
        </w:tc>
      </w:tr>
      <w:tr w:rsidR="00283E98" w:rsidRPr="00AC3836" w14:paraId="331CC44B" w14:textId="77777777" w:rsidTr="00FE2861">
        <w:trPr>
          <w:cantSplit/>
          <w:trHeight w:val="546"/>
        </w:trPr>
        <w:tc>
          <w:tcPr>
            <w:tcW w:w="3119" w:type="dxa"/>
            <w:shd w:val="clear" w:color="auto" w:fill="auto"/>
          </w:tcPr>
          <w:p w14:paraId="33D02EFC" w14:textId="77777777" w:rsidR="00283E98" w:rsidRPr="00AC3836" w:rsidRDefault="00283E98" w:rsidP="00FE2861">
            <w:pPr>
              <w:spacing w:before="60" w:after="60"/>
              <w:rPr>
                <w:rFonts w:ascii="Verdana" w:hAnsi="Verdana"/>
                <w:sz w:val="18"/>
                <w:szCs w:val="18"/>
              </w:rPr>
            </w:pPr>
            <w:r w:rsidRPr="00AC3836">
              <w:rPr>
                <w:rFonts w:ascii="Verdana" w:hAnsi="Verdana"/>
                <w:sz w:val="18"/>
                <w:szCs w:val="18"/>
              </w:rPr>
              <w:t>Last known address of employer</w:t>
            </w:r>
          </w:p>
        </w:tc>
        <w:tc>
          <w:tcPr>
            <w:tcW w:w="3972" w:type="dxa"/>
            <w:gridSpan w:val="4"/>
            <w:tcBorders>
              <w:top w:val="single" w:sz="4" w:space="0" w:color="auto"/>
              <w:left w:val="single" w:sz="4" w:space="0" w:color="auto"/>
              <w:bottom w:val="single" w:sz="4" w:space="0" w:color="auto"/>
              <w:right w:val="single" w:sz="4" w:space="0" w:color="auto"/>
            </w:tcBorders>
            <w:shd w:val="clear" w:color="auto" w:fill="auto"/>
          </w:tcPr>
          <w:p w14:paraId="54A75961" w14:textId="77777777" w:rsidR="00283E98" w:rsidRPr="00AC3836" w:rsidRDefault="00283E98" w:rsidP="00FE2861">
            <w:pPr>
              <w:pStyle w:val="Qsanswer"/>
              <w:spacing w:before="60" w:after="60"/>
              <w:ind w:left="312" w:right="0" w:hanging="284"/>
              <w:rPr>
                <w:rFonts w:ascii="Verdana" w:hAnsi="Verdana"/>
                <w:color w:val="auto"/>
                <w:szCs w:val="18"/>
              </w:rPr>
            </w:pPr>
            <w:r w:rsidRPr="00AC3836">
              <w:rPr>
                <w:rFonts w:ascii="Verdana" w:hAnsi="Verdana"/>
                <w:color w:val="auto"/>
                <w:szCs w:val="18"/>
              </w:rPr>
              <w:fldChar w:fldCharType="begin">
                <w:ffData>
                  <w:name w:val="Text6"/>
                  <w:enabled/>
                  <w:calcOnExit w:val="0"/>
                  <w:textInput/>
                </w:ffData>
              </w:fldChar>
            </w:r>
            <w:r w:rsidRPr="00AC3836">
              <w:rPr>
                <w:rFonts w:ascii="Verdana" w:hAnsi="Verdana"/>
                <w:color w:val="auto"/>
                <w:szCs w:val="18"/>
              </w:rPr>
              <w:instrText xml:space="preserve"> FORMTEXT </w:instrText>
            </w:r>
            <w:r w:rsidRPr="00AC3836">
              <w:rPr>
                <w:rFonts w:ascii="Verdana" w:hAnsi="Verdana"/>
                <w:color w:val="auto"/>
                <w:szCs w:val="18"/>
              </w:rPr>
            </w:r>
            <w:r w:rsidRPr="00AC3836">
              <w:rPr>
                <w:rFonts w:ascii="Verdana" w:hAnsi="Verdana"/>
                <w:color w:val="auto"/>
                <w:szCs w:val="18"/>
              </w:rPr>
              <w:fldChar w:fldCharType="separate"/>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color w:val="auto"/>
                <w:szCs w:val="18"/>
              </w:rPr>
              <w:fldChar w:fldCharType="end"/>
            </w:r>
          </w:p>
        </w:tc>
      </w:tr>
      <w:tr w:rsidR="00283E98" w:rsidRPr="00AC3836" w14:paraId="079F850C" w14:textId="77777777" w:rsidTr="00FE2861">
        <w:trPr>
          <w:cantSplit/>
        </w:trPr>
        <w:tc>
          <w:tcPr>
            <w:tcW w:w="3119" w:type="dxa"/>
            <w:shd w:val="clear" w:color="auto" w:fill="auto"/>
          </w:tcPr>
          <w:p w14:paraId="71A333DB" w14:textId="77777777" w:rsidR="00283E98" w:rsidRPr="00AC3836" w:rsidRDefault="00283E98" w:rsidP="00FE2861">
            <w:pPr>
              <w:spacing w:before="60" w:after="60"/>
              <w:rPr>
                <w:rFonts w:ascii="Verdana" w:hAnsi="Verdana"/>
                <w:sz w:val="18"/>
                <w:szCs w:val="18"/>
              </w:rPr>
            </w:pPr>
            <w:r w:rsidRPr="00AC3836">
              <w:rPr>
                <w:rFonts w:ascii="Verdana" w:hAnsi="Verdana"/>
                <w:sz w:val="18"/>
                <w:szCs w:val="18"/>
              </w:rPr>
              <w:t>Previous/other names of employer</w:t>
            </w:r>
          </w:p>
        </w:tc>
        <w:tc>
          <w:tcPr>
            <w:tcW w:w="3972" w:type="dxa"/>
            <w:gridSpan w:val="4"/>
            <w:tcBorders>
              <w:top w:val="single" w:sz="4" w:space="0" w:color="auto"/>
              <w:left w:val="single" w:sz="4" w:space="0" w:color="auto"/>
              <w:bottom w:val="single" w:sz="4" w:space="0" w:color="auto"/>
              <w:right w:val="single" w:sz="4" w:space="0" w:color="auto"/>
            </w:tcBorders>
            <w:shd w:val="clear" w:color="auto" w:fill="auto"/>
          </w:tcPr>
          <w:p w14:paraId="1D0944C2" w14:textId="77777777" w:rsidR="00283E98" w:rsidRPr="00AC3836" w:rsidRDefault="00283E98" w:rsidP="00FE2861">
            <w:pPr>
              <w:pStyle w:val="Qsanswer"/>
              <w:spacing w:before="60" w:after="60"/>
              <w:ind w:left="312" w:right="0" w:hanging="284"/>
              <w:rPr>
                <w:rFonts w:ascii="Verdana" w:hAnsi="Verdana"/>
                <w:color w:val="auto"/>
                <w:szCs w:val="18"/>
              </w:rPr>
            </w:pPr>
            <w:r w:rsidRPr="00AC3836">
              <w:rPr>
                <w:rFonts w:ascii="Verdana" w:hAnsi="Verdana"/>
                <w:color w:val="auto"/>
                <w:szCs w:val="18"/>
              </w:rPr>
              <w:fldChar w:fldCharType="begin">
                <w:ffData>
                  <w:name w:val=""/>
                  <w:enabled/>
                  <w:calcOnExit w:val="0"/>
                  <w:textInput/>
                </w:ffData>
              </w:fldChar>
            </w:r>
            <w:r w:rsidRPr="00AC3836">
              <w:rPr>
                <w:rFonts w:ascii="Verdana" w:hAnsi="Verdana"/>
                <w:color w:val="auto"/>
                <w:szCs w:val="18"/>
              </w:rPr>
              <w:instrText xml:space="preserve"> FORMTEXT </w:instrText>
            </w:r>
            <w:r w:rsidRPr="00AC3836">
              <w:rPr>
                <w:rFonts w:ascii="Verdana" w:hAnsi="Verdana"/>
                <w:color w:val="auto"/>
                <w:szCs w:val="18"/>
              </w:rPr>
            </w:r>
            <w:r w:rsidRPr="00AC3836">
              <w:rPr>
                <w:rFonts w:ascii="Verdana" w:hAnsi="Verdana"/>
                <w:color w:val="auto"/>
                <w:szCs w:val="18"/>
              </w:rPr>
              <w:fldChar w:fldCharType="separate"/>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color w:val="auto"/>
                <w:szCs w:val="18"/>
              </w:rPr>
              <w:fldChar w:fldCharType="end"/>
            </w:r>
          </w:p>
        </w:tc>
      </w:tr>
      <w:tr w:rsidR="00283E98" w:rsidRPr="00AC3836" w14:paraId="6FCB9B5F" w14:textId="77777777" w:rsidTr="00FE2861">
        <w:trPr>
          <w:cantSplit/>
        </w:trPr>
        <w:tc>
          <w:tcPr>
            <w:tcW w:w="3119" w:type="dxa"/>
            <w:tcBorders>
              <w:top w:val="nil"/>
              <w:left w:val="nil"/>
              <w:bottom w:val="single" w:sz="12" w:space="0" w:color="C0C0C0"/>
              <w:right w:val="nil"/>
            </w:tcBorders>
            <w:shd w:val="clear" w:color="auto" w:fill="auto"/>
          </w:tcPr>
          <w:p w14:paraId="0DBFC42D" w14:textId="77777777" w:rsidR="00283E98" w:rsidRPr="00AC3836" w:rsidRDefault="00283E98" w:rsidP="00FE2861">
            <w:pPr>
              <w:spacing w:line="240" w:lineRule="auto"/>
              <w:rPr>
                <w:rFonts w:ascii="Verdana" w:hAnsi="Verdana"/>
                <w:sz w:val="18"/>
                <w:szCs w:val="18"/>
              </w:rPr>
            </w:pPr>
          </w:p>
        </w:tc>
        <w:tc>
          <w:tcPr>
            <w:tcW w:w="3972" w:type="dxa"/>
            <w:gridSpan w:val="4"/>
            <w:tcBorders>
              <w:top w:val="nil"/>
              <w:left w:val="nil"/>
              <w:bottom w:val="single" w:sz="12" w:space="0" w:color="C0C0C0"/>
              <w:right w:val="nil"/>
            </w:tcBorders>
            <w:shd w:val="clear" w:color="auto" w:fill="auto"/>
          </w:tcPr>
          <w:p w14:paraId="10D5A946" w14:textId="77777777" w:rsidR="00283E98" w:rsidRPr="00AC3836" w:rsidRDefault="00283E98" w:rsidP="00FE2861">
            <w:pPr>
              <w:pStyle w:val="Qsanswer"/>
              <w:spacing w:after="0" w:line="240" w:lineRule="auto"/>
              <w:ind w:left="0" w:right="0" w:hanging="284"/>
              <w:rPr>
                <w:rFonts w:ascii="Verdana" w:hAnsi="Verdana"/>
                <w:szCs w:val="18"/>
              </w:rPr>
            </w:pPr>
          </w:p>
        </w:tc>
      </w:tr>
      <w:tr w:rsidR="00283E98" w:rsidRPr="00AC3836" w14:paraId="714227E0" w14:textId="77777777" w:rsidTr="00FE2861">
        <w:trPr>
          <w:cantSplit/>
        </w:trPr>
        <w:tc>
          <w:tcPr>
            <w:tcW w:w="3119" w:type="dxa"/>
            <w:shd w:val="clear" w:color="auto" w:fill="auto"/>
          </w:tcPr>
          <w:p w14:paraId="71148D82" w14:textId="77777777" w:rsidR="00283E98" w:rsidRPr="00AC3836" w:rsidRDefault="00283E98" w:rsidP="00FE2861">
            <w:pPr>
              <w:spacing w:line="240" w:lineRule="auto"/>
              <w:rPr>
                <w:rFonts w:ascii="Verdana" w:hAnsi="Verdana"/>
                <w:sz w:val="18"/>
                <w:szCs w:val="18"/>
              </w:rPr>
            </w:pPr>
          </w:p>
        </w:tc>
        <w:tc>
          <w:tcPr>
            <w:tcW w:w="3972" w:type="dxa"/>
            <w:gridSpan w:val="4"/>
            <w:shd w:val="clear" w:color="auto" w:fill="auto"/>
          </w:tcPr>
          <w:p w14:paraId="3C85BA20" w14:textId="77777777" w:rsidR="00283E98" w:rsidRPr="00AC3836" w:rsidRDefault="00283E98" w:rsidP="00FE2861">
            <w:pPr>
              <w:pStyle w:val="Qsanswer"/>
              <w:tabs>
                <w:tab w:val="left" w:pos="283"/>
                <w:tab w:val="left" w:pos="709"/>
              </w:tabs>
              <w:spacing w:after="0" w:line="240" w:lineRule="auto"/>
              <w:ind w:left="0" w:right="0" w:hanging="284"/>
              <w:rPr>
                <w:rFonts w:ascii="Verdana" w:hAnsi="Verdana"/>
                <w:color w:val="auto"/>
                <w:szCs w:val="18"/>
              </w:rPr>
            </w:pPr>
          </w:p>
        </w:tc>
      </w:tr>
      <w:tr w:rsidR="00283E98" w:rsidRPr="00AC3836" w14:paraId="64E6DE7D" w14:textId="77777777" w:rsidTr="00FE2861">
        <w:trPr>
          <w:cantSplit/>
          <w:trHeight w:val="397"/>
        </w:trPr>
        <w:tc>
          <w:tcPr>
            <w:tcW w:w="3119" w:type="dxa"/>
            <w:shd w:val="clear" w:color="auto" w:fill="auto"/>
          </w:tcPr>
          <w:p w14:paraId="1200BCCE" w14:textId="77777777" w:rsidR="00283E98" w:rsidRPr="00AC3836" w:rsidRDefault="00283E98" w:rsidP="00FE2861">
            <w:pPr>
              <w:spacing w:before="60" w:after="60"/>
              <w:rPr>
                <w:rFonts w:ascii="Verdana" w:hAnsi="Verdana"/>
                <w:sz w:val="18"/>
                <w:szCs w:val="18"/>
              </w:rPr>
            </w:pPr>
            <w:r w:rsidRPr="00AC3836">
              <w:rPr>
                <w:rFonts w:ascii="Verdana" w:hAnsi="Verdana"/>
                <w:sz w:val="18"/>
                <w:szCs w:val="18"/>
              </w:rPr>
              <w:t>Nature of business</w:t>
            </w:r>
          </w:p>
        </w:tc>
        <w:tc>
          <w:tcPr>
            <w:tcW w:w="3972" w:type="dxa"/>
            <w:gridSpan w:val="4"/>
            <w:tcBorders>
              <w:top w:val="single" w:sz="4" w:space="0" w:color="auto"/>
              <w:left w:val="single" w:sz="4" w:space="0" w:color="auto"/>
              <w:bottom w:val="single" w:sz="4" w:space="0" w:color="auto"/>
              <w:right w:val="single" w:sz="4" w:space="0" w:color="auto"/>
            </w:tcBorders>
            <w:shd w:val="clear" w:color="auto" w:fill="auto"/>
          </w:tcPr>
          <w:p w14:paraId="4157EB33" w14:textId="77777777" w:rsidR="00283E98" w:rsidRPr="00AC3836" w:rsidRDefault="00283E98" w:rsidP="00FE2861">
            <w:pPr>
              <w:pStyle w:val="Qsanswer"/>
              <w:spacing w:before="60" w:after="60"/>
              <w:ind w:left="312" w:right="0" w:hanging="284"/>
              <w:rPr>
                <w:rFonts w:ascii="Verdana" w:hAnsi="Verdana"/>
                <w:color w:val="auto"/>
                <w:szCs w:val="18"/>
              </w:rPr>
            </w:pPr>
            <w:r w:rsidRPr="00AC3836">
              <w:rPr>
                <w:rFonts w:ascii="Verdana" w:hAnsi="Verdana"/>
                <w:color w:val="auto"/>
                <w:szCs w:val="18"/>
              </w:rPr>
              <w:fldChar w:fldCharType="begin">
                <w:ffData>
                  <w:name w:val="Text6"/>
                  <w:enabled/>
                  <w:calcOnExit w:val="0"/>
                  <w:textInput/>
                </w:ffData>
              </w:fldChar>
            </w:r>
            <w:r w:rsidRPr="00AC3836">
              <w:rPr>
                <w:rFonts w:ascii="Verdana" w:hAnsi="Verdana"/>
                <w:color w:val="auto"/>
                <w:szCs w:val="18"/>
              </w:rPr>
              <w:instrText xml:space="preserve"> FORMTEXT </w:instrText>
            </w:r>
            <w:r w:rsidRPr="00AC3836">
              <w:rPr>
                <w:rFonts w:ascii="Verdana" w:hAnsi="Verdana"/>
                <w:color w:val="auto"/>
                <w:szCs w:val="18"/>
              </w:rPr>
            </w:r>
            <w:r w:rsidRPr="00AC3836">
              <w:rPr>
                <w:rFonts w:ascii="Verdana" w:hAnsi="Verdana"/>
                <w:color w:val="auto"/>
                <w:szCs w:val="18"/>
              </w:rPr>
              <w:fldChar w:fldCharType="separate"/>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color w:val="auto"/>
                <w:szCs w:val="18"/>
              </w:rPr>
              <w:fldChar w:fldCharType="end"/>
            </w:r>
          </w:p>
        </w:tc>
      </w:tr>
      <w:tr w:rsidR="00283E98" w:rsidRPr="00AC3836" w14:paraId="3993B17A" w14:textId="77777777" w:rsidTr="00FE2861">
        <w:trPr>
          <w:cantSplit/>
        </w:trPr>
        <w:tc>
          <w:tcPr>
            <w:tcW w:w="3119" w:type="dxa"/>
            <w:tcBorders>
              <w:top w:val="nil"/>
              <w:left w:val="nil"/>
              <w:bottom w:val="single" w:sz="12" w:space="0" w:color="C0C0C0"/>
              <w:right w:val="nil"/>
            </w:tcBorders>
            <w:shd w:val="clear" w:color="auto" w:fill="auto"/>
          </w:tcPr>
          <w:p w14:paraId="07F24EE2" w14:textId="77777777" w:rsidR="00283E98" w:rsidRPr="00AC3836" w:rsidRDefault="00283E98" w:rsidP="00FE2861">
            <w:pPr>
              <w:spacing w:line="240" w:lineRule="auto"/>
              <w:rPr>
                <w:rFonts w:ascii="Verdana" w:hAnsi="Verdana"/>
                <w:sz w:val="18"/>
                <w:szCs w:val="18"/>
              </w:rPr>
            </w:pPr>
          </w:p>
        </w:tc>
        <w:tc>
          <w:tcPr>
            <w:tcW w:w="3972" w:type="dxa"/>
            <w:gridSpan w:val="4"/>
            <w:tcBorders>
              <w:top w:val="nil"/>
              <w:left w:val="nil"/>
              <w:bottom w:val="single" w:sz="12" w:space="0" w:color="C0C0C0"/>
              <w:right w:val="nil"/>
            </w:tcBorders>
            <w:shd w:val="clear" w:color="auto" w:fill="auto"/>
          </w:tcPr>
          <w:p w14:paraId="75C8F609" w14:textId="77777777" w:rsidR="00283E98" w:rsidRPr="00AC3836" w:rsidRDefault="00283E98" w:rsidP="00FE2861">
            <w:pPr>
              <w:pStyle w:val="Qsanswer"/>
              <w:spacing w:after="0" w:line="240" w:lineRule="auto"/>
              <w:ind w:left="0" w:right="0" w:hanging="284"/>
              <w:rPr>
                <w:rFonts w:ascii="Verdana" w:hAnsi="Verdana"/>
                <w:szCs w:val="18"/>
              </w:rPr>
            </w:pPr>
          </w:p>
        </w:tc>
      </w:tr>
      <w:tr w:rsidR="00283E98" w:rsidRPr="00AC3836" w14:paraId="056D89E9" w14:textId="77777777" w:rsidTr="00FE2861">
        <w:trPr>
          <w:cantSplit/>
        </w:trPr>
        <w:tc>
          <w:tcPr>
            <w:tcW w:w="3119" w:type="dxa"/>
            <w:tcBorders>
              <w:top w:val="single" w:sz="12" w:space="0" w:color="C0C0C0"/>
              <w:left w:val="nil"/>
              <w:right w:val="nil"/>
            </w:tcBorders>
            <w:shd w:val="clear" w:color="auto" w:fill="auto"/>
          </w:tcPr>
          <w:p w14:paraId="720C790C" w14:textId="77777777" w:rsidR="00283E98" w:rsidRPr="00AC3836" w:rsidRDefault="00283E98" w:rsidP="00FE2861">
            <w:pPr>
              <w:spacing w:before="60" w:after="60"/>
              <w:rPr>
                <w:rFonts w:ascii="Verdana" w:hAnsi="Verdana"/>
                <w:sz w:val="18"/>
                <w:szCs w:val="18"/>
              </w:rPr>
            </w:pPr>
            <w:r w:rsidRPr="00AC3836">
              <w:rPr>
                <w:rFonts w:ascii="Verdana" w:hAnsi="Verdana"/>
                <w:sz w:val="18"/>
                <w:szCs w:val="18"/>
              </w:rPr>
              <w:t>Is/was employer regulated by a regulatory body?</w:t>
            </w:r>
          </w:p>
        </w:tc>
        <w:tc>
          <w:tcPr>
            <w:tcW w:w="3972" w:type="dxa"/>
            <w:gridSpan w:val="4"/>
            <w:tcBorders>
              <w:top w:val="single" w:sz="12" w:space="0" w:color="C0C0C0"/>
              <w:left w:val="nil"/>
              <w:bottom w:val="nil"/>
              <w:right w:val="nil"/>
            </w:tcBorders>
            <w:shd w:val="clear" w:color="auto" w:fill="auto"/>
          </w:tcPr>
          <w:p w14:paraId="638CB87E" w14:textId="77777777" w:rsidR="00283E98" w:rsidRPr="00AC3836" w:rsidRDefault="00283E98" w:rsidP="00FE2861">
            <w:pPr>
              <w:pStyle w:val="Qsanswer"/>
              <w:tabs>
                <w:tab w:val="left" w:pos="283"/>
                <w:tab w:val="left" w:pos="709"/>
              </w:tabs>
              <w:spacing w:before="60" w:after="0"/>
              <w:ind w:left="708" w:right="0" w:hanging="680"/>
              <w:rPr>
                <w:rFonts w:ascii="Verdana" w:hAnsi="Verdana"/>
                <w:color w:val="auto"/>
                <w:szCs w:val="18"/>
              </w:rPr>
            </w:pPr>
            <w:r w:rsidRPr="00AC3836">
              <w:rPr>
                <w:rFonts w:ascii="Verdana" w:hAnsi="Verdana"/>
                <w:color w:val="auto"/>
                <w:szCs w:val="18"/>
              </w:rPr>
              <w:fldChar w:fldCharType="begin">
                <w:ffData>
                  <w:name w:val="Check114"/>
                  <w:enabled/>
                  <w:calcOnExit w:val="0"/>
                  <w:checkBox>
                    <w:sizeAuto/>
                    <w:default w:val="0"/>
                  </w:checkBox>
                </w:ffData>
              </w:fldChar>
            </w:r>
            <w:r w:rsidRPr="00AC3836">
              <w:rPr>
                <w:rFonts w:ascii="Verdana" w:hAnsi="Verdana"/>
                <w:color w:val="auto"/>
                <w:szCs w:val="18"/>
              </w:rPr>
              <w:instrText xml:space="preserve"> FORMCHECKBOX </w:instrText>
            </w:r>
            <w:r w:rsidRPr="00AC3836">
              <w:rPr>
                <w:rFonts w:ascii="Verdana" w:hAnsi="Verdana"/>
                <w:szCs w:val="18"/>
              </w:rPr>
            </w:r>
            <w:r w:rsidRPr="00AC3836">
              <w:rPr>
                <w:rFonts w:ascii="Verdana" w:hAnsi="Verdana"/>
                <w:szCs w:val="18"/>
              </w:rPr>
              <w:fldChar w:fldCharType="separate"/>
            </w:r>
            <w:r w:rsidRPr="00AC3836">
              <w:rPr>
                <w:rFonts w:ascii="Verdana" w:hAnsi="Verdana"/>
                <w:szCs w:val="18"/>
              </w:rPr>
              <w:fldChar w:fldCharType="end"/>
            </w:r>
            <w:r w:rsidRPr="00AC3836">
              <w:rPr>
                <w:rFonts w:ascii="Verdana" w:hAnsi="Verdana"/>
                <w:color w:val="auto"/>
                <w:szCs w:val="18"/>
              </w:rPr>
              <w:tab/>
              <w:t>No</w:t>
            </w:r>
          </w:p>
          <w:p w14:paraId="288EB2C9" w14:textId="77777777" w:rsidR="00283E98" w:rsidRPr="00AC3836" w:rsidRDefault="00283E98" w:rsidP="00FE2861">
            <w:pPr>
              <w:pStyle w:val="Qsanswer"/>
              <w:tabs>
                <w:tab w:val="left" w:pos="283"/>
                <w:tab w:val="left" w:pos="709"/>
              </w:tabs>
              <w:spacing w:before="20" w:after="20"/>
              <w:ind w:left="680" w:right="0" w:hanging="652"/>
              <w:rPr>
                <w:rFonts w:ascii="Verdana" w:hAnsi="Verdana"/>
                <w:color w:val="auto"/>
                <w:szCs w:val="18"/>
              </w:rPr>
            </w:pPr>
            <w:r w:rsidRPr="00AC3836">
              <w:rPr>
                <w:rFonts w:ascii="Verdana" w:hAnsi="Verdana"/>
                <w:color w:val="auto"/>
                <w:szCs w:val="18"/>
              </w:rPr>
              <w:fldChar w:fldCharType="begin">
                <w:ffData>
                  <w:name w:val="Check115"/>
                  <w:enabled/>
                  <w:calcOnExit w:val="0"/>
                  <w:checkBox>
                    <w:sizeAuto/>
                    <w:default w:val="0"/>
                  </w:checkBox>
                </w:ffData>
              </w:fldChar>
            </w:r>
            <w:r w:rsidRPr="00AC3836">
              <w:rPr>
                <w:rFonts w:ascii="Verdana" w:hAnsi="Verdana"/>
                <w:color w:val="auto"/>
                <w:szCs w:val="18"/>
              </w:rPr>
              <w:instrText xml:space="preserve"> FORMCHECKBOX </w:instrText>
            </w:r>
            <w:r w:rsidRPr="00AC3836">
              <w:rPr>
                <w:rFonts w:ascii="Verdana" w:hAnsi="Verdana"/>
                <w:szCs w:val="18"/>
              </w:rPr>
            </w:r>
            <w:r w:rsidRPr="00AC3836">
              <w:rPr>
                <w:rFonts w:ascii="Verdana" w:hAnsi="Verdana"/>
                <w:szCs w:val="18"/>
              </w:rPr>
              <w:fldChar w:fldCharType="separate"/>
            </w:r>
            <w:r w:rsidRPr="00AC3836">
              <w:rPr>
                <w:rFonts w:ascii="Verdana" w:hAnsi="Verdana"/>
                <w:szCs w:val="18"/>
              </w:rPr>
              <w:fldChar w:fldCharType="end"/>
            </w:r>
            <w:r w:rsidRPr="00AC3836">
              <w:rPr>
                <w:rFonts w:ascii="Verdana" w:hAnsi="Verdana"/>
                <w:color w:val="auto"/>
                <w:szCs w:val="18"/>
              </w:rPr>
              <w:tab/>
              <w:t>Yes</w:t>
            </w:r>
            <w:r w:rsidRPr="00AC3836">
              <w:rPr>
                <w:rFonts w:ascii="Verdana" w:hAnsi="Verdana"/>
                <w:szCs w:val="18"/>
              </w:rPr>
              <w:sym w:font="Webdings" w:char="F034"/>
            </w:r>
            <w:r w:rsidRPr="00AC3836">
              <w:rPr>
                <w:rFonts w:ascii="Verdana" w:hAnsi="Verdana"/>
                <w:szCs w:val="18"/>
              </w:rPr>
              <w:t xml:space="preserve"> </w:t>
            </w:r>
            <w:r w:rsidRPr="00AC3836">
              <w:rPr>
                <w:rFonts w:ascii="Verdana" w:hAnsi="Verdana"/>
                <w:color w:val="auto"/>
                <w:szCs w:val="18"/>
              </w:rPr>
              <w:t xml:space="preserve">Please give the name of the </w:t>
            </w:r>
            <w:r w:rsidRPr="00AC3836">
              <w:rPr>
                <w:rFonts w:ascii="Verdana" w:hAnsi="Verdana"/>
                <w:color w:val="auto"/>
                <w:szCs w:val="18"/>
              </w:rPr>
              <w:br/>
              <w:t>regulatory body</w:t>
            </w:r>
          </w:p>
        </w:tc>
      </w:tr>
      <w:tr w:rsidR="00283E98" w:rsidRPr="00AC3836" w14:paraId="75A4A26E" w14:textId="77777777" w:rsidTr="00FE2861">
        <w:trPr>
          <w:cantSplit/>
          <w:trHeight w:val="397"/>
        </w:trPr>
        <w:tc>
          <w:tcPr>
            <w:tcW w:w="3119" w:type="dxa"/>
            <w:shd w:val="clear" w:color="auto" w:fill="auto"/>
          </w:tcPr>
          <w:p w14:paraId="56506EA8" w14:textId="77777777" w:rsidR="00283E98" w:rsidRPr="00AC3836" w:rsidRDefault="00283E98" w:rsidP="00FE2861">
            <w:pPr>
              <w:spacing w:before="60" w:after="60"/>
              <w:rPr>
                <w:rFonts w:ascii="Verdana" w:hAnsi="Verdana"/>
                <w:sz w:val="18"/>
                <w:szCs w:val="18"/>
              </w:rPr>
            </w:pPr>
          </w:p>
        </w:tc>
        <w:tc>
          <w:tcPr>
            <w:tcW w:w="23" w:type="dxa"/>
            <w:tcBorders>
              <w:right w:val="single" w:sz="2" w:space="0" w:color="auto"/>
            </w:tcBorders>
            <w:shd w:val="clear" w:color="auto" w:fill="auto"/>
          </w:tcPr>
          <w:p w14:paraId="66B21A04" w14:textId="77777777" w:rsidR="00283E98" w:rsidRPr="00AC3836" w:rsidRDefault="00283E98" w:rsidP="00FE2861">
            <w:pPr>
              <w:pStyle w:val="Qsanswer"/>
              <w:spacing w:before="60" w:after="60"/>
              <w:ind w:right="0"/>
              <w:rPr>
                <w:rFonts w:ascii="Verdana" w:hAnsi="Verdana"/>
                <w:color w:val="auto"/>
                <w:szCs w:val="18"/>
              </w:rPr>
            </w:pPr>
          </w:p>
        </w:tc>
        <w:tc>
          <w:tcPr>
            <w:tcW w:w="3949" w:type="dxa"/>
            <w:gridSpan w:val="3"/>
            <w:tcBorders>
              <w:top w:val="single" w:sz="2" w:space="0" w:color="auto"/>
              <w:left w:val="single" w:sz="2" w:space="0" w:color="auto"/>
              <w:bottom w:val="single" w:sz="2" w:space="0" w:color="auto"/>
              <w:right w:val="single" w:sz="2" w:space="0" w:color="auto"/>
            </w:tcBorders>
            <w:shd w:val="clear" w:color="auto" w:fill="auto"/>
          </w:tcPr>
          <w:p w14:paraId="599CF660" w14:textId="77777777" w:rsidR="00283E98" w:rsidRPr="00AC3836" w:rsidRDefault="00283E98" w:rsidP="00FE2861">
            <w:pPr>
              <w:pStyle w:val="Qsanswer"/>
              <w:spacing w:before="60" w:after="60"/>
              <w:ind w:right="0"/>
              <w:rPr>
                <w:rFonts w:ascii="Verdana" w:hAnsi="Verdana"/>
                <w:color w:val="auto"/>
                <w:szCs w:val="18"/>
              </w:rPr>
            </w:pPr>
            <w:r w:rsidRPr="00AC3836">
              <w:rPr>
                <w:rFonts w:ascii="Verdana" w:hAnsi="Verdana"/>
                <w:color w:val="auto"/>
                <w:szCs w:val="18"/>
              </w:rPr>
              <w:fldChar w:fldCharType="begin">
                <w:ffData>
                  <w:name w:val=""/>
                  <w:enabled/>
                  <w:calcOnExit w:val="0"/>
                  <w:textInput/>
                </w:ffData>
              </w:fldChar>
            </w:r>
            <w:r w:rsidRPr="00AC3836">
              <w:rPr>
                <w:rFonts w:ascii="Verdana" w:hAnsi="Verdana"/>
                <w:color w:val="auto"/>
                <w:szCs w:val="18"/>
              </w:rPr>
              <w:instrText xml:space="preserve"> FORMTEXT </w:instrText>
            </w:r>
            <w:r w:rsidRPr="00AC3836">
              <w:rPr>
                <w:rFonts w:ascii="Verdana" w:hAnsi="Verdana"/>
                <w:color w:val="auto"/>
                <w:szCs w:val="18"/>
              </w:rPr>
            </w:r>
            <w:r w:rsidRPr="00AC3836">
              <w:rPr>
                <w:rFonts w:ascii="Verdana" w:hAnsi="Verdana"/>
                <w:color w:val="auto"/>
                <w:szCs w:val="18"/>
              </w:rPr>
              <w:fldChar w:fldCharType="separate"/>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color w:val="auto"/>
                <w:szCs w:val="18"/>
              </w:rPr>
              <w:fldChar w:fldCharType="end"/>
            </w:r>
          </w:p>
        </w:tc>
      </w:tr>
      <w:tr w:rsidR="00283E98" w:rsidRPr="00AC3836" w14:paraId="27CF5DEF" w14:textId="77777777" w:rsidTr="00FE2861">
        <w:trPr>
          <w:cantSplit/>
        </w:trPr>
        <w:tc>
          <w:tcPr>
            <w:tcW w:w="3119" w:type="dxa"/>
            <w:tcBorders>
              <w:bottom w:val="single" w:sz="12" w:space="0" w:color="BFBFBF"/>
            </w:tcBorders>
            <w:shd w:val="clear" w:color="auto" w:fill="auto"/>
          </w:tcPr>
          <w:p w14:paraId="47F842D5" w14:textId="77777777" w:rsidR="00283E98" w:rsidRPr="00AC3836" w:rsidRDefault="00283E98" w:rsidP="00FE2861">
            <w:pPr>
              <w:spacing w:line="240" w:lineRule="auto"/>
              <w:rPr>
                <w:rFonts w:ascii="Verdana" w:hAnsi="Verdana"/>
                <w:sz w:val="18"/>
                <w:szCs w:val="18"/>
              </w:rPr>
            </w:pPr>
          </w:p>
        </w:tc>
        <w:tc>
          <w:tcPr>
            <w:tcW w:w="3972" w:type="dxa"/>
            <w:gridSpan w:val="4"/>
            <w:tcBorders>
              <w:top w:val="single" w:sz="2" w:space="0" w:color="auto"/>
              <w:bottom w:val="single" w:sz="12" w:space="0" w:color="BFBFBF"/>
            </w:tcBorders>
            <w:shd w:val="clear" w:color="auto" w:fill="auto"/>
          </w:tcPr>
          <w:p w14:paraId="1A28BC60" w14:textId="77777777" w:rsidR="00283E98" w:rsidRPr="00AC3836" w:rsidRDefault="00283E98" w:rsidP="00FE2861">
            <w:pPr>
              <w:pStyle w:val="Qsanswer"/>
              <w:tabs>
                <w:tab w:val="left" w:pos="283"/>
                <w:tab w:val="left" w:pos="709"/>
              </w:tabs>
              <w:spacing w:after="0" w:line="240" w:lineRule="auto"/>
              <w:ind w:left="0" w:right="0" w:hanging="284"/>
              <w:rPr>
                <w:rFonts w:ascii="Verdana" w:hAnsi="Verdana"/>
                <w:color w:val="auto"/>
                <w:szCs w:val="18"/>
              </w:rPr>
            </w:pPr>
          </w:p>
        </w:tc>
      </w:tr>
      <w:tr w:rsidR="00283E98" w:rsidRPr="00AC3836" w14:paraId="27A7FB66" w14:textId="77777777" w:rsidTr="00FE2861">
        <w:trPr>
          <w:cantSplit/>
        </w:trPr>
        <w:tc>
          <w:tcPr>
            <w:tcW w:w="3119" w:type="dxa"/>
            <w:tcBorders>
              <w:top w:val="single" w:sz="12" w:space="0" w:color="BFBFBF"/>
            </w:tcBorders>
            <w:shd w:val="clear" w:color="auto" w:fill="auto"/>
          </w:tcPr>
          <w:p w14:paraId="59534FFF" w14:textId="77777777" w:rsidR="00283E98" w:rsidRPr="00AC3836" w:rsidRDefault="00283E98" w:rsidP="00FE2861">
            <w:pPr>
              <w:spacing w:line="240" w:lineRule="auto"/>
              <w:rPr>
                <w:rFonts w:ascii="Verdana" w:hAnsi="Verdana"/>
                <w:b/>
                <w:sz w:val="18"/>
                <w:szCs w:val="18"/>
              </w:rPr>
            </w:pPr>
          </w:p>
        </w:tc>
        <w:tc>
          <w:tcPr>
            <w:tcW w:w="3972" w:type="dxa"/>
            <w:gridSpan w:val="4"/>
            <w:shd w:val="clear" w:color="auto" w:fill="auto"/>
          </w:tcPr>
          <w:p w14:paraId="6C30CFFD" w14:textId="77777777" w:rsidR="00283E98" w:rsidRPr="00AC3836" w:rsidRDefault="00283E98" w:rsidP="00FE2861">
            <w:pPr>
              <w:pStyle w:val="Qsanswer"/>
              <w:tabs>
                <w:tab w:val="left" w:pos="283"/>
                <w:tab w:val="left" w:pos="709"/>
              </w:tabs>
              <w:spacing w:after="0" w:line="240" w:lineRule="auto"/>
              <w:ind w:left="0" w:right="0" w:hanging="284"/>
              <w:rPr>
                <w:rFonts w:ascii="Verdana" w:hAnsi="Verdana"/>
                <w:b/>
                <w:color w:val="auto"/>
                <w:szCs w:val="18"/>
              </w:rPr>
            </w:pPr>
          </w:p>
        </w:tc>
      </w:tr>
      <w:tr w:rsidR="00283E98" w:rsidRPr="00AC3836" w14:paraId="703CE3CF" w14:textId="77777777" w:rsidTr="00FE2861">
        <w:trPr>
          <w:cantSplit/>
          <w:trHeight w:val="397"/>
        </w:trPr>
        <w:tc>
          <w:tcPr>
            <w:tcW w:w="3119" w:type="dxa"/>
            <w:shd w:val="clear" w:color="auto" w:fill="auto"/>
          </w:tcPr>
          <w:p w14:paraId="72642D7A" w14:textId="77777777" w:rsidR="00283E98" w:rsidRPr="00AC3836" w:rsidRDefault="00283E98" w:rsidP="00FE2861">
            <w:pPr>
              <w:spacing w:before="60" w:after="60"/>
              <w:rPr>
                <w:rFonts w:ascii="Verdana" w:hAnsi="Verdana"/>
                <w:sz w:val="18"/>
                <w:szCs w:val="18"/>
              </w:rPr>
            </w:pPr>
            <w:r w:rsidRPr="00AC3836">
              <w:rPr>
                <w:rFonts w:ascii="Verdana" w:hAnsi="Verdana"/>
                <w:sz w:val="18"/>
                <w:szCs w:val="18"/>
              </w:rPr>
              <w:t>Position held</w:t>
            </w:r>
          </w:p>
        </w:tc>
        <w:tc>
          <w:tcPr>
            <w:tcW w:w="3972" w:type="dxa"/>
            <w:gridSpan w:val="4"/>
            <w:tcBorders>
              <w:top w:val="single" w:sz="4" w:space="0" w:color="auto"/>
              <w:left w:val="single" w:sz="4" w:space="0" w:color="auto"/>
              <w:bottom w:val="single" w:sz="4" w:space="0" w:color="auto"/>
              <w:right w:val="single" w:sz="4" w:space="0" w:color="auto"/>
            </w:tcBorders>
            <w:shd w:val="clear" w:color="auto" w:fill="auto"/>
          </w:tcPr>
          <w:p w14:paraId="08318EB8" w14:textId="77777777" w:rsidR="00283E98" w:rsidRPr="00AC3836" w:rsidRDefault="00283E98" w:rsidP="00FE2861">
            <w:pPr>
              <w:pStyle w:val="Qsanswer"/>
              <w:spacing w:before="60" w:after="60"/>
              <w:ind w:left="312" w:right="0" w:hanging="284"/>
              <w:rPr>
                <w:rFonts w:ascii="Verdana" w:hAnsi="Verdana"/>
                <w:color w:val="auto"/>
                <w:szCs w:val="18"/>
              </w:rPr>
            </w:pPr>
            <w:r w:rsidRPr="00AC3836">
              <w:rPr>
                <w:rFonts w:ascii="Verdana" w:hAnsi="Verdana"/>
                <w:color w:val="auto"/>
                <w:szCs w:val="18"/>
              </w:rPr>
              <w:fldChar w:fldCharType="begin">
                <w:ffData>
                  <w:name w:val="Text6"/>
                  <w:enabled/>
                  <w:calcOnExit w:val="0"/>
                  <w:textInput/>
                </w:ffData>
              </w:fldChar>
            </w:r>
            <w:r w:rsidRPr="00AC3836">
              <w:rPr>
                <w:rFonts w:ascii="Verdana" w:hAnsi="Verdana"/>
                <w:color w:val="auto"/>
                <w:szCs w:val="18"/>
              </w:rPr>
              <w:instrText xml:space="preserve"> FORMTEXT </w:instrText>
            </w:r>
            <w:r w:rsidRPr="00AC3836">
              <w:rPr>
                <w:rFonts w:ascii="Verdana" w:hAnsi="Verdana"/>
                <w:color w:val="auto"/>
                <w:szCs w:val="18"/>
              </w:rPr>
            </w:r>
            <w:r w:rsidRPr="00AC3836">
              <w:rPr>
                <w:rFonts w:ascii="Verdana" w:hAnsi="Verdana"/>
                <w:color w:val="auto"/>
                <w:szCs w:val="18"/>
              </w:rPr>
              <w:fldChar w:fldCharType="separate"/>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color w:val="auto"/>
                <w:szCs w:val="18"/>
              </w:rPr>
              <w:fldChar w:fldCharType="end"/>
            </w:r>
          </w:p>
        </w:tc>
      </w:tr>
      <w:tr w:rsidR="00283E98" w:rsidRPr="00AC3836" w14:paraId="4CE8AD4B" w14:textId="77777777" w:rsidTr="00FE2861">
        <w:trPr>
          <w:cantSplit/>
        </w:trPr>
        <w:tc>
          <w:tcPr>
            <w:tcW w:w="3119" w:type="dxa"/>
            <w:tcBorders>
              <w:top w:val="nil"/>
              <w:left w:val="nil"/>
              <w:bottom w:val="single" w:sz="12" w:space="0" w:color="C0C0C0"/>
              <w:right w:val="nil"/>
            </w:tcBorders>
            <w:shd w:val="clear" w:color="auto" w:fill="auto"/>
          </w:tcPr>
          <w:p w14:paraId="6AFC7A87" w14:textId="77777777" w:rsidR="00283E98" w:rsidRPr="00AC3836" w:rsidRDefault="00283E98" w:rsidP="00FE2861">
            <w:pPr>
              <w:spacing w:line="240" w:lineRule="auto"/>
              <w:rPr>
                <w:rFonts w:ascii="Verdana" w:hAnsi="Verdana"/>
                <w:sz w:val="18"/>
                <w:szCs w:val="18"/>
              </w:rPr>
            </w:pPr>
          </w:p>
        </w:tc>
        <w:tc>
          <w:tcPr>
            <w:tcW w:w="3972" w:type="dxa"/>
            <w:gridSpan w:val="4"/>
            <w:tcBorders>
              <w:top w:val="nil"/>
              <w:left w:val="nil"/>
              <w:bottom w:val="single" w:sz="12" w:space="0" w:color="C0C0C0"/>
              <w:right w:val="nil"/>
            </w:tcBorders>
            <w:shd w:val="clear" w:color="auto" w:fill="auto"/>
          </w:tcPr>
          <w:p w14:paraId="72F57078" w14:textId="77777777" w:rsidR="00283E98" w:rsidRPr="00AC3836" w:rsidRDefault="00283E98" w:rsidP="00FE2861">
            <w:pPr>
              <w:pStyle w:val="Qsanswer"/>
              <w:spacing w:after="0" w:line="240" w:lineRule="auto"/>
              <w:ind w:left="0" w:right="0" w:hanging="284"/>
              <w:rPr>
                <w:rFonts w:ascii="Verdana" w:hAnsi="Verdana"/>
                <w:color w:val="auto"/>
                <w:szCs w:val="18"/>
              </w:rPr>
            </w:pPr>
          </w:p>
        </w:tc>
      </w:tr>
      <w:tr w:rsidR="00283E98" w:rsidRPr="00AC3836" w14:paraId="7650A487" w14:textId="77777777" w:rsidTr="00FE2861">
        <w:trPr>
          <w:cantSplit/>
        </w:trPr>
        <w:tc>
          <w:tcPr>
            <w:tcW w:w="3119" w:type="dxa"/>
            <w:shd w:val="clear" w:color="auto" w:fill="auto"/>
          </w:tcPr>
          <w:p w14:paraId="154D0046" w14:textId="77777777" w:rsidR="00283E98" w:rsidRPr="00AC3836" w:rsidRDefault="00283E98" w:rsidP="00FE2861">
            <w:pPr>
              <w:spacing w:line="240" w:lineRule="auto"/>
              <w:rPr>
                <w:rFonts w:ascii="Verdana" w:hAnsi="Verdana"/>
                <w:b/>
                <w:sz w:val="18"/>
                <w:szCs w:val="18"/>
              </w:rPr>
            </w:pPr>
          </w:p>
        </w:tc>
        <w:tc>
          <w:tcPr>
            <w:tcW w:w="3972" w:type="dxa"/>
            <w:gridSpan w:val="4"/>
            <w:shd w:val="clear" w:color="auto" w:fill="auto"/>
          </w:tcPr>
          <w:p w14:paraId="461031BB" w14:textId="77777777" w:rsidR="00283E98" w:rsidRPr="00AC3836" w:rsidRDefault="00283E98" w:rsidP="00FE2861">
            <w:pPr>
              <w:pStyle w:val="Qsanswer"/>
              <w:tabs>
                <w:tab w:val="left" w:pos="283"/>
                <w:tab w:val="left" w:pos="709"/>
              </w:tabs>
              <w:spacing w:after="0" w:line="240" w:lineRule="auto"/>
              <w:ind w:left="0" w:right="0" w:hanging="284"/>
              <w:rPr>
                <w:rFonts w:ascii="Verdana" w:hAnsi="Verdana"/>
                <w:b/>
                <w:color w:val="auto"/>
                <w:szCs w:val="18"/>
              </w:rPr>
            </w:pPr>
          </w:p>
        </w:tc>
      </w:tr>
      <w:tr w:rsidR="00283E98" w:rsidRPr="00AC3836" w14:paraId="7122D529" w14:textId="77777777" w:rsidTr="00FE2861">
        <w:trPr>
          <w:cantSplit/>
          <w:trHeight w:val="397"/>
        </w:trPr>
        <w:tc>
          <w:tcPr>
            <w:tcW w:w="3119" w:type="dxa"/>
            <w:shd w:val="clear" w:color="auto" w:fill="auto"/>
          </w:tcPr>
          <w:p w14:paraId="0EC4C7D5" w14:textId="77777777" w:rsidR="00283E98" w:rsidRPr="00AC3836" w:rsidRDefault="00283E98" w:rsidP="00FE2861">
            <w:pPr>
              <w:spacing w:before="60" w:after="60"/>
              <w:rPr>
                <w:rFonts w:ascii="Verdana" w:hAnsi="Verdana"/>
                <w:sz w:val="18"/>
                <w:szCs w:val="18"/>
              </w:rPr>
            </w:pPr>
            <w:r w:rsidRPr="00AC3836">
              <w:rPr>
                <w:rFonts w:ascii="Verdana" w:hAnsi="Verdana"/>
                <w:sz w:val="18"/>
                <w:szCs w:val="18"/>
              </w:rPr>
              <w:t>Responsibilities</w:t>
            </w:r>
          </w:p>
        </w:tc>
        <w:tc>
          <w:tcPr>
            <w:tcW w:w="3972" w:type="dxa"/>
            <w:gridSpan w:val="4"/>
            <w:tcBorders>
              <w:top w:val="single" w:sz="4" w:space="0" w:color="auto"/>
              <w:left w:val="single" w:sz="4" w:space="0" w:color="auto"/>
              <w:bottom w:val="single" w:sz="4" w:space="0" w:color="auto"/>
              <w:right w:val="single" w:sz="4" w:space="0" w:color="auto"/>
            </w:tcBorders>
            <w:shd w:val="clear" w:color="auto" w:fill="auto"/>
          </w:tcPr>
          <w:p w14:paraId="2E32E25D" w14:textId="77777777" w:rsidR="00283E98" w:rsidRPr="00AC3836" w:rsidRDefault="00283E98" w:rsidP="00FE2861">
            <w:pPr>
              <w:pStyle w:val="Qsanswer"/>
              <w:spacing w:before="60" w:after="60"/>
              <w:ind w:left="312" w:right="0" w:hanging="284"/>
              <w:rPr>
                <w:rFonts w:ascii="Verdana" w:hAnsi="Verdana"/>
                <w:color w:val="auto"/>
                <w:szCs w:val="18"/>
              </w:rPr>
            </w:pPr>
            <w:r w:rsidRPr="00AC3836">
              <w:rPr>
                <w:rFonts w:ascii="Verdana" w:hAnsi="Verdana"/>
                <w:color w:val="auto"/>
                <w:szCs w:val="18"/>
              </w:rPr>
              <w:fldChar w:fldCharType="begin">
                <w:ffData>
                  <w:name w:val="Text6"/>
                  <w:enabled/>
                  <w:calcOnExit w:val="0"/>
                  <w:textInput/>
                </w:ffData>
              </w:fldChar>
            </w:r>
            <w:r w:rsidRPr="00AC3836">
              <w:rPr>
                <w:rFonts w:ascii="Verdana" w:hAnsi="Verdana"/>
                <w:color w:val="auto"/>
                <w:szCs w:val="18"/>
              </w:rPr>
              <w:instrText xml:space="preserve"> FORMTEXT </w:instrText>
            </w:r>
            <w:r w:rsidRPr="00AC3836">
              <w:rPr>
                <w:rFonts w:ascii="Verdana" w:hAnsi="Verdana"/>
                <w:color w:val="auto"/>
                <w:szCs w:val="18"/>
              </w:rPr>
            </w:r>
            <w:r w:rsidRPr="00AC3836">
              <w:rPr>
                <w:rFonts w:ascii="Verdana" w:hAnsi="Verdana"/>
                <w:color w:val="auto"/>
                <w:szCs w:val="18"/>
              </w:rPr>
              <w:fldChar w:fldCharType="separate"/>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color w:val="auto"/>
                <w:szCs w:val="18"/>
              </w:rPr>
              <w:fldChar w:fldCharType="end"/>
            </w:r>
          </w:p>
        </w:tc>
      </w:tr>
      <w:tr w:rsidR="00283E98" w:rsidRPr="00AC3836" w14:paraId="6E0B1676" w14:textId="77777777" w:rsidTr="00FE2861">
        <w:trPr>
          <w:cantSplit/>
        </w:trPr>
        <w:tc>
          <w:tcPr>
            <w:tcW w:w="3119" w:type="dxa"/>
            <w:tcBorders>
              <w:top w:val="nil"/>
              <w:left w:val="nil"/>
              <w:bottom w:val="single" w:sz="12" w:space="0" w:color="C0C0C0"/>
              <w:right w:val="nil"/>
            </w:tcBorders>
            <w:shd w:val="clear" w:color="auto" w:fill="auto"/>
          </w:tcPr>
          <w:p w14:paraId="60587BC1" w14:textId="77777777" w:rsidR="00283E98" w:rsidRPr="00AC3836" w:rsidRDefault="00283E98" w:rsidP="00FE2861">
            <w:pPr>
              <w:spacing w:line="240" w:lineRule="auto"/>
              <w:rPr>
                <w:rFonts w:ascii="Verdana" w:hAnsi="Verdana"/>
                <w:sz w:val="18"/>
                <w:szCs w:val="18"/>
              </w:rPr>
            </w:pPr>
          </w:p>
        </w:tc>
        <w:tc>
          <w:tcPr>
            <w:tcW w:w="3972" w:type="dxa"/>
            <w:gridSpan w:val="4"/>
            <w:tcBorders>
              <w:top w:val="nil"/>
              <w:left w:val="nil"/>
              <w:bottom w:val="single" w:sz="12" w:space="0" w:color="C0C0C0"/>
              <w:right w:val="nil"/>
            </w:tcBorders>
            <w:shd w:val="clear" w:color="auto" w:fill="auto"/>
          </w:tcPr>
          <w:p w14:paraId="3D9090AD" w14:textId="77777777" w:rsidR="00283E98" w:rsidRPr="00AC3836" w:rsidRDefault="00283E98" w:rsidP="00FE2861">
            <w:pPr>
              <w:pStyle w:val="Qsanswer"/>
              <w:spacing w:after="0" w:line="240" w:lineRule="auto"/>
              <w:ind w:left="0" w:right="0" w:hanging="284"/>
              <w:rPr>
                <w:rFonts w:ascii="Verdana" w:hAnsi="Verdana"/>
                <w:szCs w:val="18"/>
              </w:rPr>
            </w:pPr>
          </w:p>
        </w:tc>
      </w:tr>
      <w:tr w:rsidR="00283E98" w:rsidRPr="00AC3836" w14:paraId="0F4C1C4E" w14:textId="77777777" w:rsidTr="00FE2861">
        <w:trPr>
          <w:cantSplit/>
        </w:trPr>
        <w:tc>
          <w:tcPr>
            <w:tcW w:w="3119" w:type="dxa"/>
            <w:shd w:val="clear" w:color="auto" w:fill="auto"/>
          </w:tcPr>
          <w:p w14:paraId="3A698FFF" w14:textId="77777777" w:rsidR="00283E98" w:rsidRPr="00AC3836" w:rsidRDefault="00283E98" w:rsidP="00FE2861">
            <w:pPr>
              <w:spacing w:line="240" w:lineRule="auto"/>
              <w:rPr>
                <w:rFonts w:ascii="Verdana" w:hAnsi="Verdana"/>
                <w:sz w:val="18"/>
                <w:szCs w:val="18"/>
              </w:rPr>
            </w:pPr>
          </w:p>
        </w:tc>
        <w:tc>
          <w:tcPr>
            <w:tcW w:w="3972" w:type="dxa"/>
            <w:gridSpan w:val="4"/>
            <w:shd w:val="clear" w:color="auto" w:fill="auto"/>
          </w:tcPr>
          <w:p w14:paraId="7EC60F76" w14:textId="77777777" w:rsidR="00283E98" w:rsidRPr="00AC3836" w:rsidRDefault="00283E98" w:rsidP="00FE2861">
            <w:pPr>
              <w:pStyle w:val="Qsanswer"/>
              <w:tabs>
                <w:tab w:val="left" w:pos="283"/>
                <w:tab w:val="left" w:pos="709"/>
              </w:tabs>
              <w:spacing w:after="0" w:line="240" w:lineRule="auto"/>
              <w:ind w:left="0" w:right="0" w:hanging="284"/>
              <w:rPr>
                <w:rFonts w:ascii="Verdana" w:hAnsi="Verdana"/>
                <w:color w:val="auto"/>
                <w:szCs w:val="18"/>
              </w:rPr>
            </w:pPr>
          </w:p>
        </w:tc>
      </w:tr>
      <w:tr w:rsidR="00283E98" w:rsidRPr="00AC3836" w14:paraId="68B6AA45" w14:textId="77777777" w:rsidTr="00FE2861">
        <w:trPr>
          <w:cantSplit/>
        </w:trPr>
        <w:tc>
          <w:tcPr>
            <w:tcW w:w="3119" w:type="dxa"/>
            <w:shd w:val="clear" w:color="auto" w:fill="auto"/>
          </w:tcPr>
          <w:p w14:paraId="75E68851" w14:textId="77777777" w:rsidR="00283E98" w:rsidRPr="00AC3836" w:rsidRDefault="00283E98" w:rsidP="00FE2861">
            <w:pPr>
              <w:spacing w:line="240" w:lineRule="auto"/>
              <w:rPr>
                <w:rFonts w:ascii="Verdana" w:hAnsi="Verdana"/>
                <w:sz w:val="18"/>
                <w:szCs w:val="18"/>
              </w:rPr>
            </w:pPr>
          </w:p>
        </w:tc>
        <w:tc>
          <w:tcPr>
            <w:tcW w:w="3972" w:type="dxa"/>
            <w:gridSpan w:val="4"/>
            <w:shd w:val="clear" w:color="auto" w:fill="auto"/>
          </w:tcPr>
          <w:p w14:paraId="28087D2B" w14:textId="77777777" w:rsidR="00283E98" w:rsidRPr="00AC3836" w:rsidRDefault="00283E98" w:rsidP="00FE2861">
            <w:pPr>
              <w:pStyle w:val="Qsanswer"/>
              <w:tabs>
                <w:tab w:val="left" w:pos="283"/>
                <w:tab w:val="left" w:pos="709"/>
              </w:tabs>
              <w:spacing w:after="0" w:line="240" w:lineRule="auto"/>
              <w:ind w:left="0" w:right="0" w:hanging="284"/>
              <w:rPr>
                <w:rFonts w:ascii="Verdana" w:hAnsi="Verdana"/>
                <w:color w:val="auto"/>
                <w:szCs w:val="18"/>
              </w:rPr>
            </w:pPr>
          </w:p>
        </w:tc>
      </w:tr>
    </w:tbl>
    <w:p w14:paraId="4D251A64" w14:textId="45409895" w:rsidR="00283E98" w:rsidRPr="00AC3836" w:rsidRDefault="00283E98" w:rsidP="00AC3836">
      <w:pPr>
        <w:pStyle w:val="Question"/>
        <w:ind w:firstLine="0"/>
        <w:jc w:val="both"/>
        <w:rPr>
          <w:rFonts w:ascii="Verdana" w:hAnsi="Verdana"/>
          <w:b/>
        </w:rPr>
      </w:pPr>
      <w:r>
        <w:rPr>
          <w:rFonts w:ascii="Book Antiqua" w:hAnsi="Book Antiqua"/>
          <w:sz w:val="24"/>
          <w:szCs w:val="24"/>
        </w:rPr>
        <w:br w:type="page"/>
      </w:r>
      <w:r w:rsidRPr="00AC3836">
        <w:rPr>
          <w:rFonts w:ascii="Verdana" w:hAnsi="Verdana"/>
          <w:b/>
        </w:rPr>
        <w:lastRenderedPageBreak/>
        <w:t>Employment details (2)</w:t>
      </w:r>
    </w:p>
    <w:p w14:paraId="23725655" w14:textId="77777777" w:rsidR="00283E98" w:rsidRPr="00E7417D" w:rsidRDefault="00283E98" w:rsidP="00283E98">
      <w:pPr>
        <w:pStyle w:val="QuestionChar"/>
        <w:rPr>
          <w:rFonts w:ascii="Verdana" w:hAnsi="Verdana"/>
          <w:b/>
        </w:rPr>
      </w:pPr>
    </w:p>
    <w:tbl>
      <w:tblPr>
        <w:tblW w:w="0" w:type="auto"/>
        <w:tblLayout w:type="fixed"/>
        <w:tblCellMar>
          <w:left w:w="0" w:type="dxa"/>
          <w:right w:w="0" w:type="dxa"/>
        </w:tblCellMar>
        <w:tblLook w:val="0000" w:firstRow="0" w:lastRow="0" w:firstColumn="0" w:lastColumn="0" w:noHBand="0" w:noVBand="0"/>
      </w:tblPr>
      <w:tblGrid>
        <w:gridCol w:w="3119"/>
        <w:gridCol w:w="23"/>
        <w:gridCol w:w="689"/>
        <w:gridCol w:w="992"/>
        <w:gridCol w:w="709"/>
        <w:gridCol w:w="1559"/>
      </w:tblGrid>
      <w:tr w:rsidR="00283E98" w:rsidRPr="00AC3836" w14:paraId="3E9272EA" w14:textId="77777777" w:rsidTr="00AC3836">
        <w:trPr>
          <w:cantSplit/>
        </w:trPr>
        <w:tc>
          <w:tcPr>
            <w:tcW w:w="3119" w:type="dxa"/>
            <w:shd w:val="pct25" w:color="auto" w:fill="FFFFFF"/>
          </w:tcPr>
          <w:p w14:paraId="7466B2D9" w14:textId="77777777" w:rsidR="00283E98" w:rsidRPr="00AC3836" w:rsidRDefault="00283E98" w:rsidP="00FE2861">
            <w:pPr>
              <w:spacing w:before="60" w:after="40"/>
              <w:ind w:hanging="28"/>
              <w:rPr>
                <w:rFonts w:ascii="Verdana" w:hAnsi="Verdana"/>
                <w:b/>
                <w:sz w:val="18"/>
                <w:szCs w:val="18"/>
              </w:rPr>
            </w:pPr>
            <w:r w:rsidRPr="00AC3836">
              <w:rPr>
                <w:rFonts w:ascii="Verdana" w:hAnsi="Verdana"/>
                <w:b/>
                <w:sz w:val="18"/>
                <w:szCs w:val="18"/>
              </w:rPr>
              <w:t>Previous position</w:t>
            </w:r>
          </w:p>
        </w:tc>
        <w:tc>
          <w:tcPr>
            <w:tcW w:w="3972" w:type="dxa"/>
            <w:gridSpan w:val="5"/>
            <w:shd w:val="pct25" w:color="auto" w:fill="FFFFFF"/>
          </w:tcPr>
          <w:p w14:paraId="22E822F9" w14:textId="77777777" w:rsidR="00283E98" w:rsidRPr="00AC3836" w:rsidRDefault="00283E98" w:rsidP="00FE2861">
            <w:pPr>
              <w:spacing w:before="60" w:after="40"/>
              <w:rPr>
                <w:rFonts w:ascii="Verdana" w:hAnsi="Verdana"/>
                <w:b/>
                <w:sz w:val="18"/>
                <w:szCs w:val="18"/>
              </w:rPr>
            </w:pPr>
          </w:p>
        </w:tc>
      </w:tr>
      <w:tr w:rsidR="00283E98" w:rsidRPr="00AC3836" w14:paraId="23E0820B" w14:textId="77777777" w:rsidTr="00AC3836">
        <w:trPr>
          <w:cantSplit/>
        </w:trPr>
        <w:tc>
          <w:tcPr>
            <w:tcW w:w="3119" w:type="dxa"/>
            <w:shd w:val="clear" w:color="auto" w:fill="auto"/>
            <w:vAlign w:val="center"/>
          </w:tcPr>
          <w:p w14:paraId="134F474A" w14:textId="77777777" w:rsidR="00283E98" w:rsidRPr="00AC3836" w:rsidRDefault="00283E98" w:rsidP="00FE2861">
            <w:pPr>
              <w:spacing w:line="40" w:lineRule="exact"/>
              <w:rPr>
                <w:rFonts w:ascii="Verdana" w:hAnsi="Verdana"/>
                <w:sz w:val="18"/>
                <w:szCs w:val="18"/>
              </w:rPr>
            </w:pPr>
          </w:p>
        </w:tc>
        <w:tc>
          <w:tcPr>
            <w:tcW w:w="3972" w:type="dxa"/>
            <w:gridSpan w:val="5"/>
            <w:shd w:val="clear" w:color="auto" w:fill="auto"/>
            <w:vAlign w:val="center"/>
          </w:tcPr>
          <w:p w14:paraId="636E91E9" w14:textId="77777777" w:rsidR="00283E98" w:rsidRPr="00AC3836" w:rsidRDefault="00283E98" w:rsidP="00FE2861">
            <w:pPr>
              <w:spacing w:line="40" w:lineRule="exact"/>
              <w:rPr>
                <w:rFonts w:ascii="Verdana" w:hAnsi="Verdana"/>
                <w:sz w:val="18"/>
                <w:szCs w:val="18"/>
              </w:rPr>
            </w:pPr>
          </w:p>
        </w:tc>
      </w:tr>
      <w:tr w:rsidR="00283E98" w:rsidRPr="00AC3836" w14:paraId="629B8AC6" w14:textId="77777777" w:rsidTr="00AC3836">
        <w:trPr>
          <w:cantSplit/>
        </w:trPr>
        <w:tc>
          <w:tcPr>
            <w:tcW w:w="3119" w:type="dxa"/>
            <w:shd w:val="clear" w:color="auto" w:fill="auto"/>
          </w:tcPr>
          <w:p w14:paraId="76E9B722" w14:textId="77777777" w:rsidR="00283E98" w:rsidRPr="00AC3836" w:rsidRDefault="00283E98" w:rsidP="00FE2861">
            <w:pPr>
              <w:spacing w:before="60" w:after="60"/>
              <w:rPr>
                <w:rFonts w:ascii="Verdana" w:hAnsi="Verdana"/>
                <w:sz w:val="18"/>
                <w:szCs w:val="18"/>
              </w:rPr>
            </w:pPr>
            <w:r w:rsidRPr="00AC3836">
              <w:rPr>
                <w:rFonts w:ascii="Verdana" w:hAnsi="Verdana"/>
                <w:sz w:val="18"/>
                <w:szCs w:val="18"/>
              </w:rPr>
              <w:t>Period</w:t>
            </w:r>
            <w:r w:rsidRPr="00AC3836">
              <w:rPr>
                <w:rFonts w:ascii="Verdana" w:hAnsi="Verdana"/>
                <w:sz w:val="18"/>
                <w:szCs w:val="18"/>
              </w:rPr>
              <w:tab/>
              <w:t>From</w:t>
            </w:r>
          </w:p>
        </w:tc>
        <w:tc>
          <w:tcPr>
            <w:tcW w:w="1704" w:type="dxa"/>
            <w:gridSpan w:val="3"/>
            <w:tcBorders>
              <w:top w:val="single" w:sz="4" w:space="0" w:color="auto"/>
              <w:left w:val="single" w:sz="4" w:space="0" w:color="auto"/>
              <w:bottom w:val="single" w:sz="4" w:space="0" w:color="auto"/>
              <w:right w:val="single" w:sz="4" w:space="0" w:color="auto"/>
            </w:tcBorders>
            <w:shd w:val="clear" w:color="auto" w:fill="auto"/>
          </w:tcPr>
          <w:p w14:paraId="7F239D11" w14:textId="77777777" w:rsidR="00283E98" w:rsidRPr="00AC3836" w:rsidRDefault="00283E98" w:rsidP="00FE2861">
            <w:pPr>
              <w:spacing w:before="60" w:after="60"/>
              <w:rPr>
                <w:rFonts w:ascii="Verdana" w:hAnsi="Verdana"/>
                <w:color w:val="808080"/>
                <w:sz w:val="18"/>
                <w:szCs w:val="18"/>
              </w:rPr>
            </w:pPr>
            <w:r w:rsidRPr="00AC3836">
              <w:rPr>
                <w:rFonts w:ascii="Verdana" w:hAnsi="Verdana"/>
                <w:color w:val="808080"/>
                <w:sz w:val="18"/>
                <w:szCs w:val="18"/>
              </w:rPr>
              <w:fldChar w:fldCharType="begin">
                <w:ffData>
                  <w:name w:val=""/>
                  <w:enabled/>
                  <w:calcOnExit w:val="0"/>
                  <w:textInput>
                    <w:default w:val="mm/yy"/>
                  </w:textInput>
                </w:ffData>
              </w:fldChar>
            </w:r>
            <w:r w:rsidRPr="00AC3836">
              <w:rPr>
                <w:rFonts w:ascii="Verdana" w:hAnsi="Verdana"/>
                <w:color w:val="808080"/>
                <w:sz w:val="18"/>
                <w:szCs w:val="18"/>
              </w:rPr>
              <w:instrText xml:space="preserve"> FORMTEXT </w:instrText>
            </w:r>
            <w:r w:rsidRPr="00AC3836">
              <w:rPr>
                <w:rFonts w:ascii="Verdana" w:hAnsi="Verdana"/>
                <w:color w:val="808080"/>
                <w:sz w:val="18"/>
                <w:szCs w:val="18"/>
              </w:rPr>
            </w:r>
            <w:r w:rsidRPr="00AC3836">
              <w:rPr>
                <w:rFonts w:ascii="Verdana" w:hAnsi="Verdana"/>
                <w:color w:val="808080"/>
                <w:sz w:val="18"/>
                <w:szCs w:val="18"/>
              </w:rPr>
              <w:fldChar w:fldCharType="separate"/>
            </w:r>
            <w:r w:rsidRPr="00AC3836">
              <w:rPr>
                <w:rFonts w:ascii="Verdana" w:hAnsi="Verdana"/>
                <w:noProof/>
                <w:color w:val="808080"/>
                <w:sz w:val="18"/>
                <w:szCs w:val="18"/>
              </w:rPr>
              <w:t>mm/yy</w:t>
            </w:r>
            <w:r w:rsidRPr="00AC3836">
              <w:rPr>
                <w:rFonts w:ascii="Verdana" w:hAnsi="Verdana"/>
                <w:color w:val="808080"/>
                <w:sz w:val="18"/>
                <w:szCs w:val="18"/>
              </w:rPr>
              <w:fldChar w:fldCharType="end"/>
            </w:r>
          </w:p>
        </w:tc>
        <w:tc>
          <w:tcPr>
            <w:tcW w:w="709" w:type="dxa"/>
            <w:shd w:val="clear" w:color="auto" w:fill="auto"/>
          </w:tcPr>
          <w:p w14:paraId="144D8FFC" w14:textId="77777777" w:rsidR="00283E98" w:rsidRPr="00AC3836" w:rsidRDefault="00283E98" w:rsidP="00FE2861">
            <w:pPr>
              <w:spacing w:before="60" w:after="60"/>
              <w:ind w:left="340"/>
              <w:rPr>
                <w:rFonts w:ascii="Verdana" w:hAnsi="Verdana"/>
                <w:sz w:val="18"/>
                <w:szCs w:val="18"/>
              </w:rPr>
            </w:pPr>
            <w:r w:rsidRPr="00AC3836">
              <w:rPr>
                <w:rFonts w:ascii="Verdana" w:hAnsi="Verdana"/>
                <w:sz w:val="18"/>
                <w:szCs w:val="18"/>
              </w:rPr>
              <w:t>To</w:t>
            </w:r>
          </w:p>
        </w:tc>
        <w:tc>
          <w:tcPr>
            <w:tcW w:w="1559" w:type="dxa"/>
            <w:tcBorders>
              <w:top w:val="single" w:sz="4" w:space="0" w:color="auto"/>
              <w:left w:val="single" w:sz="4" w:space="0" w:color="auto"/>
              <w:bottom w:val="single" w:sz="4" w:space="0" w:color="auto"/>
              <w:right w:val="single" w:sz="4" w:space="0" w:color="auto"/>
            </w:tcBorders>
            <w:shd w:val="clear" w:color="auto" w:fill="auto"/>
          </w:tcPr>
          <w:p w14:paraId="7E99854B" w14:textId="77777777" w:rsidR="00283E98" w:rsidRPr="00AC3836" w:rsidRDefault="00283E98" w:rsidP="00FE2861">
            <w:pPr>
              <w:pStyle w:val="Qsanswer"/>
              <w:spacing w:before="60" w:after="60"/>
              <w:ind w:left="312" w:right="0" w:hanging="284"/>
              <w:rPr>
                <w:rFonts w:ascii="Verdana" w:hAnsi="Verdana"/>
                <w:color w:val="808080"/>
                <w:szCs w:val="18"/>
              </w:rPr>
            </w:pPr>
            <w:r w:rsidRPr="00AC3836">
              <w:rPr>
                <w:rFonts w:ascii="Verdana" w:hAnsi="Verdana"/>
                <w:color w:val="808080"/>
                <w:szCs w:val="18"/>
              </w:rPr>
              <w:fldChar w:fldCharType="begin">
                <w:ffData>
                  <w:name w:val=""/>
                  <w:enabled/>
                  <w:calcOnExit w:val="0"/>
                  <w:textInput>
                    <w:default w:val="mm/yy"/>
                  </w:textInput>
                </w:ffData>
              </w:fldChar>
            </w:r>
            <w:r w:rsidRPr="00AC3836">
              <w:rPr>
                <w:rFonts w:ascii="Verdana" w:hAnsi="Verdana"/>
                <w:color w:val="808080"/>
                <w:szCs w:val="18"/>
              </w:rPr>
              <w:instrText xml:space="preserve"> FORMTEXT </w:instrText>
            </w:r>
            <w:r w:rsidRPr="00AC3836">
              <w:rPr>
                <w:rFonts w:ascii="Verdana" w:hAnsi="Verdana"/>
                <w:color w:val="808080"/>
                <w:szCs w:val="18"/>
              </w:rPr>
            </w:r>
            <w:r w:rsidRPr="00AC3836">
              <w:rPr>
                <w:rFonts w:ascii="Verdana" w:hAnsi="Verdana"/>
                <w:color w:val="808080"/>
                <w:szCs w:val="18"/>
              </w:rPr>
              <w:fldChar w:fldCharType="separate"/>
            </w:r>
            <w:r w:rsidRPr="00AC3836">
              <w:rPr>
                <w:rFonts w:ascii="Verdana" w:hAnsi="Verdana"/>
                <w:noProof/>
                <w:color w:val="808080"/>
                <w:szCs w:val="18"/>
              </w:rPr>
              <w:t>mm/yy</w:t>
            </w:r>
            <w:r w:rsidRPr="00AC3836">
              <w:rPr>
                <w:rFonts w:ascii="Verdana" w:hAnsi="Verdana"/>
                <w:color w:val="808080"/>
                <w:szCs w:val="18"/>
              </w:rPr>
              <w:fldChar w:fldCharType="end"/>
            </w:r>
          </w:p>
        </w:tc>
      </w:tr>
      <w:tr w:rsidR="00283E98" w:rsidRPr="00AC3836" w14:paraId="523B55B1" w14:textId="77777777" w:rsidTr="00AC3836">
        <w:trPr>
          <w:cantSplit/>
        </w:trPr>
        <w:tc>
          <w:tcPr>
            <w:tcW w:w="3119" w:type="dxa"/>
            <w:shd w:val="clear" w:color="auto" w:fill="auto"/>
            <w:vAlign w:val="center"/>
          </w:tcPr>
          <w:p w14:paraId="0427C9F1" w14:textId="77777777" w:rsidR="00283E98" w:rsidRPr="00AC3836" w:rsidRDefault="00283E98" w:rsidP="00FE2861">
            <w:pPr>
              <w:spacing w:line="40" w:lineRule="exact"/>
              <w:rPr>
                <w:rFonts w:ascii="Verdana" w:hAnsi="Verdana"/>
                <w:sz w:val="18"/>
                <w:szCs w:val="18"/>
              </w:rPr>
            </w:pPr>
          </w:p>
        </w:tc>
        <w:tc>
          <w:tcPr>
            <w:tcW w:w="3972" w:type="dxa"/>
            <w:gridSpan w:val="5"/>
            <w:shd w:val="clear" w:color="auto" w:fill="auto"/>
            <w:vAlign w:val="center"/>
          </w:tcPr>
          <w:p w14:paraId="057AC745" w14:textId="77777777" w:rsidR="00283E98" w:rsidRPr="00AC3836" w:rsidRDefault="00283E98" w:rsidP="00FE2861">
            <w:pPr>
              <w:spacing w:line="40" w:lineRule="exact"/>
              <w:rPr>
                <w:rFonts w:ascii="Verdana" w:hAnsi="Verdana"/>
                <w:sz w:val="18"/>
                <w:szCs w:val="18"/>
              </w:rPr>
            </w:pPr>
          </w:p>
        </w:tc>
      </w:tr>
      <w:tr w:rsidR="00283E98" w:rsidRPr="00AC3836" w14:paraId="06D370A8" w14:textId="77777777" w:rsidTr="00AC3836">
        <w:trPr>
          <w:cantSplit/>
          <w:trHeight w:val="397"/>
        </w:trPr>
        <w:tc>
          <w:tcPr>
            <w:tcW w:w="3119" w:type="dxa"/>
            <w:tcBorders>
              <w:top w:val="single" w:sz="12" w:space="0" w:color="C0C0C0"/>
              <w:left w:val="nil"/>
              <w:right w:val="nil"/>
            </w:tcBorders>
            <w:shd w:val="clear" w:color="auto" w:fill="auto"/>
          </w:tcPr>
          <w:p w14:paraId="495346E9" w14:textId="77777777" w:rsidR="00283E98" w:rsidRPr="00AC3836" w:rsidRDefault="00283E98" w:rsidP="00FE2861">
            <w:pPr>
              <w:spacing w:before="60" w:after="60"/>
              <w:rPr>
                <w:rFonts w:ascii="Verdana" w:hAnsi="Verdana"/>
                <w:sz w:val="18"/>
                <w:szCs w:val="18"/>
              </w:rPr>
            </w:pPr>
            <w:r w:rsidRPr="00AC3836">
              <w:rPr>
                <w:rFonts w:ascii="Verdana" w:hAnsi="Verdana"/>
                <w:sz w:val="18"/>
                <w:szCs w:val="18"/>
              </w:rPr>
              <w:t>Nature of employment</w:t>
            </w:r>
          </w:p>
        </w:tc>
        <w:tc>
          <w:tcPr>
            <w:tcW w:w="3972" w:type="dxa"/>
            <w:gridSpan w:val="5"/>
            <w:tcBorders>
              <w:top w:val="single" w:sz="12" w:space="0" w:color="C0C0C0"/>
              <w:left w:val="nil"/>
              <w:right w:val="nil"/>
            </w:tcBorders>
            <w:shd w:val="clear" w:color="auto" w:fill="auto"/>
          </w:tcPr>
          <w:p w14:paraId="1AD429CB" w14:textId="77777777" w:rsidR="00283E98" w:rsidRPr="00AC3836" w:rsidRDefault="00283E98" w:rsidP="00FE2861">
            <w:pPr>
              <w:pStyle w:val="Qsanswer"/>
              <w:tabs>
                <w:tab w:val="left" w:pos="283"/>
                <w:tab w:val="left" w:pos="709"/>
              </w:tabs>
              <w:spacing w:before="60" w:after="0"/>
              <w:ind w:left="312" w:right="0" w:hanging="284"/>
              <w:rPr>
                <w:rFonts w:ascii="Verdana" w:hAnsi="Verdana"/>
                <w:color w:val="auto"/>
                <w:szCs w:val="18"/>
              </w:rPr>
            </w:pPr>
            <w:r w:rsidRPr="00AC3836">
              <w:rPr>
                <w:rFonts w:ascii="Verdana" w:hAnsi="Verdana"/>
                <w:color w:val="auto"/>
                <w:szCs w:val="18"/>
              </w:rPr>
              <w:fldChar w:fldCharType="begin">
                <w:ffData>
                  <w:name w:val="Check114"/>
                  <w:enabled/>
                  <w:calcOnExit w:val="0"/>
                  <w:checkBox>
                    <w:sizeAuto/>
                    <w:default w:val="0"/>
                  </w:checkBox>
                </w:ffData>
              </w:fldChar>
            </w:r>
            <w:r w:rsidRPr="00AC3836">
              <w:rPr>
                <w:rFonts w:ascii="Verdana" w:hAnsi="Verdana"/>
                <w:color w:val="auto"/>
                <w:szCs w:val="18"/>
              </w:rPr>
              <w:instrText xml:space="preserve"> FORMCHECKBOX </w:instrText>
            </w:r>
            <w:r w:rsidRPr="00AC3836">
              <w:rPr>
                <w:rFonts w:ascii="Verdana" w:hAnsi="Verdana"/>
                <w:color w:val="auto"/>
                <w:szCs w:val="18"/>
              </w:rPr>
            </w:r>
            <w:r w:rsidRPr="00AC3836">
              <w:rPr>
                <w:rFonts w:ascii="Verdana" w:hAnsi="Verdana"/>
                <w:color w:val="auto"/>
                <w:szCs w:val="18"/>
              </w:rPr>
              <w:fldChar w:fldCharType="separate"/>
            </w:r>
            <w:r w:rsidRPr="00AC3836">
              <w:rPr>
                <w:rFonts w:ascii="Verdana" w:hAnsi="Verdana"/>
                <w:color w:val="auto"/>
                <w:szCs w:val="18"/>
              </w:rPr>
              <w:fldChar w:fldCharType="end"/>
            </w:r>
            <w:r w:rsidRPr="00AC3836">
              <w:rPr>
                <w:rFonts w:ascii="Verdana" w:hAnsi="Verdana"/>
                <w:color w:val="auto"/>
                <w:szCs w:val="18"/>
              </w:rPr>
              <w:t>a) Employed</w:t>
            </w:r>
          </w:p>
          <w:p w14:paraId="58541FB8" w14:textId="77777777" w:rsidR="00283E98" w:rsidRPr="00AC3836" w:rsidRDefault="00283E98" w:rsidP="00FE2861">
            <w:pPr>
              <w:pStyle w:val="Qsanswer"/>
              <w:spacing w:before="20" w:after="0"/>
              <w:ind w:left="312" w:right="0" w:hanging="284"/>
              <w:rPr>
                <w:rFonts w:ascii="Verdana" w:hAnsi="Verdana"/>
                <w:color w:val="auto"/>
                <w:szCs w:val="18"/>
              </w:rPr>
            </w:pPr>
            <w:r w:rsidRPr="00AC3836">
              <w:rPr>
                <w:rFonts w:ascii="Verdana" w:hAnsi="Verdana"/>
                <w:color w:val="auto"/>
                <w:szCs w:val="18"/>
              </w:rPr>
              <w:fldChar w:fldCharType="begin">
                <w:ffData>
                  <w:name w:val="Check115"/>
                  <w:enabled/>
                  <w:calcOnExit w:val="0"/>
                  <w:checkBox>
                    <w:sizeAuto/>
                    <w:default w:val="0"/>
                  </w:checkBox>
                </w:ffData>
              </w:fldChar>
            </w:r>
            <w:r w:rsidRPr="00AC3836">
              <w:rPr>
                <w:rFonts w:ascii="Verdana" w:hAnsi="Verdana"/>
                <w:color w:val="auto"/>
                <w:szCs w:val="18"/>
              </w:rPr>
              <w:instrText xml:space="preserve"> FORMCHECKBOX </w:instrText>
            </w:r>
            <w:r w:rsidRPr="00AC3836">
              <w:rPr>
                <w:rFonts w:ascii="Verdana" w:hAnsi="Verdana"/>
                <w:color w:val="auto"/>
                <w:szCs w:val="18"/>
              </w:rPr>
            </w:r>
            <w:r w:rsidRPr="00AC3836">
              <w:rPr>
                <w:rFonts w:ascii="Verdana" w:hAnsi="Verdana"/>
                <w:color w:val="auto"/>
                <w:szCs w:val="18"/>
              </w:rPr>
              <w:fldChar w:fldCharType="separate"/>
            </w:r>
            <w:r w:rsidRPr="00AC3836">
              <w:rPr>
                <w:rFonts w:ascii="Verdana" w:hAnsi="Verdana"/>
                <w:color w:val="auto"/>
                <w:szCs w:val="18"/>
              </w:rPr>
              <w:fldChar w:fldCharType="end"/>
            </w:r>
            <w:r w:rsidRPr="00AC3836">
              <w:rPr>
                <w:rFonts w:ascii="Verdana" w:hAnsi="Verdana"/>
                <w:color w:val="auto"/>
                <w:szCs w:val="18"/>
              </w:rPr>
              <w:t>b) Self-employed</w:t>
            </w:r>
          </w:p>
          <w:p w14:paraId="2E51C0EB" w14:textId="77777777" w:rsidR="00283E98" w:rsidRPr="00AC3836" w:rsidRDefault="00283E98" w:rsidP="00FE2861">
            <w:pPr>
              <w:pStyle w:val="Qsanswer"/>
              <w:tabs>
                <w:tab w:val="left" w:pos="283"/>
                <w:tab w:val="left" w:pos="709"/>
              </w:tabs>
              <w:spacing w:before="20" w:after="0"/>
              <w:ind w:left="312" w:right="0" w:hanging="284"/>
              <w:rPr>
                <w:rFonts w:ascii="Verdana" w:hAnsi="Verdana"/>
                <w:color w:val="auto"/>
                <w:szCs w:val="18"/>
              </w:rPr>
            </w:pPr>
            <w:r w:rsidRPr="00AC3836">
              <w:rPr>
                <w:rFonts w:ascii="Verdana" w:hAnsi="Verdana"/>
                <w:color w:val="auto"/>
                <w:szCs w:val="18"/>
              </w:rPr>
              <w:fldChar w:fldCharType="begin">
                <w:ffData>
                  <w:name w:val="Check114"/>
                  <w:enabled/>
                  <w:calcOnExit w:val="0"/>
                  <w:checkBox>
                    <w:sizeAuto/>
                    <w:default w:val="0"/>
                  </w:checkBox>
                </w:ffData>
              </w:fldChar>
            </w:r>
            <w:r w:rsidRPr="00AC3836">
              <w:rPr>
                <w:rFonts w:ascii="Verdana" w:hAnsi="Verdana"/>
                <w:color w:val="auto"/>
                <w:szCs w:val="18"/>
              </w:rPr>
              <w:instrText xml:space="preserve"> FORMCHECKBOX </w:instrText>
            </w:r>
            <w:r w:rsidRPr="00AC3836">
              <w:rPr>
                <w:rFonts w:ascii="Verdana" w:hAnsi="Verdana"/>
                <w:color w:val="auto"/>
                <w:szCs w:val="18"/>
              </w:rPr>
            </w:r>
            <w:r w:rsidRPr="00AC3836">
              <w:rPr>
                <w:rFonts w:ascii="Verdana" w:hAnsi="Verdana"/>
                <w:color w:val="auto"/>
                <w:szCs w:val="18"/>
              </w:rPr>
              <w:fldChar w:fldCharType="separate"/>
            </w:r>
            <w:r w:rsidRPr="00AC3836">
              <w:rPr>
                <w:rFonts w:ascii="Verdana" w:hAnsi="Verdana"/>
                <w:color w:val="auto"/>
                <w:szCs w:val="18"/>
              </w:rPr>
              <w:fldChar w:fldCharType="end"/>
            </w:r>
            <w:r w:rsidRPr="00AC3836">
              <w:rPr>
                <w:rFonts w:ascii="Verdana" w:hAnsi="Verdana"/>
                <w:color w:val="auto"/>
                <w:szCs w:val="18"/>
              </w:rPr>
              <w:t>c) Unemployed</w:t>
            </w:r>
          </w:p>
          <w:p w14:paraId="1162C081" w14:textId="77777777" w:rsidR="00283E98" w:rsidRPr="00AC3836" w:rsidRDefault="00283E98" w:rsidP="00FE2861">
            <w:pPr>
              <w:pStyle w:val="Qsanswer"/>
              <w:spacing w:before="20" w:after="60"/>
              <w:ind w:left="312" w:right="0" w:hanging="284"/>
              <w:rPr>
                <w:rFonts w:ascii="Verdana" w:hAnsi="Verdana"/>
                <w:color w:val="auto"/>
                <w:szCs w:val="18"/>
              </w:rPr>
            </w:pPr>
            <w:r w:rsidRPr="00AC3836">
              <w:rPr>
                <w:rFonts w:ascii="Verdana" w:hAnsi="Verdana"/>
                <w:color w:val="auto"/>
                <w:szCs w:val="18"/>
              </w:rPr>
              <w:fldChar w:fldCharType="begin">
                <w:ffData>
                  <w:name w:val="Check115"/>
                  <w:enabled/>
                  <w:calcOnExit w:val="0"/>
                  <w:checkBox>
                    <w:sizeAuto/>
                    <w:default w:val="0"/>
                  </w:checkBox>
                </w:ffData>
              </w:fldChar>
            </w:r>
            <w:r w:rsidRPr="00AC3836">
              <w:rPr>
                <w:rFonts w:ascii="Verdana" w:hAnsi="Verdana"/>
                <w:color w:val="auto"/>
                <w:szCs w:val="18"/>
              </w:rPr>
              <w:instrText xml:space="preserve"> FORMCHECKBOX </w:instrText>
            </w:r>
            <w:r w:rsidRPr="00AC3836">
              <w:rPr>
                <w:rFonts w:ascii="Verdana" w:hAnsi="Verdana"/>
                <w:color w:val="auto"/>
                <w:szCs w:val="18"/>
              </w:rPr>
            </w:r>
            <w:r w:rsidRPr="00AC3836">
              <w:rPr>
                <w:rFonts w:ascii="Verdana" w:hAnsi="Verdana"/>
                <w:color w:val="auto"/>
                <w:szCs w:val="18"/>
              </w:rPr>
              <w:fldChar w:fldCharType="separate"/>
            </w:r>
            <w:r w:rsidRPr="00AC3836">
              <w:rPr>
                <w:rFonts w:ascii="Verdana" w:hAnsi="Verdana"/>
                <w:color w:val="auto"/>
                <w:szCs w:val="18"/>
              </w:rPr>
              <w:fldChar w:fldCharType="end"/>
            </w:r>
            <w:r w:rsidRPr="00AC3836">
              <w:rPr>
                <w:rFonts w:ascii="Verdana" w:hAnsi="Verdana"/>
                <w:color w:val="auto"/>
                <w:szCs w:val="18"/>
              </w:rPr>
              <w:t>d) In full-time education</w:t>
            </w:r>
          </w:p>
          <w:p w14:paraId="147FD322" w14:textId="77777777" w:rsidR="00283E98" w:rsidRPr="00AC3836" w:rsidRDefault="00283E98" w:rsidP="00FE2861">
            <w:pPr>
              <w:pStyle w:val="Qsanswer"/>
              <w:spacing w:before="20" w:after="60"/>
              <w:ind w:left="312" w:right="0" w:hanging="284"/>
              <w:rPr>
                <w:rFonts w:ascii="Verdana" w:hAnsi="Verdana"/>
                <w:szCs w:val="18"/>
              </w:rPr>
            </w:pPr>
            <w:r w:rsidRPr="00AC3836">
              <w:rPr>
                <w:rFonts w:ascii="Verdana" w:hAnsi="Verdana"/>
                <w:color w:val="auto"/>
                <w:szCs w:val="18"/>
              </w:rPr>
              <w:t>If c or d is ticked, please give details</w:t>
            </w:r>
          </w:p>
        </w:tc>
      </w:tr>
      <w:tr w:rsidR="00283E98" w:rsidRPr="00AC3836" w14:paraId="2A6FF414" w14:textId="77777777" w:rsidTr="00AC3836">
        <w:trPr>
          <w:cantSplit/>
          <w:trHeight w:val="509"/>
        </w:trPr>
        <w:tc>
          <w:tcPr>
            <w:tcW w:w="3119" w:type="dxa"/>
            <w:tcBorders>
              <w:left w:val="nil"/>
              <w:bottom w:val="single" w:sz="12" w:space="0" w:color="C0C0C0"/>
              <w:right w:val="nil"/>
            </w:tcBorders>
            <w:shd w:val="clear" w:color="auto" w:fill="auto"/>
          </w:tcPr>
          <w:p w14:paraId="7895A46F" w14:textId="77777777" w:rsidR="00283E98" w:rsidRPr="00AC3836" w:rsidRDefault="00283E98" w:rsidP="00FE2861">
            <w:pPr>
              <w:spacing w:before="60" w:after="60"/>
              <w:rPr>
                <w:rFonts w:ascii="Verdana" w:hAnsi="Verdana"/>
                <w:sz w:val="18"/>
                <w:szCs w:val="18"/>
              </w:rPr>
            </w:pPr>
          </w:p>
        </w:tc>
        <w:tc>
          <w:tcPr>
            <w:tcW w:w="3972" w:type="dxa"/>
            <w:gridSpan w:val="5"/>
            <w:tcBorders>
              <w:left w:val="nil"/>
              <w:bottom w:val="single" w:sz="12" w:space="0" w:color="C0C0C0"/>
              <w:right w:val="nil"/>
            </w:tcBorders>
            <w:shd w:val="clear" w:color="auto" w:fill="auto"/>
          </w:tcPr>
          <w:p w14:paraId="1FD23A80" w14:textId="77777777" w:rsidR="00283E98" w:rsidRPr="00AC3836" w:rsidRDefault="00283E98" w:rsidP="00FE2861">
            <w:pPr>
              <w:pStyle w:val="Qsanswer"/>
              <w:spacing w:before="60" w:after="60"/>
              <w:ind w:left="312" w:right="0" w:hanging="284"/>
              <w:rPr>
                <w:rFonts w:ascii="Verdana" w:hAnsi="Verdana"/>
                <w:color w:val="auto"/>
                <w:szCs w:val="18"/>
              </w:rPr>
            </w:pPr>
            <w:r w:rsidRPr="00AC3836">
              <w:rPr>
                <w:rFonts w:ascii="Verdana" w:hAnsi="Verdana"/>
                <w:color w:val="auto"/>
                <w:szCs w:val="18"/>
              </w:rPr>
              <w:fldChar w:fldCharType="begin">
                <w:ffData>
                  <w:name w:val="Text6"/>
                  <w:enabled/>
                  <w:calcOnExit w:val="0"/>
                  <w:textInput/>
                </w:ffData>
              </w:fldChar>
            </w:r>
            <w:r w:rsidRPr="00AC3836">
              <w:rPr>
                <w:rFonts w:ascii="Verdana" w:hAnsi="Verdana"/>
                <w:color w:val="auto"/>
                <w:szCs w:val="18"/>
              </w:rPr>
              <w:instrText xml:space="preserve"> FORMTEXT </w:instrText>
            </w:r>
            <w:r w:rsidRPr="00AC3836">
              <w:rPr>
                <w:rFonts w:ascii="Verdana" w:hAnsi="Verdana"/>
                <w:color w:val="auto"/>
                <w:szCs w:val="18"/>
              </w:rPr>
            </w:r>
            <w:r w:rsidRPr="00AC3836">
              <w:rPr>
                <w:rFonts w:ascii="Verdana" w:hAnsi="Verdana"/>
                <w:color w:val="auto"/>
                <w:szCs w:val="18"/>
              </w:rPr>
              <w:fldChar w:fldCharType="separate"/>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color w:val="auto"/>
                <w:szCs w:val="18"/>
              </w:rPr>
              <w:fldChar w:fldCharType="end"/>
            </w:r>
          </w:p>
          <w:p w14:paraId="5F1B03DC" w14:textId="77777777" w:rsidR="00283E98" w:rsidRPr="00AC3836" w:rsidRDefault="00283E98" w:rsidP="00FE2861">
            <w:pPr>
              <w:pStyle w:val="Qsanswer"/>
              <w:tabs>
                <w:tab w:val="left" w:pos="283"/>
                <w:tab w:val="left" w:pos="709"/>
              </w:tabs>
              <w:spacing w:before="60" w:after="0"/>
              <w:ind w:left="312" w:right="0" w:hanging="284"/>
              <w:rPr>
                <w:rFonts w:ascii="Verdana" w:hAnsi="Verdana"/>
                <w:color w:val="auto"/>
                <w:szCs w:val="18"/>
              </w:rPr>
            </w:pPr>
          </w:p>
        </w:tc>
      </w:tr>
      <w:tr w:rsidR="00283E98" w:rsidRPr="00AC3836" w14:paraId="06F16E08" w14:textId="77777777" w:rsidTr="00AC3836">
        <w:trPr>
          <w:cantSplit/>
        </w:trPr>
        <w:tc>
          <w:tcPr>
            <w:tcW w:w="3119" w:type="dxa"/>
            <w:shd w:val="clear" w:color="auto" w:fill="auto"/>
          </w:tcPr>
          <w:p w14:paraId="23F35EFC" w14:textId="77777777" w:rsidR="00283E98" w:rsidRPr="00AC3836" w:rsidRDefault="00283E98" w:rsidP="00FE2861">
            <w:pPr>
              <w:spacing w:line="240" w:lineRule="auto"/>
              <w:rPr>
                <w:rFonts w:ascii="Verdana" w:hAnsi="Verdana"/>
                <w:sz w:val="18"/>
                <w:szCs w:val="18"/>
              </w:rPr>
            </w:pPr>
          </w:p>
        </w:tc>
        <w:tc>
          <w:tcPr>
            <w:tcW w:w="3972" w:type="dxa"/>
            <w:gridSpan w:val="5"/>
            <w:shd w:val="clear" w:color="auto" w:fill="auto"/>
          </w:tcPr>
          <w:p w14:paraId="4A8FBA78" w14:textId="77777777" w:rsidR="00283E98" w:rsidRPr="00AC3836" w:rsidRDefault="00283E98" w:rsidP="00FE2861">
            <w:pPr>
              <w:pStyle w:val="Qsanswer"/>
              <w:tabs>
                <w:tab w:val="left" w:pos="283"/>
                <w:tab w:val="left" w:pos="709"/>
              </w:tabs>
              <w:spacing w:after="0" w:line="240" w:lineRule="auto"/>
              <w:ind w:left="0" w:right="0" w:hanging="284"/>
              <w:rPr>
                <w:rFonts w:ascii="Verdana" w:hAnsi="Verdana"/>
                <w:color w:val="auto"/>
                <w:szCs w:val="18"/>
              </w:rPr>
            </w:pPr>
          </w:p>
        </w:tc>
      </w:tr>
      <w:tr w:rsidR="00283E98" w:rsidRPr="00AC3836" w14:paraId="286B8AB0" w14:textId="77777777" w:rsidTr="00AC3836">
        <w:trPr>
          <w:cantSplit/>
          <w:trHeight w:val="566"/>
        </w:trPr>
        <w:tc>
          <w:tcPr>
            <w:tcW w:w="3119" w:type="dxa"/>
            <w:shd w:val="clear" w:color="auto" w:fill="auto"/>
          </w:tcPr>
          <w:p w14:paraId="7716D39D" w14:textId="77777777" w:rsidR="00283E98" w:rsidRPr="00AC3836" w:rsidRDefault="00283E98" w:rsidP="00FE2861">
            <w:pPr>
              <w:spacing w:before="60" w:after="60"/>
              <w:rPr>
                <w:rFonts w:ascii="Verdana" w:hAnsi="Verdana"/>
                <w:sz w:val="18"/>
                <w:szCs w:val="18"/>
              </w:rPr>
            </w:pPr>
            <w:r w:rsidRPr="00AC3836">
              <w:rPr>
                <w:rFonts w:ascii="Verdana" w:hAnsi="Verdana"/>
                <w:sz w:val="18"/>
                <w:szCs w:val="18"/>
              </w:rPr>
              <w:t>Name of employer</w:t>
            </w:r>
          </w:p>
        </w:tc>
        <w:tc>
          <w:tcPr>
            <w:tcW w:w="3972" w:type="dxa"/>
            <w:gridSpan w:val="5"/>
            <w:tcBorders>
              <w:top w:val="single" w:sz="4" w:space="0" w:color="auto"/>
              <w:left w:val="single" w:sz="4" w:space="0" w:color="auto"/>
              <w:bottom w:val="single" w:sz="4" w:space="0" w:color="auto"/>
              <w:right w:val="single" w:sz="4" w:space="0" w:color="auto"/>
            </w:tcBorders>
            <w:shd w:val="clear" w:color="auto" w:fill="auto"/>
          </w:tcPr>
          <w:p w14:paraId="41C11C68" w14:textId="77777777" w:rsidR="00283E98" w:rsidRPr="00AC3836" w:rsidRDefault="00283E98" w:rsidP="00FE2861">
            <w:pPr>
              <w:pStyle w:val="Qsanswer"/>
              <w:spacing w:before="60" w:after="60"/>
              <w:ind w:left="312" w:right="0" w:hanging="284"/>
              <w:rPr>
                <w:rFonts w:ascii="Verdana" w:hAnsi="Verdana"/>
                <w:color w:val="auto"/>
                <w:szCs w:val="18"/>
              </w:rPr>
            </w:pPr>
            <w:r w:rsidRPr="00AC3836">
              <w:rPr>
                <w:rFonts w:ascii="Verdana" w:hAnsi="Verdana"/>
                <w:color w:val="auto"/>
                <w:szCs w:val="18"/>
              </w:rPr>
              <w:fldChar w:fldCharType="begin">
                <w:ffData>
                  <w:name w:val="Text6"/>
                  <w:enabled/>
                  <w:calcOnExit w:val="0"/>
                  <w:textInput/>
                </w:ffData>
              </w:fldChar>
            </w:r>
            <w:r w:rsidRPr="00AC3836">
              <w:rPr>
                <w:rFonts w:ascii="Verdana" w:hAnsi="Verdana"/>
                <w:color w:val="auto"/>
                <w:szCs w:val="18"/>
              </w:rPr>
              <w:instrText xml:space="preserve"> FORMTEXT </w:instrText>
            </w:r>
            <w:r w:rsidRPr="00AC3836">
              <w:rPr>
                <w:rFonts w:ascii="Verdana" w:hAnsi="Verdana"/>
                <w:color w:val="auto"/>
                <w:szCs w:val="18"/>
              </w:rPr>
            </w:r>
            <w:r w:rsidRPr="00AC3836">
              <w:rPr>
                <w:rFonts w:ascii="Verdana" w:hAnsi="Verdana"/>
                <w:color w:val="auto"/>
                <w:szCs w:val="18"/>
              </w:rPr>
              <w:fldChar w:fldCharType="separate"/>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color w:val="auto"/>
                <w:szCs w:val="18"/>
              </w:rPr>
              <w:fldChar w:fldCharType="end"/>
            </w:r>
          </w:p>
        </w:tc>
      </w:tr>
      <w:tr w:rsidR="00283E98" w:rsidRPr="00AC3836" w14:paraId="0089AFE2" w14:textId="77777777" w:rsidTr="00AC3836">
        <w:trPr>
          <w:cantSplit/>
          <w:trHeight w:val="546"/>
        </w:trPr>
        <w:tc>
          <w:tcPr>
            <w:tcW w:w="3119" w:type="dxa"/>
            <w:shd w:val="clear" w:color="auto" w:fill="auto"/>
          </w:tcPr>
          <w:p w14:paraId="40B451A9" w14:textId="77777777" w:rsidR="00283E98" w:rsidRPr="00AC3836" w:rsidRDefault="00283E98" w:rsidP="00FE2861">
            <w:pPr>
              <w:spacing w:before="60" w:after="60"/>
              <w:rPr>
                <w:rFonts w:ascii="Verdana" w:hAnsi="Verdana"/>
                <w:sz w:val="18"/>
                <w:szCs w:val="18"/>
              </w:rPr>
            </w:pPr>
            <w:r w:rsidRPr="00AC3836">
              <w:rPr>
                <w:rFonts w:ascii="Verdana" w:hAnsi="Verdana"/>
                <w:sz w:val="18"/>
                <w:szCs w:val="18"/>
              </w:rPr>
              <w:t>Last known address of employer</w:t>
            </w:r>
          </w:p>
        </w:tc>
        <w:tc>
          <w:tcPr>
            <w:tcW w:w="3972" w:type="dxa"/>
            <w:gridSpan w:val="5"/>
            <w:tcBorders>
              <w:top w:val="single" w:sz="4" w:space="0" w:color="auto"/>
              <w:left w:val="single" w:sz="4" w:space="0" w:color="auto"/>
              <w:bottom w:val="single" w:sz="4" w:space="0" w:color="auto"/>
              <w:right w:val="single" w:sz="4" w:space="0" w:color="auto"/>
            </w:tcBorders>
            <w:shd w:val="clear" w:color="auto" w:fill="auto"/>
          </w:tcPr>
          <w:p w14:paraId="60ADA46C" w14:textId="77777777" w:rsidR="00283E98" w:rsidRPr="00AC3836" w:rsidRDefault="00283E98" w:rsidP="00FE2861">
            <w:pPr>
              <w:pStyle w:val="Qsanswer"/>
              <w:spacing w:before="60" w:after="60"/>
              <w:ind w:left="312" w:right="0" w:hanging="284"/>
              <w:rPr>
                <w:rFonts w:ascii="Verdana" w:hAnsi="Verdana"/>
                <w:color w:val="auto"/>
                <w:szCs w:val="18"/>
              </w:rPr>
            </w:pPr>
            <w:r w:rsidRPr="00AC3836">
              <w:rPr>
                <w:rFonts w:ascii="Verdana" w:hAnsi="Verdana"/>
                <w:color w:val="auto"/>
                <w:szCs w:val="18"/>
              </w:rPr>
              <w:fldChar w:fldCharType="begin">
                <w:ffData>
                  <w:name w:val="Text6"/>
                  <w:enabled/>
                  <w:calcOnExit w:val="0"/>
                  <w:textInput/>
                </w:ffData>
              </w:fldChar>
            </w:r>
            <w:r w:rsidRPr="00AC3836">
              <w:rPr>
                <w:rFonts w:ascii="Verdana" w:hAnsi="Verdana"/>
                <w:color w:val="auto"/>
                <w:szCs w:val="18"/>
              </w:rPr>
              <w:instrText xml:space="preserve"> FORMTEXT </w:instrText>
            </w:r>
            <w:r w:rsidRPr="00AC3836">
              <w:rPr>
                <w:rFonts w:ascii="Verdana" w:hAnsi="Verdana"/>
                <w:color w:val="auto"/>
                <w:szCs w:val="18"/>
              </w:rPr>
            </w:r>
            <w:r w:rsidRPr="00AC3836">
              <w:rPr>
                <w:rFonts w:ascii="Verdana" w:hAnsi="Verdana"/>
                <w:color w:val="auto"/>
                <w:szCs w:val="18"/>
              </w:rPr>
              <w:fldChar w:fldCharType="separate"/>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color w:val="auto"/>
                <w:szCs w:val="18"/>
              </w:rPr>
              <w:fldChar w:fldCharType="end"/>
            </w:r>
          </w:p>
        </w:tc>
      </w:tr>
      <w:tr w:rsidR="00283E98" w:rsidRPr="00AC3836" w14:paraId="720FD354" w14:textId="77777777" w:rsidTr="00AC3836">
        <w:trPr>
          <w:cantSplit/>
        </w:trPr>
        <w:tc>
          <w:tcPr>
            <w:tcW w:w="3119" w:type="dxa"/>
            <w:shd w:val="clear" w:color="auto" w:fill="auto"/>
          </w:tcPr>
          <w:p w14:paraId="3D2D331D" w14:textId="77777777" w:rsidR="00283E98" w:rsidRPr="00AC3836" w:rsidRDefault="00283E98" w:rsidP="00FE2861">
            <w:pPr>
              <w:spacing w:before="60" w:after="60"/>
              <w:rPr>
                <w:rFonts w:ascii="Verdana" w:hAnsi="Verdana"/>
                <w:sz w:val="18"/>
                <w:szCs w:val="18"/>
              </w:rPr>
            </w:pPr>
            <w:r w:rsidRPr="00AC3836">
              <w:rPr>
                <w:rFonts w:ascii="Verdana" w:hAnsi="Verdana"/>
                <w:sz w:val="18"/>
                <w:szCs w:val="18"/>
              </w:rPr>
              <w:t>Previous/other names of employer</w:t>
            </w:r>
          </w:p>
        </w:tc>
        <w:tc>
          <w:tcPr>
            <w:tcW w:w="3972" w:type="dxa"/>
            <w:gridSpan w:val="5"/>
            <w:tcBorders>
              <w:top w:val="single" w:sz="4" w:space="0" w:color="auto"/>
              <w:left w:val="single" w:sz="4" w:space="0" w:color="auto"/>
              <w:bottom w:val="single" w:sz="4" w:space="0" w:color="auto"/>
              <w:right w:val="single" w:sz="4" w:space="0" w:color="auto"/>
            </w:tcBorders>
            <w:shd w:val="clear" w:color="auto" w:fill="auto"/>
          </w:tcPr>
          <w:p w14:paraId="0A0EBA5A" w14:textId="77777777" w:rsidR="00283E98" w:rsidRPr="00AC3836" w:rsidRDefault="00283E98" w:rsidP="00FE2861">
            <w:pPr>
              <w:pStyle w:val="Qsanswer"/>
              <w:spacing w:before="60" w:after="60"/>
              <w:ind w:left="312" w:right="0" w:hanging="284"/>
              <w:rPr>
                <w:rFonts w:ascii="Verdana" w:hAnsi="Verdana"/>
                <w:color w:val="auto"/>
                <w:szCs w:val="18"/>
              </w:rPr>
            </w:pPr>
            <w:r w:rsidRPr="00AC3836">
              <w:rPr>
                <w:rFonts w:ascii="Verdana" w:hAnsi="Verdana"/>
                <w:color w:val="auto"/>
                <w:szCs w:val="18"/>
              </w:rPr>
              <w:fldChar w:fldCharType="begin">
                <w:ffData>
                  <w:name w:val=""/>
                  <w:enabled/>
                  <w:calcOnExit w:val="0"/>
                  <w:textInput/>
                </w:ffData>
              </w:fldChar>
            </w:r>
            <w:r w:rsidRPr="00AC3836">
              <w:rPr>
                <w:rFonts w:ascii="Verdana" w:hAnsi="Verdana"/>
                <w:color w:val="auto"/>
                <w:szCs w:val="18"/>
              </w:rPr>
              <w:instrText xml:space="preserve"> FORMTEXT </w:instrText>
            </w:r>
            <w:r w:rsidRPr="00AC3836">
              <w:rPr>
                <w:rFonts w:ascii="Verdana" w:hAnsi="Verdana"/>
                <w:color w:val="auto"/>
                <w:szCs w:val="18"/>
              </w:rPr>
            </w:r>
            <w:r w:rsidRPr="00AC3836">
              <w:rPr>
                <w:rFonts w:ascii="Verdana" w:hAnsi="Verdana"/>
                <w:color w:val="auto"/>
                <w:szCs w:val="18"/>
              </w:rPr>
              <w:fldChar w:fldCharType="separate"/>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color w:val="auto"/>
                <w:szCs w:val="18"/>
              </w:rPr>
              <w:fldChar w:fldCharType="end"/>
            </w:r>
          </w:p>
        </w:tc>
      </w:tr>
      <w:tr w:rsidR="00283E98" w:rsidRPr="00AC3836" w14:paraId="6DB904C3" w14:textId="77777777" w:rsidTr="00AC3836">
        <w:trPr>
          <w:cantSplit/>
        </w:trPr>
        <w:tc>
          <w:tcPr>
            <w:tcW w:w="3119" w:type="dxa"/>
            <w:tcBorders>
              <w:top w:val="nil"/>
              <w:left w:val="nil"/>
              <w:bottom w:val="single" w:sz="12" w:space="0" w:color="C0C0C0"/>
              <w:right w:val="nil"/>
            </w:tcBorders>
            <w:shd w:val="clear" w:color="auto" w:fill="auto"/>
          </w:tcPr>
          <w:p w14:paraId="642B260A" w14:textId="77777777" w:rsidR="00283E98" w:rsidRPr="00AC3836" w:rsidRDefault="00283E98" w:rsidP="00FE2861">
            <w:pPr>
              <w:spacing w:line="240" w:lineRule="auto"/>
              <w:rPr>
                <w:rFonts w:ascii="Verdana" w:hAnsi="Verdana"/>
                <w:sz w:val="18"/>
                <w:szCs w:val="18"/>
              </w:rPr>
            </w:pPr>
          </w:p>
        </w:tc>
        <w:tc>
          <w:tcPr>
            <w:tcW w:w="3972" w:type="dxa"/>
            <w:gridSpan w:val="5"/>
            <w:tcBorders>
              <w:top w:val="nil"/>
              <w:left w:val="nil"/>
              <w:bottom w:val="single" w:sz="12" w:space="0" w:color="C0C0C0"/>
              <w:right w:val="nil"/>
            </w:tcBorders>
            <w:shd w:val="clear" w:color="auto" w:fill="auto"/>
          </w:tcPr>
          <w:p w14:paraId="665F3675" w14:textId="77777777" w:rsidR="00283E98" w:rsidRPr="00AC3836" w:rsidRDefault="00283E98" w:rsidP="00FE2861">
            <w:pPr>
              <w:pStyle w:val="Qsanswer"/>
              <w:spacing w:after="0" w:line="240" w:lineRule="auto"/>
              <w:ind w:left="0" w:right="0" w:hanging="284"/>
              <w:rPr>
                <w:rFonts w:ascii="Verdana" w:hAnsi="Verdana"/>
                <w:color w:val="auto"/>
                <w:szCs w:val="18"/>
              </w:rPr>
            </w:pPr>
          </w:p>
        </w:tc>
      </w:tr>
      <w:tr w:rsidR="00283E98" w:rsidRPr="00AC3836" w14:paraId="2E30593B" w14:textId="77777777" w:rsidTr="00AC3836">
        <w:trPr>
          <w:cantSplit/>
        </w:trPr>
        <w:tc>
          <w:tcPr>
            <w:tcW w:w="3119" w:type="dxa"/>
            <w:shd w:val="clear" w:color="auto" w:fill="auto"/>
          </w:tcPr>
          <w:p w14:paraId="6DF89A02" w14:textId="77777777" w:rsidR="00283E98" w:rsidRPr="00AC3836" w:rsidRDefault="00283E98" w:rsidP="00FE2861">
            <w:pPr>
              <w:spacing w:line="240" w:lineRule="auto"/>
              <w:rPr>
                <w:rFonts w:ascii="Verdana" w:hAnsi="Verdana"/>
                <w:sz w:val="18"/>
                <w:szCs w:val="18"/>
              </w:rPr>
            </w:pPr>
          </w:p>
        </w:tc>
        <w:tc>
          <w:tcPr>
            <w:tcW w:w="3972" w:type="dxa"/>
            <w:gridSpan w:val="5"/>
            <w:shd w:val="clear" w:color="auto" w:fill="auto"/>
          </w:tcPr>
          <w:p w14:paraId="75393197" w14:textId="77777777" w:rsidR="00283E98" w:rsidRPr="00AC3836" w:rsidRDefault="00283E98" w:rsidP="00FE2861">
            <w:pPr>
              <w:pStyle w:val="Qsanswer"/>
              <w:tabs>
                <w:tab w:val="left" w:pos="283"/>
                <w:tab w:val="left" w:pos="709"/>
              </w:tabs>
              <w:spacing w:after="0" w:line="240" w:lineRule="auto"/>
              <w:ind w:left="0" w:right="0" w:hanging="284"/>
              <w:rPr>
                <w:rFonts w:ascii="Verdana" w:hAnsi="Verdana"/>
                <w:color w:val="auto"/>
                <w:szCs w:val="18"/>
              </w:rPr>
            </w:pPr>
          </w:p>
        </w:tc>
      </w:tr>
      <w:tr w:rsidR="00283E98" w:rsidRPr="00AC3836" w14:paraId="56DF6B6A" w14:textId="77777777" w:rsidTr="00AC3836">
        <w:trPr>
          <w:cantSplit/>
          <w:trHeight w:val="397"/>
        </w:trPr>
        <w:tc>
          <w:tcPr>
            <w:tcW w:w="3119" w:type="dxa"/>
            <w:shd w:val="clear" w:color="auto" w:fill="auto"/>
          </w:tcPr>
          <w:p w14:paraId="0FDBEB27" w14:textId="77777777" w:rsidR="00283E98" w:rsidRPr="00AC3836" w:rsidRDefault="00283E98" w:rsidP="00FE2861">
            <w:pPr>
              <w:spacing w:before="60" w:after="60"/>
              <w:rPr>
                <w:rFonts w:ascii="Verdana" w:hAnsi="Verdana"/>
                <w:sz w:val="18"/>
                <w:szCs w:val="18"/>
              </w:rPr>
            </w:pPr>
            <w:r w:rsidRPr="00AC3836">
              <w:rPr>
                <w:rFonts w:ascii="Verdana" w:hAnsi="Verdana"/>
                <w:sz w:val="18"/>
                <w:szCs w:val="18"/>
              </w:rPr>
              <w:t>Nature of business</w:t>
            </w:r>
          </w:p>
        </w:tc>
        <w:tc>
          <w:tcPr>
            <w:tcW w:w="3972" w:type="dxa"/>
            <w:gridSpan w:val="5"/>
            <w:tcBorders>
              <w:top w:val="single" w:sz="4" w:space="0" w:color="auto"/>
              <w:left w:val="single" w:sz="4" w:space="0" w:color="auto"/>
              <w:bottom w:val="single" w:sz="4" w:space="0" w:color="auto"/>
              <w:right w:val="single" w:sz="4" w:space="0" w:color="auto"/>
            </w:tcBorders>
            <w:shd w:val="clear" w:color="auto" w:fill="auto"/>
          </w:tcPr>
          <w:p w14:paraId="02D8EBEC" w14:textId="77777777" w:rsidR="00283E98" w:rsidRPr="00AC3836" w:rsidRDefault="00283E98" w:rsidP="00FE2861">
            <w:pPr>
              <w:pStyle w:val="Qsanswer"/>
              <w:spacing w:before="60" w:after="60"/>
              <w:ind w:left="312" w:right="0" w:hanging="284"/>
              <w:rPr>
                <w:rFonts w:ascii="Verdana" w:hAnsi="Verdana"/>
                <w:color w:val="auto"/>
                <w:szCs w:val="18"/>
              </w:rPr>
            </w:pPr>
            <w:r w:rsidRPr="00AC3836">
              <w:rPr>
                <w:rFonts w:ascii="Verdana" w:hAnsi="Verdana"/>
                <w:color w:val="auto"/>
                <w:szCs w:val="18"/>
              </w:rPr>
              <w:fldChar w:fldCharType="begin">
                <w:ffData>
                  <w:name w:val="Text6"/>
                  <w:enabled/>
                  <w:calcOnExit w:val="0"/>
                  <w:textInput/>
                </w:ffData>
              </w:fldChar>
            </w:r>
            <w:r w:rsidRPr="00AC3836">
              <w:rPr>
                <w:rFonts w:ascii="Verdana" w:hAnsi="Verdana"/>
                <w:color w:val="auto"/>
                <w:szCs w:val="18"/>
              </w:rPr>
              <w:instrText xml:space="preserve"> FORMTEXT </w:instrText>
            </w:r>
            <w:r w:rsidRPr="00AC3836">
              <w:rPr>
                <w:rFonts w:ascii="Verdana" w:hAnsi="Verdana"/>
                <w:color w:val="auto"/>
                <w:szCs w:val="18"/>
              </w:rPr>
            </w:r>
            <w:r w:rsidRPr="00AC3836">
              <w:rPr>
                <w:rFonts w:ascii="Verdana" w:hAnsi="Verdana"/>
                <w:color w:val="auto"/>
                <w:szCs w:val="18"/>
              </w:rPr>
              <w:fldChar w:fldCharType="separate"/>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color w:val="auto"/>
                <w:szCs w:val="18"/>
              </w:rPr>
              <w:fldChar w:fldCharType="end"/>
            </w:r>
          </w:p>
        </w:tc>
      </w:tr>
      <w:tr w:rsidR="00283E98" w:rsidRPr="00AC3836" w14:paraId="4D1507F9" w14:textId="77777777" w:rsidTr="00AC3836">
        <w:trPr>
          <w:cantSplit/>
        </w:trPr>
        <w:tc>
          <w:tcPr>
            <w:tcW w:w="3119" w:type="dxa"/>
            <w:tcBorders>
              <w:top w:val="nil"/>
              <w:left w:val="nil"/>
              <w:bottom w:val="single" w:sz="12" w:space="0" w:color="C0C0C0"/>
              <w:right w:val="nil"/>
            </w:tcBorders>
            <w:shd w:val="clear" w:color="auto" w:fill="auto"/>
          </w:tcPr>
          <w:p w14:paraId="5428A191" w14:textId="77777777" w:rsidR="00283E98" w:rsidRPr="00AC3836" w:rsidRDefault="00283E98" w:rsidP="00FE2861">
            <w:pPr>
              <w:spacing w:line="240" w:lineRule="auto"/>
              <w:rPr>
                <w:rFonts w:ascii="Verdana" w:hAnsi="Verdana"/>
                <w:sz w:val="18"/>
                <w:szCs w:val="18"/>
              </w:rPr>
            </w:pPr>
          </w:p>
        </w:tc>
        <w:tc>
          <w:tcPr>
            <w:tcW w:w="3972" w:type="dxa"/>
            <w:gridSpan w:val="5"/>
            <w:tcBorders>
              <w:top w:val="nil"/>
              <w:left w:val="nil"/>
              <w:bottom w:val="single" w:sz="12" w:space="0" w:color="C0C0C0"/>
              <w:right w:val="nil"/>
            </w:tcBorders>
            <w:shd w:val="clear" w:color="auto" w:fill="auto"/>
          </w:tcPr>
          <w:p w14:paraId="35CB2346" w14:textId="77777777" w:rsidR="00283E98" w:rsidRPr="00AC3836" w:rsidRDefault="00283E98" w:rsidP="00FE2861">
            <w:pPr>
              <w:pStyle w:val="Qsanswer"/>
              <w:spacing w:after="0" w:line="240" w:lineRule="auto"/>
              <w:ind w:left="0" w:right="0" w:hanging="284"/>
              <w:rPr>
                <w:rFonts w:ascii="Verdana" w:hAnsi="Verdana"/>
                <w:szCs w:val="18"/>
              </w:rPr>
            </w:pPr>
          </w:p>
        </w:tc>
      </w:tr>
      <w:tr w:rsidR="00283E98" w:rsidRPr="00AC3836" w14:paraId="3D9C0D09" w14:textId="77777777" w:rsidTr="00AC3836">
        <w:trPr>
          <w:cantSplit/>
        </w:trPr>
        <w:tc>
          <w:tcPr>
            <w:tcW w:w="3119" w:type="dxa"/>
            <w:tcBorders>
              <w:top w:val="single" w:sz="12" w:space="0" w:color="C0C0C0"/>
              <w:left w:val="nil"/>
              <w:right w:val="nil"/>
            </w:tcBorders>
            <w:shd w:val="clear" w:color="auto" w:fill="auto"/>
          </w:tcPr>
          <w:p w14:paraId="3ADFC99A" w14:textId="77777777" w:rsidR="00283E98" w:rsidRPr="00AC3836" w:rsidRDefault="00283E98" w:rsidP="00FE2861">
            <w:pPr>
              <w:spacing w:before="60" w:after="60"/>
              <w:rPr>
                <w:rFonts w:ascii="Verdana" w:hAnsi="Verdana"/>
                <w:sz w:val="18"/>
                <w:szCs w:val="18"/>
              </w:rPr>
            </w:pPr>
            <w:r w:rsidRPr="00AC3836">
              <w:rPr>
                <w:rFonts w:ascii="Verdana" w:hAnsi="Verdana"/>
                <w:sz w:val="18"/>
                <w:szCs w:val="18"/>
              </w:rPr>
              <w:t>Is/was employer regulated by a regulatory body?</w:t>
            </w:r>
          </w:p>
        </w:tc>
        <w:tc>
          <w:tcPr>
            <w:tcW w:w="3972" w:type="dxa"/>
            <w:gridSpan w:val="5"/>
            <w:tcBorders>
              <w:top w:val="single" w:sz="12" w:space="0" w:color="C0C0C0"/>
              <w:left w:val="nil"/>
              <w:bottom w:val="nil"/>
              <w:right w:val="nil"/>
            </w:tcBorders>
            <w:shd w:val="clear" w:color="auto" w:fill="auto"/>
          </w:tcPr>
          <w:p w14:paraId="3645F33C" w14:textId="77777777" w:rsidR="00283E98" w:rsidRPr="00AC3836" w:rsidRDefault="00283E98" w:rsidP="00FE2861">
            <w:pPr>
              <w:pStyle w:val="Qsanswer"/>
              <w:tabs>
                <w:tab w:val="left" w:pos="283"/>
                <w:tab w:val="left" w:pos="709"/>
              </w:tabs>
              <w:spacing w:before="60" w:after="0"/>
              <w:ind w:left="708" w:right="0" w:hanging="680"/>
              <w:rPr>
                <w:rFonts w:ascii="Verdana" w:hAnsi="Verdana"/>
                <w:color w:val="auto"/>
                <w:szCs w:val="18"/>
              </w:rPr>
            </w:pPr>
            <w:r w:rsidRPr="00AC3836">
              <w:rPr>
                <w:rFonts w:ascii="Verdana" w:hAnsi="Verdana"/>
                <w:color w:val="auto"/>
                <w:szCs w:val="18"/>
              </w:rPr>
              <w:fldChar w:fldCharType="begin">
                <w:ffData>
                  <w:name w:val="Check114"/>
                  <w:enabled/>
                  <w:calcOnExit w:val="0"/>
                  <w:checkBox>
                    <w:sizeAuto/>
                    <w:default w:val="0"/>
                  </w:checkBox>
                </w:ffData>
              </w:fldChar>
            </w:r>
            <w:r w:rsidRPr="00AC3836">
              <w:rPr>
                <w:rFonts w:ascii="Verdana" w:hAnsi="Verdana"/>
                <w:color w:val="auto"/>
                <w:szCs w:val="18"/>
              </w:rPr>
              <w:instrText xml:space="preserve"> FORMCHECKBOX </w:instrText>
            </w:r>
            <w:r w:rsidRPr="00AC3836">
              <w:rPr>
                <w:rFonts w:ascii="Verdana" w:hAnsi="Verdana"/>
                <w:szCs w:val="18"/>
              </w:rPr>
            </w:r>
            <w:r w:rsidRPr="00AC3836">
              <w:rPr>
                <w:rFonts w:ascii="Verdana" w:hAnsi="Verdana"/>
                <w:szCs w:val="18"/>
              </w:rPr>
              <w:fldChar w:fldCharType="separate"/>
            </w:r>
            <w:r w:rsidRPr="00AC3836">
              <w:rPr>
                <w:rFonts w:ascii="Verdana" w:hAnsi="Verdana"/>
                <w:szCs w:val="18"/>
              </w:rPr>
              <w:fldChar w:fldCharType="end"/>
            </w:r>
            <w:r w:rsidRPr="00AC3836">
              <w:rPr>
                <w:rFonts w:ascii="Verdana" w:hAnsi="Verdana"/>
                <w:color w:val="auto"/>
                <w:szCs w:val="18"/>
              </w:rPr>
              <w:tab/>
              <w:t>No</w:t>
            </w:r>
          </w:p>
          <w:p w14:paraId="349119EB" w14:textId="77777777" w:rsidR="00283E98" w:rsidRPr="00AC3836" w:rsidRDefault="00283E98" w:rsidP="00FE2861">
            <w:pPr>
              <w:pStyle w:val="Qsanswer"/>
              <w:tabs>
                <w:tab w:val="left" w:pos="283"/>
                <w:tab w:val="left" w:pos="709"/>
              </w:tabs>
              <w:spacing w:before="20" w:after="20"/>
              <w:ind w:left="680" w:right="0" w:hanging="652"/>
              <w:rPr>
                <w:rFonts w:ascii="Verdana" w:hAnsi="Verdana"/>
                <w:color w:val="auto"/>
                <w:szCs w:val="18"/>
              </w:rPr>
            </w:pPr>
            <w:r w:rsidRPr="00AC3836">
              <w:rPr>
                <w:rFonts w:ascii="Verdana" w:hAnsi="Verdana"/>
                <w:color w:val="auto"/>
                <w:szCs w:val="18"/>
              </w:rPr>
              <w:fldChar w:fldCharType="begin">
                <w:ffData>
                  <w:name w:val="Check115"/>
                  <w:enabled/>
                  <w:calcOnExit w:val="0"/>
                  <w:checkBox>
                    <w:sizeAuto/>
                    <w:default w:val="0"/>
                  </w:checkBox>
                </w:ffData>
              </w:fldChar>
            </w:r>
            <w:r w:rsidRPr="00AC3836">
              <w:rPr>
                <w:rFonts w:ascii="Verdana" w:hAnsi="Verdana"/>
                <w:color w:val="auto"/>
                <w:szCs w:val="18"/>
              </w:rPr>
              <w:instrText xml:space="preserve"> FORMCHECKBOX </w:instrText>
            </w:r>
            <w:r w:rsidRPr="00AC3836">
              <w:rPr>
                <w:rFonts w:ascii="Verdana" w:hAnsi="Verdana"/>
                <w:szCs w:val="18"/>
              </w:rPr>
            </w:r>
            <w:r w:rsidRPr="00AC3836">
              <w:rPr>
                <w:rFonts w:ascii="Verdana" w:hAnsi="Verdana"/>
                <w:szCs w:val="18"/>
              </w:rPr>
              <w:fldChar w:fldCharType="separate"/>
            </w:r>
            <w:r w:rsidRPr="00AC3836">
              <w:rPr>
                <w:rFonts w:ascii="Verdana" w:hAnsi="Verdana"/>
                <w:szCs w:val="18"/>
              </w:rPr>
              <w:fldChar w:fldCharType="end"/>
            </w:r>
            <w:r w:rsidRPr="00AC3836">
              <w:rPr>
                <w:rFonts w:ascii="Verdana" w:hAnsi="Verdana"/>
                <w:color w:val="auto"/>
                <w:szCs w:val="18"/>
              </w:rPr>
              <w:tab/>
              <w:t>Yes</w:t>
            </w:r>
            <w:r w:rsidRPr="00AC3836">
              <w:rPr>
                <w:rFonts w:ascii="Verdana" w:hAnsi="Verdana"/>
                <w:szCs w:val="18"/>
              </w:rPr>
              <w:sym w:font="Webdings" w:char="F034"/>
            </w:r>
            <w:r w:rsidRPr="00AC3836">
              <w:rPr>
                <w:rFonts w:ascii="Verdana" w:hAnsi="Verdana"/>
                <w:szCs w:val="18"/>
              </w:rPr>
              <w:t xml:space="preserve"> </w:t>
            </w:r>
            <w:r w:rsidRPr="00AC3836">
              <w:rPr>
                <w:rFonts w:ascii="Verdana" w:hAnsi="Verdana"/>
                <w:color w:val="auto"/>
                <w:szCs w:val="18"/>
              </w:rPr>
              <w:t xml:space="preserve">Please give the name of the </w:t>
            </w:r>
            <w:r w:rsidRPr="00AC3836">
              <w:rPr>
                <w:rFonts w:ascii="Verdana" w:hAnsi="Verdana"/>
                <w:color w:val="auto"/>
                <w:szCs w:val="18"/>
              </w:rPr>
              <w:br/>
              <w:t>regulatory body</w:t>
            </w:r>
          </w:p>
        </w:tc>
      </w:tr>
      <w:tr w:rsidR="00283E98" w:rsidRPr="00AC3836" w14:paraId="7ED48ECC" w14:textId="77777777" w:rsidTr="00AC3836">
        <w:trPr>
          <w:cantSplit/>
          <w:trHeight w:val="397"/>
        </w:trPr>
        <w:tc>
          <w:tcPr>
            <w:tcW w:w="3119" w:type="dxa"/>
            <w:shd w:val="clear" w:color="auto" w:fill="auto"/>
          </w:tcPr>
          <w:p w14:paraId="26ACE2BF" w14:textId="77777777" w:rsidR="00283E98" w:rsidRPr="00AC3836" w:rsidRDefault="00283E98" w:rsidP="00FE2861">
            <w:pPr>
              <w:spacing w:before="60" w:after="60"/>
              <w:rPr>
                <w:rFonts w:ascii="Verdana" w:hAnsi="Verdana"/>
                <w:sz w:val="18"/>
                <w:szCs w:val="18"/>
              </w:rPr>
            </w:pPr>
          </w:p>
        </w:tc>
        <w:tc>
          <w:tcPr>
            <w:tcW w:w="23" w:type="dxa"/>
            <w:tcBorders>
              <w:right w:val="single" w:sz="2" w:space="0" w:color="auto"/>
            </w:tcBorders>
            <w:shd w:val="clear" w:color="auto" w:fill="auto"/>
          </w:tcPr>
          <w:p w14:paraId="51837002" w14:textId="77777777" w:rsidR="00283E98" w:rsidRPr="00AC3836" w:rsidRDefault="00283E98" w:rsidP="00FE2861">
            <w:pPr>
              <w:pStyle w:val="Qsanswer"/>
              <w:spacing w:before="60" w:after="60"/>
              <w:ind w:right="0"/>
              <w:rPr>
                <w:rFonts w:ascii="Verdana" w:hAnsi="Verdana"/>
                <w:color w:val="auto"/>
                <w:szCs w:val="18"/>
              </w:rPr>
            </w:pPr>
          </w:p>
        </w:tc>
        <w:tc>
          <w:tcPr>
            <w:tcW w:w="3949" w:type="dxa"/>
            <w:gridSpan w:val="4"/>
            <w:tcBorders>
              <w:top w:val="single" w:sz="2" w:space="0" w:color="auto"/>
              <w:left w:val="single" w:sz="2" w:space="0" w:color="auto"/>
              <w:bottom w:val="single" w:sz="2" w:space="0" w:color="auto"/>
              <w:right w:val="single" w:sz="2" w:space="0" w:color="auto"/>
            </w:tcBorders>
            <w:shd w:val="clear" w:color="auto" w:fill="auto"/>
          </w:tcPr>
          <w:p w14:paraId="3A6CE687" w14:textId="77777777" w:rsidR="00283E98" w:rsidRPr="00AC3836" w:rsidRDefault="00283E98" w:rsidP="00FE2861">
            <w:pPr>
              <w:pStyle w:val="Qsanswer"/>
              <w:spacing w:before="60" w:after="60"/>
              <w:ind w:right="0"/>
              <w:rPr>
                <w:rFonts w:ascii="Verdana" w:hAnsi="Verdana"/>
                <w:color w:val="auto"/>
                <w:szCs w:val="18"/>
              </w:rPr>
            </w:pPr>
            <w:r w:rsidRPr="00AC3836">
              <w:rPr>
                <w:rFonts w:ascii="Verdana" w:hAnsi="Verdana"/>
                <w:color w:val="auto"/>
                <w:szCs w:val="18"/>
              </w:rPr>
              <w:fldChar w:fldCharType="begin">
                <w:ffData>
                  <w:name w:val=""/>
                  <w:enabled/>
                  <w:calcOnExit w:val="0"/>
                  <w:textInput/>
                </w:ffData>
              </w:fldChar>
            </w:r>
            <w:r w:rsidRPr="00AC3836">
              <w:rPr>
                <w:rFonts w:ascii="Verdana" w:hAnsi="Verdana"/>
                <w:color w:val="auto"/>
                <w:szCs w:val="18"/>
              </w:rPr>
              <w:instrText xml:space="preserve"> FORMTEXT </w:instrText>
            </w:r>
            <w:r w:rsidRPr="00AC3836">
              <w:rPr>
                <w:rFonts w:ascii="Verdana" w:hAnsi="Verdana"/>
                <w:color w:val="auto"/>
                <w:szCs w:val="18"/>
              </w:rPr>
            </w:r>
            <w:r w:rsidRPr="00AC3836">
              <w:rPr>
                <w:rFonts w:ascii="Verdana" w:hAnsi="Verdana"/>
                <w:color w:val="auto"/>
                <w:szCs w:val="18"/>
              </w:rPr>
              <w:fldChar w:fldCharType="separate"/>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color w:val="auto"/>
                <w:szCs w:val="18"/>
              </w:rPr>
              <w:fldChar w:fldCharType="end"/>
            </w:r>
          </w:p>
        </w:tc>
      </w:tr>
      <w:tr w:rsidR="00283E98" w:rsidRPr="00AC3836" w14:paraId="53FCC36A" w14:textId="77777777" w:rsidTr="00AC3836">
        <w:trPr>
          <w:cantSplit/>
        </w:trPr>
        <w:tc>
          <w:tcPr>
            <w:tcW w:w="3119" w:type="dxa"/>
            <w:tcBorders>
              <w:bottom w:val="single" w:sz="12" w:space="0" w:color="BFBFBF"/>
            </w:tcBorders>
            <w:shd w:val="clear" w:color="auto" w:fill="auto"/>
          </w:tcPr>
          <w:p w14:paraId="3B772C6F" w14:textId="77777777" w:rsidR="00283E98" w:rsidRPr="00AC3836" w:rsidRDefault="00283E98" w:rsidP="00FE2861">
            <w:pPr>
              <w:spacing w:line="240" w:lineRule="auto"/>
              <w:rPr>
                <w:rFonts w:ascii="Verdana" w:hAnsi="Verdana"/>
                <w:sz w:val="18"/>
                <w:szCs w:val="18"/>
              </w:rPr>
            </w:pPr>
          </w:p>
        </w:tc>
        <w:tc>
          <w:tcPr>
            <w:tcW w:w="3972" w:type="dxa"/>
            <w:gridSpan w:val="5"/>
            <w:tcBorders>
              <w:top w:val="single" w:sz="2" w:space="0" w:color="auto"/>
              <w:bottom w:val="single" w:sz="12" w:space="0" w:color="BFBFBF"/>
            </w:tcBorders>
            <w:shd w:val="clear" w:color="auto" w:fill="auto"/>
          </w:tcPr>
          <w:p w14:paraId="65F06FC5" w14:textId="77777777" w:rsidR="00283E98" w:rsidRPr="00AC3836" w:rsidRDefault="00283E98" w:rsidP="00FE2861">
            <w:pPr>
              <w:pStyle w:val="Qsanswer"/>
              <w:tabs>
                <w:tab w:val="left" w:pos="283"/>
                <w:tab w:val="left" w:pos="709"/>
              </w:tabs>
              <w:spacing w:after="0" w:line="240" w:lineRule="auto"/>
              <w:ind w:left="0" w:right="0" w:hanging="284"/>
              <w:rPr>
                <w:rFonts w:ascii="Verdana" w:hAnsi="Verdana"/>
                <w:color w:val="auto"/>
                <w:szCs w:val="18"/>
              </w:rPr>
            </w:pPr>
          </w:p>
        </w:tc>
      </w:tr>
      <w:tr w:rsidR="00283E98" w:rsidRPr="00AC3836" w14:paraId="3DE115A9" w14:textId="77777777" w:rsidTr="00AC3836">
        <w:trPr>
          <w:cantSplit/>
        </w:trPr>
        <w:tc>
          <w:tcPr>
            <w:tcW w:w="3119" w:type="dxa"/>
            <w:tcBorders>
              <w:top w:val="single" w:sz="12" w:space="0" w:color="BFBFBF"/>
            </w:tcBorders>
            <w:shd w:val="clear" w:color="auto" w:fill="auto"/>
          </w:tcPr>
          <w:p w14:paraId="22E19419" w14:textId="77777777" w:rsidR="00283E98" w:rsidRPr="00AC3836" w:rsidRDefault="00283E98" w:rsidP="00FE2861">
            <w:pPr>
              <w:spacing w:line="240" w:lineRule="auto"/>
              <w:rPr>
                <w:rFonts w:ascii="Verdana" w:hAnsi="Verdana"/>
                <w:b/>
                <w:sz w:val="18"/>
                <w:szCs w:val="18"/>
              </w:rPr>
            </w:pPr>
          </w:p>
        </w:tc>
        <w:tc>
          <w:tcPr>
            <w:tcW w:w="3972" w:type="dxa"/>
            <w:gridSpan w:val="5"/>
            <w:shd w:val="clear" w:color="auto" w:fill="auto"/>
          </w:tcPr>
          <w:p w14:paraId="42FB4DB6" w14:textId="77777777" w:rsidR="00283E98" w:rsidRPr="00AC3836" w:rsidRDefault="00283E98" w:rsidP="00FE2861">
            <w:pPr>
              <w:pStyle w:val="Qsanswer"/>
              <w:tabs>
                <w:tab w:val="left" w:pos="283"/>
                <w:tab w:val="left" w:pos="709"/>
              </w:tabs>
              <w:spacing w:after="0" w:line="240" w:lineRule="auto"/>
              <w:ind w:left="0" w:right="0" w:hanging="284"/>
              <w:rPr>
                <w:rFonts w:ascii="Verdana" w:hAnsi="Verdana"/>
                <w:b/>
                <w:color w:val="auto"/>
                <w:szCs w:val="18"/>
              </w:rPr>
            </w:pPr>
          </w:p>
        </w:tc>
      </w:tr>
      <w:tr w:rsidR="00283E98" w:rsidRPr="00AC3836" w14:paraId="63E35789" w14:textId="77777777" w:rsidTr="00AC3836">
        <w:trPr>
          <w:cantSplit/>
          <w:trHeight w:val="397"/>
        </w:trPr>
        <w:tc>
          <w:tcPr>
            <w:tcW w:w="3119" w:type="dxa"/>
            <w:shd w:val="clear" w:color="auto" w:fill="auto"/>
          </w:tcPr>
          <w:p w14:paraId="7F08C65D" w14:textId="77777777" w:rsidR="00283E98" w:rsidRPr="00AC3836" w:rsidRDefault="00283E98" w:rsidP="00FE2861">
            <w:pPr>
              <w:spacing w:before="60" w:after="60"/>
              <w:rPr>
                <w:rFonts w:ascii="Verdana" w:hAnsi="Verdana"/>
                <w:sz w:val="18"/>
                <w:szCs w:val="18"/>
              </w:rPr>
            </w:pPr>
            <w:r w:rsidRPr="00AC3836">
              <w:rPr>
                <w:rFonts w:ascii="Verdana" w:hAnsi="Verdana"/>
                <w:sz w:val="18"/>
                <w:szCs w:val="18"/>
              </w:rPr>
              <w:t>Position held</w:t>
            </w:r>
          </w:p>
        </w:tc>
        <w:tc>
          <w:tcPr>
            <w:tcW w:w="3972" w:type="dxa"/>
            <w:gridSpan w:val="5"/>
            <w:tcBorders>
              <w:top w:val="single" w:sz="4" w:space="0" w:color="auto"/>
              <w:left w:val="single" w:sz="4" w:space="0" w:color="auto"/>
              <w:bottom w:val="single" w:sz="4" w:space="0" w:color="auto"/>
              <w:right w:val="single" w:sz="4" w:space="0" w:color="auto"/>
            </w:tcBorders>
            <w:shd w:val="clear" w:color="auto" w:fill="auto"/>
          </w:tcPr>
          <w:p w14:paraId="0EAED30D" w14:textId="77777777" w:rsidR="00283E98" w:rsidRPr="00AC3836" w:rsidRDefault="00283E98" w:rsidP="00FE2861">
            <w:pPr>
              <w:pStyle w:val="Qsanswer"/>
              <w:spacing w:before="60" w:after="60"/>
              <w:ind w:left="312" w:right="0" w:hanging="284"/>
              <w:rPr>
                <w:rFonts w:ascii="Verdana" w:hAnsi="Verdana"/>
                <w:color w:val="auto"/>
                <w:szCs w:val="18"/>
              </w:rPr>
            </w:pPr>
            <w:r w:rsidRPr="00AC3836">
              <w:rPr>
                <w:rFonts w:ascii="Verdana" w:hAnsi="Verdana"/>
                <w:color w:val="auto"/>
                <w:szCs w:val="18"/>
              </w:rPr>
              <w:fldChar w:fldCharType="begin">
                <w:ffData>
                  <w:name w:val="Text6"/>
                  <w:enabled/>
                  <w:calcOnExit w:val="0"/>
                  <w:textInput/>
                </w:ffData>
              </w:fldChar>
            </w:r>
            <w:r w:rsidRPr="00AC3836">
              <w:rPr>
                <w:rFonts w:ascii="Verdana" w:hAnsi="Verdana"/>
                <w:color w:val="auto"/>
                <w:szCs w:val="18"/>
              </w:rPr>
              <w:instrText xml:space="preserve"> FORMTEXT </w:instrText>
            </w:r>
            <w:r w:rsidRPr="00AC3836">
              <w:rPr>
                <w:rFonts w:ascii="Verdana" w:hAnsi="Verdana"/>
                <w:color w:val="auto"/>
                <w:szCs w:val="18"/>
              </w:rPr>
            </w:r>
            <w:r w:rsidRPr="00AC3836">
              <w:rPr>
                <w:rFonts w:ascii="Verdana" w:hAnsi="Verdana"/>
                <w:color w:val="auto"/>
                <w:szCs w:val="18"/>
              </w:rPr>
              <w:fldChar w:fldCharType="separate"/>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color w:val="auto"/>
                <w:szCs w:val="18"/>
              </w:rPr>
              <w:fldChar w:fldCharType="end"/>
            </w:r>
          </w:p>
        </w:tc>
      </w:tr>
      <w:tr w:rsidR="00283E98" w:rsidRPr="00AC3836" w14:paraId="2A19D194" w14:textId="77777777" w:rsidTr="00AC3836">
        <w:trPr>
          <w:cantSplit/>
        </w:trPr>
        <w:tc>
          <w:tcPr>
            <w:tcW w:w="3119" w:type="dxa"/>
            <w:tcBorders>
              <w:top w:val="nil"/>
              <w:left w:val="nil"/>
              <w:bottom w:val="single" w:sz="12" w:space="0" w:color="C0C0C0"/>
              <w:right w:val="nil"/>
            </w:tcBorders>
            <w:shd w:val="clear" w:color="auto" w:fill="auto"/>
          </w:tcPr>
          <w:p w14:paraId="23A21D5B" w14:textId="77777777" w:rsidR="00283E98" w:rsidRPr="00AC3836" w:rsidRDefault="00283E98" w:rsidP="00FE2861">
            <w:pPr>
              <w:spacing w:line="240" w:lineRule="auto"/>
              <w:rPr>
                <w:rFonts w:ascii="Verdana" w:hAnsi="Verdana"/>
                <w:sz w:val="18"/>
                <w:szCs w:val="18"/>
              </w:rPr>
            </w:pPr>
          </w:p>
        </w:tc>
        <w:tc>
          <w:tcPr>
            <w:tcW w:w="3972" w:type="dxa"/>
            <w:gridSpan w:val="5"/>
            <w:tcBorders>
              <w:top w:val="nil"/>
              <w:left w:val="nil"/>
              <w:bottom w:val="single" w:sz="12" w:space="0" w:color="C0C0C0"/>
              <w:right w:val="nil"/>
            </w:tcBorders>
            <w:shd w:val="clear" w:color="auto" w:fill="auto"/>
          </w:tcPr>
          <w:p w14:paraId="1D4CE5D5" w14:textId="77777777" w:rsidR="00283E98" w:rsidRPr="00AC3836" w:rsidRDefault="00283E98" w:rsidP="00FE2861">
            <w:pPr>
              <w:pStyle w:val="Qsanswer"/>
              <w:spacing w:after="0" w:line="240" w:lineRule="auto"/>
              <w:ind w:left="0" w:right="0" w:hanging="284"/>
              <w:rPr>
                <w:rFonts w:ascii="Verdana" w:hAnsi="Verdana"/>
                <w:szCs w:val="18"/>
              </w:rPr>
            </w:pPr>
          </w:p>
        </w:tc>
      </w:tr>
      <w:tr w:rsidR="00283E98" w:rsidRPr="00AC3836" w14:paraId="346D978B" w14:textId="77777777" w:rsidTr="00AC3836">
        <w:trPr>
          <w:cantSplit/>
        </w:trPr>
        <w:tc>
          <w:tcPr>
            <w:tcW w:w="3119" w:type="dxa"/>
            <w:shd w:val="clear" w:color="auto" w:fill="auto"/>
          </w:tcPr>
          <w:p w14:paraId="3B89F342" w14:textId="77777777" w:rsidR="00283E98" w:rsidRPr="00AC3836" w:rsidRDefault="00283E98" w:rsidP="00FE2861">
            <w:pPr>
              <w:spacing w:line="240" w:lineRule="auto"/>
              <w:rPr>
                <w:rFonts w:ascii="Verdana" w:hAnsi="Verdana"/>
                <w:b/>
                <w:sz w:val="18"/>
                <w:szCs w:val="18"/>
              </w:rPr>
            </w:pPr>
          </w:p>
        </w:tc>
        <w:tc>
          <w:tcPr>
            <w:tcW w:w="3972" w:type="dxa"/>
            <w:gridSpan w:val="5"/>
            <w:shd w:val="clear" w:color="auto" w:fill="auto"/>
          </w:tcPr>
          <w:p w14:paraId="3645F24F" w14:textId="77777777" w:rsidR="00283E98" w:rsidRPr="00AC3836" w:rsidRDefault="00283E98" w:rsidP="00FE2861">
            <w:pPr>
              <w:pStyle w:val="Qsanswer"/>
              <w:tabs>
                <w:tab w:val="left" w:pos="283"/>
                <w:tab w:val="left" w:pos="709"/>
              </w:tabs>
              <w:spacing w:after="0" w:line="240" w:lineRule="auto"/>
              <w:ind w:left="0" w:right="0" w:hanging="284"/>
              <w:rPr>
                <w:rFonts w:ascii="Verdana" w:hAnsi="Verdana"/>
                <w:b/>
                <w:color w:val="auto"/>
                <w:szCs w:val="18"/>
              </w:rPr>
            </w:pPr>
          </w:p>
        </w:tc>
      </w:tr>
      <w:tr w:rsidR="00283E98" w:rsidRPr="00AC3836" w14:paraId="50DE8842" w14:textId="77777777" w:rsidTr="00AC3836">
        <w:trPr>
          <w:cantSplit/>
          <w:trHeight w:val="397"/>
        </w:trPr>
        <w:tc>
          <w:tcPr>
            <w:tcW w:w="3119" w:type="dxa"/>
            <w:shd w:val="clear" w:color="auto" w:fill="auto"/>
          </w:tcPr>
          <w:p w14:paraId="6B5B76FA" w14:textId="77777777" w:rsidR="00283E98" w:rsidRPr="00AC3836" w:rsidRDefault="00283E98" w:rsidP="00FE2861">
            <w:pPr>
              <w:spacing w:before="60" w:after="60"/>
              <w:rPr>
                <w:rFonts w:ascii="Verdana" w:hAnsi="Verdana"/>
                <w:sz w:val="18"/>
                <w:szCs w:val="18"/>
              </w:rPr>
            </w:pPr>
            <w:r w:rsidRPr="00AC3836">
              <w:rPr>
                <w:rFonts w:ascii="Verdana" w:hAnsi="Verdana"/>
                <w:sz w:val="18"/>
                <w:szCs w:val="18"/>
              </w:rPr>
              <w:t>Responsibilities</w:t>
            </w:r>
          </w:p>
        </w:tc>
        <w:tc>
          <w:tcPr>
            <w:tcW w:w="3972" w:type="dxa"/>
            <w:gridSpan w:val="5"/>
            <w:tcBorders>
              <w:top w:val="single" w:sz="4" w:space="0" w:color="auto"/>
              <w:left w:val="single" w:sz="4" w:space="0" w:color="auto"/>
              <w:bottom w:val="single" w:sz="4" w:space="0" w:color="auto"/>
              <w:right w:val="single" w:sz="4" w:space="0" w:color="auto"/>
            </w:tcBorders>
            <w:shd w:val="clear" w:color="auto" w:fill="auto"/>
          </w:tcPr>
          <w:p w14:paraId="2EF0399A" w14:textId="77777777" w:rsidR="00283E98" w:rsidRPr="00AC3836" w:rsidRDefault="00283E98" w:rsidP="00FE2861">
            <w:pPr>
              <w:pStyle w:val="Qsanswer"/>
              <w:spacing w:before="60" w:after="60"/>
              <w:ind w:left="312" w:right="0" w:hanging="284"/>
              <w:rPr>
                <w:rFonts w:ascii="Verdana" w:hAnsi="Verdana"/>
                <w:color w:val="auto"/>
                <w:szCs w:val="18"/>
              </w:rPr>
            </w:pPr>
            <w:r w:rsidRPr="00AC3836">
              <w:rPr>
                <w:rFonts w:ascii="Verdana" w:hAnsi="Verdana"/>
                <w:color w:val="auto"/>
                <w:szCs w:val="18"/>
              </w:rPr>
              <w:fldChar w:fldCharType="begin">
                <w:ffData>
                  <w:name w:val="Text6"/>
                  <w:enabled/>
                  <w:calcOnExit w:val="0"/>
                  <w:textInput/>
                </w:ffData>
              </w:fldChar>
            </w:r>
            <w:r w:rsidRPr="00AC3836">
              <w:rPr>
                <w:rFonts w:ascii="Verdana" w:hAnsi="Verdana"/>
                <w:color w:val="auto"/>
                <w:szCs w:val="18"/>
              </w:rPr>
              <w:instrText xml:space="preserve"> FORMTEXT </w:instrText>
            </w:r>
            <w:r w:rsidRPr="00AC3836">
              <w:rPr>
                <w:rFonts w:ascii="Verdana" w:hAnsi="Verdana"/>
                <w:color w:val="auto"/>
                <w:szCs w:val="18"/>
              </w:rPr>
            </w:r>
            <w:r w:rsidRPr="00AC3836">
              <w:rPr>
                <w:rFonts w:ascii="Verdana" w:hAnsi="Verdana"/>
                <w:color w:val="auto"/>
                <w:szCs w:val="18"/>
              </w:rPr>
              <w:fldChar w:fldCharType="separate"/>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color w:val="auto"/>
                <w:szCs w:val="18"/>
              </w:rPr>
              <w:fldChar w:fldCharType="end"/>
            </w:r>
          </w:p>
        </w:tc>
      </w:tr>
      <w:tr w:rsidR="00283E98" w:rsidRPr="00AC3836" w14:paraId="61D789BF" w14:textId="77777777" w:rsidTr="00AC3836">
        <w:trPr>
          <w:cantSplit/>
        </w:trPr>
        <w:tc>
          <w:tcPr>
            <w:tcW w:w="3119" w:type="dxa"/>
            <w:tcBorders>
              <w:top w:val="nil"/>
              <w:left w:val="nil"/>
              <w:bottom w:val="single" w:sz="12" w:space="0" w:color="C0C0C0"/>
              <w:right w:val="nil"/>
            </w:tcBorders>
            <w:shd w:val="clear" w:color="auto" w:fill="auto"/>
          </w:tcPr>
          <w:p w14:paraId="041E387A" w14:textId="77777777" w:rsidR="00283E98" w:rsidRPr="00AC3836" w:rsidRDefault="00283E98" w:rsidP="00FE2861">
            <w:pPr>
              <w:spacing w:line="240" w:lineRule="auto"/>
              <w:rPr>
                <w:rFonts w:ascii="Verdana" w:hAnsi="Verdana"/>
                <w:sz w:val="18"/>
                <w:szCs w:val="18"/>
              </w:rPr>
            </w:pPr>
          </w:p>
        </w:tc>
        <w:tc>
          <w:tcPr>
            <w:tcW w:w="3972" w:type="dxa"/>
            <w:gridSpan w:val="5"/>
            <w:tcBorders>
              <w:top w:val="nil"/>
              <w:left w:val="nil"/>
              <w:bottom w:val="single" w:sz="12" w:space="0" w:color="C0C0C0"/>
              <w:right w:val="nil"/>
            </w:tcBorders>
            <w:shd w:val="clear" w:color="auto" w:fill="auto"/>
          </w:tcPr>
          <w:p w14:paraId="16695466" w14:textId="77777777" w:rsidR="00283E98" w:rsidRPr="00AC3836" w:rsidRDefault="00283E98" w:rsidP="00FE2861">
            <w:pPr>
              <w:pStyle w:val="Qsanswer"/>
              <w:spacing w:after="0" w:line="240" w:lineRule="auto"/>
              <w:ind w:left="0" w:right="0" w:hanging="284"/>
              <w:rPr>
                <w:rFonts w:ascii="Verdana" w:hAnsi="Verdana"/>
                <w:szCs w:val="18"/>
              </w:rPr>
            </w:pPr>
          </w:p>
        </w:tc>
      </w:tr>
      <w:tr w:rsidR="00283E98" w:rsidRPr="00AC3836" w14:paraId="6B91E024" w14:textId="77777777" w:rsidTr="00AC3836">
        <w:trPr>
          <w:cantSplit/>
        </w:trPr>
        <w:tc>
          <w:tcPr>
            <w:tcW w:w="3119" w:type="dxa"/>
            <w:tcBorders>
              <w:top w:val="single" w:sz="12" w:space="0" w:color="C0C0C0"/>
              <w:left w:val="nil"/>
              <w:bottom w:val="nil"/>
              <w:right w:val="nil"/>
            </w:tcBorders>
            <w:shd w:val="clear" w:color="auto" w:fill="auto"/>
          </w:tcPr>
          <w:p w14:paraId="24CC432C" w14:textId="77777777" w:rsidR="00283E98" w:rsidRPr="00AC3836" w:rsidRDefault="00283E98" w:rsidP="00FE2861">
            <w:pPr>
              <w:spacing w:before="60" w:after="60"/>
              <w:rPr>
                <w:rFonts w:ascii="Verdana" w:hAnsi="Verdana"/>
                <w:sz w:val="18"/>
                <w:szCs w:val="18"/>
              </w:rPr>
            </w:pPr>
            <w:r w:rsidRPr="00AC3836">
              <w:rPr>
                <w:rFonts w:ascii="Verdana" w:hAnsi="Verdana"/>
                <w:sz w:val="18"/>
                <w:szCs w:val="18"/>
              </w:rPr>
              <w:t>Reason for leaving</w:t>
            </w:r>
          </w:p>
        </w:tc>
        <w:tc>
          <w:tcPr>
            <w:tcW w:w="3972" w:type="dxa"/>
            <w:gridSpan w:val="5"/>
            <w:tcBorders>
              <w:top w:val="single" w:sz="12" w:space="0" w:color="C0C0C0"/>
              <w:left w:val="nil"/>
              <w:bottom w:val="nil"/>
              <w:right w:val="nil"/>
            </w:tcBorders>
            <w:shd w:val="clear" w:color="auto" w:fill="auto"/>
          </w:tcPr>
          <w:p w14:paraId="4B39C035" w14:textId="77777777" w:rsidR="00283E98" w:rsidRPr="00AC3836" w:rsidRDefault="00283E98" w:rsidP="00FE2861">
            <w:pPr>
              <w:pStyle w:val="Qsanswer"/>
              <w:tabs>
                <w:tab w:val="left" w:pos="283"/>
                <w:tab w:val="left" w:pos="709"/>
              </w:tabs>
              <w:spacing w:before="60" w:after="0"/>
              <w:ind w:left="708" w:right="0" w:hanging="680"/>
              <w:rPr>
                <w:rFonts w:ascii="Verdana" w:hAnsi="Verdana"/>
                <w:color w:val="auto"/>
                <w:szCs w:val="18"/>
              </w:rPr>
            </w:pPr>
            <w:r w:rsidRPr="00AC3836">
              <w:rPr>
                <w:rFonts w:ascii="Verdana" w:hAnsi="Verdana"/>
                <w:color w:val="auto"/>
                <w:szCs w:val="18"/>
              </w:rPr>
              <w:fldChar w:fldCharType="begin">
                <w:ffData>
                  <w:name w:val="Check114"/>
                  <w:enabled/>
                  <w:calcOnExit w:val="0"/>
                  <w:checkBox>
                    <w:sizeAuto/>
                    <w:default w:val="0"/>
                  </w:checkBox>
                </w:ffData>
              </w:fldChar>
            </w:r>
            <w:r w:rsidRPr="00AC3836">
              <w:rPr>
                <w:rFonts w:ascii="Verdana" w:hAnsi="Verdana"/>
                <w:color w:val="auto"/>
                <w:szCs w:val="18"/>
              </w:rPr>
              <w:instrText xml:space="preserve"> FORMCHECKBOX </w:instrText>
            </w:r>
            <w:r w:rsidRPr="00AC3836">
              <w:rPr>
                <w:rFonts w:ascii="Verdana" w:hAnsi="Verdana"/>
                <w:szCs w:val="18"/>
              </w:rPr>
            </w:r>
            <w:r w:rsidRPr="00AC3836">
              <w:rPr>
                <w:rFonts w:ascii="Verdana" w:hAnsi="Verdana"/>
                <w:szCs w:val="18"/>
              </w:rPr>
              <w:fldChar w:fldCharType="separate"/>
            </w:r>
            <w:r w:rsidRPr="00AC3836">
              <w:rPr>
                <w:rFonts w:ascii="Verdana" w:hAnsi="Verdana"/>
                <w:szCs w:val="18"/>
              </w:rPr>
              <w:fldChar w:fldCharType="end"/>
            </w:r>
            <w:r w:rsidRPr="00AC3836">
              <w:rPr>
                <w:rFonts w:ascii="Verdana" w:hAnsi="Verdana"/>
                <w:color w:val="auto"/>
                <w:szCs w:val="18"/>
              </w:rPr>
              <w:tab/>
              <w:t>a) Resignation</w:t>
            </w:r>
          </w:p>
          <w:p w14:paraId="018F8733" w14:textId="77777777" w:rsidR="00283E98" w:rsidRPr="00AC3836" w:rsidRDefault="00283E98" w:rsidP="00FE2861">
            <w:pPr>
              <w:pStyle w:val="Qsanswer"/>
              <w:tabs>
                <w:tab w:val="left" w:pos="283"/>
                <w:tab w:val="left" w:pos="709"/>
              </w:tabs>
              <w:spacing w:before="60" w:after="0"/>
              <w:ind w:left="708" w:right="0" w:hanging="680"/>
              <w:rPr>
                <w:rFonts w:ascii="Verdana" w:hAnsi="Verdana"/>
                <w:color w:val="auto"/>
                <w:szCs w:val="18"/>
              </w:rPr>
            </w:pPr>
            <w:r w:rsidRPr="00AC3836">
              <w:rPr>
                <w:rFonts w:ascii="Verdana" w:hAnsi="Verdana"/>
                <w:color w:val="auto"/>
                <w:szCs w:val="18"/>
              </w:rPr>
              <w:fldChar w:fldCharType="begin">
                <w:ffData>
                  <w:name w:val="Check114"/>
                  <w:enabled/>
                  <w:calcOnExit w:val="0"/>
                  <w:checkBox>
                    <w:sizeAuto/>
                    <w:default w:val="0"/>
                  </w:checkBox>
                </w:ffData>
              </w:fldChar>
            </w:r>
            <w:r w:rsidRPr="00AC3836">
              <w:rPr>
                <w:rFonts w:ascii="Verdana" w:hAnsi="Verdana"/>
                <w:color w:val="auto"/>
                <w:szCs w:val="18"/>
              </w:rPr>
              <w:instrText xml:space="preserve"> FORMCHECKBOX </w:instrText>
            </w:r>
            <w:r w:rsidRPr="00AC3836">
              <w:rPr>
                <w:rFonts w:ascii="Verdana" w:hAnsi="Verdana"/>
                <w:szCs w:val="18"/>
              </w:rPr>
            </w:r>
            <w:r w:rsidRPr="00AC3836">
              <w:rPr>
                <w:rFonts w:ascii="Verdana" w:hAnsi="Verdana"/>
                <w:szCs w:val="18"/>
              </w:rPr>
              <w:fldChar w:fldCharType="separate"/>
            </w:r>
            <w:r w:rsidRPr="00AC3836">
              <w:rPr>
                <w:rFonts w:ascii="Verdana" w:hAnsi="Verdana"/>
                <w:szCs w:val="18"/>
              </w:rPr>
              <w:fldChar w:fldCharType="end"/>
            </w:r>
            <w:r w:rsidRPr="00AC3836">
              <w:rPr>
                <w:rFonts w:ascii="Verdana" w:hAnsi="Verdana"/>
                <w:color w:val="auto"/>
                <w:szCs w:val="18"/>
              </w:rPr>
              <w:tab/>
              <w:t>b) Redundancy</w:t>
            </w:r>
          </w:p>
          <w:p w14:paraId="7A42701D" w14:textId="77777777" w:rsidR="00283E98" w:rsidRPr="00AC3836" w:rsidRDefault="00283E98" w:rsidP="00FE2861">
            <w:pPr>
              <w:pStyle w:val="Qsanswer"/>
              <w:tabs>
                <w:tab w:val="left" w:pos="283"/>
                <w:tab w:val="left" w:pos="709"/>
              </w:tabs>
              <w:spacing w:before="60" w:after="0"/>
              <w:ind w:left="708" w:right="0" w:hanging="680"/>
              <w:rPr>
                <w:rFonts w:ascii="Verdana" w:hAnsi="Verdana"/>
                <w:color w:val="auto"/>
                <w:szCs w:val="18"/>
              </w:rPr>
            </w:pPr>
            <w:r w:rsidRPr="00AC3836">
              <w:rPr>
                <w:rFonts w:ascii="Verdana" w:hAnsi="Verdana"/>
                <w:color w:val="auto"/>
                <w:szCs w:val="18"/>
              </w:rPr>
              <w:fldChar w:fldCharType="begin">
                <w:ffData>
                  <w:name w:val="Check114"/>
                  <w:enabled/>
                  <w:calcOnExit w:val="0"/>
                  <w:checkBox>
                    <w:sizeAuto/>
                    <w:default w:val="0"/>
                  </w:checkBox>
                </w:ffData>
              </w:fldChar>
            </w:r>
            <w:r w:rsidRPr="00AC3836">
              <w:rPr>
                <w:rFonts w:ascii="Verdana" w:hAnsi="Verdana"/>
                <w:color w:val="auto"/>
                <w:szCs w:val="18"/>
              </w:rPr>
              <w:instrText xml:space="preserve"> FORMCHECKBOX </w:instrText>
            </w:r>
            <w:r w:rsidRPr="00AC3836">
              <w:rPr>
                <w:rFonts w:ascii="Verdana" w:hAnsi="Verdana"/>
                <w:szCs w:val="18"/>
              </w:rPr>
            </w:r>
            <w:r w:rsidRPr="00AC3836">
              <w:rPr>
                <w:rFonts w:ascii="Verdana" w:hAnsi="Verdana"/>
                <w:szCs w:val="18"/>
              </w:rPr>
              <w:fldChar w:fldCharType="separate"/>
            </w:r>
            <w:r w:rsidRPr="00AC3836">
              <w:rPr>
                <w:rFonts w:ascii="Verdana" w:hAnsi="Verdana"/>
                <w:szCs w:val="18"/>
              </w:rPr>
              <w:fldChar w:fldCharType="end"/>
            </w:r>
            <w:r w:rsidRPr="00AC3836">
              <w:rPr>
                <w:rFonts w:ascii="Verdana" w:hAnsi="Verdana"/>
                <w:color w:val="auto"/>
                <w:szCs w:val="18"/>
              </w:rPr>
              <w:tab/>
              <w:t>c) Retirement</w:t>
            </w:r>
          </w:p>
          <w:p w14:paraId="61D3F867" w14:textId="77777777" w:rsidR="00283E98" w:rsidRPr="00AC3836" w:rsidRDefault="00283E98" w:rsidP="00FE2861">
            <w:pPr>
              <w:pStyle w:val="Qsanswer"/>
              <w:tabs>
                <w:tab w:val="left" w:pos="283"/>
                <w:tab w:val="left" w:pos="709"/>
              </w:tabs>
              <w:spacing w:before="60" w:after="0"/>
              <w:ind w:left="708" w:right="0" w:hanging="680"/>
              <w:rPr>
                <w:rFonts w:ascii="Verdana" w:hAnsi="Verdana"/>
                <w:color w:val="auto"/>
                <w:szCs w:val="18"/>
              </w:rPr>
            </w:pPr>
            <w:r w:rsidRPr="00AC3836">
              <w:rPr>
                <w:rFonts w:ascii="Verdana" w:hAnsi="Verdana"/>
                <w:color w:val="auto"/>
                <w:szCs w:val="18"/>
              </w:rPr>
              <w:fldChar w:fldCharType="begin">
                <w:ffData>
                  <w:name w:val="Check114"/>
                  <w:enabled/>
                  <w:calcOnExit w:val="0"/>
                  <w:checkBox>
                    <w:sizeAuto/>
                    <w:default w:val="0"/>
                  </w:checkBox>
                </w:ffData>
              </w:fldChar>
            </w:r>
            <w:r w:rsidRPr="00AC3836">
              <w:rPr>
                <w:rFonts w:ascii="Verdana" w:hAnsi="Verdana"/>
                <w:color w:val="auto"/>
                <w:szCs w:val="18"/>
              </w:rPr>
              <w:instrText xml:space="preserve"> FORMCHECKBOX </w:instrText>
            </w:r>
            <w:r w:rsidRPr="00AC3836">
              <w:rPr>
                <w:rFonts w:ascii="Verdana" w:hAnsi="Verdana"/>
                <w:szCs w:val="18"/>
              </w:rPr>
            </w:r>
            <w:r w:rsidRPr="00AC3836">
              <w:rPr>
                <w:rFonts w:ascii="Verdana" w:hAnsi="Verdana"/>
                <w:szCs w:val="18"/>
              </w:rPr>
              <w:fldChar w:fldCharType="separate"/>
            </w:r>
            <w:r w:rsidRPr="00AC3836">
              <w:rPr>
                <w:rFonts w:ascii="Verdana" w:hAnsi="Verdana"/>
                <w:szCs w:val="18"/>
              </w:rPr>
              <w:fldChar w:fldCharType="end"/>
            </w:r>
            <w:r w:rsidRPr="00AC3836">
              <w:rPr>
                <w:rFonts w:ascii="Verdana" w:hAnsi="Verdana"/>
                <w:color w:val="auto"/>
                <w:szCs w:val="18"/>
              </w:rPr>
              <w:tab/>
              <w:t>d) Termination/dismissal</w:t>
            </w:r>
          </w:p>
          <w:p w14:paraId="1BED7424" w14:textId="77777777" w:rsidR="00283E98" w:rsidRPr="00AC3836" w:rsidRDefault="00283E98" w:rsidP="00FE2861">
            <w:pPr>
              <w:pStyle w:val="Qsanswer"/>
              <w:tabs>
                <w:tab w:val="left" w:pos="283"/>
                <w:tab w:val="left" w:pos="709"/>
              </w:tabs>
              <w:spacing w:before="60" w:after="0"/>
              <w:ind w:left="708" w:right="0" w:hanging="680"/>
              <w:rPr>
                <w:rFonts w:ascii="Verdana" w:hAnsi="Verdana"/>
                <w:color w:val="auto"/>
                <w:szCs w:val="18"/>
              </w:rPr>
            </w:pPr>
            <w:r w:rsidRPr="00AC3836">
              <w:rPr>
                <w:rFonts w:ascii="Verdana" w:hAnsi="Verdana"/>
                <w:color w:val="auto"/>
                <w:szCs w:val="18"/>
              </w:rPr>
              <w:fldChar w:fldCharType="begin">
                <w:ffData>
                  <w:name w:val="Check114"/>
                  <w:enabled/>
                  <w:calcOnExit w:val="0"/>
                  <w:checkBox>
                    <w:sizeAuto/>
                    <w:default w:val="0"/>
                  </w:checkBox>
                </w:ffData>
              </w:fldChar>
            </w:r>
            <w:r w:rsidRPr="00AC3836">
              <w:rPr>
                <w:rFonts w:ascii="Verdana" w:hAnsi="Verdana"/>
                <w:color w:val="auto"/>
                <w:szCs w:val="18"/>
              </w:rPr>
              <w:instrText xml:space="preserve"> FORMCHECKBOX </w:instrText>
            </w:r>
            <w:r w:rsidRPr="00AC3836">
              <w:rPr>
                <w:rFonts w:ascii="Verdana" w:hAnsi="Verdana"/>
                <w:szCs w:val="18"/>
              </w:rPr>
            </w:r>
            <w:r w:rsidRPr="00AC3836">
              <w:rPr>
                <w:rFonts w:ascii="Verdana" w:hAnsi="Verdana"/>
                <w:szCs w:val="18"/>
              </w:rPr>
              <w:fldChar w:fldCharType="separate"/>
            </w:r>
            <w:r w:rsidRPr="00AC3836">
              <w:rPr>
                <w:rFonts w:ascii="Verdana" w:hAnsi="Verdana"/>
                <w:szCs w:val="18"/>
              </w:rPr>
              <w:fldChar w:fldCharType="end"/>
            </w:r>
            <w:r w:rsidRPr="00AC3836">
              <w:rPr>
                <w:rFonts w:ascii="Verdana" w:hAnsi="Verdana"/>
                <w:color w:val="auto"/>
                <w:szCs w:val="18"/>
              </w:rPr>
              <w:tab/>
              <w:t>e) End of contract</w:t>
            </w:r>
          </w:p>
          <w:p w14:paraId="7F8D520E" w14:textId="77777777" w:rsidR="00283E98" w:rsidRPr="00AC3836" w:rsidRDefault="00283E98" w:rsidP="00FE2861">
            <w:pPr>
              <w:pStyle w:val="Qsanswer"/>
              <w:tabs>
                <w:tab w:val="left" w:pos="283"/>
                <w:tab w:val="left" w:pos="709"/>
              </w:tabs>
              <w:spacing w:before="20" w:after="20"/>
              <w:ind w:left="680" w:right="0" w:hanging="652"/>
              <w:rPr>
                <w:rFonts w:ascii="Verdana" w:hAnsi="Verdana"/>
                <w:color w:val="auto"/>
                <w:szCs w:val="18"/>
              </w:rPr>
            </w:pPr>
            <w:r w:rsidRPr="00AC3836">
              <w:rPr>
                <w:rFonts w:ascii="Verdana" w:hAnsi="Verdana"/>
                <w:color w:val="auto"/>
                <w:szCs w:val="18"/>
              </w:rPr>
              <w:fldChar w:fldCharType="begin">
                <w:ffData>
                  <w:name w:val="Check115"/>
                  <w:enabled/>
                  <w:calcOnExit w:val="0"/>
                  <w:checkBox>
                    <w:sizeAuto/>
                    <w:default w:val="0"/>
                  </w:checkBox>
                </w:ffData>
              </w:fldChar>
            </w:r>
            <w:r w:rsidRPr="00AC3836">
              <w:rPr>
                <w:rFonts w:ascii="Verdana" w:hAnsi="Verdana"/>
                <w:color w:val="auto"/>
                <w:szCs w:val="18"/>
              </w:rPr>
              <w:instrText xml:space="preserve"> FORMCHECKBOX </w:instrText>
            </w:r>
            <w:r w:rsidRPr="00AC3836">
              <w:rPr>
                <w:rFonts w:ascii="Verdana" w:hAnsi="Verdana"/>
                <w:szCs w:val="18"/>
              </w:rPr>
            </w:r>
            <w:r w:rsidRPr="00AC3836">
              <w:rPr>
                <w:rFonts w:ascii="Verdana" w:hAnsi="Verdana"/>
                <w:szCs w:val="18"/>
              </w:rPr>
              <w:fldChar w:fldCharType="separate"/>
            </w:r>
            <w:r w:rsidRPr="00AC3836">
              <w:rPr>
                <w:rFonts w:ascii="Verdana" w:hAnsi="Verdana"/>
                <w:szCs w:val="18"/>
              </w:rPr>
              <w:fldChar w:fldCharType="end"/>
            </w:r>
            <w:r w:rsidRPr="00AC3836">
              <w:rPr>
                <w:rFonts w:ascii="Verdana" w:hAnsi="Verdana"/>
                <w:color w:val="auto"/>
                <w:szCs w:val="18"/>
              </w:rPr>
              <w:tab/>
              <w:t>f) Other</w:t>
            </w:r>
            <w:r w:rsidRPr="00AC3836">
              <w:rPr>
                <w:rFonts w:ascii="Verdana" w:hAnsi="Verdana"/>
                <w:szCs w:val="18"/>
              </w:rPr>
              <w:sym w:font="Webdings" w:char="F034"/>
            </w:r>
            <w:r w:rsidRPr="00AC3836">
              <w:rPr>
                <w:rFonts w:ascii="Verdana" w:hAnsi="Verdana"/>
                <w:szCs w:val="18"/>
              </w:rPr>
              <w:t xml:space="preserve"> </w:t>
            </w:r>
            <w:r w:rsidRPr="00AC3836">
              <w:rPr>
                <w:rFonts w:ascii="Verdana" w:hAnsi="Verdana"/>
                <w:color w:val="auto"/>
                <w:szCs w:val="18"/>
              </w:rPr>
              <w:t>Please specify</w:t>
            </w:r>
          </w:p>
        </w:tc>
      </w:tr>
      <w:tr w:rsidR="00283E98" w:rsidRPr="00AC3836" w14:paraId="7E5108B4" w14:textId="77777777" w:rsidTr="00AC3836">
        <w:trPr>
          <w:cantSplit/>
          <w:trHeight w:val="397"/>
        </w:trPr>
        <w:tc>
          <w:tcPr>
            <w:tcW w:w="3119" w:type="dxa"/>
            <w:shd w:val="clear" w:color="auto" w:fill="auto"/>
          </w:tcPr>
          <w:p w14:paraId="5650A50F" w14:textId="77777777" w:rsidR="00283E98" w:rsidRPr="00AC3836" w:rsidRDefault="00283E98" w:rsidP="00FE2861">
            <w:pPr>
              <w:spacing w:before="60" w:after="60"/>
              <w:rPr>
                <w:rFonts w:ascii="Verdana" w:hAnsi="Verdana"/>
                <w:sz w:val="18"/>
                <w:szCs w:val="18"/>
              </w:rPr>
            </w:pPr>
          </w:p>
        </w:tc>
        <w:tc>
          <w:tcPr>
            <w:tcW w:w="712" w:type="dxa"/>
            <w:gridSpan w:val="2"/>
            <w:shd w:val="clear" w:color="auto" w:fill="auto"/>
          </w:tcPr>
          <w:p w14:paraId="6ED92483" w14:textId="77777777" w:rsidR="00283E98" w:rsidRPr="00AC3836" w:rsidRDefault="00283E98" w:rsidP="00FE2861">
            <w:pPr>
              <w:pStyle w:val="Qsanswer"/>
              <w:spacing w:before="60" w:after="60"/>
              <w:ind w:right="0"/>
              <w:rPr>
                <w:rFonts w:ascii="Verdana" w:hAnsi="Verdana"/>
                <w:color w:val="auto"/>
                <w:szCs w:val="18"/>
              </w:rPr>
            </w:pPr>
          </w:p>
        </w:tc>
        <w:tc>
          <w:tcPr>
            <w:tcW w:w="3260" w:type="dxa"/>
            <w:gridSpan w:val="3"/>
            <w:tcBorders>
              <w:top w:val="single" w:sz="4" w:space="0" w:color="auto"/>
              <w:left w:val="single" w:sz="4" w:space="0" w:color="auto"/>
              <w:bottom w:val="single" w:sz="4" w:space="0" w:color="auto"/>
              <w:right w:val="single" w:sz="4" w:space="0" w:color="auto"/>
            </w:tcBorders>
            <w:shd w:val="clear" w:color="auto" w:fill="auto"/>
          </w:tcPr>
          <w:p w14:paraId="1B5A9D4B" w14:textId="77777777" w:rsidR="00283E98" w:rsidRPr="00AC3836" w:rsidRDefault="00283E98" w:rsidP="00FE2861">
            <w:pPr>
              <w:pStyle w:val="Qsanswer"/>
              <w:spacing w:before="60" w:after="60"/>
              <w:ind w:right="0"/>
              <w:rPr>
                <w:rFonts w:ascii="Verdana" w:hAnsi="Verdana"/>
                <w:color w:val="auto"/>
                <w:szCs w:val="18"/>
              </w:rPr>
            </w:pPr>
            <w:r w:rsidRPr="00AC3836">
              <w:rPr>
                <w:rFonts w:ascii="Verdana" w:hAnsi="Verdana"/>
                <w:color w:val="auto"/>
                <w:szCs w:val="18"/>
              </w:rPr>
              <w:fldChar w:fldCharType="begin">
                <w:ffData>
                  <w:name w:val=""/>
                  <w:enabled/>
                  <w:calcOnExit w:val="0"/>
                  <w:textInput/>
                </w:ffData>
              </w:fldChar>
            </w:r>
            <w:r w:rsidRPr="00AC3836">
              <w:rPr>
                <w:rFonts w:ascii="Verdana" w:hAnsi="Verdana"/>
                <w:color w:val="auto"/>
                <w:szCs w:val="18"/>
              </w:rPr>
              <w:instrText xml:space="preserve"> FORMTEXT </w:instrText>
            </w:r>
            <w:r w:rsidRPr="00AC3836">
              <w:rPr>
                <w:rFonts w:ascii="Verdana" w:hAnsi="Verdana"/>
                <w:color w:val="auto"/>
                <w:szCs w:val="18"/>
              </w:rPr>
            </w:r>
            <w:r w:rsidRPr="00AC3836">
              <w:rPr>
                <w:rFonts w:ascii="Verdana" w:hAnsi="Verdana"/>
                <w:color w:val="auto"/>
                <w:szCs w:val="18"/>
              </w:rPr>
              <w:fldChar w:fldCharType="separate"/>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color w:val="auto"/>
                <w:szCs w:val="18"/>
              </w:rPr>
              <w:fldChar w:fldCharType="end"/>
            </w:r>
          </w:p>
        </w:tc>
      </w:tr>
      <w:tr w:rsidR="00283E98" w:rsidRPr="00AC3836" w14:paraId="23FA0C83" w14:textId="77777777" w:rsidTr="00AC3836">
        <w:trPr>
          <w:cantSplit/>
        </w:trPr>
        <w:tc>
          <w:tcPr>
            <w:tcW w:w="3119" w:type="dxa"/>
            <w:tcBorders>
              <w:top w:val="nil"/>
              <w:left w:val="nil"/>
              <w:bottom w:val="single" w:sz="12" w:space="0" w:color="C0C0C0"/>
              <w:right w:val="nil"/>
            </w:tcBorders>
            <w:shd w:val="clear" w:color="auto" w:fill="auto"/>
            <w:vAlign w:val="center"/>
          </w:tcPr>
          <w:p w14:paraId="05C7E605" w14:textId="77777777" w:rsidR="00283E98" w:rsidRPr="00AC3836" w:rsidRDefault="00283E98" w:rsidP="00FE2861">
            <w:pPr>
              <w:spacing w:line="40" w:lineRule="exact"/>
              <w:rPr>
                <w:rFonts w:ascii="Verdana" w:hAnsi="Verdana"/>
                <w:sz w:val="18"/>
                <w:szCs w:val="18"/>
              </w:rPr>
            </w:pPr>
          </w:p>
        </w:tc>
        <w:tc>
          <w:tcPr>
            <w:tcW w:w="3972" w:type="dxa"/>
            <w:gridSpan w:val="5"/>
            <w:tcBorders>
              <w:top w:val="nil"/>
              <w:left w:val="nil"/>
              <w:bottom w:val="single" w:sz="12" w:space="0" w:color="C0C0C0"/>
              <w:right w:val="nil"/>
            </w:tcBorders>
            <w:shd w:val="clear" w:color="auto" w:fill="auto"/>
            <w:vAlign w:val="center"/>
          </w:tcPr>
          <w:p w14:paraId="60CFEE69" w14:textId="77777777" w:rsidR="00283E98" w:rsidRPr="00AC3836" w:rsidRDefault="00283E98" w:rsidP="00FE2861">
            <w:pPr>
              <w:spacing w:line="40" w:lineRule="exact"/>
              <w:rPr>
                <w:rFonts w:ascii="Verdana" w:hAnsi="Verdana"/>
                <w:sz w:val="18"/>
                <w:szCs w:val="18"/>
              </w:rPr>
            </w:pPr>
          </w:p>
        </w:tc>
      </w:tr>
      <w:tr w:rsidR="00283E98" w:rsidRPr="00AC3836" w14:paraId="2B3688F1" w14:textId="77777777" w:rsidTr="00AC3836">
        <w:trPr>
          <w:cantSplit/>
        </w:trPr>
        <w:tc>
          <w:tcPr>
            <w:tcW w:w="3119" w:type="dxa"/>
            <w:shd w:val="clear" w:color="auto" w:fill="auto"/>
          </w:tcPr>
          <w:p w14:paraId="4ABEB350" w14:textId="77777777" w:rsidR="00283E98" w:rsidRPr="00AC3836" w:rsidRDefault="00283E98" w:rsidP="00FE2861">
            <w:pPr>
              <w:spacing w:line="240" w:lineRule="auto"/>
              <w:rPr>
                <w:rFonts w:ascii="Verdana" w:hAnsi="Verdana"/>
                <w:sz w:val="18"/>
                <w:szCs w:val="18"/>
              </w:rPr>
            </w:pPr>
          </w:p>
        </w:tc>
        <w:tc>
          <w:tcPr>
            <w:tcW w:w="3972" w:type="dxa"/>
            <w:gridSpan w:val="5"/>
            <w:shd w:val="clear" w:color="auto" w:fill="auto"/>
          </w:tcPr>
          <w:p w14:paraId="10F1E6F9" w14:textId="77777777" w:rsidR="00283E98" w:rsidRPr="00AC3836" w:rsidRDefault="00283E98" w:rsidP="00FE2861">
            <w:pPr>
              <w:pStyle w:val="Qsanswer"/>
              <w:tabs>
                <w:tab w:val="left" w:pos="283"/>
                <w:tab w:val="left" w:pos="709"/>
              </w:tabs>
              <w:spacing w:after="0" w:line="240" w:lineRule="auto"/>
              <w:ind w:left="0" w:right="0" w:hanging="284"/>
              <w:rPr>
                <w:rFonts w:ascii="Verdana" w:hAnsi="Verdana"/>
                <w:color w:val="auto"/>
                <w:szCs w:val="18"/>
              </w:rPr>
            </w:pPr>
          </w:p>
        </w:tc>
      </w:tr>
    </w:tbl>
    <w:p w14:paraId="4B99D83D" w14:textId="08567209" w:rsidR="00283E98" w:rsidRPr="00AC3836" w:rsidRDefault="00283E98" w:rsidP="00AC3836">
      <w:pPr>
        <w:pStyle w:val="Question"/>
        <w:ind w:firstLine="0"/>
        <w:jc w:val="both"/>
        <w:rPr>
          <w:rFonts w:ascii="Verdana" w:hAnsi="Verdana"/>
          <w:b/>
        </w:rPr>
      </w:pPr>
      <w:r w:rsidRPr="00AC3836">
        <w:rPr>
          <w:rFonts w:ascii="Verdana" w:hAnsi="Verdana"/>
          <w:b/>
        </w:rPr>
        <w:lastRenderedPageBreak/>
        <w:t>Employment details (3)</w:t>
      </w:r>
    </w:p>
    <w:p w14:paraId="68097BFE" w14:textId="77777777" w:rsidR="00283E98" w:rsidRDefault="00283E98" w:rsidP="00283E98">
      <w:pPr>
        <w:pStyle w:val="Questionnote"/>
      </w:pPr>
    </w:p>
    <w:tbl>
      <w:tblPr>
        <w:tblW w:w="0" w:type="auto"/>
        <w:tblLayout w:type="fixed"/>
        <w:tblCellMar>
          <w:left w:w="0" w:type="dxa"/>
          <w:right w:w="0" w:type="dxa"/>
        </w:tblCellMar>
        <w:tblLook w:val="0000" w:firstRow="0" w:lastRow="0" w:firstColumn="0" w:lastColumn="0" w:noHBand="0" w:noVBand="0"/>
      </w:tblPr>
      <w:tblGrid>
        <w:gridCol w:w="3119"/>
        <w:gridCol w:w="23"/>
        <w:gridCol w:w="689"/>
        <w:gridCol w:w="992"/>
        <w:gridCol w:w="709"/>
        <w:gridCol w:w="1559"/>
      </w:tblGrid>
      <w:tr w:rsidR="00283E98" w:rsidRPr="00AC3836" w14:paraId="0C6599D3" w14:textId="77777777" w:rsidTr="00FE2861">
        <w:trPr>
          <w:cantSplit/>
        </w:trPr>
        <w:tc>
          <w:tcPr>
            <w:tcW w:w="3119" w:type="dxa"/>
            <w:shd w:val="pct25" w:color="auto" w:fill="FFFFFF"/>
          </w:tcPr>
          <w:p w14:paraId="4EE6A553" w14:textId="77777777" w:rsidR="00283E98" w:rsidRPr="00AC3836" w:rsidRDefault="00283E98" w:rsidP="00FE2861">
            <w:pPr>
              <w:spacing w:before="60" w:after="40"/>
              <w:ind w:hanging="28"/>
              <w:rPr>
                <w:rFonts w:ascii="Verdana" w:hAnsi="Verdana"/>
                <w:b/>
                <w:sz w:val="18"/>
                <w:szCs w:val="18"/>
              </w:rPr>
            </w:pPr>
            <w:r w:rsidRPr="00AC3836">
              <w:rPr>
                <w:rFonts w:ascii="Verdana" w:hAnsi="Verdana"/>
                <w:b/>
                <w:sz w:val="18"/>
                <w:szCs w:val="18"/>
              </w:rPr>
              <w:t>Previous position</w:t>
            </w:r>
          </w:p>
        </w:tc>
        <w:tc>
          <w:tcPr>
            <w:tcW w:w="3972" w:type="dxa"/>
            <w:gridSpan w:val="5"/>
            <w:shd w:val="pct25" w:color="auto" w:fill="FFFFFF"/>
          </w:tcPr>
          <w:p w14:paraId="01614A22" w14:textId="77777777" w:rsidR="00283E98" w:rsidRPr="00AC3836" w:rsidRDefault="00283E98" w:rsidP="00FE2861">
            <w:pPr>
              <w:spacing w:before="60" w:after="40"/>
              <w:rPr>
                <w:rFonts w:ascii="Verdana" w:hAnsi="Verdana"/>
                <w:b/>
                <w:sz w:val="18"/>
                <w:szCs w:val="18"/>
              </w:rPr>
            </w:pPr>
          </w:p>
        </w:tc>
      </w:tr>
      <w:tr w:rsidR="00283E98" w:rsidRPr="00AC3836" w14:paraId="4AD4D6C0" w14:textId="77777777" w:rsidTr="00FE2861">
        <w:trPr>
          <w:cantSplit/>
        </w:trPr>
        <w:tc>
          <w:tcPr>
            <w:tcW w:w="3119" w:type="dxa"/>
            <w:shd w:val="clear" w:color="auto" w:fill="auto"/>
            <w:vAlign w:val="center"/>
          </w:tcPr>
          <w:p w14:paraId="30CAF238" w14:textId="77777777" w:rsidR="00283E98" w:rsidRPr="00AC3836" w:rsidRDefault="00283E98" w:rsidP="00FE2861">
            <w:pPr>
              <w:spacing w:line="40" w:lineRule="exact"/>
              <w:rPr>
                <w:rFonts w:ascii="Verdana" w:hAnsi="Verdana"/>
                <w:sz w:val="18"/>
                <w:szCs w:val="18"/>
              </w:rPr>
            </w:pPr>
          </w:p>
        </w:tc>
        <w:tc>
          <w:tcPr>
            <w:tcW w:w="3972" w:type="dxa"/>
            <w:gridSpan w:val="5"/>
            <w:shd w:val="clear" w:color="auto" w:fill="auto"/>
            <w:vAlign w:val="center"/>
          </w:tcPr>
          <w:p w14:paraId="74BB2705" w14:textId="77777777" w:rsidR="00283E98" w:rsidRPr="00AC3836" w:rsidRDefault="00283E98" w:rsidP="00FE2861">
            <w:pPr>
              <w:spacing w:line="40" w:lineRule="exact"/>
              <w:rPr>
                <w:rFonts w:ascii="Verdana" w:hAnsi="Verdana"/>
                <w:sz w:val="18"/>
                <w:szCs w:val="18"/>
              </w:rPr>
            </w:pPr>
          </w:p>
        </w:tc>
      </w:tr>
      <w:tr w:rsidR="00283E98" w:rsidRPr="00AC3836" w14:paraId="0D5AC580" w14:textId="77777777" w:rsidTr="00FE2861">
        <w:trPr>
          <w:cantSplit/>
        </w:trPr>
        <w:tc>
          <w:tcPr>
            <w:tcW w:w="3119" w:type="dxa"/>
            <w:shd w:val="clear" w:color="auto" w:fill="auto"/>
          </w:tcPr>
          <w:p w14:paraId="623F6395" w14:textId="77777777" w:rsidR="00283E98" w:rsidRPr="00AC3836" w:rsidRDefault="00283E98" w:rsidP="00FE2861">
            <w:pPr>
              <w:spacing w:before="60" w:after="60"/>
              <w:rPr>
                <w:rFonts w:ascii="Verdana" w:hAnsi="Verdana"/>
                <w:sz w:val="18"/>
                <w:szCs w:val="18"/>
              </w:rPr>
            </w:pPr>
            <w:r w:rsidRPr="00AC3836">
              <w:rPr>
                <w:rFonts w:ascii="Verdana" w:hAnsi="Verdana"/>
                <w:sz w:val="18"/>
                <w:szCs w:val="18"/>
              </w:rPr>
              <w:t>Period</w:t>
            </w:r>
            <w:r w:rsidRPr="00AC3836">
              <w:rPr>
                <w:rFonts w:ascii="Verdana" w:hAnsi="Verdana"/>
                <w:sz w:val="18"/>
                <w:szCs w:val="18"/>
              </w:rPr>
              <w:tab/>
              <w:t>From</w:t>
            </w:r>
          </w:p>
        </w:tc>
        <w:tc>
          <w:tcPr>
            <w:tcW w:w="1704" w:type="dxa"/>
            <w:gridSpan w:val="3"/>
            <w:tcBorders>
              <w:top w:val="single" w:sz="4" w:space="0" w:color="auto"/>
              <w:left w:val="single" w:sz="4" w:space="0" w:color="auto"/>
              <w:bottom w:val="single" w:sz="4" w:space="0" w:color="auto"/>
              <w:right w:val="single" w:sz="4" w:space="0" w:color="auto"/>
            </w:tcBorders>
            <w:shd w:val="clear" w:color="auto" w:fill="auto"/>
          </w:tcPr>
          <w:p w14:paraId="34DC312F" w14:textId="77777777" w:rsidR="00283E98" w:rsidRPr="00AC3836" w:rsidRDefault="00283E98" w:rsidP="00FE2861">
            <w:pPr>
              <w:spacing w:before="60" w:after="60"/>
              <w:rPr>
                <w:rFonts w:ascii="Verdana" w:hAnsi="Verdana"/>
                <w:color w:val="808080"/>
                <w:sz w:val="18"/>
                <w:szCs w:val="18"/>
              </w:rPr>
            </w:pPr>
            <w:r w:rsidRPr="00AC3836">
              <w:rPr>
                <w:rFonts w:ascii="Verdana" w:hAnsi="Verdana"/>
                <w:color w:val="808080"/>
                <w:sz w:val="18"/>
                <w:szCs w:val="18"/>
              </w:rPr>
              <w:fldChar w:fldCharType="begin">
                <w:ffData>
                  <w:name w:val=""/>
                  <w:enabled/>
                  <w:calcOnExit w:val="0"/>
                  <w:textInput>
                    <w:default w:val="mm/yy"/>
                  </w:textInput>
                </w:ffData>
              </w:fldChar>
            </w:r>
            <w:r w:rsidRPr="00AC3836">
              <w:rPr>
                <w:rFonts w:ascii="Verdana" w:hAnsi="Verdana"/>
                <w:color w:val="808080"/>
                <w:sz w:val="18"/>
                <w:szCs w:val="18"/>
              </w:rPr>
              <w:instrText xml:space="preserve"> FORMTEXT </w:instrText>
            </w:r>
            <w:r w:rsidRPr="00AC3836">
              <w:rPr>
                <w:rFonts w:ascii="Verdana" w:hAnsi="Verdana"/>
                <w:color w:val="808080"/>
                <w:sz w:val="18"/>
                <w:szCs w:val="18"/>
              </w:rPr>
            </w:r>
            <w:r w:rsidRPr="00AC3836">
              <w:rPr>
                <w:rFonts w:ascii="Verdana" w:hAnsi="Verdana"/>
                <w:color w:val="808080"/>
                <w:sz w:val="18"/>
                <w:szCs w:val="18"/>
              </w:rPr>
              <w:fldChar w:fldCharType="separate"/>
            </w:r>
            <w:r w:rsidRPr="00AC3836">
              <w:rPr>
                <w:rFonts w:ascii="Verdana" w:hAnsi="Verdana"/>
                <w:noProof/>
                <w:color w:val="808080"/>
                <w:sz w:val="18"/>
                <w:szCs w:val="18"/>
              </w:rPr>
              <w:t>mm/yy</w:t>
            </w:r>
            <w:r w:rsidRPr="00AC3836">
              <w:rPr>
                <w:rFonts w:ascii="Verdana" w:hAnsi="Verdana"/>
                <w:color w:val="808080"/>
                <w:sz w:val="18"/>
                <w:szCs w:val="18"/>
              </w:rPr>
              <w:fldChar w:fldCharType="end"/>
            </w:r>
          </w:p>
        </w:tc>
        <w:tc>
          <w:tcPr>
            <w:tcW w:w="709" w:type="dxa"/>
            <w:shd w:val="clear" w:color="auto" w:fill="auto"/>
          </w:tcPr>
          <w:p w14:paraId="7E579AAF" w14:textId="77777777" w:rsidR="00283E98" w:rsidRPr="00AC3836" w:rsidRDefault="00283E98" w:rsidP="00FE2861">
            <w:pPr>
              <w:spacing w:before="60" w:after="60"/>
              <w:ind w:left="340"/>
              <w:rPr>
                <w:rFonts w:ascii="Verdana" w:hAnsi="Verdana"/>
                <w:sz w:val="18"/>
                <w:szCs w:val="18"/>
              </w:rPr>
            </w:pPr>
            <w:r w:rsidRPr="00AC3836">
              <w:rPr>
                <w:rFonts w:ascii="Verdana" w:hAnsi="Verdana"/>
                <w:sz w:val="18"/>
                <w:szCs w:val="18"/>
              </w:rPr>
              <w:t>To</w:t>
            </w:r>
          </w:p>
        </w:tc>
        <w:tc>
          <w:tcPr>
            <w:tcW w:w="1559" w:type="dxa"/>
            <w:tcBorders>
              <w:top w:val="single" w:sz="4" w:space="0" w:color="auto"/>
              <w:left w:val="single" w:sz="4" w:space="0" w:color="auto"/>
              <w:bottom w:val="single" w:sz="4" w:space="0" w:color="auto"/>
              <w:right w:val="single" w:sz="4" w:space="0" w:color="auto"/>
            </w:tcBorders>
            <w:shd w:val="clear" w:color="auto" w:fill="auto"/>
          </w:tcPr>
          <w:p w14:paraId="01D617C6" w14:textId="77777777" w:rsidR="00283E98" w:rsidRPr="00AC3836" w:rsidRDefault="00283E98" w:rsidP="00FE2861">
            <w:pPr>
              <w:pStyle w:val="Qsanswer"/>
              <w:spacing w:before="60" w:after="60"/>
              <w:ind w:left="312" w:right="0" w:hanging="284"/>
              <w:rPr>
                <w:rFonts w:ascii="Verdana" w:hAnsi="Verdana"/>
                <w:color w:val="808080"/>
                <w:szCs w:val="18"/>
              </w:rPr>
            </w:pPr>
            <w:r w:rsidRPr="00AC3836">
              <w:rPr>
                <w:rFonts w:ascii="Verdana" w:hAnsi="Verdana"/>
                <w:color w:val="808080"/>
                <w:szCs w:val="18"/>
              </w:rPr>
              <w:fldChar w:fldCharType="begin">
                <w:ffData>
                  <w:name w:val=""/>
                  <w:enabled/>
                  <w:calcOnExit w:val="0"/>
                  <w:textInput>
                    <w:default w:val="mm/yy"/>
                  </w:textInput>
                </w:ffData>
              </w:fldChar>
            </w:r>
            <w:r w:rsidRPr="00AC3836">
              <w:rPr>
                <w:rFonts w:ascii="Verdana" w:hAnsi="Verdana"/>
                <w:color w:val="808080"/>
                <w:szCs w:val="18"/>
              </w:rPr>
              <w:instrText xml:space="preserve"> FORMTEXT </w:instrText>
            </w:r>
            <w:r w:rsidRPr="00AC3836">
              <w:rPr>
                <w:rFonts w:ascii="Verdana" w:hAnsi="Verdana"/>
                <w:color w:val="808080"/>
                <w:szCs w:val="18"/>
              </w:rPr>
            </w:r>
            <w:r w:rsidRPr="00AC3836">
              <w:rPr>
                <w:rFonts w:ascii="Verdana" w:hAnsi="Verdana"/>
                <w:color w:val="808080"/>
                <w:szCs w:val="18"/>
              </w:rPr>
              <w:fldChar w:fldCharType="separate"/>
            </w:r>
            <w:r w:rsidRPr="00AC3836">
              <w:rPr>
                <w:rFonts w:ascii="Verdana" w:hAnsi="Verdana"/>
                <w:noProof/>
                <w:color w:val="808080"/>
                <w:szCs w:val="18"/>
              </w:rPr>
              <w:t>mm/yy</w:t>
            </w:r>
            <w:r w:rsidRPr="00AC3836">
              <w:rPr>
                <w:rFonts w:ascii="Verdana" w:hAnsi="Verdana"/>
                <w:color w:val="808080"/>
                <w:szCs w:val="18"/>
              </w:rPr>
              <w:fldChar w:fldCharType="end"/>
            </w:r>
          </w:p>
        </w:tc>
      </w:tr>
      <w:tr w:rsidR="00283E98" w:rsidRPr="00AC3836" w14:paraId="69DCF5F0" w14:textId="77777777" w:rsidTr="00FE2861">
        <w:trPr>
          <w:cantSplit/>
        </w:trPr>
        <w:tc>
          <w:tcPr>
            <w:tcW w:w="3119" w:type="dxa"/>
            <w:shd w:val="clear" w:color="auto" w:fill="auto"/>
            <w:vAlign w:val="center"/>
          </w:tcPr>
          <w:p w14:paraId="6E576650" w14:textId="77777777" w:rsidR="00283E98" w:rsidRPr="00AC3836" w:rsidRDefault="00283E98" w:rsidP="00FE2861">
            <w:pPr>
              <w:spacing w:line="40" w:lineRule="exact"/>
              <w:rPr>
                <w:rFonts w:ascii="Verdana" w:hAnsi="Verdana"/>
                <w:sz w:val="18"/>
                <w:szCs w:val="18"/>
              </w:rPr>
            </w:pPr>
          </w:p>
        </w:tc>
        <w:tc>
          <w:tcPr>
            <w:tcW w:w="3972" w:type="dxa"/>
            <w:gridSpan w:val="5"/>
            <w:shd w:val="clear" w:color="auto" w:fill="auto"/>
            <w:vAlign w:val="center"/>
          </w:tcPr>
          <w:p w14:paraId="29FCFF5A" w14:textId="77777777" w:rsidR="00283E98" w:rsidRPr="00AC3836" w:rsidRDefault="00283E98" w:rsidP="00FE2861">
            <w:pPr>
              <w:spacing w:line="40" w:lineRule="exact"/>
              <w:rPr>
                <w:rFonts w:ascii="Verdana" w:hAnsi="Verdana"/>
                <w:sz w:val="18"/>
                <w:szCs w:val="18"/>
              </w:rPr>
            </w:pPr>
          </w:p>
        </w:tc>
      </w:tr>
      <w:tr w:rsidR="00283E98" w:rsidRPr="00AC3836" w14:paraId="5CA18069" w14:textId="77777777" w:rsidTr="00FE2861">
        <w:trPr>
          <w:cantSplit/>
          <w:trHeight w:val="397"/>
        </w:trPr>
        <w:tc>
          <w:tcPr>
            <w:tcW w:w="3119" w:type="dxa"/>
            <w:tcBorders>
              <w:top w:val="single" w:sz="12" w:space="0" w:color="C0C0C0"/>
              <w:left w:val="nil"/>
              <w:right w:val="nil"/>
            </w:tcBorders>
            <w:shd w:val="clear" w:color="auto" w:fill="auto"/>
          </w:tcPr>
          <w:p w14:paraId="5CD3D4A6" w14:textId="77777777" w:rsidR="00283E98" w:rsidRPr="00AC3836" w:rsidRDefault="00283E98" w:rsidP="00FE2861">
            <w:pPr>
              <w:spacing w:before="60" w:after="60"/>
              <w:rPr>
                <w:rFonts w:ascii="Verdana" w:hAnsi="Verdana"/>
                <w:sz w:val="18"/>
                <w:szCs w:val="18"/>
              </w:rPr>
            </w:pPr>
            <w:r w:rsidRPr="00AC3836">
              <w:rPr>
                <w:rFonts w:ascii="Verdana" w:hAnsi="Verdana"/>
                <w:sz w:val="18"/>
                <w:szCs w:val="18"/>
              </w:rPr>
              <w:t>Nature of employment</w:t>
            </w:r>
          </w:p>
        </w:tc>
        <w:tc>
          <w:tcPr>
            <w:tcW w:w="3972" w:type="dxa"/>
            <w:gridSpan w:val="5"/>
            <w:tcBorders>
              <w:top w:val="single" w:sz="12" w:space="0" w:color="C0C0C0"/>
              <w:left w:val="nil"/>
              <w:right w:val="nil"/>
            </w:tcBorders>
            <w:shd w:val="clear" w:color="auto" w:fill="auto"/>
          </w:tcPr>
          <w:p w14:paraId="4591C3B0" w14:textId="77777777" w:rsidR="00283E98" w:rsidRPr="00AC3836" w:rsidRDefault="00283E98" w:rsidP="00FE2861">
            <w:pPr>
              <w:pStyle w:val="Qsanswer"/>
              <w:tabs>
                <w:tab w:val="left" w:pos="283"/>
                <w:tab w:val="left" w:pos="709"/>
              </w:tabs>
              <w:spacing w:before="60" w:after="0"/>
              <w:ind w:left="312" w:right="0" w:hanging="284"/>
              <w:rPr>
                <w:rFonts w:ascii="Verdana" w:hAnsi="Verdana"/>
                <w:color w:val="auto"/>
                <w:szCs w:val="18"/>
              </w:rPr>
            </w:pPr>
            <w:r w:rsidRPr="00AC3836">
              <w:rPr>
                <w:rFonts w:ascii="Verdana" w:hAnsi="Verdana"/>
                <w:color w:val="auto"/>
                <w:szCs w:val="18"/>
              </w:rPr>
              <w:fldChar w:fldCharType="begin">
                <w:ffData>
                  <w:name w:val="Check114"/>
                  <w:enabled/>
                  <w:calcOnExit w:val="0"/>
                  <w:checkBox>
                    <w:sizeAuto/>
                    <w:default w:val="0"/>
                  </w:checkBox>
                </w:ffData>
              </w:fldChar>
            </w:r>
            <w:r w:rsidRPr="00AC3836">
              <w:rPr>
                <w:rFonts w:ascii="Verdana" w:hAnsi="Verdana"/>
                <w:color w:val="auto"/>
                <w:szCs w:val="18"/>
              </w:rPr>
              <w:instrText xml:space="preserve"> FORMCHECKBOX </w:instrText>
            </w:r>
            <w:r w:rsidRPr="00AC3836">
              <w:rPr>
                <w:rFonts w:ascii="Verdana" w:hAnsi="Verdana"/>
                <w:color w:val="auto"/>
                <w:szCs w:val="18"/>
              </w:rPr>
            </w:r>
            <w:r w:rsidRPr="00AC3836">
              <w:rPr>
                <w:rFonts w:ascii="Verdana" w:hAnsi="Verdana"/>
                <w:color w:val="auto"/>
                <w:szCs w:val="18"/>
              </w:rPr>
              <w:fldChar w:fldCharType="separate"/>
            </w:r>
            <w:r w:rsidRPr="00AC3836">
              <w:rPr>
                <w:rFonts w:ascii="Verdana" w:hAnsi="Verdana"/>
                <w:color w:val="auto"/>
                <w:szCs w:val="18"/>
              </w:rPr>
              <w:fldChar w:fldCharType="end"/>
            </w:r>
            <w:r w:rsidRPr="00AC3836">
              <w:rPr>
                <w:rFonts w:ascii="Verdana" w:hAnsi="Verdana"/>
                <w:color w:val="auto"/>
                <w:szCs w:val="18"/>
              </w:rPr>
              <w:t>a) Employed</w:t>
            </w:r>
          </w:p>
          <w:p w14:paraId="040D198C" w14:textId="77777777" w:rsidR="00283E98" w:rsidRPr="00AC3836" w:rsidRDefault="00283E98" w:rsidP="00FE2861">
            <w:pPr>
              <w:pStyle w:val="Qsanswer"/>
              <w:spacing w:before="20" w:after="0"/>
              <w:ind w:left="312" w:right="0" w:hanging="284"/>
              <w:rPr>
                <w:rFonts w:ascii="Verdana" w:hAnsi="Verdana"/>
                <w:color w:val="auto"/>
                <w:szCs w:val="18"/>
              </w:rPr>
            </w:pPr>
            <w:r w:rsidRPr="00AC3836">
              <w:rPr>
                <w:rFonts w:ascii="Verdana" w:hAnsi="Verdana"/>
                <w:color w:val="auto"/>
                <w:szCs w:val="18"/>
              </w:rPr>
              <w:fldChar w:fldCharType="begin">
                <w:ffData>
                  <w:name w:val="Check115"/>
                  <w:enabled/>
                  <w:calcOnExit w:val="0"/>
                  <w:checkBox>
                    <w:sizeAuto/>
                    <w:default w:val="0"/>
                  </w:checkBox>
                </w:ffData>
              </w:fldChar>
            </w:r>
            <w:r w:rsidRPr="00AC3836">
              <w:rPr>
                <w:rFonts w:ascii="Verdana" w:hAnsi="Verdana"/>
                <w:color w:val="auto"/>
                <w:szCs w:val="18"/>
              </w:rPr>
              <w:instrText xml:space="preserve"> FORMCHECKBOX </w:instrText>
            </w:r>
            <w:r w:rsidRPr="00AC3836">
              <w:rPr>
                <w:rFonts w:ascii="Verdana" w:hAnsi="Verdana"/>
                <w:color w:val="auto"/>
                <w:szCs w:val="18"/>
              </w:rPr>
            </w:r>
            <w:r w:rsidRPr="00AC3836">
              <w:rPr>
                <w:rFonts w:ascii="Verdana" w:hAnsi="Verdana"/>
                <w:color w:val="auto"/>
                <w:szCs w:val="18"/>
              </w:rPr>
              <w:fldChar w:fldCharType="separate"/>
            </w:r>
            <w:r w:rsidRPr="00AC3836">
              <w:rPr>
                <w:rFonts w:ascii="Verdana" w:hAnsi="Verdana"/>
                <w:color w:val="auto"/>
                <w:szCs w:val="18"/>
              </w:rPr>
              <w:fldChar w:fldCharType="end"/>
            </w:r>
            <w:r w:rsidRPr="00AC3836">
              <w:rPr>
                <w:rFonts w:ascii="Verdana" w:hAnsi="Verdana"/>
                <w:color w:val="auto"/>
                <w:szCs w:val="18"/>
              </w:rPr>
              <w:t>b) Self-employed</w:t>
            </w:r>
          </w:p>
          <w:p w14:paraId="0599C4D6" w14:textId="77777777" w:rsidR="00283E98" w:rsidRPr="00AC3836" w:rsidRDefault="00283E98" w:rsidP="00FE2861">
            <w:pPr>
              <w:pStyle w:val="Qsanswer"/>
              <w:tabs>
                <w:tab w:val="left" w:pos="283"/>
                <w:tab w:val="left" w:pos="709"/>
              </w:tabs>
              <w:spacing w:before="20" w:after="0"/>
              <w:ind w:left="312" w:right="0" w:hanging="284"/>
              <w:rPr>
                <w:rFonts w:ascii="Verdana" w:hAnsi="Verdana"/>
                <w:color w:val="auto"/>
                <w:szCs w:val="18"/>
              </w:rPr>
            </w:pPr>
            <w:r w:rsidRPr="00AC3836">
              <w:rPr>
                <w:rFonts w:ascii="Verdana" w:hAnsi="Verdana"/>
                <w:color w:val="auto"/>
                <w:szCs w:val="18"/>
              </w:rPr>
              <w:fldChar w:fldCharType="begin">
                <w:ffData>
                  <w:name w:val="Check114"/>
                  <w:enabled/>
                  <w:calcOnExit w:val="0"/>
                  <w:checkBox>
                    <w:sizeAuto/>
                    <w:default w:val="0"/>
                  </w:checkBox>
                </w:ffData>
              </w:fldChar>
            </w:r>
            <w:r w:rsidRPr="00AC3836">
              <w:rPr>
                <w:rFonts w:ascii="Verdana" w:hAnsi="Verdana"/>
                <w:color w:val="auto"/>
                <w:szCs w:val="18"/>
              </w:rPr>
              <w:instrText xml:space="preserve"> FORMCHECKBOX </w:instrText>
            </w:r>
            <w:r w:rsidRPr="00AC3836">
              <w:rPr>
                <w:rFonts w:ascii="Verdana" w:hAnsi="Verdana"/>
                <w:color w:val="auto"/>
                <w:szCs w:val="18"/>
              </w:rPr>
            </w:r>
            <w:r w:rsidRPr="00AC3836">
              <w:rPr>
                <w:rFonts w:ascii="Verdana" w:hAnsi="Verdana"/>
                <w:color w:val="auto"/>
                <w:szCs w:val="18"/>
              </w:rPr>
              <w:fldChar w:fldCharType="separate"/>
            </w:r>
            <w:r w:rsidRPr="00AC3836">
              <w:rPr>
                <w:rFonts w:ascii="Verdana" w:hAnsi="Verdana"/>
                <w:color w:val="auto"/>
                <w:szCs w:val="18"/>
              </w:rPr>
              <w:fldChar w:fldCharType="end"/>
            </w:r>
            <w:r w:rsidRPr="00AC3836">
              <w:rPr>
                <w:rFonts w:ascii="Verdana" w:hAnsi="Verdana"/>
                <w:color w:val="auto"/>
                <w:szCs w:val="18"/>
              </w:rPr>
              <w:t>c) Unemployed</w:t>
            </w:r>
          </w:p>
          <w:p w14:paraId="77210953" w14:textId="77777777" w:rsidR="00283E98" w:rsidRPr="00AC3836" w:rsidRDefault="00283E98" w:rsidP="00FE2861">
            <w:pPr>
              <w:pStyle w:val="Qsanswer"/>
              <w:spacing w:before="20" w:after="60"/>
              <w:ind w:left="312" w:right="0" w:hanging="284"/>
              <w:rPr>
                <w:rFonts w:ascii="Verdana" w:hAnsi="Verdana"/>
                <w:color w:val="auto"/>
                <w:szCs w:val="18"/>
              </w:rPr>
            </w:pPr>
            <w:r w:rsidRPr="00AC3836">
              <w:rPr>
                <w:rFonts w:ascii="Verdana" w:hAnsi="Verdana"/>
                <w:color w:val="auto"/>
                <w:szCs w:val="18"/>
              </w:rPr>
              <w:fldChar w:fldCharType="begin">
                <w:ffData>
                  <w:name w:val="Check115"/>
                  <w:enabled/>
                  <w:calcOnExit w:val="0"/>
                  <w:checkBox>
                    <w:sizeAuto/>
                    <w:default w:val="0"/>
                  </w:checkBox>
                </w:ffData>
              </w:fldChar>
            </w:r>
            <w:r w:rsidRPr="00AC3836">
              <w:rPr>
                <w:rFonts w:ascii="Verdana" w:hAnsi="Verdana"/>
                <w:color w:val="auto"/>
                <w:szCs w:val="18"/>
              </w:rPr>
              <w:instrText xml:space="preserve"> FORMCHECKBOX </w:instrText>
            </w:r>
            <w:r w:rsidRPr="00AC3836">
              <w:rPr>
                <w:rFonts w:ascii="Verdana" w:hAnsi="Verdana"/>
                <w:color w:val="auto"/>
                <w:szCs w:val="18"/>
              </w:rPr>
            </w:r>
            <w:r w:rsidRPr="00AC3836">
              <w:rPr>
                <w:rFonts w:ascii="Verdana" w:hAnsi="Verdana"/>
                <w:color w:val="auto"/>
                <w:szCs w:val="18"/>
              </w:rPr>
              <w:fldChar w:fldCharType="separate"/>
            </w:r>
            <w:r w:rsidRPr="00AC3836">
              <w:rPr>
                <w:rFonts w:ascii="Verdana" w:hAnsi="Verdana"/>
                <w:color w:val="auto"/>
                <w:szCs w:val="18"/>
              </w:rPr>
              <w:fldChar w:fldCharType="end"/>
            </w:r>
            <w:r w:rsidRPr="00AC3836">
              <w:rPr>
                <w:rFonts w:ascii="Verdana" w:hAnsi="Verdana"/>
                <w:color w:val="auto"/>
                <w:szCs w:val="18"/>
              </w:rPr>
              <w:t>d) In full-time education</w:t>
            </w:r>
          </w:p>
          <w:p w14:paraId="496FAF36" w14:textId="77777777" w:rsidR="00283E98" w:rsidRPr="00AC3836" w:rsidRDefault="00283E98" w:rsidP="00FE2861">
            <w:pPr>
              <w:pStyle w:val="Qsanswer"/>
              <w:spacing w:before="20" w:after="60"/>
              <w:ind w:left="312" w:right="0" w:hanging="284"/>
              <w:rPr>
                <w:rFonts w:ascii="Verdana" w:hAnsi="Verdana"/>
                <w:szCs w:val="18"/>
              </w:rPr>
            </w:pPr>
            <w:r w:rsidRPr="00AC3836">
              <w:rPr>
                <w:rFonts w:ascii="Verdana" w:hAnsi="Verdana"/>
                <w:color w:val="auto"/>
                <w:szCs w:val="18"/>
              </w:rPr>
              <w:t>If c or d is ticked, please give details</w:t>
            </w:r>
          </w:p>
        </w:tc>
      </w:tr>
      <w:tr w:rsidR="00283E98" w:rsidRPr="00AC3836" w14:paraId="17AF174B" w14:textId="77777777" w:rsidTr="00FE2861">
        <w:trPr>
          <w:cantSplit/>
          <w:trHeight w:val="509"/>
        </w:trPr>
        <w:tc>
          <w:tcPr>
            <w:tcW w:w="3119" w:type="dxa"/>
            <w:tcBorders>
              <w:left w:val="nil"/>
              <w:bottom w:val="single" w:sz="12" w:space="0" w:color="C0C0C0"/>
              <w:right w:val="nil"/>
            </w:tcBorders>
            <w:shd w:val="clear" w:color="auto" w:fill="auto"/>
          </w:tcPr>
          <w:p w14:paraId="3AC81529" w14:textId="77777777" w:rsidR="00283E98" w:rsidRPr="00AC3836" w:rsidRDefault="00283E98" w:rsidP="00FE2861">
            <w:pPr>
              <w:spacing w:before="60" w:after="60"/>
              <w:rPr>
                <w:rFonts w:ascii="Verdana" w:hAnsi="Verdana"/>
                <w:sz w:val="18"/>
                <w:szCs w:val="18"/>
              </w:rPr>
            </w:pPr>
          </w:p>
        </w:tc>
        <w:tc>
          <w:tcPr>
            <w:tcW w:w="3972" w:type="dxa"/>
            <w:gridSpan w:val="5"/>
            <w:tcBorders>
              <w:left w:val="nil"/>
              <w:bottom w:val="single" w:sz="12" w:space="0" w:color="C0C0C0"/>
              <w:right w:val="nil"/>
            </w:tcBorders>
            <w:shd w:val="clear" w:color="auto" w:fill="auto"/>
          </w:tcPr>
          <w:p w14:paraId="28E097A5" w14:textId="77777777" w:rsidR="00283E98" w:rsidRPr="00AC3836" w:rsidRDefault="00283E98" w:rsidP="00FE2861">
            <w:pPr>
              <w:pStyle w:val="Qsanswer"/>
              <w:spacing w:before="60" w:after="60"/>
              <w:ind w:left="312" w:right="0" w:hanging="284"/>
              <w:rPr>
                <w:rFonts w:ascii="Verdana" w:hAnsi="Verdana"/>
                <w:color w:val="auto"/>
                <w:szCs w:val="18"/>
              </w:rPr>
            </w:pPr>
            <w:r w:rsidRPr="00AC3836">
              <w:rPr>
                <w:rFonts w:ascii="Verdana" w:hAnsi="Verdana"/>
                <w:color w:val="auto"/>
                <w:szCs w:val="18"/>
              </w:rPr>
              <w:fldChar w:fldCharType="begin">
                <w:ffData>
                  <w:name w:val="Text6"/>
                  <w:enabled/>
                  <w:calcOnExit w:val="0"/>
                  <w:textInput/>
                </w:ffData>
              </w:fldChar>
            </w:r>
            <w:r w:rsidRPr="00AC3836">
              <w:rPr>
                <w:rFonts w:ascii="Verdana" w:hAnsi="Verdana"/>
                <w:color w:val="auto"/>
                <w:szCs w:val="18"/>
              </w:rPr>
              <w:instrText xml:space="preserve"> FORMTEXT </w:instrText>
            </w:r>
            <w:r w:rsidRPr="00AC3836">
              <w:rPr>
                <w:rFonts w:ascii="Verdana" w:hAnsi="Verdana"/>
                <w:color w:val="auto"/>
                <w:szCs w:val="18"/>
              </w:rPr>
            </w:r>
            <w:r w:rsidRPr="00AC3836">
              <w:rPr>
                <w:rFonts w:ascii="Verdana" w:hAnsi="Verdana"/>
                <w:color w:val="auto"/>
                <w:szCs w:val="18"/>
              </w:rPr>
              <w:fldChar w:fldCharType="separate"/>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color w:val="auto"/>
                <w:szCs w:val="18"/>
              </w:rPr>
              <w:fldChar w:fldCharType="end"/>
            </w:r>
          </w:p>
          <w:p w14:paraId="4B264EF0" w14:textId="77777777" w:rsidR="00283E98" w:rsidRPr="00AC3836" w:rsidRDefault="00283E98" w:rsidP="00FE2861">
            <w:pPr>
              <w:pStyle w:val="Qsanswer"/>
              <w:tabs>
                <w:tab w:val="left" w:pos="283"/>
                <w:tab w:val="left" w:pos="709"/>
              </w:tabs>
              <w:spacing w:before="60" w:after="0"/>
              <w:ind w:left="312" w:right="0" w:hanging="284"/>
              <w:rPr>
                <w:rFonts w:ascii="Verdana" w:hAnsi="Verdana"/>
                <w:color w:val="auto"/>
                <w:szCs w:val="18"/>
              </w:rPr>
            </w:pPr>
          </w:p>
        </w:tc>
      </w:tr>
      <w:tr w:rsidR="00283E98" w:rsidRPr="00AC3836" w14:paraId="6D41AC27" w14:textId="77777777" w:rsidTr="00FE2861">
        <w:trPr>
          <w:cantSplit/>
        </w:trPr>
        <w:tc>
          <w:tcPr>
            <w:tcW w:w="3119" w:type="dxa"/>
            <w:shd w:val="clear" w:color="auto" w:fill="auto"/>
          </w:tcPr>
          <w:p w14:paraId="331D6460" w14:textId="77777777" w:rsidR="00283E98" w:rsidRPr="00AC3836" w:rsidRDefault="00283E98" w:rsidP="00FE2861">
            <w:pPr>
              <w:spacing w:line="240" w:lineRule="auto"/>
              <w:rPr>
                <w:rFonts w:ascii="Verdana" w:hAnsi="Verdana"/>
                <w:sz w:val="18"/>
                <w:szCs w:val="18"/>
              </w:rPr>
            </w:pPr>
          </w:p>
        </w:tc>
        <w:tc>
          <w:tcPr>
            <w:tcW w:w="3972" w:type="dxa"/>
            <w:gridSpan w:val="5"/>
            <w:shd w:val="clear" w:color="auto" w:fill="auto"/>
          </w:tcPr>
          <w:p w14:paraId="09A07F56" w14:textId="77777777" w:rsidR="00283E98" w:rsidRPr="00AC3836" w:rsidRDefault="00283E98" w:rsidP="00FE2861">
            <w:pPr>
              <w:pStyle w:val="Qsanswer"/>
              <w:tabs>
                <w:tab w:val="left" w:pos="283"/>
                <w:tab w:val="left" w:pos="709"/>
              </w:tabs>
              <w:spacing w:after="0" w:line="240" w:lineRule="auto"/>
              <w:ind w:left="0" w:right="0" w:hanging="284"/>
              <w:rPr>
                <w:rFonts w:ascii="Verdana" w:hAnsi="Verdana"/>
                <w:color w:val="auto"/>
                <w:szCs w:val="18"/>
              </w:rPr>
            </w:pPr>
          </w:p>
        </w:tc>
      </w:tr>
      <w:tr w:rsidR="00283E98" w:rsidRPr="00AC3836" w14:paraId="2F43C75D" w14:textId="77777777" w:rsidTr="00FE2861">
        <w:trPr>
          <w:cantSplit/>
          <w:trHeight w:val="566"/>
        </w:trPr>
        <w:tc>
          <w:tcPr>
            <w:tcW w:w="3119" w:type="dxa"/>
            <w:shd w:val="clear" w:color="auto" w:fill="auto"/>
          </w:tcPr>
          <w:p w14:paraId="0B7650ED" w14:textId="77777777" w:rsidR="00283E98" w:rsidRPr="00AC3836" w:rsidRDefault="00283E98" w:rsidP="00FE2861">
            <w:pPr>
              <w:spacing w:before="60" w:after="60"/>
              <w:rPr>
                <w:rFonts w:ascii="Verdana" w:hAnsi="Verdana"/>
                <w:sz w:val="18"/>
                <w:szCs w:val="18"/>
              </w:rPr>
            </w:pPr>
            <w:r w:rsidRPr="00AC3836">
              <w:rPr>
                <w:rFonts w:ascii="Verdana" w:hAnsi="Verdana"/>
                <w:sz w:val="18"/>
                <w:szCs w:val="18"/>
              </w:rPr>
              <w:t>Name of employer</w:t>
            </w:r>
          </w:p>
        </w:tc>
        <w:tc>
          <w:tcPr>
            <w:tcW w:w="3972" w:type="dxa"/>
            <w:gridSpan w:val="5"/>
            <w:tcBorders>
              <w:top w:val="single" w:sz="4" w:space="0" w:color="auto"/>
              <w:left w:val="single" w:sz="4" w:space="0" w:color="auto"/>
              <w:bottom w:val="single" w:sz="4" w:space="0" w:color="auto"/>
              <w:right w:val="single" w:sz="4" w:space="0" w:color="auto"/>
            </w:tcBorders>
            <w:shd w:val="clear" w:color="auto" w:fill="auto"/>
          </w:tcPr>
          <w:p w14:paraId="550B5835" w14:textId="77777777" w:rsidR="00283E98" w:rsidRPr="00AC3836" w:rsidRDefault="00283E98" w:rsidP="00FE2861">
            <w:pPr>
              <w:pStyle w:val="Qsanswer"/>
              <w:spacing w:before="60" w:after="60"/>
              <w:ind w:left="312" w:right="0" w:hanging="284"/>
              <w:rPr>
                <w:rFonts w:ascii="Verdana" w:hAnsi="Verdana"/>
                <w:color w:val="auto"/>
                <w:szCs w:val="18"/>
              </w:rPr>
            </w:pPr>
            <w:r w:rsidRPr="00AC3836">
              <w:rPr>
                <w:rFonts w:ascii="Verdana" w:hAnsi="Verdana"/>
                <w:color w:val="auto"/>
                <w:szCs w:val="18"/>
              </w:rPr>
              <w:fldChar w:fldCharType="begin">
                <w:ffData>
                  <w:name w:val="Text6"/>
                  <w:enabled/>
                  <w:calcOnExit w:val="0"/>
                  <w:textInput/>
                </w:ffData>
              </w:fldChar>
            </w:r>
            <w:r w:rsidRPr="00AC3836">
              <w:rPr>
                <w:rFonts w:ascii="Verdana" w:hAnsi="Verdana"/>
                <w:color w:val="auto"/>
                <w:szCs w:val="18"/>
              </w:rPr>
              <w:instrText xml:space="preserve"> FORMTEXT </w:instrText>
            </w:r>
            <w:r w:rsidRPr="00AC3836">
              <w:rPr>
                <w:rFonts w:ascii="Verdana" w:hAnsi="Verdana"/>
                <w:color w:val="auto"/>
                <w:szCs w:val="18"/>
              </w:rPr>
            </w:r>
            <w:r w:rsidRPr="00AC3836">
              <w:rPr>
                <w:rFonts w:ascii="Verdana" w:hAnsi="Verdana"/>
                <w:color w:val="auto"/>
                <w:szCs w:val="18"/>
              </w:rPr>
              <w:fldChar w:fldCharType="separate"/>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color w:val="auto"/>
                <w:szCs w:val="18"/>
              </w:rPr>
              <w:fldChar w:fldCharType="end"/>
            </w:r>
          </w:p>
        </w:tc>
      </w:tr>
      <w:tr w:rsidR="00283E98" w:rsidRPr="00AC3836" w14:paraId="5BB0A6A0" w14:textId="77777777" w:rsidTr="00FE2861">
        <w:trPr>
          <w:cantSplit/>
          <w:trHeight w:val="546"/>
        </w:trPr>
        <w:tc>
          <w:tcPr>
            <w:tcW w:w="3119" w:type="dxa"/>
            <w:shd w:val="clear" w:color="auto" w:fill="auto"/>
          </w:tcPr>
          <w:p w14:paraId="56441A05" w14:textId="77777777" w:rsidR="00283E98" w:rsidRPr="00AC3836" w:rsidRDefault="00283E98" w:rsidP="00FE2861">
            <w:pPr>
              <w:spacing w:before="60" w:after="60"/>
              <w:rPr>
                <w:rFonts w:ascii="Verdana" w:hAnsi="Verdana"/>
                <w:sz w:val="18"/>
                <w:szCs w:val="18"/>
              </w:rPr>
            </w:pPr>
            <w:r w:rsidRPr="00AC3836">
              <w:rPr>
                <w:rFonts w:ascii="Verdana" w:hAnsi="Verdana"/>
                <w:sz w:val="18"/>
                <w:szCs w:val="18"/>
              </w:rPr>
              <w:t>Last known address of employer</w:t>
            </w:r>
          </w:p>
        </w:tc>
        <w:tc>
          <w:tcPr>
            <w:tcW w:w="3972" w:type="dxa"/>
            <w:gridSpan w:val="5"/>
            <w:tcBorders>
              <w:top w:val="single" w:sz="4" w:space="0" w:color="auto"/>
              <w:left w:val="single" w:sz="4" w:space="0" w:color="auto"/>
              <w:bottom w:val="single" w:sz="4" w:space="0" w:color="auto"/>
              <w:right w:val="single" w:sz="4" w:space="0" w:color="auto"/>
            </w:tcBorders>
            <w:shd w:val="clear" w:color="auto" w:fill="auto"/>
          </w:tcPr>
          <w:p w14:paraId="0DA7067D" w14:textId="77777777" w:rsidR="00283E98" w:rsidRPr="00AC3836" w:rsidRDefault="00283E98" w:rsidP="00FE2861">
            <w:pPr>
              <w:pStyle w:val="Qsanswer"/>
              <w:spacing w:before="60" w:after="60"/>
              <w:ind w:left="312" w:right="0" w:hanging="284"/>
              <w:rPr>
                <w:rFonts w:ascii="Verdana" w:hAnsi="Verdana"/>
                <w:color w:val="auto"/>
                <w:szCs w:val="18"/>
              </w:rPr>
            </w:pPr>
            <w:r w:rsidRPr="00AC3836">
              <w:rPr>
                <w:rFonts w:ascii="Verdana" w:hAnsi="Verdana"/>
                <w:color w:val="auto"/>
                <w:szCs w:val="18"/>
              </w:rPr>
              <w:fldChar w:fldCharType="begin">
                <w:ffData>
                  <w:name w:val="Text6"/>
                  <w:enabled/>
                  <w:calcOnExit w:val="0"/>
                  <w:textInput/>
                </w:ffData>
              </w:fldChar>
            </w:r>
            <w:r w:rsidRPr="00AC3836">
              <w:rPr>
                <w:rFonts w:ascii="Verdana" w:hAnsi="Verdana"/>
                <w:color w:val="auto"/>
                <w:szCs w:val="18"/>
              </w:rPr>
              <w:instrText xml:space="preserve"> FORMTEXT </w:instrText>
            </w:r>
            <w:r w:rsidRPr="00AC3836">
              <w:rPr>
                <w:rFonts w:ascii="Verdana" w:hAnsi="Verdana"/>
                <w:color w:val="auto"/>
                <w:szCs w:val="18"/>
              </w:rPr>
            </w:r>
            <w:r w:rsidRPr="00AC3836">
              <w:rPr>
                <w:rFonts w:ascii="Verdana" w:hAnsi="Verdana"/>
                <w:color w:val="auto"/>
                <w:szCs w:val="18"/>
              </w:rPr>
              <w:fldChar w:fldCharType="separate"/>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color w:val="auto"/>
                <w:szCs w:val="18"/>
              </w:rPr>
              <w:fldChar w:fldCharType="end"/>
            </w:r>
          </w:p>
        </w:tc>
      </w:tr>
      <w:tr w:rsidR="00283E98" w:rsidRPr="00AC3836" w14:paraId="3B0B5E65" w14:textId="77777777" w:rsidTr="00FE2861">
        <w:trPr>
          <w:cantSplit/>
        </w:trPr>
        <w:tc>
          <w:tcPr>
            <w:tcW w:w="3119" w:type="dxa"/>
            <w:shd w:val="clear" w:color="auto" w:fill="auto"/>
          </w:tcPr>
          <w:p w14:paraId="22F53154" w14:textId="77777777" w:rsidR="00283E98" w:rsidRPr="00AC3836" w:rsidRDefault="00283E98" w:rsidP="00FE2861">
            <w:pPr>
              <w:spacing w:before="60" w:after="60"/>
              <w:rPr>
                <w:rFonts w:ascii="Verdana" w:hAnsi="Verdana"/>
                <w:sz w:val="18"/>
                <w:szCs w:val="18"/>
              </w:rPr>
            </w:pPr>
            <w:r w:rsidRPr="00AC3836">
              <w:rPr>
                <w:rFonts w:ascii="Verdana" w:hAnsi="Verdana"/>
                <w:sz w:val="18"/>
                <w:szCs w:val="18"/>
              </w:rPr>
              <w:t>Previous/other names of employer</w:t>
            </w:r>
          </w:p>
        </w:tc>
        <w:tc>
          <w:tcPr>
            <w:tcW w:w="3972" w:type="dxa"/>
            <w:gridSpan w:val="5"/>
            <w:tcBorders>
              <w:top w:val="single" w:sz="4" w:space="0" w:color="auto"/>
              <w:left w:val="single" w:sz="4" w:space="0" w:color="auto"/>
              <w:bottom w:val="single" w:sz="4" w:space="0" w:color="auto"/>
              <w:right w:val="single" w:sz="4" w:space="0" w:color="auto"/>
            </w:tcBorders>
            <w:shd w:val="clear" w:color="auto" w:fill="auto"/>
          </w:tcPr>
          <w:p w14:paraId="337217E4" w14:textId="77777777" w:rsidR="00283E98" w:rsidRPr="00AC3836" w:rsidRDefault="00283E98" w:rsidP="00FE2861">
            <w:pPr>
              <w:pStyle w:val="Qsanswer"/>
              <w:spacing w:before="60" w:after="60"/>
              <w:ind w:left="312" w:right="0" w:hanging="284"/>
              <w:rPr>
                <w:rFonts w:ascii="Verdana" w:hAnsi="Verdana"/>
                <w:color w:val="auto"/>
                <w:szCs w:val="18"/>
              </w:rPr>
            </w:pPr>
            <w:r w:rsidRPr="00AC3836">
              <w:rPr>
                <w:rFonts w:ascii="Verdana" w:hAnsi="Verdana"/>
                <w:color w:val="auto"/>
                <w:szCs w:val="18"/>
              </w:rPr>
              <w:fldChar w:fldCharType="begin">
                <w:ffData>
                  <w:name w:val=""/>
                  <w:enabled/>
                  <w:calcOnExit w:val="0"/>
                  <w:textInput/>
                </w:ffData>
              </w:fldChar>
            </w:r>
            <w:r w:rsidRPr="00AC3836">
              <w:rPr>
                <w:rFonts w:ascii="Verdana" w:hAnsi="Verdana"/>
                <w:color w:val="auto"/>
                <w:szCs w:val="18"/>
              </w:rPr>
              <w:instrText xml:space="preserve"> FORMTEXT </w:instrText>
            </w:r>
            <w:r w:rsidRPr="00AC3836">
              <w:rPr>
                <w:rFonts w:ascii="Verdana" w:hAnsi="Verdana"/>
                <w:color w:val="auto"/>
                <w:szCs w:val="18"/>
              </w:rPr>
            </w:r>
            <w:r w:rsidRPr="00AC3836">
              <w:rPr>
                <w:rFonts w:ascii="Verdana" w:hAnsi="Verdana"/>
                <w:color w:val="auto"/>
                <w:szCs w:val="18"/>
              </w:rPr>
              <w:fldChar w:fldCharType="separate"/>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color w:val="auto"/>
                <w:szCs w:val="18"/>
              </w:rPr>
              <w:fldChar w:fldCharType="end"/>
            </w:r>
          </w:p>
        </w:tc>
      </w:tr>
      <w:tr w:rsidR="00283E98" w:rsidRPr="00AC3836" w14:paraId="06035E7F" w14:textId="77777777" w:rsidTr="00FE2861">
        <w:trPr>
          <w:cantSplit/>
        </w:trPr>
        <w:tc>
          <w:tcPr>
            <w:tcW w:w="3119" w:type="dxa"/>
            <w:tcBorders>
              <w:top w:val="nil"/>
              <w:left w:val="nil"/>
              <w:bottom w:val="single" w:sz="12" w:space="0" w:color="C0C0C0"/>
              <w:right w:val="nil"/>
            </w:tcBorders>
            <w:shd w:val="clear" w:color="auto" w:fill="auto"/>
          </w:tcPr>
          <w:p w14:paraId="3E3116FE" w14:textId="77777777" w:rsidR="00283E98" w:rsidRPr="00AC3836" w:rsidRDefault="00283E98" w:rsidP="00FE2861">
            <w:pPr>
              <w:spacing w:line="240" w:lineRule="auto"/>
              <w:rPr>
                <w:rFonts w:ascii="Verdana" w:hAnsi="Verdana"/>
                <w:sz w:val="18"/>
                <w:szCs w:val="18"/>
              </w:rPr>
            </w:pPr>
          </w:p>
        </w:tc>
        <w:tc>
          <w:tcPr>
            <w:tcW w:w="3972" w:type="dxa"/>
            <w:gridSpan w:val="5"/>
            <w:tcBorders>
              <w:top w:val="nil"/>
              <w:left w:val="nil"/>
              <w:bottom w:val="single" w:sz="12" w:space="0" w:color="C0C0C0"/>
              <w:right w:val="nil"/>
            </w:tcBorders>
            <w:shd w:val="clear" w:color="auto" w:fill="auto"/>
          </w:tcPr>
          <w:p w14:paraId="7C4BE0FE" w14:textId="77777777" w:rsidR="00283E98" w:rsidRPr="00AC3836" w:rsidRDefault="00283E98" w:rsidP="00FE2861">
            <w:pPr>
              <w:pStyle w:val="Qsanswer"/>
              <w:spacing w:after="0" w:line="240" w:lineRule="auto"/>
              <w:ind w:left="0" w:right="0" w:hanging="284"/>
              <w:rPr>
                <w:rFonts w:ascii="Verdana" w:hAnsi="Verdana"/>
                <w:szCs w:val="18"/>
              </w:rPr>
            </w:pPr>
          </w:p>
        </w:tc>
      </w:tr>
      <w:tr w:rsidR="00283E98" w:rsidRPr="00AC3836" w14:paraId="6766F735" w14:textId="77777777" w:rsidTr="00FE2861">
        <w:trPr>
          <w:cantSplit/>
        </w:trPr>
        <w:tc>
          <w:tcPr>
            <w:tcW w:w="3119" w:type="dxa"/>
            <w:shd w:val="clear" w:color="auto" w:fill="auto"/>
          </w:tcPr>
          <w:p w14:paraId="4A4CE91B" w14:textId="77777777" w:rsidR="00283E98" w:rsidRPr="00AC3836" w:rsidRDefault="00283E98" w:rsidP="00FE2861">
            <w:pPr>
              <w:spacing w:line="240" w:lineRule="auto"/>
              <w:rPr>
                <w:rFonts w:ascii="Verdana" w:hAnsi="Verdana"/>
                <w:sz w:val="18"/>
                <w:szCs w:val="18"/>
              </w:rPr>
            </w:pPr>
          </w:p>
        </w:tc>
        <w:tc>
          <w:tcPr>
            <w:tcW w:w="3972" w:type="dxa"/>
            <w:gridSpan w:val="5"/>
            <w:shd w:val="clear" w:color="auto" w:fill="auto"/>
          </w:tcPr>
          <w:p w14:paraId="039788C7" w14:textId="77777777" w:rsidR="00283E98" w:rsidRPr="00AC3836" w:rsidRDefault="00283E98" w:rsidP="00FE2861">
            <w:pPr>
              <w:pStyle w:val="Qsanswer"/>
              <w:tabs>
                <w:tab w:val="left" w:pos="283"/>
                <w:tab w:val="left" w:pos="709"/>
              </w:tabs>
              <w:spacing w:after="0" w:line="240" w:lineRule="auto"/>
              <w:ind w:left="0" w:right="0" w:hanging="284"/>
              <w:rPr>
                <w:rFonts w:ascii="Verdana" w:hAnsi="Verdana"/>
                <w:color w:val="auto"/>
                <w:szCs w:val="18"/>
              </w:rPr>
            </w:pPr>
          </w:p>
        </w:tc>
      </w:tr>
      <w:tr w:rsidR="00283E98" w:rsidRPr="00AC3836" w14:paraId="19E04213" w14:textId="77777777" w:rsidTr="00FE2861">
        <w:trPr>
          <w:cantSplit/>
          <w:trHeight w:val="397"/>
        </w:trPr>
        <w:tc>
          <w:tcPr>
            <w:tcW w:w="3119" w:type="dxa"/>
            <w:shd w:val="clear" w:color="auto" w:fill="auto"/>
          </w:tcPr>
          <w:p w14:paraId="74269FF1" w14:textId="77777777" w:rsidR="00283E98" w:rsidRPr="00AC3836" w:rsidRDefault="00283E98" w:rsidP="00FE2861">
            <w:pPr>
              <w:spacing w:before="60" w:after="60"/>
              <w:rPr>
                <w:rFonts w:ascii="Verdana" w:hAnsi="Verdana"/>
                <w:sz w:val="18"/>
                <w:szCs w:val="18"/>
              </w:rPr>
            </w:pPr>
            <w:r w:rsidRPr="00AC3836">
              <w:rPr>
                <w:rFonts w:ascii="Verdana" w:hAnsi="Verdana"/>
                <w:sz w:val="18"/>
                <w:szCs w:val="18"/>
              </w:rPr>
              <w:t>Nature of business</w:t>
            </w:r>
          </w:p>
        </w:tc>
        <w:tc>
          <w:tcPr>
            <w:tcW w:w="3972" w:type="dxa"/>
            <w:gridSpan w:val="5"/>
            <w:tcBorders>
              <w:top w:val="single" w:sz="4" w:space="0" w:color="auto"/>
              <w:left w:val="single" w:sz="4" w:space="0" w:color="auto"/>
              <w:bottom w:val="single" w:sz="4" w:space="0" w:color="auto"/>
              <w:right w:val="single" w:sz="4" w:space="0" w:color="auto"/>
            </w:tcBorders>
            <w:shd w:val="clear" w:color="auto" w:fill="auto"/>
          </w:tcPr>
          <w:p w14:paraId="08D2CBC7" w14:textId="77777777" w:rsidR="00283E98" w:rsidRPr="00AC3836" w:rsidRDefault="00283E98" w:rsidP="00FE2861">
            <w:pPr>
              <w:pStyle w:val="Qsanswer"/>
              <w:spacing w:before="60" w:after="60"/>
              <w:ind w:left="312" w:right="0" w:hanging="284"/>
              <w:rPr>
                <w:rFonts w:ascii="Verdana" w:hAnsi="Verdana"/>
                <w:color w:val="auto"/>
                <w:szCs w:val="18"/>
              </w:rPr>
            </w:pPr>
            <w:r w:rsidRPr="00AC3836">
              <w:rPr>
                <w:rFonts w:ascii="Verdana" w:hAnsi="Verdana"/>
                <w:color w:val="auto"/>
                <w:szCs w:val="18"/>
              </w:rPr>
              <w:fldChar w:fldCharType="begin">
                <w:ffData>
                  <w:name w:val="Text6"/>
                  <w:enabled/>
                  <w:calcOnExit w:val="0"/>
                  <w:textInput/>
                </w:ffData>
              </w:fldChar>
            </w:r>
            <w:r w:rsidRPr="00AC3836">
              <w:rPr>
                <w:rFonts w:ascii="Verdana" w:hAnsi="Verdana"/>
                <w:color w:val="auto"/>
                <w:szCs w:val="18"/>
              </w:rPr>
              <w:instrText xml:space="preserve"> FORMTEXT </w:instrText>
            </w:r>
            <w:r w:rsidRPr="00AC3836">
              <w:rPr>
                <w:rFonts w:ascii="Verdana" w:hAnsi="Verdana"/>
                <w:color w:val="auto"/>
                <w:szCs w:val="18"/>
              </w:rPr>
            </w:r>
            <w:r w:rsidRPr="00AC3836">
              <w:rPr>
                <w:rFonts w:ascii="Verdana" w:hAnsi="Verdana"/>
                <w:color w:val="auto"/>
                <w:szCs w:val="18"/>
              </w:rPr>
              <w:fldChar w:fldCharType="separate"/>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color w:val="auto"/>
                <w:szCs w:val="18"/>
              </w:rPr>
              <w:fldChar w:fldCharType="end"/>
            </w:r>
          </w:p>
        </w:tc>
      </w:tr>
      <w:tr w:rsidR="00283E98" w:rsidRPr="00AC3836" w14:paraId="00EC3427" w14:textId="77777777" w:rsidTr="00FE2861">
        <w:trPr>
          <w:cantSplit/>
        </w:trPr>
        <w:tc>
          <w:tcPr>
            <w:tcW w:w="3119" w:type="dxa"/>
            <w:tcBorders>
              <w:top w:val="nil"/>
              <w:left w:val="nil"/>
              <w:bottom w:val="single" w:sz="12" w:space="0" w:color="C0C0C0"/>
              <w:right w:val="nil"/>
            </w:tcBorders>
            <w:shd w:val="clear" w:color="auto" w:fill="auto"/>
          </w:tcPr>
          <w:p w14:paraId="4B538FE5" w14:textId="77777777" w:rsidR="00283E98" w:rsidRPr="00AC3836" w:rsidRDefault="00283E98" w:rsidP="00FE2861">
            <w:pPr>
              <w:spacing w:line="240" w:lineRule="auto"/>
              <w:rPr>
                <w:rFonts w:ascii="Verdana" w:hAnsi="Verdana"/>
                <w:sz w:val="18"/>
                <w:szCs w:val="18"/>
              </w:rPr>
            </w:pPr>
          </w:p>
        </w:tc>
        <w:tc>
          <w:tcPr>
            <w:tcW w:w="3972" w:type="dxa"/>
            <w:gridSpan w:val="5"/>
            <w:tcBorders>
              <w:top w:val="nil"/>
              <w:left w:val="nil"/>
              <w:bottom w:val="single" w:sz="12" w:space="0" w:color="C0C0C0"/>
              <w:right w:val="nil"/>
            </w:tcBorders>
            <w:shd w:val="clear" w:color="auto" w:fill="auto"/>
          </w:tcPr>
          <w:p w14:paraId="5FC4187C" w14:textId="77777777" w:rsidR="00283E98" w:rsidRPr="00AC3836" w:rsidRDefault="00283E98" w:rsidP="00FE2861">
            <w:pPr>
              <w:pStyle w:val="Qsanswer"/>
              <w:spacing w:after="0" w:line="240" w:lineRule="auto"/>
              <w:ind w:left="0" w:right="0" w:hanging="284"/>
              <w:rPr>
                <w:rFonts w:ascii="Verdana" w:hAnsi="Verdana"/>
                <w:szCs w:val="18"/>
              </w:rPr>
            </w:pPr>
          </w:p>
        </w:tc>
      </w:tr>
      <w:tr w:rsidR="00283E98" w:rsidRPr="00AC3836" w14:paraId="1193707C" w14:textId="77777777" w:rsidTr="00FE2861">
        <w:trPr>
          <w:cantSplit/>
        </w:trPr>
        <w:tc>
          <w:tcPr>
            <w:tcW w:w="3119" w:type="dxa"/>
            <w:tcBorders>
              <w:top w:val="single" w:sz="12" w:space="0" w:color="C0C0C0"/>
              <w:left w:val="nil"/>
              <w:right w:val="nil"/>
            </w:tcBorders>
            <w:shd w:val="clear" w:color="auto" w:fill="auto"/>
          </w:tcPr>
          <w:p w14:paraId="00996D40" w14:textId="77777777" w:rsidR="00283E98" w:rsidRPr="00AC3836" w:rsidRDefault="00283E98" w:rsidP="00FE2861">
            <w:pPr>
              <w:spacing w:before="60" w:after="60"/>
              <w:rPr>
                <w:rFonts w:ascii="Verdana" w:hAnsi="Verdana"/>
                <w:sz w:val="18"/>
                <w:szCs w:val="18"/>
              </w:rPr>
            </w:pPr>
            <w:r w:rsidRPr="00AC3836">
              <w:rPr>
                <w:rFonts w:ascii="Verdana" w:hAnsi="Verdana"/>
                <w:sz w:val="18"/>
                <w:szCs w:val="18"/>
              </w:rPr>
              <w:t>Is/was employer regulated by a regulatory body?</w:t>
            </w:r>
          </w:p>
        </w:tc>
        <w:tc>
          <w:tcPr>
            <w:tcW w:w="3972" w:type="dxa"/>
            <w:gridSpan w:val="5"/>
            <w:tcBorders>
              <w:top w:val="single" w:sz="12" w:space="0" w:color="C0C0C0"/>
              <w:left w:val="nil"/>
              <w:bottom w:val="nil"/>
              <w:right w:val="nil"/>
            </w:tcBorders>
            <w:shd w:val="clear" w:color="auto" w:fill="auto"/>
          </w:tcPr>
          <w:p w14:paraId="1900E2C1" w14:textId="77777777" w:rsidR="00283E98" w:rsidRPr="00AC3836" w:rsidRDefault="00283E98" w:rsidP="00FE2861">
            <w:pPr>
              <w:pStyle w:val="Qsanswer"/>
              <w:tabs>
                <w:tab w:val="left" w:pos="283"/>
                <w:tab w:val="left" w:pos="709"/>
              </w:tabs>
              <w:spacing w:before="60" w:after="0"/>
              <w:ind w:left="708" w:right="0" w:hanging="680"/>
              <w:rPr>
                <w:rFonts w:ascii="Verdana" w:hAnsi="Verdana"/>
                <w:color w:val="auto"/>
                <w:szCs w:val="18"/>
              </w:rPr>
            </w:pPr>
            <w:r w:rsidRPr="00AC3836">
              <w:rPr>
                <w:rFonts w:ascii="Verdana" w:hAnsi="Verdana"/>
                <w:color w:val="auto"/>
                <w:szCs w:val="18"/>
              </w:rPr>
              <w:fldChar w:fldCharType="begin">
                <w:ffData>
                  <w:name w:val="Check114"/>
                  <w:enabled/>
                  <w:calcOnExit w:val="0"/>
                  <w:checkBox>
                    <w:sizeAuto/>
                    <w:default w:val="0"/>
                  </w:checkBox>
                </w:ffData>
              </w:fldChar>
            </w:r>
            <w:r w:rsidRPr="00AC3836">
              <w:rPr>
                <w:rFonts w:ascii="Verdana" w:hAnsi="Verdana"/>
                <w:color w:val="auto"/>
                <w:szCs w:val="18"/>
              </w:rPr>
              <w:instrText xml:space="preserve"> FORMCHECKBOX </w:instrText>
            </w:r>
            <w:r w:rsidRPr="00AC3836">
              <w:rPr>
                <w:rFonts w:ascii="Verdana" w:hAnsi="Verdana"/>
                <w:szCs w:val="18"/>
              </w:rPr>
            </w:r>
            <w:r w:rsidRPr="00AC3836">
              <w:rPr>
                <w:rFonts w:ascii="Verdana" w:hAnsi="Verdana"/>
                <w:szCs w:val="18"/>
              </w:rPr>
              <w:fldChar w:fldCharType="separate"/>
            </w:r>
            <w:r w:rsidRPr="00AC3836">
              <w:rPr>
                <w:rFonts w:ascii="Verdana" w:hAnsi="Verdana"/>
                <w:szCs w:val="18"/>
              </w:rPr>
              <w:fldChar w:fldCharType="end"/>
            </w:r>
            <w:r w:rsidRPr="00AC3836">
              <w:rPr>
                <w:rFonts w:ascii="Verdana" w:hAnsi="Verdana"/>
                <w:color w:val="auto"/>
                <w:szCs w:val="18"/>
              </w:rPr>
              <w:tab/>
              <w:t>No</w:t>
            </w:r>
          </w:p>
          <w:p w14:paraId="5207D56C" w14:textId="77777777" w:rsidR="00283E98" w:rsidRPr="00AC3836" w:rsidRDefault="00283E98" w:rsidP="00FE2861">
            <w:pPr>
              <w:pStyle w:val="Qsanswer"/>
              <w:tabs>
                <w:tab w:val="left" w:pos="283"/>
                <w:tab w:val="left" w:pos="709"/>
              </w:tabs>
              <w:spacing w:before="20" w:after="20"/>
              <w:ind w:left="680" w:right="0" w:hanging="652"/>
              <w:rPr>
                <w:rFonts w:ascii="Verdana" w:hAnsi="Verdana"/>
                <w:color w:val="auto"/>
                <w:szCs w:val="18"/>
              </w:rPr>
            </w:pPr>
            <w:r w:rsidRPr="00AC3836">
              <w:rPr>
                <w:rFonts w:ascii="Verdana" w:hAnsi="Verdana"/>
                <w:color w:val="auto"/>
                <w:szCs w:val="18"/>
              </w:rPr>
              <w:fldChar w:fldCharType="begin">
                <w:ffData>
                  <w:name w:val="Check115"/>
                  <w:enabled/>
                  <w:calcOnExit w:val="0"/>
                  <w:checkBox>
                    <w:sizeAuto/>
                    <w:default w:val="0"/>
                  </w:checkBox>
                </w:ffData>
              </w:fldChar>
            </w:r>
            <w:r w:rsidRPr="00AC3836">
              <w:rPr>
                <w:rFonts w:ascii="Verdana" w:hAnsi="Verdana"/>
                <w:color w:val="auto"/>
                <w:szCs w:val="18"/>
              </w:rPr>
              <w:instrText xml:space="preserve"> FORMCHECKBOX </w:instrText>
            </w:r>
            <w:r w:rsidRPr="00AC3836">
              <w:rPr>
                <w:rFonts w:ascii="Verdana" w:hAnsi="Verdana"/>
                <w:szCs w:val="18"/>
              </w:rPr>
            </w:r>
            <w:r w:rsidRPr="00AC3836">
              <w:rPr>
                <w:rFonts w:ascii="Verdana" w:hAnsi="Verdana"/>
                <w:szCs w:val="18"/>
              </w:rPr>
              <w:fldChar w:fldCharType="separate"/>
            </w:r>
            <w:r w:rsidRPr="00AC3836">
              <w:rPr>
                <w:rFonts w:ascii="Verdana" w:hAnsi="Verdana"/>
                <w:szCs w:val="18"/>
              </w:rPr>
              <w:fldChar w:fldCharType="end"/>
            </w:r>
            <w:r w:rsidRPr="00AC3836">
              <w:rPr>
                <w:rFonts w:ascii="Verdana" w:hAnsi="Verdana"/>
                <w:color w:val="auto"/>
                <w:szCs w:val="18"/>
              </w:rPr>
              <w:tab/>
              <w:t>Yes</w:t>
            </w:r>
            <w:r w:rsidRPr="00AC3836">
              <w:rPr>
                <w:rFonts w:ascii="Verdana" w:hAnsi="Verdana"/>
                <w:szCs w:val="18"/>
              </w:rPr>
              <w:sym w:font="Webdings" w:char="F034"/>
            </w:r>
            <w:r w:rsidRPr="00AC3836">
              <w:rPr>
                <w:rFonts w:ascii="Verdana" w:hAnsi="Verdana"/>
                <w:szCs w:val="18"/>
              </w:rPr>
              <w:t xml:space="preserve"> </w:t>
            </w:r>
            <w:r w:rsidRPr="00AC3836">
              <w:rPr>
                <w:rFonts w:ascii="Verdana" w:hAnsi="Verdana"/>
                <w:color w:val="auto"/>
                <w:szCs w:val="18"/>
              </w:rPr>
              <w:t xml:space="preserve">Please give the name of the </w:t>
            </w:r>
            <w:r w:rsidRPr="00AC3836">
              <w:rPr>
                <w:rFonts w:ascii="Verdana" w:hAnsi="Verdana"/>
                <w:color w:val="auto"/>
                <w:szCs w:val="18"/>
              </w:rPr>
              <w:br/>
              <w:t>regulatory body</w:t>
            </w:r>
          </w:p>
        </w:tc>
      </w:tr>
      <w:tr w:rsidR="00283E98" w:rsidRPr="00AC3836" w14:paraId="5599A35C" w14:textId="77777777" w:rsidTr="00FE2861">
        <w:trPr>
          <w:cantSplit/>
          <w:trHeight w:val="397"/>
        </w:trPr>
        <w:tc>
          <w:tcPr>
            <w:tcW w:w="3119" w:type="dxa"/>
            <w:shd w:val="clear" w:color="auto" w:fill="auto"/>
          </w:tcPr>
          <w:p w14:paraId="604EF18D" w14:textId="77777777" w:rsidR="00283E98" w:rsidRPr="00AC3836" w:rsidRDefault="00283E98" w:rsidP="00FE2861">
            <w:pPr>
              <w:spacing w:before="60" w:after="60"/>
              <w:rPr>
                <w:rFonts w:ascii="Verdana" w:hAnsi="Verdana"/>
                <w:sz w:val="18"/>
                <w:szCs w:val="18"/>
              </w:rPr>
            </w:pPr>
          </w:p>
        </w:tc>
        <w:tc>
          <w:tcPr>
            <w:tcW w:w="23" w:type="dxa"/>
            <w:tcBorders>
              <w:right w:val="single" w:sz="2" w:space="0" w:color="auto"/>
            </w:tcBorders>
            <w:shd w:val="clear" w:color="auto" w:fill="auto"/>
          </w:tcPr>
          <w:p w14:paraId="4F95AA61" w14:textId="77777777" w:rsidR="00283E98" w:rsidRPr="00AC3836" w:rsidRDefault="00283E98" w:rsidP="00FE2861">
            <w:pPr>
              <w:pStyle w:val="Qsanswer"/>
              <w:spacing w:before="60" w:after="60"/>
              <w:ind w:right="0"/>
              <w:rPr>
                <w:rFonts w:ascii="Verdana" w:hAnsi="Verdana"/>
                <w:color w:val="auto"/>
                <w:szCs w:val="18"/>
              </w:rPr>
            </w:pPr>
          </w:p>
        </w:tc>
        <w:tc>
          <w:tcPr>
            <w:tcW w:w="3949" w:type="dxa"/>
            <w:gridSpan w:val="4"/>
            <w:tcBorders>
              <w:top w:val="single" w:sz="2" w:space="0" w:color="auto"/>
              <w:left w:val="single" w:sz="2" w:space="0" w:color="auto"/>
              <w:bottom w:val="single" w:sz="2" w:space="0" w:color="auto"/>
              <w:right w:val="single" w:sz="2" w:space="0" w:color="auto"/>
            </w:tcBorders>
            <w:shd w:val="clear" w:color="auto" w:fill="auto"/>
          </w:tcPr>
          <w:p w14:paraId="3BB62441" w14:textId="77777777" w:rsidR="00283E98" w:rsidRPr="00AC3836" w:rsidRDefault="00283E98" w:rsidP="00FE2861">
            <w:pPr>
              <w:pStyle w:val="Qsanswer"/>
              <w:spacing w:before="60" w:after="60"/>
              <w:ind w:right="0"/>
              <w:rPr>
                <w:rFonts w:ascii="Verdana" w:hAnsi="Verdana"/>
                <w:color w:val="auto"/>
                <w:szCs w:val="18"/>
              </w:rPr>
            </w:pPr>
            <w:r w:rsidRPr="00AC3836">
              <w:rPr>
                <w:rFonts w:ascii="Verdana" w:hAnsi="Verdana"/>
                <w:color w:val="auto"/>
                <w:szCs w:val="18"/>
              </w:rPr>
              <w:fldChar w:fldCharType="begin">
                <w:ffData>
                  <w:name w:val=""/>
                  <w:enabled/>
                  <w:calcOnExit w:val="0"/>
                  <w:textInput/>
                </w:ffData>
              </w:fldChar>
            </w:r>
            <w:r w:rsidRPr="00AC3836">
              <w:rPr>
                <w:rFonts w:ascii="Verdana" w:hAnsi="Verdana"/>
                <w:color w:val="auto"/>
                <w:szCs w:val="18"/>
              </w:rPr>
              <w:instrText xml:space="preserve"> FORMTEXT </w:instrText>
            </w:r>
            <w:r w:rsidRPr="00AC3836">
              <w:rPr>
                <w:rFonts w:ascii="Verdana" w:hAnsi="Verdana"/>
                <w:color w:val="auto"/>
                <w:szCs w:val="18"/>
              </w:rPr>
            </w:r>
            <w:r w:rsidRPr="00AC3836">
              <w:rPr>
                <w:rFonts w:ascii="Verdana" w:hAnsi="Verdana"/>
                <w:color w:val="auto"/>
                <w:szCs w:val="18"/>
              </w:rPr>
              <w:fldChar w:fldCharType="separate"/>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color w:val="auto"/>
                <w:szCs w:val="18"/>
              </w:rPr>
              <w:fldChar w:fldCharType="end"/>
            </w:r>
          </w:p>
        </w:tc>
      </w:tr>
      <w:tr w:rsidR="00283E98" w:rsidRPr="00AC3836" w14:paraId="6C8A5EF8" w14:textId="77777777" w:rsidTr="00FE2861">
        <w:trPr>
          <w:cantSplit/>
        </w:trPr>
        <w:tc>
          <w:tcPr>
            <w:tcW w:w="3119" w:type="dxa"/>
            <w:tcBorders>
              <w:bottom w:val="single" w:sz="12" w:space="0" w:color="BFBFBF"/>
            </w:tcBorders>
            <w:shd w:val="clear" w:color="auto" w:fill="auto"/>
          </w:tcPr>
          <w:p w14:paraId="021CE0C9" w14:textId="77777777" w:rsidR="00283E98" w:rsidRPr="00AC3836" w:rsidRDefault="00283E98" w:rsidP="00FE2861">
            <w:pPr>
              <w:spacing w:line="240" w:lineRule="auto"/>
              <w:rPr>
                <w:rFonts w:ascii="Verdana" w:hAnsi="Verdana"/>
                <w:sz w:val="18"/>
                <w:szCs w:val="18"/>
              </w:rPr>
            </w:pPr>
          </w:p>
        </w:tc>
        <w:tc>
          <w:tcPr>
            <w:tcW w:w="3972" w:type="dxa"/>
            <w:gridSpan w:val="5"/>
            <w:tcBorders>
              <w:top w:val="single" w:sz="2" w:space="0" w:color="auto"/>
              <w:bottom w:val="single" w:sz="12" w:space="0" w:color="BFBFBF"/>
            </w:tcBorders>
            <w:shd w:val="clear" w:color="auto" w:fill="auto"/>
          </w:tcPr>
          <w:p w14:paraId="28E822C3" w14:textId="77777777" w:rsidR="00283E98" w:rsidRPr="00AC3836" w:rsidRDefault="00283E98" w:rsidP="00FE2861">
            <w:pPr>
              <w:pStyle w:val="Qsanswer"/>
              <w:tabs>
                <w:tab w:val="left" w:pos="283"/>
                <w:tab w:val="left" w:pos="709"/>
              </w:tabs>
              <w:spacing w:after="0" w:line="240" w:lineRule="auto"/>
              <w:ind w:left="0" w:right="0" w:hanging="284"/>
              <w:rPr>
                <w:rFonts w:ascii="Verdana" w:hAnsi="Verdana"/>
                <w:color w:val="auto"/>
                <w:szCs w:val="18"/>
              </w:rPr>
            </w:pPr>
          </w:p>
        </w:tc>
      </w:tr>
      <w:tr w:rsidR="00283E98" w:rsidRPr="00AC3836" w14:paraId="381CB211" w14:textId="77777777" w:rsidTr="00FE2861">
        <w:trPr>
          <w:cantSplit/>
        </w:trPr>
        <w:tc>
          <w:tcPr>
            <w:tcW w:w="3119" w:type="dxa"/>
            <w:tcBorders>
              <w:top w:val="single" w:sz="12" w:space="0" w:color="BFBFBF"/>
            </w:tcBorders>
            <w:shd w:val="clear" w:color="auto" w:fill="auto"/>
          </w:tcPr>
          <w:p w14:paraId="136A2F8E" w14:textId="77777777" w:rsidR="00283E98" w:rsidRPr="00AC3836" w:rsidRDefault="00283E98" w:rsidP="00FE2861">
            <w:pPr>
              <w:spacing w:line="240" w:lineRule="auto"/>
              <w:rPr>
                <w:rFonts w:ascii="Verdana" w:hAnsi="Verdana"/>
                <w:b/>
                <w:sz w:val="18"/>
                <w:szCs w:val="18"/>
              </w:rPr>
            </w:pPr>
          </w:p>
        </w:tc>
        <w:tc>
          <w:tcPr>
            <w:tcW w:w="3972" w:type="dxa"/>
            <w:gridSpan w:val="5"/>
            <w:shd w:val="clear" w:color="auto" w:fill="auto"/>
          </w:tcPr>
          <w:p w14:paraId="6BAF1DF2" w14:textId="77777777" w:rsidR="00283E98" w:rsidRPr="00AC3836" w:rsidRDefault="00283E98" w:rsidP="00FE2861">
            <w:pPr>
              <w:pStyle w:val="Qsanswer"/>
              <w:tabs>
                <w:tab w:val="left" w:pos="283"/>
                <w:tab w:val="left" w:pos="709"/>
              </w:tabs>
              <w:spacing w:after="0" w:line="240" w:lineRule="auto"/>
              <w:ind w:left="0" w:right="0" w:hanging="284"/>
              <w:rPr>
                <w:rFonts w:ascii="Verdana" w:hAnsi="Verdana"/>
                <w:b/>
                <w:color w:val="auto"/>
                <w:szCs w:val="18"/>
              </w:rPr>
            </w:pPr>
          </w:p>
        </w:tc>
      </w:tr>
      <w:tr w:rsidR="00283E98" w:rsidRPr="00AC3836" w14:paraId="1CA667C5" w14:textId="77777777" w:rsidTr="00FE2861">
        <w:trPr>
          <w:cantSplit/>
          <w:trHeight w:val="397"/>
        </w:trPr>
        <w:tc>
          <w:tcPr>
            <w:tcW w:w="3119" w:type="dxa"/>
            <w:shd w:val="clear" w:color="auto" w:fill="auto"/>
          </w:tcPr>
          <w:p w14:paraId="3FE81868" w14:textId="77777777" w:rsidR="00283E98" w:rsidRPr="00AC3836" w:rsidRDefault="00283E98" w:rsidP="00FE2861">
            <w:pPr>
              <w:spacing w:before="60" w:after="60"/>
              <w:rPr>
                <w:rFonts w:ascii="Verdana" w:hAnsi="Verdana"/>
                <w:sz w:val="18"/>
                <w:szCs w:val="18"/>
              </w:rPr>
            </w:pPr>
            <w:r w:rsidRPr="00AC3836">
              <w:rPr>
                <w:rFonts w:ascii="Verdana" w:hAnsi="Verdana"/>
                <w:sz w:val="18"/>
                <w:szCs w:val="18"/>
              </w:rPr>
              <w:t>Position held</w:t>
            </w:r>
          </w:p>
        </w:tc>
        <w:tc>
          <w:tcPr>
            <w:tcW w:w="3972" w:type="dxa"/>
            <w:gridSpan w:val="5"/>
            <w:tcBorders>
              <w:top w:val="single" w:sz="4" w:space="0" w:color="auto"/>
              <w:left w:val="single" w:sz="4" w:space="0" w:color="auto"/>
              <w:bottom w:val="single" w:sz="4" w:space="0" w:color="auto"/>
              <w:right w:val="single" w:sz="4" w:space="0" w:color="auto"/>
            </w:tcBorders>
            <w:shd w:val="clear" w:color="auto" w:fill="auto"/>
          </w:tcPr>
          <w:p w14:paraId="45FD2CA4" w14:textId="77777777" w:rsidR="00283E98" w:rsidRPr="00AC3836" w:rsidRDefault="00283E98" w:rsidP="00FE2861">
            <w:pPr>
              <w:pStyle w:val="Qsanswer"/>
              <w:spacing w:before="60" w:after="60"/>
              <w:ind w:left="312" w:right="0" w:hanging="284"/>
              <w:rPr>
                <w:rFonts w:ascii="Verdana" w:hAnsi="Verdana"/>
                <w:color w:val="auto"/>
                <w:szCs w:val="18"/>
              </w:rPr>
            </w:pPr>
            <w:r w:rsidRPr="00AC3836">
              <w:rPr>
                <w:rFonts w:ascii="Verdana" w:hAnsi="Verdana"/>
                <w:color w:val="auto"/>
                <w:szCs w:val="18"/>
              </w:rPr>
              <w:fldChar w:fldCharType="begin">
                <w:ffData>
                  <w:name w:val="Text6"/>
                  <w:enabled/>
                  <w:calcOnExit w:val="0"/>
                  <w:textInput/>
                </w:ffData>
              </w:fldChar>
            </w:r>
            <w:r w:rsidRPr="00AC3836">
              <w:rPr>
                <w:rFonts w:ascii="Verdana" w:hAnsi="Verdana"/>
                <w:color w:val="auto"/>
                <w:szCs w:val="18"/>
              </w:rPr>
              <w:instrText xml:space="preserve"> FORMTEXT </w:instrText>
            </w:r>
            <w:r w:rsidRPr="00AC3836">
              <w:rPr>
                <w:rFonts w:ascii="Verdana" w:hAnsi="Verdana"/>
                <w:color w:val="auto"/>
                <w:szCs w:val="18"/>
              </w:rPr>
            </w:r>
            <w:r w:rsidRPr="00AC3836">
              <w:rPr>
                <w:rFonts w:ascii="Verdana" w:hAnsi="Verdana"/>
                <w:color w:val="auto"/>
                <w:szCs w:val="18"/>
              </w:rPr>
              <w:fldChar w:fldCharType="separate"/>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color w:val="auto"/>
                <w:szCs w:val="18"/>
              </w:rPr>
              <w:fldChar w:fldCharType="end"/>
            </w:r>
          </w:p>
        </w:tc>
      </w:tr>
      <w:tr w:rsidR="00283E98" w:rsidRPr="00AC3836" w14:paraId="066AFE3C" w14:textId="77777777" w:rsidTr="00FE2861">
        <w:trPr>
          <w:cantSplit/>
        </w:trPr>
        <w:tc>
          <w:tcPr>
            <w:tcW w:w="3119" w:type="dxa"/>
            <w:tcBorders>
              <w:top w:val="nil"/>
              <w:left w:val="nil"/>
              <w:bottom w:val="single" w:sz="12" w:space="0" w:color="C0C0C0"/>
              <w:right w:val="nil"/>
            </w:tcBorders>
            <w:shd w:val="clear" w:color="auto" w:fill="auto"/>
          </w:tcPr>
          <w:p w14:paraId="36E7C264" w14:textId="77777777" w:rsidR="00283E98" w:rsidRPr="00AC3836" w:rsidRDefault="00283E98" w:rsidP="00FE2861">
            <w:pPr>
              <w:spacing w:line="240" w:lineRule="auto"/>
              <w:rPr>
                <w:rFonts w:ascii="Verdana" w:hAnsi="Verdana"/>
                <w:sz w:val="18"/>
                <w:szCs w:val="18"/>
              </w:rPr>
            </w:pPr>
          </w:p>
        </w:tc>
        <w:tc>
          <w:tcPr>
            <w:tcW w:w="3972" w:type="dxa"/>
            <w:gridSpan w:val="5"/>
            <w:tcBorders>
              <w:top w:val="nil"/>
              <w:left w:val="nil"/>
              <w:bottom w:val="single" w:sz="12" w:space="0" w:color="C0C0C0"/>
              <w:right w:val="nil"/>
            </w:tcBorders>
            <w:shd w:val="clear" w:color="auto" w:fill="auto"/>
          </w:tcPr>
          <w:p w14:paraId="7419374A" w14:textId="77777777" w:rsidR="00283E98" w:rsidRPr="00AC3836" w:rsidRDefault="00283E98" w:rsidP="00FE2861">
            <w:pPr>
              <w:pStyle w:val="Qsanswer"/>
              <w:spacing w:after="0" w:line="240" w:lineRule="auto"/>
              <w:ind w:left="0" w:right="0" w:hanging="284"/>
              <w:rPr>
                <w:rFonts w:ascii="Verdana" w:hAnsi="Verdana"/>
                <w:szCs w:val="18"/>
              </w:rPr>
            </w:pPr>
          </w:p>
        </w:tc>
      </w:tr>
      <w:tr w:rsidR="00283E98" w:rsidRPr="00AC3836" w14:paraId="7F159413" w14:textId="77777777" w:rsidTr="00FE2861">
        <w:trPr>
          <w:cantSplit/>
        </w:trPr>
        <w:tc>
          <w:tcPr>
            <w:tcW w:w="3119" w:type="dxa"/>
            <w:shd w:val="clear" w:color="auto" w:fill="auto"/>
          </w:tcPr>
          <w:p w14:paraId="51A7EA16" w14:textId="77777777" w:rsidR="00283E98" w:rsidRPr="00AC3836" w:rsidRDefault="00283E98" w:rsidP="00FE2861">
            <w:pPr>
              <w:spacing w:line="240" w:lineRule="auto"/>
              <w:rPr>
                <w:rFonts w:ascii="Verdana" w:hAnsi="Verdana"/>
                <w:b/>
                <w:sz w:val="18"/>
                <w:szCs w:val="18"/>
              </w:rPr>
            </w:pPr>
          </w:p>
        </w:tc>
        <w:tc>
          <w:tcPr>
            <w:tcW w:w="3972" w:type="dxa"/>
            <w:gridSpan w:val="5"/>
            <w:shd w:val="clear" w:color="auto" w:fill="auto"/>
          </w:tcPr>
          <w:p w14:paraId="31CC20DD" w14:textId="77777777" w:rsidR="00283E98" w:rsidRPr="00AC3836" w:rsidRDefault="00283E98" w:rsidP="00FE2861">
            <w:pPr>
              <w:pStyle w:val="Qsanswer"/>
              <w:tabs>
                <w:tab w:val="left" w:pos="283"/>
                <w:tab w:val="left" w:pos="709"/>
              </w:tabs>
              <w:spacing w:after="0" w:line="240" w:lineRule="auto"/>
              <w:ind w:left="0" w:right="0" w:hanging="284"/>
              <w:rPr>
                <w:rFonts w:ascii="Verdana" w:hAnsi="Verdana"/>
                <w:b/>
                <w:color w:val="auto"/>
                <w:szCs w:val="18"/>
              </w:rPr>
            </w:pPr>
          </w:p>
        </w:tc>
      </w:tr>
      <w:tr w:rsidR="00283E98" w:rsidRPr="00AC3836" w14:paraId="60B94959" w14:textId="77777777" w:rsidTr="00FE2861">
        <w:trPr>
          <w:cantSplit/>
          <w:trHeight w:val="397"/>
        </w:trPr>
        <w:tc>
          <w:tcPr>
            <w:tcW w:w="3119" w:type="dxa"/>
            <w:shd w:val="clear" w:color="auto" w:fill="auto"/>
          </w:tcPr>
          <w:p w14:paraId="79DE9C47" w14:textId="77777777" w:rsidR="00283E98" w:rsidRPr="00AC3836" w:rsidRDefault="00283E98" w:rsidP="00FE2861">
            <w:pPr>
              <w:spacing w:before="60" w:after="60"/>
              <w:rPr>
                <w:rFonts w:ascii="Verdana" w:hAnsi="Verdana"/>
                <w:sz w:val="18"/>
                <w:szCs w:val="18"/>
              </w:rPr>
            </w:pPr>
            <w:r w:rsidRPr="00AC3836">
              <w:rPr>
                <w:rFonts w:ascii="Verdana" w:hAnsi="Verdana"/>
                <w:sz w:val="18"/>
                <w:szCs w:val="18"/>
              </w:rPr>
              <w:t>Responsibilities</w:t>
            </w:r>
          </w:p>
        </w:tc>
        <w:tc>
          <w:tcPr>
            <w:tcW w:w="3972" w:type="dxa"/>
            <w:gridSpan w:val="5"/>
            <w:tcBorders>
              <w:top w:val="single" w:sz="4" w:space="0" w:color="auto"/>
              <w:left w:val="single" w:sz="4" w:space="0" w:color="auto"/>
              <w:bottom w:val="single" w:sz="4" w:space="0" w:color="auto"/>
              <w:right w:val="single" w:sz="4" w:space="0" w:color="auto"/>
            </w:tcBorders>
            <w:shd w:val="clear" w:color="auto" w:fill="auto"/>
          </w:tcPr>
          <w:p w14:paraId="6C1E47E7" w14:textId="77777777" w:rsidR="00283E98" w:rsidRPr="00AC3836" w:rsidRDefault="00283E98" w:rsidP="00FE2861">
            <w:pPr>
              <w:pStyle w:val="Qsanswer"/>
              <w:spacing w:before="60" w:after="60"/>
              <w:ind w:left="312" w:right="0" w:hanging="284"/>
              <w:rPr>
                <w:rFonts w:ascii="Verdana" w:hAnsi="Verdana"/>
                <w:color w:val="auto"/>
                <w:szCs w:val="18"/>
              </w:rPr>
            </w:pPr>
            <w:r w:rsidRPr="00AC3836">
              <w:rPr>
                <w:rFonts w:ascii="Verdana" w:hAnsi="Verdana"/>
                <w:color w:val="auto"/>
                <w:szCs w:val="18"/>
              </w:rPr>
              <w:fldChar w:fldCharType="begin">
                <w:ffData>
                  <w:name w:val="Text6"/>
                  <w:enabled/>
                  <w:calcOnExit w:val="0"/>
                  <w:textInput/>
                </w:ffData>
              </w:fldChar>
            </w:r>
            <w:r w:rsidRPr="00AC3836">
              <w:rPr>
                <w:rFonts w:ascii="Verdana" w:hAnsi="Verdana"/>
                <w:color w:val="auto"/>
                <w:szCs w:val="18"/>
              </w:rPr>
              <w:instrText xml:space="preserve"> FORMTEXT </w:instrText>
            </w:r>
            <w:r w:rsidRPr="00AC3836">
              <w:rPr>
                <w:rFonts w:ascii="Verdana" w:hAnsi="Verdana"/>
                <w:color w:val="auto"/>
                <w:szCs w:val="18"/>
              </w:rPr>
            </w:r>
            <w:r w:rsidRPr="00AC3836">
              <w:rPr>
                <w:rFonts w:ascii="Verdana" w:hAnsi="Verdana"/>
                <w:color w:val="auto"/>
                <w:szCs w:val="18"/>
              </w:rPr>
              <w:fldChar w:fldCharType="separate"/>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color w:val="auto"/>
                <w:szCs w:val="18"/>
              </w:rPr>
              <w:fldChar w:fldCharType="end"/>
            </w:r>
          </w:p>
        </w:tc>
      </w:tr>
      <w:tr w:rsidR="00283E98" w:rsidRPr="00AC3836" w14:paraId="245B1520" w14:textId="77777777" w:rsidTr="00FE2861">
        <w:trPr>
          <w:cantSplit/>
        </w:trPr>
        <w:tc>
          <w:tcPr>
            <w:tcW w:w="3119" w:type="dxa"/>
            <w:tcBorders>
              <w:top w:val="nil"/>
              <w:left w:val="nil"/>
              <w:bottom w:val="single" w:sz="12" w:space="0" w:color="C0C0C0"/>
              <w:right w:val="nil"/>
            </w:tcBorders>
            <w:shd w:val="clear" w:color="auto" w:fill="auto"/>
          </w:tcPr>
          <w:p w14:paraId="3F3FD2D8" w14:textId="77777777" w:rsidR="00283E98" w:rsidRPr="00AC3836" w:rsidRDefault="00283E98" w:rsidP="00FE2861">
            <w:pPr>
              <w:spacing w:line="240" w:lineRule="auto"/>
              <w:rPr>
                <w:rFonts w:ascii="Verdana" w:hAnsi="Verdana"/>
                <w:sz w:val="18"/>
                <w:szCs w:val="18"/>
              </w:rPr>
            </w:pPr>
          </w:p>
        </w:tc>
        <w:tc>
          <w:tcPr>
            <w:tcW w:w="3972" w:type="dxa"/>
            <w:gridSpan w:val="5"/>
            <w:tcBorders>
              <w:top w:val="nil"/>
              <w:left w:val="nil"/>
              <w:bottom w:val="single" w:sz="12" w:space="0" w:color="C0C0C0"/>
              <w:right w:val="nil"/>
            </w:tcBorders>
            <w:shd w:val="clear" w:color="auto" w:fill="auto"/>
          </w:tcPr>
          <w:p w14:paraId="0E887772" w14:textId="77777777" w:rsidR="00283E98" w:rsidRPr="00AC3836" w:rsidRDefault="00283E98" w:rsidP="00FE2861">
            <w:pPr>
              <w:pStyle w:val="Qsanswer"/>
              <w:spacing w:after="0" w:line="240" w:lineRule="auto"/>
              <w:ind w:left="0" w:right="0" w:hanging="284"/>
              <w:rPr>
                <w:rFonts w:ascii="Verdana" w:hAnsi="Verdana"/>
                <w:szCs w:val="18"/>
              </w:rPr>
            </w:pPr>
          </w:p>
        </w:tc>
      </w:tr>
      <w:tr w:rsidR="00283E98" w:rsidRPr="00AC3836" w14:paraId="6C1D9704" w14:textId="77777777" w:rsidTr="00FE2861">
        <w:trPr>
          <w:cantSplit/>
        </w:trPr>
        <w:tc>
          <w:tcPr>
            <w:tcW w:w="3119" w:type="dxa"/>
            <w:tcBorders>
              <w:top w:val="single" w:sz="12" w:space="0" w:color="C0C0C0"/>
              <w:left w:val="nil"/>
              <w:bottom w:val="nil"/>
              <w:right w:val="nil"/>
            </w:tcBorders>
            <w:shd w:val="clear" w:color="auto" w:fill="auto"/>
          </w:tcPr>
          <w:p w14:paraId="554635C1" w14:textId="77777777" w:rsidR="00283E98" w:rsidRPr="00AC3836" w:rsidRDefault="00283E98" w:rsidP="00FE2861">
            <w:pPr>
              <w:spacing w:before="60" w:after="60"/>
              <w:rPr>
                <w:rFonts w:ascii="Verdana" w:hAnsi="Verdana"/>
                <w:sz w:val="18"/>
                <w:szCs w:val="18"/>
              </w:rPr>
            </w:pPr>
            <w:r w:rsidRPr="00AC3836">
              <w:rPr>
                <w:rFonts w:ascii="Verdana" w:hAnsi="Verdana"/>
                <w:sz w:val="18"/>
                <w:szCs w:val="18"/>
              </w:rPr>
              <w:t>Reason for leaving</w:t>
            </w:r>
          </w:p>
        </w:tc>
        <w:tc>
          <w:tcPr>
            <w:tcW w:w="3972" w:type="dxa"/>
            <w:gridSpan w:val="5"/>
            <w:tcBorders>
              <w:top w:val="single" w:sz="12" w:space="0" w:color="C0C0C0"/>
              <w:left w:val="nil"/>
              <w:bottom w:val="nil"/>
              <w:right w:val="nil"/>
            </w:tcBorders>
            <w:shd w:val="clear" w:color="auto" w:fill="auto"/>
          </w:tcPr>
          <w:p w14:paraId="018911BF" w14:textId="77777777" w:rsidR="00283E98" w:rsidRPr="00AC3836" w:rsidRDefault="00283E98" w:rsidP="00FE2861">
            <w:pPr>
              <w:pStyle w:val="Qsanswer"/>
              <w:tabs>
                <w:tab w:val="left" w:pos="283"/>
                <w:tab w:val="left" w:pos="709"/>
              </w:tabs>
              <w:spacing w:before="60" w:after="0"/>
              <w:ind w:left="708" w:right="0" w:hanging="680"/>
              <w:rPr>
                <w:rFonts w:ascii="Verdana" w:hAnsi="Verdana"/>
                <w:color w:val="auto"/>
                <w:szCs w:val="18"/>
              </w:rPr>
            </w:pPr>
            <w:r w:rsidRPr="00AC3836">
              <w:rPr>
                <w:rFonts w:ascii="Verdana" w:hAnsi="Verdana"/>
                <w:color w:val="auto"/>
                <w:szCs w:val="18"/>
              </w:rPr>
              <w:fldChar w:fldCharType="begin">
                <w:ffData>
                  <w:name w:val="Check114"/>
                  <w:enabled/>
                  <w:calcOnExit w:val="0"/>
                  <w:checkBox>
                    <w:sizeAuto/>
                    <w:default w:val="0"/>
                  </w:checkBox>
                </w:ffData>
              </w:fldChar>
            </w:r>
            <w:r w:rsidRPr="00AC3836">
              <w:rPr>
                <w:rFonts w:ascii="Verdana" w:hAnsi="Verdana"/>
                <w:color w:val="auto"/>
                <w:szCs w:val="18"/>
              </w:rPr>
              <w:instrText xml:space="preserve"> FORMCHECKBOX </w:instrText>
            </w:r>
            <w:r w:rsidRPr="00AC3836">
              <w:rPr>
                <w:rFonts w:ascii="Verdana" w:hAnsi="Verdana"/>
                <w:szCs w:val="18"/>
              </w:rPr>
            </w:r>
            <w:r w:rsidRPr="00AC3836">
              <w:rPr>
                <w:rFonts w:ascii="Verdana" w:hAnsi="Verdana"/>
                <w:szCs w:val="18"/>
              </w:rPr>
              <w:fldChar w:fldCharType="separate"/>
            </w:r>
            <w:r w:rsidRPr="00AC3836">
              <w:rPr>
                <w:rFonts w:ascii="Verdana" w:hAnsi="Verdana"/>
                <w:szCs w:val="18"/>
              </w:rPr>
              <w:fldChar w:fldCharType="end"/>
            </w:r>
            <w:r w:rsidRPr="00AC3836">
              <w:rPr>
                <w:rFonts w:ascii="Verdana" w:hAnsi="Verdana"/>
                <w:color w:val="auto"/>
                <w:szCs w:val="18"/>
              </w:rPr>
              <w:tab/>
              <w:t>a) Resignation</w:t>
            </w:r>
          </w:p>
          <w:p w14:paraId="027A7DB2" w14:textId="77777777" w:rsidR="00283E98" w:rsidRPr="00AC3836" w:rsidRDefault="00283E98" w:rsidP="00FE2861">
            <w:pPr>
              <w:pStyle w:val="Qsanswer"/>
              <w:tabs>
                <w:tab w:val="left" w:pos="283"/>
                <w:tab w:val="left" w:pos="709"/>
              </w:tabs>
              <w:spacing w:before="60" w:after="0"/>
              <w:ind w:left="708" w:right="0" w:hanging="680"/>
              <w:rPr>
                <w:rFonts w:ascii="Verdana" w:hAnsi="Verdana"/>
                <w:color w:val="auto"/>
                <w:szCs w:val="18"/>
              </w:rPr>
            </w:pPr>
            <w:r w:rsidRPr="00AC3836">
              <w:rPr>
                <w:rFonts w:ascii="Verdana" w:hAnsi="Verdana"/>
                <w:color w:val="auto"/>
                <w:szCs w:val="18"/>
              </w:rPr>
              <w:fldChar w:fldCharType="begin">
                <w:ffData>
                  <w:name w:val="Check114"/>
                  <w:enabled/>
                  <w:calcOnExit w:val="0"/>
                  <w:checkBox>
                    <w:sizeAuto/>
                    <w:default w:val="0"/>
                  </w:checkBox>
                </w:ffData>
              </w:fldChar>
            </w:r>
            <w:r w:rsidRPr="00AC3836">
              <w:rPr>
                <w:rFonts w:ascii="Verdana" w:hAnsi="Verdana"/>
                <w:color w:val="auto"/>
                <w:szCs w:val="18"/>
              </w:rPr>
              <w:instrText xml:space="preserve"> FORMCHECKBOX </w:instrText>
            </w:r>
            <w:r w:rsidRPr="00AC3836">
              <w:rPr>
                <w:rFonts w:ascii="Verdana" w:hAnsi="Verdana"/>
                <w:szCs w:val="18"/>
              </w:rPr>
            </w:r>
            <w:r w:rsidRPr="00AC3836">
              <w:rPr>
                <w:rFonts w:ascii="Verdana" w:hAnsi="Verdana"/>
                <w:szCs w:val="18"/>
              </w:rPr>
              <w:fldChar w:fldCharType="separate"/>
            </w:r>
            <w:r w:rsidRPr="00AC3836">
              <w:rPr>
                <w:rFonts w:ascii="Verdana" w:hAnsi="Verdana"/>
                <w:szCs w:val="18"/>
              </w:rPr>
              <w:fldChar w:fldCharType="end"/>
            </w:r>
            <w:r w:rsidRPr="00AC3836">
              <w:rPr>
                <w:rFonts w:ascii="Verdana" w:hAnsi="Verdana"/>
                <w:color w:val="auto"/>
                <w:szCs w:val="18"/>
              </w:rPr>
              <w:tab/>
              <w:t>b) Redundancy</w:t>
            </w:r>
          </w:p>
          <w:p w14:paraId="3034B6B6" w14:textId="77777777" w:rsidR="00283E98" w:rsidRPr="00AC3836" w:rsidRDefault="00283E98" w:rsidP="00FE2861">
            <w:pPr>
              <w:pStyle w:val="Qsanswer"/>
              <w:tabs>
                <w:tab w:val="left" w:pos="283"/>
                <w:tab w:val="left" w:pos="709"/>
              </w:tabs>
              <w:spacing w:before="60" w:after="0"/>
              <w:ind w:left="708" w:right="0" w:hanging="680"/>
              <w:rPr>
                <w:rFonts w:ascii="Verdana" w:hAnsi="Verdana"/>
                <w:color w:val="auto"/>
                <w:szCs w:val="18"/>
              </w:rPr>
            </w:pPr>
            <w:r w:rsidRPr="00AC3836">
              <w:rPr>
                <w:rFonts w:ascii="Verdana" w:hAnsi="Verdana"/>
                <w:color w:val="auto"/>
                <w:szCs w:val="18"/>
              </w:rPr>
              <w:fldChar w:fldCharType="begin">
                <w:ffData>
                  <w:name w:val="Check114"/>
                  <w:enabled/>
                  <w:calcOnExit w:val="0"/>
                  <w:checkBox>
                    <w:sizeAuto/>
                    <w:default w:val="0"/>
                  </w:checkBox>
                </w:ffData>
              </w:fldChar>
            </w:r>
            <w:r w:rsidRPr="00AC3836">
              <w:rPr>
                <w:rFonts w:ascii="Verdana" w:hAnsi="Verdana"/>
                <w:color w:val="auto"/>
                <w:szCs w:val="18"/>
              </w:rPr>
              <w:instrText xml:space="preserve"> FORMCHECKBOX </w:instrText>
            </w:r>
            <w:r w:rsidRPr="00AC3836">
              <w:rPr>
                <w:rFonts w:ascii="Verdana" w:hAnsi="Verdana"/>
                <w:szCs w:val="18"/>
              </w:rPr>
            </w:r>
            <w:r w:rsidRPr="00AC3836">
              <w:rPr>
                <w:rFonts w:ascii="Verdana" w:hAnsi="Verdana"/>
                <w:szCs w:val="18"/>
              </w:rPr>
              <w:fldChar w:fldCharType="separate"/>
            </w:r>
            <w:r w:rsidRPr="00AC3836">
              <w:rPr>
                <w:rFonts w:ascii="Verdana" w:hAnsi="Verdana"/>
                <w:szCs w:val="18"/>
              </w:rPr>
              <w:fldChar w:fldCharType="end"/>
            </w:r>
            <w:r w:rsidRPr="00AC3836">
              <w:rPr>
                <w:rFonts w:ascii="Verdana" w:hAnsi="Verdana"/>
                <w:color w:val="auto"/>
                <w:szCs w:val="18"/>
              </w:rPr>
              <w:tab/>
              <w:t>c) Retirement</w:t>
            </w:r>
          </w:p>
          <w:p w14:paraId="71522710" w14:textId="77777777" w:rsidR="00283E98" w:rsidRPr="00AC3836" w:rsidRDefault="00283E98" w:rsidP="00FE2861">
            <w:pPr>
              <w:pStyle w:val="Qsanswer"/>
              <w:tabs>
                <w:tab w:val="left" w:pos="283"/>
                <w:tab w:val="left" w:pos="709"/>
              </w:tabs>
              <w:spacing w:before="60" w:after="0"/>
              <w:ind w:left="708" w:right="0" w:hanging="680"/>
              <w:rPr>
                <w:rFonts w:ascii="Verdana" w:hAnsi="Verdana"/>
                <w:color w:val="auto"/>
                <w:szCs w:val="18"/>
              </w:rPr>
            </w:pPr>
            <w:r w:rsidRPr="00AC3836">
              <w:rPr>
                <w:rFonts w:ascii="Verdana" w:hAnsi="Verdana"/>
                <w:color w:val="auto"/>
                <w:szCs w:val="18"/>
              </w:rPr>
              <w:fldChar w:fldCharType="begin">
                <w:ffData>
                  <w:name w:val="Check114"/>
                  <w:enabled/>
                  <w:calcOnExit w:val="0"/>
                  <w:checkBox>
                    <w:sizeAuto/>
                    <w:default w:val="0"/>
                  </w:checkBox>
                </w:ffData>
              </w:fldChar>
            </w:r>
            <w:r w:rsidRPr="00AC3836">
              <w:rPr>
                <w:rFonts w:ascii="Verdana" w:hAnsi="Verdana"/>
                <w:color w:val="auto"/>
                <w:szCs w:val="18"/>
              </w:rPr>
              <w:instrText xml:space="preserve"> FORMCHECKBOX </w:instrText>
            </w:r>
            <w:r w:rsidRPr="00AC3836">
              <w:rPr>
                <w:rFonts w:ascii="Verdana" w:hAnsi="Verdana"/>
                <w:szCs w:val="18"/>
              </w:rPr>
            </w:r>
            <w:r w:rsidRPr="00AC3836">
              <w:rPr>
                <w:rFonts w:ascii="Verdana" w:hAnsi="Verdana"/>
                <w:szCs w:val="18"/>
              </w:rPr>
              <w:fldChar w:fldCharType="separate"/>
            </w:r>
            <w:r w:rsidRPr="00AC3836">
              <w:rPr>
                <w:rFonts w:ascii="Verdana" w:hAnsi="Verdana"/>
                <w:szCs w:val="18"/>
              </w:rPr>
              <w:fldChar w:fldCharType="end"/>
            </w:r>
            <w:r w:rsidRPr="00AC3836">
              <w:rPr>
                <w:rFonts w:ascii="Verdana" w:hAnsi="Verdana"/>
                <w:color w:val="auto"/>
                <w:szCs w:val="18"/>
              </w:rPr>
              <w:tab/>
              <w:t>d) Termination/dismissal</w:t>
            </w:r>
          </w:p>
          <w:p w14:paraId="77B1722E" w14:textId="77777777" w:rsidR="00283E98" w:rsidRPr="00AC3836" w:rsidRDefault="00283E98" w:rsidP="00FE2861">
            <w:pPr>
              <w:pStyle w:val="Qsanswer"/>
              <w:tabs>
                <w:tab w:val="left" w:pos="283"/>
                <w:tab w:val="left" w:pos="709"/>
              </w:tabs>
              <w:spacing w:before="60" w:after="0"/>
              <w:ind w:left="708" w:right="0" w:hanging="680"/>
              <w:rPr>
                <w:rFonts w:ascii="Verdana" w:hAnsi="Verdana"/>
                <w:color w:val="auto"/>
                <w:szCs w:val="18"/>
              </w:rPr>
            </w:pPr>
            <w:r w:rsidRPr="00AC3836">
              <w:rPr>
                <w:rFonts w:ascii="Verdana" w:hAnsi="Verdana"/>
                <w:color w:val="auto"/>
                <w:szCs w:val="18"/>
              </w:rPr>
              <w:fldChar w:fldCharType="begin">
                <w:ffData>
                  <w:name w:val="Check114"/>
                  <w:enabled/>
                  <w:calcOnExit w:val="0"/>
                  <w:checkBox>
                    <w:sizeAuto/>
                    <w:default w:val="0"/>
                  </w:checkBox>
                </w:ffData>
              </w:fldChar>
            </w:r>
            <w:r w:rsidRPr="00AC3836">
              <w:rPr>
                <w:rFonts w:ascii="Verdana" w:hAnsi="Verdana"/>
                <w:color w:val="auto"/>
                <w:szCs w:val="18"/>
              </w:rPr>
              <w:instrText xml:space="preserve"> FORMCHECKBOX </w:instrText>
            </w:r>
            <w:r w:rsidRPr="00AC3836">
              <w:rPr>
                <w:rFonts w:ascii="Verdana" w:hAnsi="Verdana"/>
                <w:szCs w:val="18"/>
              </w:rPr>
            </w:r>
            <w:r w:rsidRPr="00AC3836">
              <w:rPr>
                <w:rFonts w:ascii="Verdana" w:hAnsi="Verdana"/>
                <w:szCs w:val="18"/>
              </w:rPr>
              <w:fldChar w:fldCharType="separate"/>
            </w:r>
            <w:r w:rsidRPr="00AC3836">
              <w:rPr>
                <w:rFonts w:ascii="Verdana" w:hAnsi="Verdana"/>
                <w:szCs w:val="18"/>
              </w:rPr>
              <w:fldChar w:fldCharType="end"/>
            </w:r>
            <w:r w:rsidRPr="00AC3836">
              <w:rPr>
                <w:rFonts w:ascii="Verdana" w:hAnsi="Verdana"/>
                <w:color w:val="auto"/>
                <w:szCs w:val="18"/>
              </w:rPr>
              <w:tab/>
              <w:t>e) End of contract</w:t>
            </w:r>
          </w:p>
          <w:p w14:paraId="6D763D61" w14:textId="77777777" w:rsidR="00283E98" w:rsidRPr="00AC3836" w:rsidRDefault="00283E98" w:rsidP="00FE2861">
            <w:pPr>
              <w:pStyle w:val="Qsanswer"/>
              <w:tabs>
                <w:tab w:val="left" w:pos="283"/>
                <w:tab w:val="left" w:pos="709"/>
              </w:tabs>
              <w:spacing w:before="20" w:after="20"/>
              <w:ind w:left="680" w:right="0" w:hanging="652"/>
              <w:rPr>
                <w:rFonts w:ascii="Verdana" w:hAnsi="Verdana"/>
                <w:color w:val="auto"/>
                <w:szCs w:val="18"/>
              </w:rPr>
            </w:pPr>
            <w:r w:rsidRPr="00AC3836">
              <w:rPr>
                <w:rFonts w:ascii="Verdana" w:hAnsi="Verdana"/>
                <w:color w:val="auto"/>
                <w:szCs w:val="18"/>
              </w:rPr>
              <w:fldChar w:fldCharType="begin">
                <w:ffData>
                  <w:name w:val="Check115"/>
                  <w:enabled/>
                  <w:calcOnExit w:val="0"/>
                  <w:checkBox>
                    <w:sizeAuto/>
                    <w:default w:val="0"/>
                  </w:checkBox>
                </w:ffData>
              </w:fldChar>
            </w:r>
            <w:r w:rsidRPr="00AC3836">
              <w:rPr>
                <w:rFonts w:ascii="Verdana" w:hAnsi="Verdana"/>
                <w:color w:val="auto"/>
                <w:szCs w:val="18"/>
              </w:rPr>
              <w:instrText xml:space="preserve"> FORMCHECKBOX </w:instrText>
            </w:r>
            <w:r w:rsidRPr="00AC3836">
              <w:rPr>
                <w:rFonts w:ascii="Verdana" w:hAnsi="Verdana"/>
                <w:szCs w:val="18"/>
              </w:rPr>
            </w:r>
            <w:r w:rsidRPr="00AC3836">
              <w:rPr>
                <w:rFonts w:ascii="Verdana" w:hAnsi="Verdana"/>
                <w:szCs w:val="18"/>
              </w:rPr>
              <w:fldChar w:fldCharType="separate"/>
            </w:r>
            <w:r w:rsidRPr="00AC3836">
              <w:rPr>
                <w:rFonts w:ascii="Verdana" w:hAnsi="Verdana"/>
                <w:szCs w:val="18"/>
              </w:rPr>
              <w:fldChar w:fldCharType="end"/>
            </w:r>
            <w:r w:rsidRPr="00AC3836">
              <w:rPr>
                <w:rFonts w:ascii="Verdana" w:hAnsi="Verdana"/>
                <w:color w:val="auto"/>
                <w:szCs w:val="18"/>
              </w:rPr>
              <w:tab/>
              <w:t>f) Other</w:t>
            </w:r>
            <w:r w:rsidRPr="00AC3836">
              <w:rPr>
                <w:rFonts w:ascii="Verdana" w:hAnsi="Verdana"/>
                <w:szCs w:val="18"/>
              </w:rPr>
              <w:sym w:font="Webdings" w:char="F034"/>
            </w:r>
            <w:r w:rsidRPr="00AC3836">
              <w:rPr>
                <w:rFonts w:ascii="Verdana" w:hAnsi="Verdana"/>
                <w:szCs w:val="18"/>
              </w:rPr>
              <w:t xml:space="preserve"> </w:t>
            </w:r>
            <w:r w:rsidRPr="00AC3836">
              <w:rPr>
                <w:rFonts w:ascii="Verdana" w:hAnsi="Verdana"/>
                <w:color w:val="auto"/>
                <w:szCs w:val="18"/>
              </w:rPr>
              <w:t>Please specify</w:t>
            </w:r>
          </w:p>
        </w:tc>
      </w:tr>
      <w:tr w:rsidR="00283E98" w:rsidRPr="00AC3836" w14:paraId="6D9D44FE" w14:textId="77777777" w:rsidTr="00FE2861">
        <w:trPr>
          <w:cantSplit/>
          <w:trHeight w:val="397"/>
        </w:trPr>
        <w:tc>
          <w:tcPr>
            <w:tcW w:w="3119" w:type="dxa"/>
            <w:shd w:val="clear" w:color="auto" w:fill="auto"/>
          </w:tcPr>
          <w:p w14:paraId="46375A21" w14:textId="77777777" w:rsidR="00283E98" w:rsidRPr="00AC3836" w:rsidRDefault="00283E98" w:rsidP="00FE2861">
            <w:pPr>
              <w:spacing w:before="60" w:after="60"/>
              <w:rPr>
                <w:rFonts w:ascii="Verdana" w:hAnsi="Verdana"/>
                <w:sz w:val="18"/>
                <w:szCs w:val="18"/>
              </w:rPr>
            </w:pPr>
          </w:p>
        </w:tc>
        <w:tc>
          <w:tcPr>
            <w:tcW w:w="712" w:type="dxa"/>
            <w:gridSpan w:val="2"/>
            <w:shd w:val="clear" w:color="auto" w:fill="auto"/>
          </w:tcPr>
          <w:p w14:paraId="5489908F" w14:textId="77777777" w:rsidR="00283E98" w:rsidRPr="00AC3836" w:rsidRDefault="00283E98" w:rsidP="00FE2861">
            <w:pPr>
              <w:pStyle w:val="Qsanswer"/>
              <w:spacing w:before="60" w:after="60"/>
              <w:ind w:right="0"/>
              <w:rPr>
                <w:rFonts w:ascii="Verdana" w:hAnsi="Verdana"/>
                <w:color w:val="auto"/>
                <w:szCs w:val="18"/>
              </w:rPr>
            </w:pPr>
          </w:p>
        </w:tc>
        <w:tc>
          <w:tcPr>
            <w:tcW w:w="3260" w:type="dxa"/>
            <w:gridSpan w:val="3"/>
            <w:tcBorders>
              <w:top w:val="single" w:sz="4" w:space="0" w:color="auto"/>
              <w:left w:val="single" w:sz="4" w:space="0" w:color="auto"/>
              <w:bottom w:val="single" w:sz="4" w:space="0" w:color="auto"/>
              <w:right w:val="single" w:sz="4" w:space="0" w:color="auto"/>
            </w:tcBorders>
            <w:shd w:val="clear" w:color="auto" w:fill="auto"/>
          </w:tcPr>
          <w:p w14:paraId="3C7B9F5B" w14:textId="77777777" w:rsidR="00283E98" w:rsidRPr="00AC3836" w:rsidRDefault="00283E98" w:rsidP="00FE2861">
            <w:pPr>
              <w:pStyle w:val="Qsanswer"/>
              <w:spacing w:before="60" w:after="60"/>
              <w:ind w:right="0"/>
              <w:rPr>
                <w:rFonts w:ascii="Verdana" w:hAnsi="Verdana"/>
                <w:color w:val="auto"/>
                <w:szCs w:val="18"/>
              </w:rPr>
            </w:pPr>
            <w:r w:rsidRPr="00AC3836">
              <w:rPr>
                <w:rFonts w:ascii="Verdana" w:hAnsi="Verdana"/>
                <w:color w:val="auto"/>
                <w:szCs w:val="18"/>
              </w:rPr>
              <w:fldChar w:fldCharType="begin">
                <w:ffData>
                  <w:name w:val=""/>
                  <w:enabled/>
                  <w:calcOnExit w:val="0"/>
                  <w:textInput/>
                </w:ffData>
              </w:fldChar>
            </w:r>
            <w:r w:rsidRPr="00AC3836">
              <w:rPr>
                <w:rFonts w:ascii="Verdana" w:hAnsi="Verdana"/>
                <w:color w:val="auto"/>
                <w:szCs w:val="18"/>
              </w:rPr>
              <w:instrText xml:space="preserve"> FORMTEXT </w:instrText>
            </w:r>
            <w:r w:rsidRPr="00AC3836">
              <w:rPr>
                <w:rFonts w:ascii="Verdana" w:hAnsi="Verdana"/>
                <w:color w:val="auto"/>
                <w:szCs w:val="18"/>
              </w:rPr>
            </w:r>
            <w:r w:rsidRPr="00AC3836">
              <w:rPr>
                <w:rFonts w:ascii="Verdana" w:hAnsi="Verdana"/>
                <w:color w:val="auto"/>
                <w:szCs w:val="18"/>
              </w:rPr>
              <w:fldChar w:fldCharType="separate"/>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noProof/>
                <w:color w:val="auto"/>
                <w:szCs w:val="18"/>
              </w:rPr>
              <w:t> </w:t>
            </w:r>
            <w:r w:rsidRPr="00AC3836">
              <w:rPr>
                <w:rFonts w:ascii="Verdana" w:hAnsi="Verdana"/>
                <w:color w:val="auto"/>
                <w:szCs w:val="18"/>
              </w:rPr>
              <w:fldChar w:fldCharType="end"/>
            </w:r>
          </w:p>
        </w:tc>
      </w:tr>
    </w:tbl>
    <w:p w14:paraId="01710C80" w14:textId="77777777" w:rsidR="00283E98" w:rsidRDefault="00283E98" w:rsidP="00283E98">
      <w:pPr>
        <w:pStyle w:val="Qsyesno"/>
        <w:sectPr w:rsidR="00283E98" w:rsidSect="00283E98">
          <w:headerReference w:type="even" r:id="rId26"/>
          <w:headerReference w:type="default" r:id="rId27"/>
          <w:headerReference w:type="first" r:id="rId28"/>
          <w:pgSz w:w="11901" w:h="16846" w:code="9"/>
          <w:pgMar w:top="851" w:right="680" w:bottom="907" w:left="3402" w:header="567" w:footer="482" w:gutter="0"/>
          <w:pgNumType w:chapStyle="1"/>
          <w:cols w:space="720"/>
          <w:titlePg/>
        </w:sectPr>
      </w:pPr>
    </w:p>
    <w:p w14:paraId="68F92AB8" w14:textId="3EB50AA1" w:rsidR="00283E98" w:rsidRPr="00AC3836" w:rsidRDefault="00283E98" w:rsidP="00AC3836">
      <w:pPr>
        <w:pStyle w:val="Question"/>
        <w:jc w:val="both"/>
        <w:rPr>
          <w:rFonts w:ascii="Verdana" w:hAnsi="Verdana"/>
          <w:b/>
        </w:rPr>
      </w:pPr>
      <w:r>
        <w:rPr>
          <w:rFonts w:ascii="Verdana" w:hAnsi="Verdana"/>
          <w:b/>
        </w:rPr>
        <w:lastRenderedPageBreak/>
        <w:tab/>
      </w:r>
      <w:r w:rsidRPr="00AC3836">
        <w:rPr>
          <w:rFonts w:ascii="Verdana" w:hAnsi="Verdana"/>
          <w:b/>
        </w:rPr>
        <w:t>3.2</w:t>
      </w:r>
      <w:r w:rsidR="00AC3836">
        <w:rPr>
          <w:rFonts w:ascii="Verdana" w:hAnsi="Verdana"/>
          <w:b/>
        </w:rPr>
        <w:tab/>
      </w:r>
      <w:r w:rsidRPr="00AC3836">
        <w:rPr>
          <w:rFonts w:ascii="Verdana" w:hAnsi="Verdana"/>
          <w:b/>
        </w:rPr>
        <w:t xml:space="preserve">Qualification details </w:t>
      </w:r>
    </w:p>
    <w:p w14:paraId="39E8B2BB" w14:textId="77777777" w:rsidR="00283E98" w:rsidRDefault="00283E98" w:rsidP="00283E98">
      <w:pPr>
        <w:pStyle w:val="Question"/>
        <w:keepNext/>
        <w:ind w:left="567"/>
        <w:rPr>
          <w:rFonts w:ascii="Verdana" w:hAnsi="Verdana"/>
          <w:b/>
          <w:sz w:val="22"/>
          <w:szCs w:val="22"/>
        </w:rPr>
      </w:pPr>
    </w:p>
    <w:tbl>
      <w:tblPr>
        <w:tblW w:w="0" w:type="auto"/>
        <w:tblLayout w:type="fixed"/>
        <w:tblCellMar>
          <w:left w:w="0" w:type="dxa"/>
          <w:right w:w="0" w:type="dxa"/>
        </w:tblCellMar>
        <w:tblLook w:val="0000" w:firstRow="0" w:lastRow="0" w:firstColumn="0" w:lastColumn="0" w:noHBand="0" w:noVBand="0"/>
      </w:tblPr>
      <w:tblGrid>
        <w:gridCol w:w="3119"/>
        <w:gridCol w:w="1704"/>
        <w:gridCol w:w="709"/>
        <w:gridCol w:w="1559"/>
      </w:tblGrid>
      <w:tr w:rsidR="00283E98" w:rsidRPr="00AC3836" w14:paraId="089C913E" w14:textId="77777777" w:rsidTr="00FE2861">
        <w:trPr>
          <w:cantSplit/>
        </w:trPr>
        <w:tc>
          <w:tcPr>
            <w:tcW w:w="3119" w:type="dxa"/>
            <w:shd w:val="pct25" w:color="auto" w:fill="FFFFFF"/>
          </w:tcPr>
          <w:p w14:paraId="2F1D85BA" w14:textId="77777777" w:rsidR="00283E98" w:rsidRPr="00AC3836" w:rsidRDefault="00283E98" w:rsidP="00FE2861">
            <w:pPr>
              <w:spacing w:before="60" w:after="40"/>
              <w:ind w:hanging="28"/>
              <w:rPr>
                <w:rFonts w:ascii="Verdana" w:hAnsi="Verdana"/>
                <w:b/>
                <w:sz w:val="18"/>
                <w:szCs w:val="18"/>
              </w:rPr>
            </w:pPr>
            <w:r w:rsidRPr="00AC3836">
              <w:rPr>
                <w:rFonts w:ascii="Verdana" w:hAnsi="Verdana"/>
                <w:b/>
                <w:sz w:val="18"/>
                <w:szCs w:val="18"/>
              </w:rPr>
              <w:t>Qualification (1)</w:t>
            </w:r>
          </w:p>
        </w:tc>
        <w:tc>
          <w:tcPr>
            <w:tcW w:w="3972" w:type="dxa"/>
            <w:gridSpan w:val="3"/>
            <w:shd w:val="pct25" w:color="auto" w:fill="FFFFFF"/>
          </w:tcPr>
          <w:p w14:paraId="1AA00996" w14:textId="77777777" w:rsidR="00283E98" w:rsidRPr="00AC3836" w:rsidRDefault="00283E98" w:rsidP="00FE2861">
            <w:pPr>
              <w:spacing w:before="60" w:after="40"/>
              <w:rPr>
                <w:rFonts w:ascii="Verdana" w:hAnsi="Verdana"/>
                <w:b/>
                <w:sz w:val="18"/>
                <w:szCs w:val="18"/>
              </w:rPr>
            </w:pPr>
          </w:p>
        </w:tc>
      </w:tr>
      <w:tr w:rsidR="00283E98" w:rsidRPr="00AC3836" w14:paraId="51E3CC70" w14:textId="77777777" w:rsidTr="00FE2861">
        <w:trPr>
          <w:cantSplit/>
        </w:trPr>
        <w:tc>
          <w:tcPr>
            <w:tcW w:w="3119" w:type="dxa"/>
            <w:shd w:val="clear" w:color="auto" w:fill="auto"/>
            <w:vAlign w:val="center"/>
          </w:tcPr>
          <w:p w14:paraId="797CB184" w14:textId="77777777" w:rsidR="00283E98" w:rsidRPr="00AC3836" w:rsidRDefault="00283E98" w:rsidP="00FE2861">
            <w:pPr>
              <w:spacing w:line="40" w:lineRule="exact"/>
              <w:rPr>
                <w:rFonts w:ascii="Verdana" w:hAnsi="Verdana"/>
                <w:sz w:val="18"/>
                <w:szCs w:val="18"/>
              </w:rPr>
            </w:pPr>
          </w:p>
        </w:tc>
        <w:tc>
          <w:tcPr>
            <w:tcW w:w="3972" w:type="dxa"/>
            <w:gridSpan w:val="3"/>
            <w:shd w:val="clear" w:color="auto" w:fill="auto"/>
            <w:vAlign w:val="center"/>
          </w:tcPr>
          <w:p w14:paraId="3FB3056C" w14:textId="77777777" w:rsidR="00283E98" w:rsidRPr="00AC3836" w:rsidRDefault="00283E98" w:rsidP="00FE2861">
            <w:pPr>
              <w:spacing w:line="40" w:lineRule="exact"/>
              <w:rPr>
                <w:rFonts w:ascii="Verdana" w:hAnsi="Verdana"/>
                <w:sz w:val="18"/>
                <w:szCs w:val="18"/>
              </w:rPr>
            </w:pPr>
          </w:p>
        </w:tc>
      </w:tr>
      <w:tr w:rsidR="00283E98" w:rsidRPr="00AC3836" w14:paraId="14A93BA0" w14:textId="77777777" w:rsidTr="00FE2861">
        <w:trPr>
          <w:cantSplit/>
        </w:trPr>
        <w:tc>
          <w:tcPr>
            <w:tcW w:w="3119" w:type="dxa"/>
            <w:shd w:val="clear" w:color="auto" w:fill="auto"/>
          </w:tcPr>
          <w:p w14:paraId="2B26B41D" w14:textId="77777777" w:rsidR="00283E98" w:rsidRPr="00AC3836" w:rsidRDefault="00283E98" w:rsidP="00FE2861">
            <w:pPr>
              <w:spacing w:before="60" w:after="60"/>
              <w:rPr>
                <w:rFonts w:ascii="Verdana" w:hAnsi="Verdana"/>
                <w:sz w:val="18"/>
                <w:szCs w:val="18"/>
              </w:rPr>
            </w:pPr>
            <w:r w:rsidRPr="00AC3836">
              <w:rPr>
                <w:rFonts w:ascii="Verdana" w:hAnsi="Verdana"/>
                <w:sz w:val="18"/>
                <w:szCs w:val="18"/>
              </w:rPr>
              <w:t>Period</w:t>
            </w:r>
            <w:r w:rsidRPr="00AC3836">
              <w:rPr>
                <w:rFonts w:ascii="Verdana" w:hAnsi="Verdana"/>
                <w:sz w:val="18"/>
                <w:szCs w:val="18"/>
              </w:rPr>
              <w:tab/>
              <w:t>From</w:t>
            </w:r>
          </w:p>
        </w:tc>
        <w:tc>
          <w:tcPr>
            <w:tcW w:w="1704" w:type="dxa"/>
            <w:tcBorders>
              <w:top w:val="single" w:sz="4" w:space="0" w:color="auto"/>
              <w:left w:val="single" w:sz="4" w:space="0" w:color="auto"/>
              <w:bottom w:val="single" w:sz="4" w:space="0" w:color="auto"/>
              <w:right w:val="single" w:sz="4" w:space="0" w:color="auto"/>
            </w:tcBorders>
            <w:shd w:val="clear" w:color="auto" w:fill="auto"/>
          </w:tcPr>
          <w:p w14:paraId="06D884B2" w14:textId="77777777" w:rsidR="00283E98" w:rsidRPr="00AC3836" w:rsidRDefault="00283E98" w:rsidP="00FE2861">
            <w:pPr>
              <w:spacing w:before="60" w:after="60"/>
              <w:rPr>
                <w:rFonts w:ascii="Verdana" w:hAnsi="Verdana"/>
                <w:color w:val="808080"/>
                <w:sz w:val="18"/>
                <w:szCs w:val="18"/>
              </w:rPr>
            </w:pPr>
            <w:r w:rsidRPr="00AC3836">
              <w:rPr>
                <w:rFonts w:ascii="Verdana" w:hAnsi="Verdana"/>
                <w:color w:val="808080"/>
                <w:sz w:val="18"/>
                <w:szCs w:val="18"/>
              </w:rPr>
              <w:fldChar w:fldCharType="begin">
                <w:ffData>
                  <w:name w:val=""/>
                  <w:enabled/>
                  <w:calcOnExit w:val="0"/>
                  <w:textInput>
                    <w:default w:val="mm/yy"/>
                  </w:textInput>
                </w:ffData>
              </w:fldChar>
            </w:r>
            <w:r w:rsidRPr="00AC3836">
              <w:rPr>
                <w:rFonts w:ascii="Verdana" w:hAnsi="Verdana"/>
                <w:color w:val="808080"/>
                <w:sz w:val="18"/>
                <w:szCs w:val="18"/>
              </w:rPr>
              <w:instrText xml:space="preserve"> FORMTEXT </w:instrText>
            </w:r>
            <w:r w:rsidRPr="00AC3836">
              <w:rPr>
                <w:rFonts w:ascii="Verdana" w:hAnsi="Verdana"/>
                <w:color w:val="808080"/>
                <w:sz w:val="18"/>
                <w:szCs w:val="18"/>
              </w:rPr>
            </w:r>
            <w:r w:rsidRPr="00AC3836">
              <w:rPr>
                <w:rFonts w:ascii="Verdana" w:hAnsi="Verdana"/>
                <w:color w:val="808080"/>
                <w:sz w:val="18"/>
                <w:szCs w:val="18"/>
              </w:rPr>
              <w:fldChar w:fldCharType="separate"/>
            </w:r>
            <w:r w:rsidRPr="00AC3836">
              <w:rPr>
                <w:rFonts w:ascii="Verdana" w:hAnsi="Verdana"/>
                <w:noProof/>
                <w:color w:val="808080"/>
                <w:sz w:val="18"/>
                <w:szCs w:val="18"/>
              </w:rPr>
              <w:t>mm/yy</w:t>
            </w:r>
            <w:r w:rsidRPr="00AC3836">
              <w:rPr>
                <w:rFonts w:ascii="Verdana" w:hAnsi="Verdana"/>
                <w:color w:val="808080"/>
                <w:sz w:val="18"/>
                <w:szCs w:val="18"/>
              </w:rPr>
              <w:fldChar w:fldCharType="end"/>
            </w:r>
          </w:p>
        </w:tc>
        <w:tc>
          <w:tcPr>
            <w:tcW w:w="709" w:type="dxa"/>
            <w:shd w:val="clear" w:color="auto" w:fill="auto"/>
          </w:tcPr>
          <w:p w14:paraId="3B675111" w14:textId="77777777" w:rsidR="00283E98" w:rsidRPr="00AC3836" w:rsidRDefault="00283E98" w:rsidP="00FE2861">
            <w:pPr>
              <w:spacing w:before="60" w:after="60"/>
              <w:ind w:left="340"/>
              <w:rPr>
                <w:rFonts w:ascii="Verdana" w:hAnsi="Verdana"/>
                <w:sz w:val="18"/>
                <w:szCs w:val="18"/>
              </w:rPr>
            </w:pPr>
            <w:r w:rsidRPr="00AC3836">
              <w:rPr>
                <w:rFonts w:ascii="Verdana" w:hAnsi="Verdana"/>
                <w:sz w:val="18"/>
                <w:szCs w:val="18"/>
              </w:rPr>
              <w:t>To</w:t>
            </w:r>
          </w:p>
        </w:tc>
        <w:tc>
          <w:tcPr>
            <w:tcW w:w="1559" w:type="dxa"/>
            <w:tcBorders>
              <w:top w:val="single" w:sz="4" w:space="0" w:color="auto"/>
              <w:left w:val="single" w:sz="4" w:space="0" w:color="auto"/>
              <w:bottom w:val="single" w:sz="4" w:space="0" w:color="auto"/>
              <w:right w:val="single" w:sz="4" w:space="0" w:color="auto"/>
            </w:tcBorders>
            <w:shd w:val="clear" w:color="auto" w:fill="auto"/>
          </w:tcPr>
          <w:p w14:paraId="059DE00E" w14:textId="77777777" w:rsidR="00283E98" w:rsidRPr="00AC3836" w:rsidRDefault="00283E98" w:rsidP="00FE2861">
            <w:pPr>
              <w:pStyle w:val="Qsanswer"/>
              <w:spacing w:before="60" w:after="60"/>
              <w:ind w:left="312" w:right="0" w:hanging="284"/>
              <w:rPr>
                <w:rFonts w:ascii="Verdana" w:hAnsi="Verdana"/>
                <w:color w:val="808080"/>
                <w:szCs w:val="18"/>
              </w:rPr>
            </w:pPr>
            <w:r w:rsidRPr="00AC3836">
              <w:rPr>
                <w:rFonts w:ascii="Verdana" w:hAnsi="Verdana"/>
                <w:color w:val="808080"/>
                <w:szCs w:val="18"/>
              </w:rPr>
              <w:fldChar w:fldCharType="begin">
                <w:ffData>
                  <w:name w:val=""/>
                  <w:enabled/>
                  <w:calcOnExit w:val="0"/>
                  <w:textInput>
                    <w:default w:val="mm/yy"/>
                  </w:textInput>
                </w:ffData>
              </w:fldChar>
            </w:r>
            <w:r w:rsidRPr="00AC3836">
              <w:rPr>
                <w:rFonts w:ascii="Verdana" w:hAnsi="Verdana"/>
                <w:color w:val="808080"/>
                <w:szCs w:val="18"/>
              </w:rPr>
              <w:instrText xml:space="preserve"> FORMTEXT </w:instrText>
            </w:r>
            <w:r w:rsidRPr="00AC3836">
              <w:rPr>
                <w:rFonts w:ascii="Verdana" w:hAnsi="Verdana"/>
                <w:color w:val="808080"/>
                <w:szCs w:val="18"/>
              </w:rPr>
            </w:r>
            <w:r w:rsidRPr="00AC3836">
              <w:rPr>
                <w:rFonts w:ascii="Verdana" w:hAnsi="Verdana"/>
                <w:color w:val="808080"/>
                <w:szCs w:val="18"/>
              </w:rPr>
              <w:fldChar w:fldCharType="separate"/>
            </w:r>
            <w:r w:rsidRPr="00AC3836">
              <w:rPr>
                <w:rFonts w:ascii="Verdana" w:hAnsi="Verdana"/>
                <w:noProof/>
                <w:color w:val="808080"/>
                <w:szCs w:val="18"/>
              </w:rPr>
              <w:t>mm/yy</w:t>
            </w:r>
            <w:r w:rsidRPr="00AC3836">
              <w:rPr>
                <w:rFonts w:ascii="Verdana" w:hAnsi="Verdana"/>
                <w:color w:val="808080"/>
                <w:szCs w:val="18"/>
              </w:rPr>
              <w:fldChar w:fldCharType="end"/>
            </w:r>
          </w:p>
        </w:tc>
      </w:tr>
      <w:tr w:rsidR="00283E98" w:rsidRPr="00AC3836" w14:paraId="79E6932A" w14:textId="77777777" w:rsidTr="00FE2861">
        <w:trPr>
          <w:cantSplit/>
        </w:trPr>
        <w:tc>
          <w:tcPr>
            <w:tcW w:w="3119" w:type="dxa"/>
            <w:shd w:val="clear" w:color="auto" w:fill="auto"/>
            <w:vAlign w:val="center"/>
          </w:tcPr>
          <w:p w14:paraId="3B6127FE" w14:textId="77777777" w:rsidR="00283E98" w:rsidRPr="00AC3836" w:rsidRDefault="00283E98" w:rsidP="00FE2861">
            <w:pPr>
              <w:spacing w:line="40" w:lineRule="exact"/>
              <w:rPr>
                <w:rFonts w:ascii="Verdana" w:hAnsi="Verdana"/>
                <w:sz w:val="18"/>
                <w:szCs w:val="18"/>
              </w:rPr>
            </w:pPr>
          </w:p>
        </w:tc>
        <w:tc>
          <w:tcPr>
            <w:tcW w:w="3972" w:type="dxa"/>
            <w:gridSpan w:val="3"/>
            <w:shd w:val="clear" w:color="auto" w:fill="auto"/>
            <w:vAlign w:val="center"/>
          </w:tcPr>
          <w:p w14:paraId="1947FDF6" w14:textId="77777777" w:rsidR="00283E98" w:rsidRPr="00AC3836" w:rsidRDefault="00283E98" w:rsidP="00FE2861">
            <w:pPr>
              <w:spacing w:line="40" w:lineRule="exact"/>
              <w:rPr>
                <w:rFonts w:ascii="Verdana" w:hAnsi="Verdana"/>
                <w:sz w:val="18"/>
                <w:szCs w:val="18"/>
              </w:rPr>
            </w:pPr>
          </w:p>
        </w:tc>
      </w:tr>
      <w:tr w:rsidR="00283E98" w:rsidRPr="00AC3836" w14:paraId="2EA8415B" w14:textId="77777777" w:rsidTr="00FE2861">
        <w:trPr>
          <w:cantSplit/>
        </w:trPr>
        <w:tc>
          <w:tcPr>
            <w:tcW w:w="3119" w:type="dxa"/>
            <w:shd w:val="clear" w:color="auto" w:fill="auto"/>
          </w:tcPr>
          <w:p w14:paraId="1DA8B96E" w14:textId="77777777" w:rsidR="00283E98" w:rsidRPr="00AC3836" w:rsidRDefault="00283E98" w:rsidP="00FE2861">
            <w:pPr>
              <w:spacing w:line="240" w:lineRule="auto"/>
              <w:rPr>
                <w:rFonts w:ascii="Verdana" w:hAnsi="Verdana"/>
                <w:sz w:val="18"/>
                <w:szCs w:val="18"/>
              </w:rPr>
            </w:pPr>
          </w:p>
        </w:tc>
        <w:tc>
          <w:tcPr>
            <w:tcW w:w="3972" w:type="dxa"/>
            <w:gridSpan w:val="3"/>
            <w:shd w:val="clear" w:color="auto" w:fill="auto"/>
          </w:tcPr>
          <w:p w14:paraId="6CDE7E82" w14:textId="77777777" w:rsidR="00283E98" w:rsidRPr="00AC3836" w:rsidRDefault="00283E98" w:rsidP="00FE2861">
            <w:pPr>
              <w:pStyle w:val="Qsanswer"/>
              <w:tabs>
                <w:tab w:val="left" w:pos="283"/>
                <w:tab w:val="left" w:pos="709"/>
              </w:tabs>
              <w:spacing w:after="0" w:line="240" w:lineRule="auto"/>
              <w:ind w:left="0" w:right="0" w:hanging="284"/>
              <w:rPr>
                <w:rFonts w:ascii="Verdana" w:hAnsi="Verdana"/>
                <w:color w:val="auto"/>
                <w:szCs w:val="18"/>
              </w:rPr>
            </w:pPr>
          </w:p>
        </w:tc>
      </w:tr>
      <w:tr w:rsidR="00353400" w:rsidRPr="00353400" w14:paraId="217EF654" w14:textId="77777777" w:rsidTr="00FE2861">
        <w:trPr>
          <w:cantSplit/>
          <w:trHeight w:val="566"/>
        </w:trPr>
        <w:tc>
          <w:tcPr>
            <w:tcW w:w="3119" w:type="dxa"/>
            <w:shd w:val="clear" w:color="auto" w:fill="auto"/>
          </w:tcPr>
          <w:p w14:paraId="07E00AEA" w14:textId="77777777" w:rsidR="00283E98" w:rsidRPr="00353400" w:rsidRDefault="00283E98" w:rsidP="00FE2861">
            <w:pPr>
              <w:spacing w:before="60" w:after="60"/>
              <w:rPr>
                <w:rFonts w:ascii="Verdana" w:hAnsi="Verdana"/>
                <w:sz w:val="18"/>
                <w:szCs w:val="18"/>
              </w:rPr>
            </w:pPr>
            <w:r w:rsidRPr="00353400">
              <w:rPr>
                <w:rFonts w:ascii="Verdana" w:hAnsi="Verdana"/>
                <w:sz w:val="18"/>
                <w:szCs w:val="18"/>
              </w:rPr>
              <w:t xml:space="preserve">Qualification </w:t>
            </w:r>
          </w:p>
        </w:tc>
        <w:tc>
          <w:tcPr>
            <w:tcW w:w="3972" w:type="dxa"/>
            <w:gridSpan w:val="3"/>
            <w:tcBorders>
              <w:top w:val="single" w:sz="4" w:space="0" w:color="auto"/>
              <w:left w:val="single" w:sz="4" w:space="0" w:color="auto"/>
              <w:bottom w:val="single" w:sz="4" w:space="0" w:color="auto"/>
              <w:right w:val="single" w:sz="4" w:space="0" w:color="auto"/>
            </w:tcBorders>
            <w:shd w:val="clear" w:color="auto" w:fill="auto"/>
          </w:tcPr>
          <w:p w14:paraId="390F7818" w14:textId="77777777" w:rsidR="00283E98" w:rsidRPr="00353400" w:rsidRDefault="00283E98" w:rsidP="00FE2861">
            <w:pPr>
              <w:pStyle w:val="Qsanswer"/>
              <w:spacing w:before="60" w:after="60"/>
              <w:ind w:left="312" w:right="0" w:hanging="284"/>
              <w:rPr>
                <w:rFonts w:ascii="Verdana" w:hAnsi="Verdana"/>
                <w:color w:val="auto"/>
                <w:szCs w:val="18"/>
              </w:rPr>
            </w:pPr>
            <w:r w:rsidRPr="00353400">
              <w:rPr>
                <w:rFonts w:ascii="Verdana" w:hAnsi="Verdana"/>
                <w:color w:val="auto"/>
                <w:szCs w:val="18"/>
              </w:rPr>
              <w:fldChar w:fldCharType="begin">
                <w:ffData>
                  <w:name w:val="Text6"/>
                  <w:enabled/>
                  <w:calcOnExit w:val="0"/>
                  <w:textInput/>
                </w:ffData>
              </w:fldChar>
            </w:r>
            <w:r w:rsidRPr="00353400">
              <w:rPr>
                <w:rFonts w:ascii="Verdana" w:hAnsi="Verdana"/>
                <w:color w:val="auto"/>
                <w:szCs w:val="18"/>
              </w:rPr>
              <w:instrText xml:space="preserve"> FORMTEXT </w:instrText>
            </w:r>
            <w:r w:rsidRPr="00353400">
              <w:rPr>
                <w:rFonts w:ascii="Verdana" w:hAnsi="Verdana"/>
                <w:color w:val="auto"/>
                <w:szCs w:val="18"/>
              </w:rPr>
            </w:r>
            <w:r w:rsidRPr="00353400">
              <w:rPr>
                <w:rFonts w:ascii="Verdana" w:hAnsi="Verdana"/>
                <w:color w:val="auto"/>
                <w:szCs w:val="18"/>
              </w:rPr>
              <w:fldChar w:fldCharType="separate"/>
            </w:r>
            <w:r w:rsidRPr="00353400">
              <w:rPr>
                <w:rFonts w:ascii="Verdana" w:hAnsi="Verdana"/>
                <w:noProof/>
                <w:color w:val="auto"/>
                <w:szCs w:val="18"/>
              </w:rPr>
              <w:t> </w:t>
            </w:r>
            <w:r w:rsidRPr="00353400">
              <w:rPr>
                <w:rFonts w:ascii="Verdana" w:hAnsi="Verdana"/>
                <w:noProof/>
                <w:color w:val="auto"/>
                <w:szCs w:val="18"/>
              </w:rPr>
              <w:t> </w:t>
            </w:r>
            <w:r w:rsidRPr="00353400">
              <w:rPr>
                <w:rFonts w:ascii="Verdana" w:hAnsi="Verdana"/>
                <w:noProof/>
                <w:color w:val="auto"/>
                <w:szCs w:val="18"/>
              </w:rPr>
              <w:t> </w:t>
            </w:r>
            <w:r w:rsidRPr="00353400">
              <w:rPr>
                <w:rFonts w:ascii="Verdana" w:hAnsi="Verdana"/>
                <w:noProof/>
                <w:color w:val="auto"/>
                <w:szCs w:val="18"/>
              </w:rPr>
              <w:t> </w:t>
            </w:r>
            <w:r w:rsidRPr="00353400">
              <w:rPr>
                <w:rFonts w:ascii="Verdana" w:hAnsi="Verdana"/>
                <w:noProof/>
                <w:color w:val="auto"/>
                <w:szCs w:val="18"/>
              </w:rPr>
              <w:t> </w:t>
            </w:r>
            <w:r w:rsidRPr="00353400">
              <w:rPr>
                <w:rFonts w:ascii="Verdana" w:hAnsi="Verdana"/>
                <w:color w:val="auto"/>
                <w:szCs w:val="18"/>
              </w:rPr>
              <w:fldChar w:fldCharType="end"/>
            </w:r>
          </w:p>
        </w:tc>
      </w:tr>
      <w:tr w:rsidR="00353400" w:rsidRPr="00353400" w14:paraId="2B4891A6" w14:textId="77777777" w:rsidTr="00FE2861">
        <w:trPr>
          <w:cantSplit/>
          <w:trHeight w:val="546"/>
        </w:trPr>
        <w:tc>
          <w:tcPr>
            <w:tcW w:w="3119" w:type="dxa"/>
            <w:shd w:val="clear" w:color="auto" w:fill="auto"/>
          </w:tcPr>
          <w:p w14:paraId="1EBCC48B" w14:textId="77777777" w:rsidR="00283E98" w:rsidRPr="00353400" w:rsidRDefault="00283E98" w:rsidP="00FE2861">
            <w:pPr>
              <w:spacing w:before="60" w:after="60"/>
              <w:rPr>
                <w:rFonts w:ascii="Verdana" w:hAnsi="Verdana"/>
                <w:sz w:val="18"/>
                <w:szCs w:val="18"/>
              </w:rPr>
            </w:pPr>
            <w:r w:rsidRPr="00353400">
              <w:rPr>
                <w:rFonts w:ascii="Verdana" w:hAnsi="Verdana"/>
                <w:sz w:val="18"/>
                <w:szCs w:val="18"/>
              </w:rPr>
              <w:t xml:space="preserve">Issuing organisation / Training provider </w:t>
            </w:r>
          </w:p>
        </w:tc>
        <w:tc>
          <w:tcPr>
            <w:tcW w:w="3972" w:type="dxa"/>
            <w:gridSpan w:val="3"/>
            <w:tcBorders>
              <w:top w:val="single" w:sz="4" w:space="0" w:color="auto"/>
              <w:left w:val="single" w:sz="4" w:space="0" w:color="auto"/>
              <w:bottom w:val="single" w:sz="4" w:space="0" w:color="auto"/>
              <w:right w:val="single" w:sz="4" w:space="0" w:color="auto"/>
            </w:tcBorders>
            <w:shd w:val="clear" w:color="auto" w:fill="auto"/>
          </w:tcPr>
          <w:p w14:paraId="4ACCBBAC" w14:textId="77777777" w:rsidR="00283E98" w:rsidRPr="00353400" w:rsidRDefault="00283E98" w:rsidP="00FE2861">
            <w:pPr>
              <w:pStyle w:val="Qsanswer"/>
              <w:spacing w:before="60" w:after="60"/>
              <w:ind w:left="312" w:right="0" w:hanging="284"/>
              <w:rPr>
                <w:rFonts w:ascii="Verdana" w:hAnsi="Verdana"/>
                <w:color w:val="auto"/>
                <w:szCs w:val="18"/>
              </w:rPr>
            </w:pPr>
            <w:r w:rsidRPr="00353400">
              <w:rPr>
                <w:rFonts w:ascii="Verdana" w:hAnsi="Verdana"/>
                <w:color w:val="auto"/>
                <w:szCs w:val="18"/>
              </w:rPr>
              <w:fldChar w:fldCharType="begin">
                <w:ffData>
                  <w:name w:val="Text6"/>
                  <w:enabled/>
                  <w:calcOnExit w:val="0"/>
                  <w:textInput/>
                </w:ffData>
              </w:fldChar>
            </w:r>
            <w:r w:rsidRPr="00353400">
              <w:rPr>
                <w:rFonts w:ascii="Verdana" w:hAnsi="Verdana"/>
                <w:color w:val="auto"/>
                <w:szCs w:val="18"/>
              </w:rPr>
              <w:instrText xml:space="preserve"> FORMTEXT </w:instrText>
            </w:r>
            <w:r w:rsidRPr="00353400">
              <w:rPr>
                <w:rFonts w:ascii="Verdana" w:hAnsi="Verdana"/>
                <w:color w:val="auto"/>
                <w:szCs w:val="18"/>
              </w:rPr>
            </w:r>
            <w:r w:rsidRPr="00353400">
              <w:rPr>
                <w:rFonts w:ascii="Verdana" w:hAnsi="Verdana"/>
                <w:color w:val="auto"/>
                <w:szCs w:val="18"/>
              </w:rPr>
              <w:fldChar w:fldCharType="separate"/>
            </w:r>
            <w:r w:rsidRPr="00353400">
              <w:rPr>
                <w:rFonts w:ascii="Verdana" w:hAnsi="Verdana"/>
                <w:noProof/>
                <w:color w:val="auto"/>
                <w:szCs w:val="18"/>
              </w:rPr>
              <w:t> </w:t>
            </w:r>
            <w:r w:rsidRPr="00353400">
              <w:rPr>
                <w:rFonts w:ascii="Verdana" w:hAnsi="Verdana"/>
                <w:noProof/>
                <w:color w:val="auto"/>
                <w:szCs w:val="18"/>
              </w:rPr>
              <w:t> </w:t>
            </w:r>
            <w:r w:rsidRPr="00353400">
              <w:rPr>
                <w:rFonts w:ascii="Verdana" w:hAnsi="Verdana"/>
                <w:noProof/>
                <w:color w:val="auto"/>
                <w:szCs w:val="18"/>
              </w:rPr>
              <w:t> </w:t>
            </w:r>
            <w:r w:rsidRPr="00353400">
              <w:rPr>
                <w:rFonts w:ascii="Verdana" w:hAnsi="Verdana"/>
                <w:noProof/>
                <w:color w:val="auto"/>
                <w:szCs w:val="18"/>
              </w:rPr>
              <w:t> </w:t>
            </w:r>
            <w:r w:rsidRPr="00353400">
              <w:rPr>
                <w:rFonts w:ascii="Verdana" w:hAnsi="Verdana"/>
                <w:noProof/>
                <w:color w:val="auto"/>
                <w:szCs w:val="18"/>
              </w:rPr>
              <w:t> </w:t>
            </w:r>
            <w:r w:rsidRPr="00353400">
              <w:rPr>
                <w:rFonts w:ascii="Verdana" w:hAnsi="Verdana"/>
                <w:color w:val="auto"/>
                <w:szCs w:val="18"/>
              </w:rPr>
              <w:fldChar w:fldCharType="end"/>
            </w:r>
          </w:p>
        </w:tc>
      </w:tr>
      <w:tr w:rsidR="00283E98" w:rsidRPr="00AC3836" w14:paraId="4A379682" w14:textId="77777777" w:rsidTr="00FE2861">
        <w:trPr>
          <w:cantSplit/>
        </w:trPr>
        <w:tc>
          <w:tcPr>
            <w:tcW w:w="3119" w:type="dxa"/>
            <w:shd w:val="clear" w:color="auto" w:fill="auto"/>
            <w:vAlign w:val="center"/>
          </w:tcPr>
          <w:p w14:paraId="1A0850D1" w14:textId="77777777" w:rsidR="00283E98" w:rsidRPr="00AC3836" w:rsidRDefault="00283E98" w:rsidP="00FE2861">
            <w:pPr>
              <w:spacing w:line="40" w:lineRule="exact"/>
              <w:rPr>
                <w:rFonts w:ascii="Verdana" w:hAnsi="Verdana"/>
                <w:sz w:val="18"/>
                <w:szCs w:val="18"/>
              </w:rPr>
            </w:pPr>
          </w:p>
        </w:tc>
        <w:tc>
          <w:tcPr>
            <w:tcW w:w="3972" w:type="dxa"/>
            <w:gridSpan w:val="3"/>
            <w:shd w:val="clear" w:color="auto" w:fill="auto"/>
            <w:vAlign w:val="center"/>
          </w:tcPr>
          <w:p w14:paraId="4C112EA7" w14:textId="77777777" w:rsidR="00283E98" w:rsidRPr="00AC3836" w:rsidRDefault="00283E98" w:rsidP="00FE2861">
            <w:pPr>
              <w:spacing w:line="40" w:lineRule="exact"/>
              <w:rPr>
                <w:rFonts w:ascii="Verdana" w:hAnsi="Verdana"/>
                <w:sz w:val="18"/>
                <w:szCs w:val="18"/>
              </w:rPr>
            </w:pPr>
          </w:p>
        </w:tc>
      </w:tr>
    </w:tbl>
    <w:p w14:paraId="5195CAE6" w14:textId="77777777" w:rsidR="00283E98" w:rsidRPr="003D5681" w:rsidRDefault="00283E98" w:rsidP="00283E98">
      <w:pPr>
        <w:pStyle w:val="Question"/>
        <w:keepNext/>
        <w:ind w:left="567"/>
        <w:rPr>
          <w:rFonts w:ascii="Verdana" w:hAnsi="Verdana"/>
          <w:b/>
          <w:sz w:val="22"/>
          <w:szCs w:val="22"/>
        </w:rPr>
      </w:pPr>
    </w:p>
    <w:tbl>
      <w:tblPr>
        <w:tblW w:w="0" w:type="auto"/>
        <w:tblLayout w:type="fixed"/>
        <w:tblCellMar>
          <w:left w:w="0" w:type="dxa"/>
          <w:right w:w="0" w:type="dxa"/>
        </w:tblCellMar>
        <w:tblLook w:val="0000" w:firstRow="0" w:lastRow="0" w:firstColumn="0" w:lastColumn="0" w:noHBand="0" w:noVBand="0"/>
      </w:tblPr>
      <w:tblGrid>
        <w:gridCol w:w="3119"/>
        <w:gridCol w:w="1704"/>
        <w:gridCol w:w="709"/>
        <w:gridCol w:w="1559"/>
      </w:tblGrid>
      <w:tr w:rsidR="00283E98" w:rsidRPr="00AC3836" w14:paraId="56847CD4" w14:textId="77777777" w:rsidTr="00FE2861">
        <w:trPr>
          <w:cantSplit/>
        </w:trPr>
        <w:tc>
          <w:tcPr>
            <w:tcW w:w="3119" w:type="dxa"/>
            <w:shd w:val="pct25" w:color="auto" w:fill="FFFFFF"/>
          </w:tcPr>
          <w:p w14:paraId="7A95B2F1" w14:textId="77777777" w:rsidR="00283E98" w:rsidRPr="00AC3836" w:rsidRDefault="00283E98" w:rsidP="00FE2861">
            <w:pPr>
              <w:spacing w:before="60" w:after="40"/>
              <w:ind w:hanging="28"/>
              <w:rPr>
                <w:rFonts w:ascii="Verdana" w:hAnsi="Verdana"/>
                <w:b/>
                <w:sz w:val="18"/>
                <w:szCs w:val="18"/>
              </w:rPr>
            </w:pPr>
            <w:r w:rsidRPr="00AC3836">
              <w:rPr>
                <w:rFonts w:ascii="Verdana" w:hAnsi="Verdana"/>
                <w:b/>
                <w:sz w:val="18"/>
                <w:szCs w:val="18"/>
              </w:rPr>
              <w:t>Qualification (2)</w:t>
            </w:r>
          </w:p>
        </w:tc>
        <w:tc>
          <w:tcPr>
            <w:tcW w:w="3972" w:type="dxa"/>
            <w:gridSpan w:val="3"/>
            <w:shd w:val="pct25" w:color="auto" w:fill="FFFFFF"/>
          </w:tcPr>
          <w:p w14:paraId="5BFEBC23" w14:textId="77777777" w:rsidR="00283E98" w:rsidRPr="00AC3836" w:rsidRDefault="00283E98" w:rsidP="00FE2861">
            <w:pPr>
              <w:spacing w:before="60" w:after="40"/>
              <w:rPr>
                <w:rFonts w:ascii="Verdana" w:hAnsi="Verdana"/>
                <w:b/>
                <w:sz w:val="18"/>
                <w:szCs w:val="18"/>
              </w:rPr>
            </w:pPr>
          </w:p>
        </w:tc>
      </w:tr>
      <w:tr w:rsidR="00283E98" w:rsidRPr="00AC3836" w14:paraId="2AF1A412" w14:textId="77777777" w:rsidTr="00FE2861">
        <w:trPr>
          <w:cantSplit/>
        </w:trPr>
        <w:tc>
          <w:tcPr>
            <w:tcW w:w="3119" w:type="dxa"/>
            <w:shd w:val="clear" w:color="auto" w:fill="auto"/>
            <w:vAlign w:val="center"/>
          </w:tcPr>
          <w:p w14:paraId="33B5C35B" w14:textId="77777777" w:rsidR="00283E98" w:rsidRPr="00AC3836" w:rsidRDefault="00283E98" w:rsidP="00FE2861">
            <w:pPr>
              <w:spacing w:line="40" w:lineRule="exact"/>
              <w:rPr>
                <w:rFonts w:ascii="Verdana" w:hAnsi="Verdana"/>
                <w:sz w:val="18"/>
                <w:szCs w:val="18"/>
              </w:rPr>
            </w:pPr>
          </w:p>
        </w:tc>
        <w:tc>
          <w:tcPr>
            <w:tcW w:w="3972" w:type="dxa"/>
            <w:gridSpan w:val="3"/>
            <w:shd w:val="clear" w:color="auto" w:fill="auto"/>
            <w:vAlign w:val="center"/>
          </w:tcPr>
          <w:p w14:paraId="5F145AF0" w14:textId="77777777" w:rsidR="00283E98" w:rsidRPr="00AC3836" w:rsidRDefault="00283E98" w:rsidP="00FE2861">
            <w:pPr>
              <w:spacing w:line="40" w:lineRule="exact"/>
              <w:rPr>
                <w:rFonts w:ascii="Verdana" w:hAnsi="Verdana"/>
                <w:sz w:val="18"/>
                <w:szCs w:val="18"/>
              </w:rPr>
            </w:pPr>
          </w:p>
        </w:tc>
      </w:tr>
      <w:tr w:rsidR="00283E98" w:rsidRPr="00AC3836" w14:paraId="0916A83B" w14:textId="77777777" w:rsidTr="00FE2861">
        <w:trPr>
          <w:cantSplit/>
        </w:trPr>
        <w:tc>
          <w:tcPr>
            <w:tcW w:w="3119" w:type="dxa"/>
            <w:shd w:val="clear" w:color="auto" w:fill="auto"/>
          </w:tcPr>
          <w:p w14:paraId="13301C2F" w14:textId="77777777" w:rsidR="00283E98" w:rsidRPr="00AC3836" w:rsidRDefault="00283E98" w:rsidP="00FE2861">
            <w:pPr>
              <w:spacing w:before="60" w:after="60"/>
              <w:rPr>
                <w:rFonts w:ascii="Verdana" w:hAnsi="Verdana"/>
                <w:sz w:val="18"/>
                <w:szCs w:val="18"/>
              </w:rPr>
            </w:pPr>
            <w:r w:rsidRPr="00AC3836">
              <w:rPr>
                <w:rFonts w:ascii="Verdana" w:hAnsi="Verdana"/>
                <w:sz w:val="18"/>
                <w:szCs w:val="18"/>
              </w:rPr>
              <w:t>Period</w:t>
            </w:r>
            <w:r w:rsidRPr="00AC3836">
              <w:rPr>
                <w:rFonts w:ascii="Verdana" w:hAnsi="Verdana"/>
                <w:sz w:val="18"/>
                <w:szCs w:val="18"/>
              </w:rPr>
              <w:tab/>
              <w:t>From</w:t>
            </w:r>
          </w:p>
        </w:tc>
        <w:tc>
          <w:tcPr>
            <w:tcW w:w="1704" w:type="dxa"/>
            <w:tcBorders>
              <w:top w:val="single" w:sz="4" w:space="0" w:color="auto"/>
              <w:left w:val="single" w:sz="4" w:space="0" w:color="auto"/>
              <w:bottom w:val="single" w:sz="4" w:space="0" w:color="auto"/>
              <w:right w:val="single" w:sz="4" w:space="0" w:color="auto"/>
            </w:tcBorders>
            <w:shd w:val="clear" w:color="auto" w:fill="auto"/>
          </w:tcPr>
          <w:p w14:paraId="37B60227" w14:textId="77777777" w:rsidR="00283E98" w:rsidRPr="00AC3836" w:rsidRDefault="00283E98" w:rsidP="00FE2861">
            <w:pPr>
              <w:spacing w:before="60" w:after="60"/>
              <w:rPr>
                <w:rFonts w:ascii="Verdana" w:hAnsi="Verdana"/>
                <w:color w:val="808080"/>
                <w:sz w:val="18"/>
                <w:szCs w:val="18"/>
              </w:rPr>
            </w:pPr>
            <w:r w:rsidRPr="00AC3836">
              <w:rPr>
                <w:rFonts w:ascii="Verdana" w:hAnsi="Verdana"/>
                <w:color w:val="808080"/>
                <w:sz w:val="18"/>
                <w:szCs w:val="18"/>
              </w:rPr>
              <w:fldChar w:fldCharType="begin">
                <w:ffData>
                  <w:name w:val=""/>
                  <w:enabled/>
                  <w:calcOnExit w:val="0"/>
                  <w:textInput>
                    <w:default w:val="mm/yy"/>
                  </w:textInput>
                </w:ffData>
              </w:fldChar>
            </w:r>
            <w:r w:rsidRPr="00AC3836">
              <w:rPr>
                <w:rFonts w:ascii="Verdana" w:hAnsi="Verdana"/>
                <w:color w:val="808080"/>
                <w:sz w:val="18"/>
                <w:szCs w:val="18"/>
              </w:rPr>
              <w:instrText xml:space="preserve"> FORMTEXT </w:instrText>
            </w:r>
            <w:r w:rsidRPr="00AC3836">
              <w:rPr>
                <w:rFonts w:ascii="Verdana" w:hAnsi="Verdana"/>
                <w:color w:val="808080"/>
                <w:sz w:val="18"/>
                <w:szCs w:val="18"/>
              </w:rPr>
            </w:r>
            <w:r w:rsidRPr="00AC3836">
              <w:rPr>
                <w:rFonts w:ascii="Verdana" w:hAnsi="Verdana"/>
                <w:color w:val="808080"/>
                <w:sz w:val="18"/>
                <w:szCs w:val="18"/>
              </w:rPr>
              <w:fldChar w:fldCharType="separate"/>
            </w:r>
            <w:r w:rsidRPr="00AC3836">
              <w:rPr>
                <w:rFonts w:ascii="Verdana" w:hAnsi="Verdana"/>
                <w:noProof/>
                <w:color w:val="808080"/>
                <w:sz w:val="18"/>
                <w:szCs w:val="18"/>
              </w:rPr>
              <w:t>mm/yy</w:t>
            </w:r>
            <w:r w:rsidRPr="00AC3836">
              <w:rPr>
                <w:rFonts w:ascii="Verdana" w:hAnsi="Verdana"/>
                <w:color w:val="808080"/>
                <w:sz w:val="18"/>
                <w:szCs w:val="18"/>
              </w:rPr>
              <w:fldChar w:fldCharType="end"/>
            </w:r>
          </w:p>
        </w:tc>
        <w:tc>
          <w:tcPr>
            <w:tcW w:w="709" w:type="dxa"/>
            <w:shd w:val="clear" w:color="auto" w:fill="auto"/>
          </w:tcPr>
          <w:p w14:paraId="5C7D6C28" w14:textId="77777777" w:rsidR="00283E98" w:rsidRPr="00AC3836" w:rsidRDefault="00283E98" w:rsidP="00FE2861">
            <w:pPr>
              <w:spacing w:before="60" w:after="60"/>
              <w:ind w:left="340"/>
              <w:rPr>
                <w:rFonts w:ascii="Verdana" w:hAnsi="Verdana"/>
                <w:sz w:val="18"/>
                <w:szCs w:val="18"/>
              </w:rPr>
            </w:pPr>
            <w:r w:rsidRPr="00AC3836">
              <w:rPr>
                <w:rFonts w:ascii="Verdana" w:hAnsi="Verdana"/>
                <w:sz w:val="18"/>
                <w:szCs w:val="18"/>
              </w:rPr>
              <w:t>To</w:t>
            </w:r>
          </w:p>
        </w:tc>
        <w:tc>
          <w:tcPr>
            <w:tcW w:w="1559" w:type="dxa"/>
            <w:tcBorders>
              <w:top w:val="single" w:sz="4" w:space="0" w:color="auto"/>
              <w:left w:val="single" w:sz="4" w:space="0" w:color="auto"/>
              <w:bottom w:val="single" w:sz="4" w:space="0" w:color="auto"/>
              <w:right w:val="single" w:sz="4" w:space="0" w:color="auto"/>
            </w:tcBorders>
            <w:shd w:val="clear" w:color="auto" w:fill="auto"/>
          </w:tcPr>
          <w:p w14:paraId="52AB1A24" w14:textId="77777777" w:rsidR="00283E98" w:rsidRPr="00AC3836" w:rsidRDefault="00283E98" w:rsidP="00FE2861">
            <w:pPr>
              <w:pStyle w:val="Qsanswer"/>
              <w:spacing w:before="60" w:after="60"/>
              <w:ind w:left="312" w:right="0" w:hanging="284"/>
              <w:rPr>
                <w:rFonts w:ascii="Verdana" w:hAnsi="Verdana"/>
                <w:color w:val="808080"/>
                <w:szCs w:val="18"/>
              </w:rPr>
            </w:pPr>
            <w:r w:rsidRPr="00AC3836">
              <w:rPr>
                <w:rFonts w:ascii="Verdana" w:hAnsi="Verdana"/>
                <w:color w:val="808080"/>
                <w:szCs w:val="18"/>
              </w:rPr>
              <w:fldChar w:fldCharType="begin">
                <w:ffData>
                  <w:name w:val=""/>
                  <w:enabled/>
                  <w:calcOnExit w:val="0"/>
                  <w:textInput>
                    <w:default w:val="mm/yy"/>
                  </w:textInput>
                </w:ffData>
              </w:fldChar>
            </w:r>
            <w:r w:rsidRPr="00AC3836">
              <w:rPr>
                <w:rFonts w:ascii="Verdana" w:hAnsi="Verdana"/>
                <w:color w:val="808080"/>
                <w:szCs w:val="18"/>
              </w:rPr>
              <w:instrText xml:space="preserve"> FORMTEXT </w:instrText>
            </w:r>
            <w:r w:rsidRPr="00AC3836">
              <w:rPr>
                <w:rFonts w:ascii="Verdana" w:hAnsi="Verdana"/>
                <w:color w:val="808080"/>
                <w:szCs w:val="18"/>
              </w:rPr>
            </w:r>
            <w:r w:rsidRPr="00AC3836">
              <w:rPr>
                <w:rFonts w:ascii="Verdana" w:hAnsi="Verdana"/>
                <w:color w:val="808080"/>
                <w:szCs w:val="18"/>
              </w:rPr>
              <w:fldChar w:fldCharType="separate"/>
            </w:r>
            <w:r w:rsidRPr="00AC3836">
              <w:rPr>
                <w:rFonts w:ascii="Verdana" w:hAnsi="Verdana"/>
                <w:noProof/>
                <w:color w:val="808080"/>
                <w:szCs w:val="18"/>
              </w:rPr>
              <w:t>mm/yy</w:t>
            </w:r>
            <w:r w:rsidRPr="00AC3836">
              <w:rPr>
                <w:rFonts w:ascii="Verdana" w:hAnsi="Verdana"/>
                <w:color w:val="808080"/>
                <w:szCs w:val="18"/>
              </w:rPr>
              <w:fldChar w:fldCharType="end"/>
            </w:r>
          </w:p>
        </w:tc>
      </w:tr>
      <w:tr w:rsidR="00283E98" w:rsidRPr="00AC3836" w14:paraId="14F2F0AC" w14:textId="77777777" w:rsidTr="00FE2861">
        <w:trPr>
          <w:cantSplit/>
        </w:trPr>
        <w:tc>
          <w:tcPr>
            <w:tcW w:w="3119" w:type="dxa"/>
            <w:shd w:val="clear" w:color="auto" w:fill="auto"/>
            <w:vAlign w:val="center"/>
          </w:tcPr>
          <w:p w14:paraId="4540880B" w14:textId="77777777" w:rsidR="00283E98" w:rsidRPr="00AC3836" w:rsidRDefault="00283E98" w:rsidP="00FE2861">
            <w:pPr>
              <w:spacing w:line="40" w:lineRule="exact"/>
              <w:rPr>
                <w:rFonts w:ascii="Verdana" w:hAnsi="Verdana"/>
                <w:sz w:val="18"/>
                <w:szCs w:val="18"/>
              </w:rPr>
            </w:pPr>
          </w:p>
        </w:tc>
        <w:tc>
          <w:tcPr>
            <w:tcW w:w="3972" w:type="dxa"/>
            <w:gridSpan w:val="3"/>
            <w:shd w:val="clear" w:color="auto" w:fill="auto"/>
            <w:vAlign w:val="center"/>
          </w:tcPr>
          <w:p w14:paraId="57AFF911" w14:textId="77777777" w:rsidR="00283E98" w:rsidRPr="00AC3836" w:rsidRDefault="00283E98" w:rsidP="00FE2861">
            <w:pPr>
              <w:spacing w:line="40" w:lineRule="exact"/>
              <w:rPr>
                <w:rFonts w:ascii="Verdana" w:hAnsi="Verdana"/>
                <w:sz w:val="18"/>
                <w:szCs w:val="18"/>
              </w:rPr>
            </w:pPr>
          </w:p>
        </w:tc>
      </w:tr>
      <w:tr w:rsidR="00283E98" w:rsidRPr="00AC3836" w14:paraId="67792D47" w14:textId="77777777" w:rsidTr="00FE2861">
        <w:trPr>
          <w:cantSplit/>
        </w:trPr>
        <w:tc>
          <w:tcPr>
            <w:tcW w:w="3119" w:type="dxa"/>
            <w:shd w:val="clear" w:color="auto" w:fill="auto"/>
          </w:tcPr>
          <w:p w14:paraId="4707B4C0" w14:textId="77777777" w:rsidR="00283E98" w:rsidRPr="00AC3836" w:rsidRDefault="00283E98" w:rsidP="00FE2861">
            <w:pPr>
              <w:spacing w:line="240" w:lineRule="auto"/>
              <w:rPr>
                <w:rFonts w:ascii="Verdana" w:hAnsi="Verdana"/>
                <w:sz w:val="18"/>
                <w:szCs w:val="18"/>
              </w:rPr>
            </w:pPr>
          </w:p>
        </w:tc>
        <w:tc>
          <w:tcPr>
            <w:tcW w:w="3972" w:type="dxa"/>
            <w:gridSpan w:val="3"/>
            <w:shd w:val="clear" w:color="auto" w:fill="auto"/>
          </w:tcPr>
          <w:p w14:paraId="0DAE016B" w14:textId="77777777" w:rsidR="00283E98" w:rsidRPr="00AC3836" w:rsidRDefault="00283E98" w:rsidP="00FE2861">
            <w:pPr>
              <w:pStyle w:val="Qsanswer"/>
              <w:tabs>
                <w:tab w:val="left" w:pos="283"/>
                <w:tab w:val="left" w:pos="709"/>
              </w:tabs>
              <w:spacing w:after="0" w:line="240" w:lineRule="auto"/>
              <w:ind w:left="0" w:right="0" w:hanging="284"/>
              <w:rPr>
                <w:rFonts w:ascii="Verdana" w:hAnsi="Verdana"/>
                <w:color w:val="auto"/>
                <w:szCs w:val="18"/>
              </w:rPr>
            </w:pPr>
          </w:p>
        </w:tc>
      </w:tr>
      <w:tr w:rsidR="00353400" w:rsidRPr="00353400" w14:paraId="74FE9845" w14:textId="77777777" w:rsidTr="00FE2861">
        <w:trPr>
          <w:cantSplit/>
          <w:trHeight w:val="566"/>
        </w:trPr>
        <w:tc>
          <w:tcPr>
            <w:tcW w:w="3119" w:type="dxa"/>
            <w:shd w:val="clear" w:color="auto" w:fill="auto"/>
          </w:tcPr>
          <w:p w14:paraId="2ECADA9B" w14:textId="77777777" w:rsidR="00283E98" w:rsidRPr="00353400" w:rsidRDefault="00283E98" w:rsidP="00FE2861">
            <w:pPr>
              <w:spacing w:before="60" w:after="60"/>
              <w:rPr>
                <w:rFonts w:ascii="Verdana" w:hAnsi="Verdana"/>
                <w:sz w:val="18"/>
                <w:szCs w:val="18"/>
              </w:rPr>
            </w:pPr>
            <w:r w:rsidRPr="00353400">
              <w:rPr>
                <w:rFonts w:ascii="Verdana" w:hAnsi="Verdana"/>
                <w:sz w:val="18"/>
                <w:szCs w:val="18"/>
              </w:rPr>
              <w:t xml:space="preserve">Qualification </w:t>
            </w:r>
          </w:p>
        </w:tc>
        <w:tc>
          <w:tcPr>
            <w:tcW w:w="3972" w:type="dxa"/>
            <w:gridSpan w:val="3"/>
            <w:tcBorders>
              <w:top w:val="single" w:sz="4" w:space="0" w:color="auto"/>
              <w:left w:val="single" w:sz="4" w:space="0" w:color="auto"/>
              <w:bottom w:val="single" w:sz="4" w:space="0" w:color="auto"/>
              <w:right w:val="single" w:sz="4" w:space="0" w:color="auto"/>
            </w:tcBorders>
            <w:shd w:val="clear" w:color="auto" w:fill="auto"/>
          </w:tcPr>
          <w:p w14:paraId="37312FAC" w14:textId="77777777" w:rsidR="00283E98" w:rsidRPr="00353400" w:rsidRDefault="00283E98" w:rsidP="00FE2861">
            <w:pPr>
              <w:pStyle w:val="Qsanswer"/>
              <w:spacing w:before="60" w:after="60"/>
              <w:ind w:left="312" w:right="0" w:hanging="284"/>
              <w:rPr>
                <w:rFonts w:ascii="Verdana" w:hAnsi="Verdana"/>
                <w:color w:val="auto"/>
                <w:szCs w:val="18"/>
              </w:rPr>
            </w:pPr>
            <w:r w:rsidRPr="00353400">
              <w:rPr>
                <w:rFonts w:ascii="Verdana" w:hAnsi="Verdana"/>
                <w:color w:val="auto"/>
                <w:szCs w:val="18"/>
              </w:rPr>
              <w:fldChar w:fldCharType="begin">
                <w:ffData>
                  <w:name w:val="Text6"/>
                  <w:enabled/>
                  <w:calcOnExit w:val="0"/>
                  <w:textInput/>
                </w:ffData>
              </w:fldChar>
            </w:r>
            <w:r w:rsidRPr="00353400">
              <w:rPr>
                <w:rFonts w:ascii="Verdana" w:hAnsi="Verdana"/>
                <w:color w:val="auto"/>
                <w:szCs w:val="18"/>
              </w:rPr>
              <w:instrText xml:space="preserve"> FORMTEXT </w:instrText>
            </w:r>
            <w:r w:rsidRPr="00353400">
              <w:rPr>
                <w:rFonts w:ascii="Verdana" w:hAnsi="Verdana"/>
                <w:color w:val="auto"/>
                <w:szCs w:val="18"/>
              </w:rPr>
            </w:r>
            <w:r w:rsidRPr="00353400">
              <w:rPr>
                <w:rFonts w:ascii="Verdana" w:hAnsi="Verdana"/>
                <w:color w:val="auto"/>
                <w:szCs w:val="18"/>
              </w:rPr>
              <w:fldChar w:fldCharType="separate"/>
            </w:r>
            <w:r w:rsidRPr="00353400">
              <w:rPr>
                <w:rFonts w:ascii="Verdana" w:hAnsi="Verdana"/>
                <w:noProof/>
                <w:color w:val="auto"/>
                <w:szCs w:val="18"/>
              </w:rPr>
              <w:t> </w:t>
            </w:r>
            <w:r w:rsidRPr="00353400">
              <w:rPr>
                <w:rFonts w:ascii="Verdana" w:hAnsi="Verdana"/>
                <w:noProof/>
                <w:color w:val="auto"/>
                <w:szCs w:val="18"/>
              </w:rPr>
              <w:t> </w:t>
            </w:r>
            <w:r w:rsidRPr="00353400">
              <w:rPr>
                <w:rFonts w:ascii="Verdana" w:hAnsi="Verdana"/>
                <w:noProof/>
                <w:color w:val="auto"/>
                <w:szCs w:val="18"/>
              </w:rPr>
              <w:t> </w:t>
            </w:r>
            <w:r w:rsidRPr="00353400">
              <w:rPr>
                <w:rFonts w:ascii="Verdana" w:hAnsi="Verdana"/>
                <w:noProof/>
                <w:color w:val="auto"/>
                <w:szCs w:val="18"/>
              </w:rPr>
              <w:t> </w:t>
            </w:r>
            <w:r w:rsidRPr="00353400">
              <w:rPr>
                <w:rFonts w:ascii="Verdana" w:hAnsi="Verdana"/>
                <w:noProof/>
                <w:color w:val="auto"/>
                <w:szCs w:val="18"/>
              </w:rPr>
              <w:t> </w:t>
            </w:r>
            <w:r w:rsidRPr="00353400">
              <w:rPr>
                <w:rFonts w:ascii="Verdana" w:hAnsi="Verdana"/>
                <w:color w:val="auto"/>
                <w:szCs w:val="18"/>
              </w:rPr>
              <w:fldChar w:fldCharType="end"/>
            </w:r>
          </w:p>
        </w:tc>
      </w:tr>
      <w:tr w:rsidR="00353400" w:rsidRPr="00353400" w14:paraId="260E5AE5" w14:textId="77777777" w:rsidTr="00FE2861">
        <w:trPr>
          <w:cantSplit/>
          <w:trHeight w:val="546"/>
        </w:trPr>
        <w:tc>
          <w:tcPr>
            <w:tcW w:w="3119" w:type="dxa"/>
            <w:shd w:val="clear" w:color="auto" w:fill="auto"/>
          </w:tcPr>
          <w:p w14:paraId="66249782" w14:textId="77777777" w:rsidR="00283E98" w:rsidRPr="00353400" w:rsidRDefault="00283E98" w:rsidP="00FE2861">
            <w:pPr>
              <w:spacing w:before="60" w:after="60"/>
              <w:rPr>
                <w:rFonts w:ascii="Verdana" w:hAnsi="Verdana"/>
                <w:sz w:val="18"/>
                <w:szCs w:val="18"/>
              </w:rPr>
            </w:pPr>
            <w:r w:rsidRPr="00353400">
              <w:rPr>
                <w:rFonts w:ascii="Verdana" w:hAnsi="Verdana"/>
                <w:sz w:val="18"/>
                <w:szCs w:val="18"/>
              </w:rPr>
              <w:t xml:space="preserve">Issuing organisation / Training provider </w:t>
            </w:r>
          </w:p>
        </w:tc>
        <w:tc>
          <w:tcPr>
            <w:tcW w:w="3972" w:type="dxa"/>
            <w:gridSpan w:val="3"/>
            <w:tcBorders>
              <w:top w:val="single" w:sz="4" w:space="0" w:color="auto"/>
              <w:left w:val="single" w:sz="4" w:space="0" w:color="auto"/>
              <w:bottom w:val="single" w:sz="4" w:space="0" w:color="auto"/>
              <w:right w:val="single" w:sz="4" w:space="0" w:color="auto"/>
            </w:tcBorders>
            <w:shd w:val="clear" w:color="auto" w:fill="auto"/>
          </w:tcPr>
          <w:p w14:paraId="24D54D97" w14:textId="77777777" w:rsidR="00283E98" w:rsidRPr="00353400" w:rsidRDefault="00283E98" w:rsidP="00FE2861">
            <w:pPr>
              <w:pStyle w:val="Qsanswer"/>
              <w:spacing w:before="60" w:after="60"/>
              <w:ind w:left="312" w:right="0" w:hanging="284"/>
              <w:rPr>
                <w:rFonts w:ascii="Verdana" w:hAnsi="Verdana"/>
                <w:color w:val="auto"/>
                <w:szCs w:val="18"/>
              </w:rPr>
            </w:pPr>
            <w:r w:rsidRPr="00353400">
              <w:rPr>
                <w:rFonts w:ascii="Verdana" w:hAnsi="Verdana"/>
                <w:color w:val="auto"/>
                <w:szCs w:val="18"/>
              </w:rPr>
              <w:fldChar w:fldCharType="begin">
                <w:ffData>
                  <w:name w:val="Text6"/>
                  <w:enabled/>
                  <w:calcOnExit w:val="0"/>
                  <w:textInput/>
                </w:ffData>
              </w:fldChar>
            </w:r>
            <w:r w:rsidRPr="00353400">
              <w:rPr>
                <w:rFonts w:ascii="Verdana" w:hAnsi="Verdana"/>
                <w:color w:val="auto"/>
                <w:szCs w:val="18"/>
              </w:rPr>
              <w:instrText xml:space="preserve"> FORMTEXT </w:instrText>
            </w:r>
            <w:r w:rsidRPr="00353400">
              <w:rPr>
                <w:rFonts w:ascii="Verdana" w:hAnsi="Verdana"/>
                <w:color w:val="auto"/>
                <w:szCs w:val="18"/>
              </w:rPr>
            </w:r>
            <w:r w:rsidRPr="00353400">
              <w:rPr>
                <w:rFonts w:ascii="Verdana" w:hAnsi="Verdana"/>
                <w:color w:val="auto"/>
                <w:szCs w:val="18"/>
              </w:rPr>
              <w:fldChar w:fldCharType="separate"/>
            </w:r>
            <w:r w:rsidRPr="00353400">
              <w:rPr>
                <w:rFonts w:ascii="Verdana" w:hAnsi="Verdana"/>
                <w:noProof/>
                <w:color w:val="auto"/>
                <w:szCs w:val="18"/>
              </w:rPr>
              <w:t> </w:t>
            </w:r>
            <w:r w:rsidRPr="00353400">
              <w:rPr>
                <w:rFonts w:ascii="Verdana" w:hAnsi="Verdana"/>
                <w:noProof/>
                <w:color w:val="auto"/>
                <w:szCs w:val="18"/>
              </w:rPr>
              <w:t> </w:t>
            </w:r>
            <w:r w:rsidRPr="00353400">
              <w:rPr>
                <w:rFonts w:ascii="Verdana" w:hAnsi="Verdana"/>
                <w:noProof/>
                <w:color w:val="auto"/>
                <w:szCs w:val="18"/>
              </w:rPr>
              <w:t> </w:t>
            </w:r>
            <w:r w:rsidRPr="00353400">
              <w:rPr>
                <w:rFonts w:ascii="Verdana" w:hAnsi="Verdana"/>
                <w:noProof/>
                <w:color w:val="auto"/>
                <w:szCs w:val="18"/>
              </w:rPr>
              <w:t> </w:t>
            </w:r>
            <w:r w:rsidRPr="00353400">
              <w:rPr>
                <w:rFonts w:ascii="Verdana" w:hAnsi="Verdana"/>
                <w:noProof/>
                <w:color w:val="auto"/>
                <w:szCs w:val="18"/>
              </w:rPr>
              <w:t> </w:t>
            </w:r>
            <w:r w:rsidRPr="00353400">
              <w:rPr>
                <w:rFonts w:ascii="Verdana" w:hAnsi="Verdana"/>
                <w:color w:val="auto"/>
                <w:szCs w:val="18"/>
              </w:rPr>
              <w:fldChar w:fldCharType="end"/>
            </w:r>
          </w:p>
        </w:tc>
      </w:tr>
      <w:tr w:rsidR="00283E98" w:rsidRPr="00AC3836" w14:paraId="4EE2DAF6" w14:textId="77777777" w:rsidTr="00FE2861">
        <w:trPr>
          <w:cantSplit/>
        </w:trPr>
        <w:tc>
          <w:tcPr>
            <w:tcW w:w="3119" w:type="dxa"/>
            <w:shd w:val="clear" w:color="auto" w:fill="auto"/>
            <w:vAlign w:val="center"/>
          </w:tcPr>
          <w:p w14:paraId="0FC1D025" w14:textId="77777777" w:rsidR="00283E98" w:rsidRPr="00AC3836" w:rsidRDefault="00283E98" w:rsidP="00FE2861">
            <w:pPr>
              <w:spacing w:line="40" w:lineRule="exact"/>
              <w:rPr>
                <w:rFonts w:ascii="Verdana" w:hAnsi="Verdana"/>
                <w:sz w:val="18"/>
                <w:szCs w:val="18"/>
              </w:rPr>
            </w:pPr>
          </w:p>
        </w:tc>
        <w:tc>
          <w:tcPr>
            <w:tcW w:w="3972" w:type="dxa"/>
            <w:gridSpan w:val="3"/>
            <w:shd w:val="clear" w:color="auto" w:fill="auto"/>
            <w:vAlign w:val="center"/>
          </w:tcPr>
          <w:p w14:paraId="195AE3D3" w14:textId="77777777" w:rsidR="00283E98" w:rsidRPr="00AC3836" w:rsidRDefault="00283E98" w:rsidP="00FE2861">
            <w:pPr>
              <w:spacing w:line="40" w:lineRule="exact"/>
              <w:rPr>
                <w:rFonts w:ascii="Verdana" w:hAnsi="Verdana"/>
                <w:sz w:val="18"/>
                <w:szCs w:val="18"/>
              </w:rPr>
            </w:pPr>
          </w:p>
        </w:tc>
      </w:tr>
    </w:tbl>
    <w:p w14:paraId="6FF6E9E1" w14:textId="77777777" w:rsidR="00283E98" w:rsidRDefault="00283E98" w:rsidP="00283E98">
      <w:pPr>
        <w:pStyle w:val="Question"/>
        <w:keepNext/>
        <w:spacing w:after="0"/>
        <w:ind w:right="1015" w:hanging="426"/>
        <w:rPr>
          <w:rFonts w:ascii="Verdana" w:hAnsi="Verdana"/>
          <w:b/>
        </w:rPr>
      </w:pPr>
    </w:p>
    <w:tbl>
      <w:tblPr>
        <w:tblW w:w="0" w:type="auto"/>
        <w:tblLayout w:type="fixed"/>
        <w:tblCellMar>
          <w:left w:w="0" w:type="dxa"/>
          <w:right w:w="0" w:type="dxa"/>
        </w:tblCellMar>
        <w:tblLook w:val="0000" w:firstRow="0" w:lastRow="0" w:firstColumn="0" w:lastColumn="0" w:noHBand="0" w:noVBand="0"/>
      </w:tblPr>
      <w:tblGrid>
        <w:gridCol w:w="3119"/>
        <w:gridCol w:w="1704"/>
        <w:gridCol w:w="709"/>
        <w:gridCol w:w="1559"/>
      </w:tblGrid>
      <w:tr w:rsidR="00283E98" w:rsidRPr="00AC3836" w14:paraId="3C91E368" w14:textId="77777777" w:rsidTr="00FE2861">
        <w:trPr>
          <w:cantSplit/>
        </w:trPr>
        <w:tc>
          <w:tcPr>
            <w:tcW w:w="3119" w:type="dxa"/>
            <w:shd w:val="pct25" w:color="auto" w:fill="FFFFFF"/>
          </w:tcPr>
          <w:p w14:paraId="6E7746C2" w14:textId="77777777" w:rsidR="00283E98" w:rsidRPr="00AC3836" w:rsidRDefault="00283E98" w:rsidP="00FE2861">
            <w:pPr>
              <w:spacing w:before="60" w:after="40"/>
              <w:ind w:hanging="28"/>
              <w:rPr>
                <w:rFonts w:ascii="Verdana" w:hAnsi="Verdana"/>
                <w:b/>
                <w:sz w:val="18"/>
                <w:szCs w:val="18"/>
              </w:rPr>
            </w:pPr>
            <w:r w:rsidRPr="00AC3836">
              <w:rPr>
                <w:rFonts w:ascii="Verdana" w:hAnsi="Verdana"/>
                <w:b/>
                <w:sz w:val="18"/>
                <w:szCs w:val="18"/>
              </w:rPr>
              <w:t>Qualification (3)</w:t>
            </w:r>
          </w:p>
        </w:tc>
        <w:tc>
          <w:tcPr>
            <w:tcW w:w="3972" w:type="dxa"/>
            <w:gridSpan w:val="3"/>
            <w:shd w:val="pct25" w:color="auto" w:fill="FFFFFF"/>
          </w:tcPr>
          <w:p w14:paraId="70E28193" w14:textId="77777777" w:rsidR="00283E98" w:rsidRPr="00AC3836" w:rsidRDefault="00283E98" w:rsidP="00FE2861">
            <w:pPr>
              <w:spacing w:before="60" w:after="40"/>
              <w:rPr>
                <w:rFonts w:ascii="Verdana" w:hAnsi="Verdana"/>
                <w:b/>
                <w:sz w:val="18"/>
                <w:szCs w:val="18"/>
              </w:rPr>
            </w:pPr>
          </w:p>
        </w:tc>
      </w:tr>
      <w:tr w:rsidR="00283E98" w:rsidRPr="00AC3836" w14:paraId="68E23146" w14:textId="77777777" w:rsidTr="00FE2861">
        <w:trPr>
          <w:cantSplit/>
        </w:trPr>
        <w:tc>
          <w:tcPr>
            <w:tcW w:w="3119" w:type="dxa"/>
            <w:shd w:val="clear" w:color="auto" w:fill="auto"/>
            <w:vAlign w:val="center"/>
          </w:tcPr>
          <w:p w14:paraId="43CDE220" w14:textId="77777777" w:rsidR="00283E98" w:rsidRPr="00AC3836" w:rsidRDefault="00283E98" w:rsidP="00FE2861">
            <w:pPr>
              <w:spacing w:line="40" w:lineRule="exact"/>
              <w:rPr>
                <w:rFonts w:ascii="Verdana" w:hAnsi="Verdana"/>
                <w:sz w:val="18"/>
                <w:szCs w:val="18"/>
              </w:rPr>
            </w:pPr>
          </w:p>
        </w:tc>
        <w:tc>
          <w:tcPr>
            <w:tcW w:w="3972" w:type="dxa"/>
            <w:gridSpan w:val="3"/>
            <w:shd w:val="clear" w:color="auto" w:fill="auto"/>
            <w:vAlign w:val="center"/>
          </w:tcPr>
          <w:p w14:paraId="4C68BB31" w14:textId="77777777" w:rsidR="00283E98" w:rsidRPr="00AC3836" w:rsidRDefault="00283E98" w:rsidP="00FE2861">
            <w:pPr>
              <w:spacing w:line="40" w:lineRule="exact"/>
              <w:rPr>
                <w:rFonts w:ascii="Verdana" w:hAnsi="Verdana"/>
                <w:sz w:val="18"/>
                <w:szCs w:val="18"/>
              </w:rPr>
            </w:pPr>
          </w:p>
        </w:tc>
      </w:tr>
      <w:tr w:rsidR="00283E98" w:rsidRPr="00AC3836" w14:paraId="22D2A224" w14:textId="77777777" w:rsidTr="00FE2861">
        <w:trPr>
          <w:cantSplit/>
        </w:trPr>
        <w:tc>
          <w:tcPr>
            <w:tcW w:w="3119" w:type="dxa"/>
            <w:shd w:val="clear" w:color="auto" w:fill="auto"/>
          </w:tcPr>
          <w:p w14:paraId="4889288A" w14:textId="77777777" w:rsidR="00283E98" w:rsidRPr="00AC3836" w:rsidRDefault="00283E98" w:rsidP="00FE2861">
            <w:pPr>
              <w:spacing w:before="60" w:after="60"/>
              <w:rPr>
                <w:rFonts w:ascii="Verdana" w:hAnsi="Verdana"/>
                <w:sz w:val="18"/>
                <w:szCs w:val="18"/>
              </w:rPr>
            </w:pPr>
            <w:r w:rsidRPr="00AC3836">
              <w:rPr>
                <w:rFonts w:ascii="Verdana" w:hAnsi="Verdana"/>
                <w:sz w:val="18"/>
                <w:szCs w:val="18"/>
              </w:rPr>
              <w:t>Period</w:t>
            </w:r>
            <w:r w:rsidRPr="00AC3836">
              <w:rPr>
                <w:rFonts w:ascii="Verdana" w:hAnsi="Verdana"/>
                <w:sz w:val="18"/>
                <w:szCs w:val="18"/>
              </w:rPr>
              <w:tab/>
              <w:t>From</w:t>
            </w:r>
          </w:p>
        </w:tc>
        <w:tc>
          <w:tcPr>
            <w:tcW w:w="1704" w:type="dxa"/>
            <w:tcBorders>
              <w:top w:val="single" w:sz="4" w:space="0" w:color="auto"/>
              <w:left w:val="single" w:sz="4" w:space="0" w:color="auto"/>
              <w:bottom w:val="single" w:sz="4" w:space="0" w:color="auto"/>
              <w:right w:val="single" w:sz="4" w:space="0" w:color="auto"/>
            </w:tcBorders>
            <w:shd w:val="clear" w:color="auto" w:fill="auto"/>
          </w:tcPr>
          <w:p w14:paraId="50E5155E" w14:textId="77777777" w:rsidR="00283E98" w:rsidRPr="00AC3836" w:rsidRDefault="00283E98" w:rsidP="00FE2861">
            <w:pPr>
              <w:spacing w:before="60" w:after="60"/>
              <w:rPr>
                <w:rFonts w:ascii="Verdana" w:hAnsi="Verdana"/>
                <w:color w:val="808080"/>
                <w:sz w:val="18"/>
                <w:szCs w:val="18"/>
              </w:rPr>
            </w:pPr>
            <w:r w:rsidRPr="00AC3836">
              <w:rPr>
                <w:rFonts w:ascii="Verdana" w:hAnsi="Verdana"/>
                <w:color w:val="808080"/>
                <w:sz w:val="18"/>
                <w:szCs w:val="18"/>
              </w:rPr>
              <w:fldChar w:fldCharType="begin">
                <w:ffData>
                  <w:name w:val=""/>
                  <w:enabled/>
                  <w:calcOnExit w:val="0"/>
                  <w:textInput>
                    <w:default w:val="mm/yy"/>
                  </w:textInput>
                </w:ffData>
              </w:fldChar>
            </w:r>
            <w:r w:rsidRPr="00AC3836">
              <w:rPr>
                <w:rFonts w:ascii="Verdana" w:hAnsi="Verdana"/>
                <w:color w:val="808080"/>
                <w:sz w:val="18"/>
                <w:szCs w:val="18"/>
              </w:rPr>
              <w:instrText xml:space="preserve"> FORMTEXT </w:instrText>
            </w:r>
            <w:r w:rsidRPr="00AC3836">
              <w:rPr>
                <w:rFonts w:ascii="Verdana" w:hAnsi="Verdana"/>
                <w:color w:val="808080"/>
                <w:sz w:val="18"/>
                <w:szCs w:val="18"/>
              </w:rPr>
            </w:r>
            <w:r w:rsidRPr="00AC3836">
              <w:rPr>
                <w:rFonts w:ascii="Verdana" w:hAnsi="Verdana"/>
                <w:color w:val="808080"/>
                <w:sz w:val="18"/>
                <w:szCs w:val="18"/>
              </w:rPr>
              <w:fldChar w:fldCharType="separate"/>
            </w:r>
            <w:r w:rsidRPr="00AC3836">
              <w:rPr>
                <w:rFonts w:ascii="Verdana" w:hAnsi="Verdana"/>
                <w:noProof/>
                <w:color w:val="808080"/>
                <w:sz w:val="18"/>
                <w:szCs w:val="18"/>
              </w:rPr>
              <w:t>mm/yy</w:t>
            </w:r>
            <w:r w:rsidRPr="00AC3836">
              <w:rPr>
                <w:rFonts w:ascii="Verdana" w:hAnsi="Verdana"/>
                <w:color w:val="808080"/>
                <w:sz w:val="18"/>
                <w:szCs w:val="18"/>
              </w:rPr>
              <w:fldChar w:fldCharType="end"/>
            </w:r>
          </w:p>
        </w:tc>
        <w:tc>
          <w:tcPr>
            <w:tcW w:w="709" w:type="dxa"/>
            <w:shd w:val="clear" w:color="auto" w:fill="auto"/>
          </w:tcPr>
          <w:p w14:paraId="7F718BD0" w14:textId="77777777" w:rsidR="00283E98" w:rsidRPr="00AC3836" w:rsidRDefault="00283E98" w:rsidP="00FE2861">
            <w:pPr>
              <w:spacing w:before="60" w:after="60"/>
              <w:ind w:left="340"/>
              <w:rPr>
                <w:rFonts w:ascii="Verdana" w:hAnsi="Verdana"/>
                <w:sz w:val="18"/>
                <w:szCs w:val="18"/>
              </w:rPr>
            </w:pPr>
            <w:r w:rsidRPr="00AC3836">
              <w:rPr>
                <w:rFonts w:ascii="Verdana" w:hAnsi="Verdana"/>
                <w:sz w:val="18"/>
                <w:szCs w:val="18"/>
              </w:rPr>
              <w:t>To</w:t>
            </w:r>
          </w:p>
        </w:tc>
        <w:tc>
          <w:tcPr>
            <w:tcW w:w="1559" w:type="dxa"/>
            <w:tcBorders>
              <w:top w:val="single" w:sz="4" w:space="0" w:color="auto"/>
              <w:left w:val="single" w:sz="4" w:space="0" w:color="auto"/>
              <w:bottom w:val="single" w:sz="4" w:space="0" w:color="auto"/>
              <w:right w:val="single" w:sz="4" w:space="0" w:color="auto"/>
            </w:tcBorders>
            <w:shd w:val="clear" w:color="auto" w:fill="auto"/>
          </w:tcPr>
          <w:p w14:paraId="420DB481" w14:textId="77777777" w:rsidR="00283E98" w:rsidRPr="00AC3836" w:rsidRDefault="00283E98" w:rsidP="00FE2861">
            <w:pPr>
              <w:pStyle w:val="Qsanswer"/>
              <w:spacing w:before="60" w:after="60"/>
              <w:ind w:left="312" w:right="0" w:hanging="284"/>
              <w:rPr>
                <w:rFonts w:ascii="Verdana" w:hAnsi="Verdana"/>
                <w:color w:val="808080"/>
                <w:szCs w:val="18"/>
              </w:rPr>
            </w:pPr>
            <w:r w:rsidRPr="00AC3836">
              <w:rPr>
                <w:rFonts w:ascii="Verdana" w:hAnsi="Verdana"/>
                <w:color w:val="808080"/>
                <w:szCs w:val="18"/>
              </w:rPr>
              <w:fldChar w:fldCharType="begin">
                <w:ffData>
                  <w:name w:val=""/>
                  <w:enabled/>
                  <w:calcOnExit w:val="0"/>
                  <w:textInput>
                    <w:default w:val="mm/yy"/>
                  </w:textInput>
                </w:ffData>
              </w:fldChar>
            </w:r>
            <w:r w:rsidRPr="00AC3836">
              <w:rPr>
                <w:rFonts w:ascii="Verdana" w:hAnsi="Verdana"/>
                <w:color w:val="808080"/>
                <w:szCs w:val="18"/>
              </w:rPr>
              <w:instrText xml:space="preserve"> FORMTEXT </w:instrText>
            </w:r>
            <w:r w:rsidRPr="00AC3836">
              <w:rPr>
                <w:rFonts w:ascii="Verdana" w:hAnsi="Verdana"/>
                <w:color w:val="808080"/>
                <w:szCs w:val="18"/>
              </w:rPr>
            </w:r>
            <w:r w:rsidRPr="00AC3836">
              <w:rPr>
                <w:rFonts w:ascii="Verdana" w:hAnsi="Verdana"/>
                <w:color w:val="808080"/>
                <w:szCs w:val="18"/>
              </w:rPr>
              <w:fldChar w:fldCharType="separate"/>
            </w:r>
            <w:r w:rsidRPr="00AC3836">
              <w:rPr>
                <w:rFonts w:ascii="Verdana" w:hAnsi="Verdana"/>
                <w:noProof/>
                <w:color w:val="808080"/>
                <w:szCs w:val="18"/>
              </w:rPr>
              <w:t>mm/yy</w:t>
            </w:r>
            <w:r w:rsidRPr="00AC3836">
              <w:rPr>
                <w:rFonts w:ascii="Verdana" w:hAnsi="Verdana"/>
                <w:color w:val="808080"/>
                <w:szCs w:val="18"/>
              </w:rPr>
              <w:fldChar w:fldCharType="end"/>
            </w:r>
          </w:p>
        </w:tc>
      </w:tr>
      <w:tr w:rsidR="00283E98" w:rsidRPr="00AC3836" w14:paraId="08AB42E4" w14:textId="77777777" w:rsidTr="00FE2861">
        <w:trPr>
          <w:cantSplit/>
        </w:trPr>
        <w:tc>
          <w:tcPr>
            <w:tcW w:w="3119" w:type="dxa"/>
            <w:shd w:val="clear" w:color="auto" w:fill="auto"/>
            <w:vAlign w:val="center"/>
          </w:tcPr>
          <w:p w14:paraId="05A2FA6D" w14:textId="77777777" w:rsidR="00283E98" w:rsidRPr="00AC3836" w:rsidRDefault="00283E98" w:rsidP="00FE2861">
            <w:pPr>
              <w:spacing w:line="40" w:lineRule="exact"/>
              <w:rPr>
                <w:rFonts w:ascii="Verdana" w:hAnsi="Verdana"/>
                <w:sz w:val="18"/>
                <w:szCs w:val="18"/>
              </w:rPr>
            </w:pPr>
          </w:p>
        </w:tc>
        <w:tc>
          <w:tcPr>
            <w:tcW w:w="3972" w:type="dxa"/>
            <w:gridSpan w:val="3"/>
            <w:shd w:val="clear" w:color="auto" w:fill="auto"/>
            <w:vAlign w:val="center"/>
          </w:tcPr>
          <w:p w14:paraId="586DD5AD" w14:textId="77777777" w:rsidR="00283E98" w:rsidRPr="00AC3836" w:rsidRDefault="00283E98" w:rsidP="00FE2861">
            <w:pPr>
              <w:spacing w:line="40" w:lineRule="exact"/>
              <w:rPr>
                <w:rFonts w:ascii="Verdana" w:hAnsi="Verdana"/>
                <w:sz w:val="18"/>
                <w:szCs w:val="18"/>
              </w:rPr>
            </w:pPr>
          </w:p>
        </w:tc>
      </w:tr>
      <w:tr w:rsidR="00283E98" w:rsidRPr="00AC3836" w14:paraId="5BCC3BA4" w14:textId="77777777" w:rsidTr="00FE2861">
        <w:trPr>
          <w:cantSplit/>
        </w:trPr>
        <w:tc>
          <w:tcPr>
            <w:tcW w:w="3119" w:type="dxa"/>
            <w:shd w:val="clear" w:color="auto" w:fill="auto"/>
          </w:tcPr>
          <w:p w14:paraId="2D31CDAA" w14:textId="77777777" w:rsidR="00283E98" w:rsidRPr="00AC3836" w:rsidRDefault="00283E98" w:rsidP="00FE2861">
            <w:pPr>
              <w:spacing w:line="240" w:lineRule="auto"/>
              <w:rPr>
                <w:rFonts w:ascii="Verdana" w:hAnsi="Verdana"/>
                <w:sz w:val="18"/>
                <w:szCs w:val="18"/>
              </w:rPr>
            </w:pPr>
          </w:p>
        </w:tc>
        <w:tc>
          <w:tcPr>
            <w:tcW w:w="3972" w:type="dxa"/>
            <w:gridSpan w:val="3"/>
            <w:shd w:val="clear" w:color="auto" w:fill="auto"/>
          </w:tcPr>
          <w:p w14:paraId="6AABCC5F" w14:textId="77777777" w:rsidR="00283E98" w:rsidRPr="00AC3836" w:rsidRDefault="00283E98" w:rsidP="00FE2861">
            <w:pPr>
              <w:pStyle w:val="Qsanswer"/>
              <w:tabs>
                <w:tab w:val="left" w:pos="283"/>
                <w:tab w:val="left" w:pos="709"/>
              </w:tabs>
              <w:spacing w:after="0" w:line="240" w:lineRule="auto"/>
              <w:ind w:left="0" w:right="0" w:hanging="284"/>
              <w:rPr>
                <w:rFonts w:ascii="Verdana" w:hAnsi="Verdana"/>
                <w:color w:val="auto"/>
                <w:szCs w:val="18"/>
              </w:rPr>
            </w:pPr>
          </w:p>
        </w:tc>
      </w:tr>
      <w:tr w:rsidR="00353400" w:rsidRPr="00353400" w14:paraId="79A5607F" w14:textId="77777777" w:rsidTr="00FE2861">
        <w:trPr>
          <w:cantSplit/>
          <w:trHeight w:val="566"/>
        </w:trPr>
        <w:tc>
          <w:tcPr>
            <w:tcW w:w="3119" w:type="dxa"/>
            <w:shd w:val="clear" w:color="auto" w:fill="auto"/>
          </w:tcPr>
          <w:p w14:paraId="4518E855" w14:textId="77777777" w:rsidR="00283E98" w:rsidRPr="00353400" w:rsidRDefault="00283E98" w:rsidP="00FE2861">
            <w:pPr>
              <w:spacing w:before="60" w:after="60"/>
              <w:rPr>
                <w:rFonts w:ascii="Verdana" w:hAnsi="Verdana"/>
                <w:sz w:val="18"/>
                <w:szCs w:val="18"/>
              </w:rPr>
            </w:pPr>
            <w:r w:rsidRPr="00353400">
              <w:rPr>
                <w:rFonts w:ascii="Verdana" w:hAnsi="Verdana"/>
                <w:sz w:val="18"/>
                <w:szCs w:val="18"/>
              </w:rPr>
              <w:t xml:space="preserve">Qualification </w:t>
            </w:r>
          </w:p>
        </w:tc>
        <w:tc>
          <w:tcPr>
            <w:tcW w:w="3972" w:type="dxa"/>
            <w:gridSpan w:val="3"/>
            <w:tcBorders>
              <w:top w:val="single" w:sz="4" w:space="0" w:color="auto"/>
              <w:left w:val="single" w:sz="4" w:space="0" w:color="auto"/>
              <w:bottom w:val="single" w:sz="4" w:space="0" w:color="auto"/>
              <w:right w:val="single" w:sz="4" w:space="0" w:color="auto"/>
            </w:tcBorders>
            <w:shd w:val="clear" w:color="auto" w:fill="auto"/>
          </w:tcPr>
          <w:p w14:paraId="6795D1FA" w14:textId="77777777" w:rsidR="00283E98" w:rsidRPr="00353400" w:rsidRDefault="00283E98" w:rsidP="00FE2861">
            <w:pPr>
              <w:pStyle w:val="Qsanswer"/>
              <w:spacing w:before="60" w:after="60"/>
              <w:ind w:left="312" w:right="0" w:hanging="284"/>
              <w:rPr>
                <w:rFonts w:ascii="Verdana" w:hAnsi="Verdana"/>
                <w:color w:val="auto"/>
                <w:szCs w:val="18"/>
              </w:rPr>
            </w:pPr>
            <w:r w:rsidRPr="00353400">
              <w:rPr>
                <w:rFonts w:ascii="Verdana" w:hAnsi="Verdana"/>
                <w:color w:val="auto"/>
                <w:szCs w:val="18"/>
              </w:rPr>
              <w:fldChar w:fldCharType="begin">
                <w:ffData>
                  <w:name w:val="Text6"/>
                  <w:enabled/>
                  <w:calcOnExit w:val="0"/>
                  <w:textInput/>
                </w:ffData>
              </w:fldChar>
            </w:r>
            <w:r w:rsidRPr="00353400">
              <w:rPr>
                <w:rFonts w:ascii="Verdana" w:hAnsi="Verdana"/>
                <w:color w:val="auto"/>
                <w:szCs w:val="18"/>
              </w:rPr>
              <w:instrText xml:space="preserve"> FORMTEXT </w:instrText>
            </w:r>
            <w:r w:rsidRPr="00353400">
              <w:rPr>
                <w:rFonts w:ascii="Verdana" w:hAnsi="Verdana"/>
                <w:color w:val="auto"/>
                <w:szCs w:val="18"/>
              </w:rPr>
            </w:r>
            <w:r w:rsidRPr="00353400">
              <w:rPr>
                <w:rFonts w:ascii="Verdana" w:hAnsi="Verdana"/>
                <w:color w:val="auto"/>
                <w:szCs w:val="18"/>
              </w:rPr>
              <w:fldChar w:fldCharType="separate"/>
            </w:r>
            <w:r w:rsidRPr="00353400">
              <w:rPr>
                <w:rFonts w:ascii="Verdana" w:hAnsi="Verdana"/>
                <w:noProof/>
                <w:color w:val="auto"/>
                <w:szCs w:val="18"/>
              </w:rPr>
              <w:t> </w:t>
            </w:r>
            <w:r w:rsidRPr="00353400">
              <w:rPr>
                <w:rFonts w:ascii="Verdana" w:hAnsi="Verdana"/>
                <w:noProof/>
                <w:color w:val="auto"/>
                <w:szCs w:val="18"/>
              </w:rPr>
              <w:t> </w:t>
            </w:r>
            <w:r w:rsidRPr="00353400">
              <w:rPr>
                <w:rFonts w:ascii="Verdana" w:hAnsi="Verdana"/>
                <w:noProof/>
                <w:color w:val="auto"/>
                <w:szCs w:val="18"/>
              </w:rPr>
              <w:t> </w:t>
            </w:r>
            <w:r w:rsidRPr="00353400">
              <w:rPr>
                <w:rFonts w:ascii="Verdana" w:hAnsi="Verdana"/>
                <w:noProof/>
                <w:color w:val="auto"/>
                <w:szCs w:val="18"/>
              </w:rPr>
              <w:t> </w:t>
            </w:r>
            <w:r w:rsidRPr="00353400">
              <w:rPr>
                <w:rFonts w:ascii="Verdana" w:hAnsi="Verdana"/>
                <w:noProof/>
                <w:color w:val="auto"/>
                <w:szCs w:val="18"/>
              </w:rPr>
              <w:t> </w:t>
            </w:r>
            <w:r w:rsidRPr="00353400">
              <w:rPr>
                <w:rFonts w:ascii="Verdana" w:hAnsi="Verdana"/>
                <w:color w:val="auto"/>
                <w:szCs w:val="18"/>
              </w:rPr>
              <w:fldChar w:fldCharType="end"/>
            </w:r>
          </w:p>
        </w:tc>
      </w:tr>
      <w:tr w:rsidR="00353400" w:rsidRPr="00353400" w14:paraId="0A7F0610" w14:textId="77777777" w:rsidTr="00FE2861">
        <w:trPr>
          <w:cantSplit/>
          <w:trHeight w:val="546"/>
        </w:trPr>
        <w:tc>
          <w:tcPr>
            <w:tcW w:w="3119" w:type="dxa"/>
            <w:shd w:val="clear" w:color="auto" w:fill="auto"/>
          </w:tcPr>
          <w:p w14:paraId="5873F1EE" w14:textId="77777777" w:rsidR="00283E98" w:rsidRPr="00353400" w:rsidRDefault="00283E98" w:rsidP="00FE2861">
            <w:pPr>
              <w:spacing w:before="60" w:after="60"/>
              <w:rPr>
                <w:rFonts w:ascii="Verdana" w:hAnsi="Verdana"/>
                <w:sz w:val="18"/>
                <w:szCs w:val="18"/>
              </w:rPr>
            </w:pPr>
            <w:r w:rsidRPr="00353400">
              <w:rPr>
                <w:rFonts w:ascii="Verdana" w:hAnsi="Verdana"/>
                <w:sz w:val="18"/>
                <w:szCs w:val="18"/>
              </w:rPr>
              <w:t xml:space="preserve">Issuing organisation / Training provider </w:t>
            </w:r>
          </w:p>
        </w:tc>
        <w:tc>
          <w:tcPr>
            <w:tcW w:w="3972" w:type="dxa"/>
            <w:gridSpan w:val="3"/>
            <w:tcBorders>
              <w:top w:val="single" w:sz="4" w:space="0" w:color="auto"/>
              <w:left w:val="single" w:sz="4" w:space="0" w:color="auto"/>
              <w:bottom w:val="single" w:sz="4" w:space="0" w:color="auto"/>
              <w:right w:val="single" w:sz="4" w:space="0" w:color="auto"/>
            </w:tcBorders>
            <w:shd w:val="clear" w:color="auto" w:fill="auto"/>
          </w:tcPr>
          <w:p w14:paraId="731512CC" w14:textId="77777777" w:rsidR="00283E98" w:rsidRPr="00353400" w:rsidRDefault="00283E98" w:rsidP="00FE2861">
            <w:pPr>
              <w:pStyle w:val="Qsanswer"/>
              <w:spacing w:before="60" w:after="60"/>
              <w:ind w:left="312" w:right="0" w:hanging="284"/>
              <w:rPr>
                <w:rFonts w:ascii="Verdana" w:hAnsi="Verdana"/>
                <w:color w:val="auto"/>
                <w:szCs w:val="18"/>
              </w:rPr>
            </w:pPr>
            <w:r w:rsidRPr="00353400">
              <w:rPr>
                <w:rFonts w:ascii="Verdana" w:hAnsi="Verdana"/>
                <w:color w:val="auto"/>
                <w:szCs w:val="18"/>
              </w:rPr>
              <w:fldChar w:fldCharType="begin">
                <w:ffData>
                  <w:name w:val="Text6"/>
                  <w:enabled/>
                  <w:calcOnExit w:val="0"/>
                  <w:textInput/>
                </w:ffData>
              </w:fldChar>
            </w:r>
            <w:r w:rsidRPr="00353400">
              <w:rPr>
                <w:rFonts w:ascii="Verdana" w:hAnsi="Verdana"/>
                <w:color w:val="auto"/>
                <w:szCs w:val="18"/>
              </w:rPr>
              <w:instrText xml:space="preserve"> FORMTEXT </w:instrText>
            </w:r>
            <w:r w:rsidRPr="00353400">
              <w:rPr>
                <w:rFonts w:ascii="Verdana" w:hAnsi="Verdana"/>
                <w:color w:val="auto"/>
                <w:szCs w:val="18"/>
              </w:rPr>
            </w:r>
            <w:r w:rsidRPr="00353400">
              <w:rPr>
                <w:rFonts w:ascii="Verdana" w:hAnsi="Verdana"/>
                <w:color w:val="auto"/>
                <w:szCs w:val="18"/>
              </w:rPr>
              <w:fldChar w:fldCharType="separate"/>
            </w:r>
            <w:r w:rsidRPr="00353400">
              <w:rPr>
                <w:rFonts w:ascii="Verdana" w:hAnsi="Verdana"/>
                <w:noProof/>
                <w:color w:val="auto"/>
                <w:szCs w:val="18"/>
              </w:rPr>
              <w:t> </w:t>
            </w:r>
            <w:r w:rsidRPr="00353400">
              <w:rPr>
                <w:rFonts w:ascii="Verdana" w:hAnsi="Verdana"/>
                <w:noProof/>
                <w:color w:val="auto"/>
                <w:szCs w:val="18"/>
              </w:rPr>
              <w:t> </w:t>
            </w:r>
            <w:r w:rsidRPr="00353400">
              <w:rPr>
                <w:rFonts w:ascii="Verdana" w:hAnsi="Verdana"/>
                <w:noProof/>
                <w:color w:val="auto"/>
                <w:szCs w:val="18"/>
              </w:rPr>
              <w:t> </w:t>
            </w:r>
            <w:r w:rsidRPr="00353400">
              <w:rPr>
                <w:rFonts w:ascii="Verdana" w:hAnsi="Verdana"/>
                <w:noProof/>
                <w:color w:val="auto"/>
                <w:szCs w:val="18"/>
              </w:rPr>
              <w:t> </w:t>
            </w:r>
            <w:r w:rsidRPr="00353400">
              <w:rPr>
                <w:rFonts w:ascii="Verdana" w:hAnsi="Verdana"/>
                <w:noProof/>
                <w:color w:val="auto"/>
                <w:szCs w:val="18"/>
              </w:rPr>
              <w:t> </w:t>
            </w:r>
            <w:r w:rsidRPr="00353400">
              <w:rPr>
                <w:rFonts w:ascii="Verdana" w:hAnsi="Verdana"/>
                <w:color w:val="auto"/>
                <w:szCs w:val="18"/>
              </w:rPr>
              <w:fldChar w:fldCharType="end"/>
            </w:r>
          </w:p>
        </w:tc>
      </w:tr>
      <w:tr w:rsidR="00283E98" w:rsidRPr="00AC3836" w14:paraId="77BB10B8" w14:textId="77777777" w:rsidTr="00FE2861">
        <w:trPr>
          <w:cantSplit/>
        </w:trPr>
        <w:tc>
          <w:tcPr>
            <w:tcW w:w="3119" w:type="dxa"/>
            <w:shd w:val="clear" w:color="auto" w:fill="auto"/>
            <w:vAlign w:val="center"/>
          </w:tcPr>
          <w:p w14:paraId="4618414B" w14:textId="77777777" w:rsidR="00283E98" w:rsidRPr="00AC3836" w:rsidRDefault="00283E98" w:rsidP="00FE2861">
            <w:pPr>
              <w:spacing w:line="40" w:lineRule="exact"/>
              <w:rPr>
                <w:rFonts w:ascii="Verdana" w:hAnsi="Verdana"/>
                <w:sz w:val="18"/>
                <w:szCs w:val="18"/>
              </w:rPr>
            </w:pPr>
          </w:p>
        </w:tc>
        <w:tc>
          <w:tcPr>
            <w:tcW w:w="3972" w:type="dxa"/>
            <w:gridSpan w:val="3"/>
            <w:shd w:val="clear" w:color="auto" w:fill="auto"/>
            <w:vAlign w:val="center"/>
          </w:tcPr>
          <w:p w14:paraId="2B8DBDE7" w14:textId="77777777" w:rsidR="00283E98" w:rsidRPr="00AC3836" w:rsidRDefault="00283E98" w:rsidP="00FE2861">
            <w:pPr>
              <w:spacing w:line="40" w:lineRule="exact"/>
              <w:rPr>
                <w:rFonts w:ascii="Verdana" w:hAnsi="Verdana"/>
                <w:sz w:val="18"/>
                <w:szCs w:val="18"/>
              </w:rPr>
            </w:pPr>
          </w:p>
        </w:tc>
      </w:tr>
    </w:tbl>
    <w:p w14:paraId="5E7D5FD3" w14:textId="77777777" w:rsidR="00283E98" w:rsidRDefault="00283E98" w:rsidP="00283E98">
      <w:pPr>
        <w:pStyle w:val="Question"/>
        <w:keepNext/>
        <w:spacing w:after="0"/>
        <w:ind w:right="1015"/>
        <w:rPr>
          <w:rFonts w:ascii="Verdana" w:hAnsi="Verdana"/>
        </w:rPr>
      </w:pPr>
    </w:p>
    <w:p w14:paraId="5B418813" w14:textId="50D8718D" w:rsidR="00D74568" w:rsidRDefault="00D74568" w:rsidP="004A3298">
      <w:pPr>
        <w:pStyle w:val="Question"/>
        <w:rPr>
          <w:rFonts w:ascii="Verdana" w:hAnsi="Verdana"/>
          <w:b/>
        </w:rPr>
      </w:pPr>
    </w:p>
    <w:p w14:paraId="7F9E7762" w14:textId="77777777" w:rsidR="00D74568" w:rsidRDefault="00D74568">
      <w:pPr>
        <w:rPr>
          <w:rFonts w:ascii="Verdana" w:eastAsia="Times New Roman" w:hAnsi="Verdana" w:cs="Times New Roman"/>
          <w:b/>
          <w:sz w:val="18"/>
          <w:szCs w:val="20"/>
          <w:lang w:eastAsia="en-GB"/>
        </w:rPr>
      </w:pPr>
      <w:r>
        <w:rPr>
          <w:rFonts w:ascii="Verdana" w:hAnsi="Verdana"/>
          <w:b/>
        </w:rPr>
        <w:br w:type="page"/>
      </w: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D74568" w:rsidRPr="00EB352E" w14:paraId="3FC742A7" w14:textId="77777777" w:rsidTr="00FE2861">
        <w:trPr>
          <w:trHeight w:hRule="exact" w:val="559"/>
        </w:trPr>
        <w:tc>
          <w:tcPr>
            <w:tcW w:w="2268" w:type="dxa"/>
            <w:shd w:val="clear" w:color="auto" w:fill="701B45"/>
            <w:vAlign w:val="center"/>
          </w:tcPr>
          <w:p w14:paraId="7D56E541" w14:textId="44928D02" w:rsidR="00D74568" w:rsidRPr="00EB352E" w:rsidRDefault="00D74568" w:rsidP="00FE2861">
            <w:pPr>
              <w:pStyle w:val="Sectionheading"/>
              <w:tabs>
                <w:tab w:val="right" w:pos="-142"/>
              </w:tabs>
              <w:spacing w:before="0"/>
              <w:ind w:right="142"/>
              <w:jc w:val="right"/>
              <w:rPr>
                <w:rFonts w:ascii="Verdana" w:hAnsi="Verdana"/>
                <w:sz w:val="32"/>
              </w:rPr>
            </w:pPr>
            <w:r w:rsidRPr="00EB352E">
              <w:rPr>
                <w:rFonts w:ascii="Verdana" w:hAnsi="Verdana"/>
              </w:rPr>
              <w:lastRenderedPageBreak/>
              <w:br w:type="page"/>
            </w:r>
            <w:r w:rsidRPr="00EB352E">
              <w:rPr>
                <w:rFonts w:ascii="Verdana" w:hAnsi="Verdana"/>
              </w:rPr>
              <w:br w:type="page"/>
            </w:r>
            <w:r w:rsidR="001D7A66">
              <w:rPr>
                <w:rFonts w:ascii="Verdana" w:hAnsi="Verdana"/>
                <w:sz w:val="32"/>
              </w:rPr>
              <w:t>4</w:t>
            </w:r>
          </w:p>
        </w:tc>
        <w:tc>
          <w:tcPr>
            <w:tcW w:w="7825" w:type="dxa"/>
            <w:shd w:val="clear" w:color="auto" w:fill="701B45"/>
            <w:vAlign w:val="center"/>
          </w:tcPr>
          <w:p w14:paraId="09A5FC28" w14:textId="77777777" w:rsidR="00D74568" w:rsidRPr="00EB352E" w:rsidRDefault="00D74568" w:rsidP="00FE2861">
            <w:pPr>
              <w:pStyle w:val="Sectionheading"/>
              <w:spacing w:before="0"/>
              <w:rPr>
                <w:rFonts w:ascii="Verdana" w:hAnsi="Verdana"/>
              </w:rPr>
            </w:pPr>
            <w:r>
              <w:rPr>
                <w:rFonts w:ascii="Verdana" w:hAnsi="Verdana"/>
              </w:rPr>
              <w:t>Directorships and controlling interests</w:t>
            </w:r>
          </w:p>
        </w:tc>
      </w:tr>
    </w:tbl>
    <w:p w14:paraId="5A54DC61" w14:textId="42658E64" w:rsidR="00D74568" w:rsidRPr="00EB352E" w:rsidRDefault="00D74568" w:rsidP="000864C0">
      <w:pPr>
        <w:pStyle w:val="Question"/>
        <w:ind w:right="164"/>
        <w:jc w:val="both"/>
        <w:rPr>
          <w:rFonts w:ascii="Verdana" w:hAnsi="Verdana"/>
          <w:b/>
        </w:rPr>
      </w:pPr>
      <w:r>
        <w:rPr>
          <w:rFonts w:ascii="Verdana" w:hAnsi="Verdana"/>
          <w:b/>
        </w:rPr>
        <w:tab/>
      </w:r>
      <w:r w:rsidR="001D7A66">
        <w:rPr>
          <w:rFonts w:ascii="Verdana" w:hAnsi="Verdana"/>
          <w:b/>
        </w:rPr>
        <w:t>4</w:t>
      </w:r>
      <w:r w:rsidRPr="00D6079D">
        <w:rPr>
          <w:rFonts w:ascii="Verdana" w:hAnsi="Verdana"/>
          <w:b/>
        </w:rPr>
        <w:t>.1</w:t>
      </w:r>
      <w:r>
        <w:rPr>
          <w:rFonts w:ascii="Verdana" w:hAnsi="Verdana"/>
          <w:b/>
        </w:rPr>
        <w:tab/>
      </w:r>
      <w:r w:rsidRPr="00D6079D">
        <w:rPr>
          <w:rFonts w:ascii="Verdana" w:hAnsi="Verdana"/>
          <w:b/>
        </w:rPr>
        <w:t>Do</w:t>
      </w:r>
      <w:r>
        <w:rPr>
          <w:rFonts w:ascii="Verdana" w:hAnsi="Verdana"/>
          <w:b/>
        </w:rPr>
        <w:t>es the individual controller</w:t>
      </w:r>
      <w:r w:rsidRPr="00D6079D">
        <w:rPr>
          <w:rFonts w:ascii="Verdana" w:hAnsi="Verdana"/>
          <w:b/>
        </w:rPr>
        <w:t xml:space="preserve"> hold any directorships within or outside the UK?</w:t>
      </w:r>
    </w:p>
    <w:p w14:paraId="04975BAB" w14:textId="1DD119B2" w:rsidR="00D74568" w:rsidRPr="00EB352E" w:rsidRDefault="00D74568" w:rsidP="000864C0">
      <w:pPr>
        <w:pStyle w:val="Question"/>
        <w:tabs>
          <w:tab w:val="clear" w:pos="-142"/>
        </w:tabs>
        <w:spacing w:before="20"/>
        <w:ind w:right="164" w:firstLine="0"/>
        <w:jc w:val="both"/>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proofErr w:type="spellStart"/>
      <w:r>
        <w:rPr>
          <w:rFonts w:ascii="Verdana" w:hAnsi="Verdana"/>
        </w:rPr>
        <w:t>No</w:t>
      </w:r>
      <w:r w:rsidRPr="00EF3638">
        <w:rPr>
          <w:rFonts w:ascii="Webdings" w:eastAsia="Webdings" w:hAnsi="Webdings" w:cs="Webdings"/>
        </w:rPr>
        <w:t>4</w:t>
      </w:r>
      <w:r>
        <w:rPr>
          <w:rFonts w:ascii="Verdana" w:hAnsi="Verdana"/>
        </w:rPr>
        <w:t>C</w:t>
      </w:r>
      <w:r w:rsidRPr="00EB352E">
        <w:rPr>
          <w:rFonts w:ascii="Verdana" w:hAnsi="Verdana"/>
        </w:rPr>
        <w:t>ontinue</w:t>
      </w:r>
      <w:proofErr w:type="spellEnd"/>
      <w:r w:rsidRPr="00EB352E">
        <w:rPr>
          <w:rFonts w:ascii="Verdana" w:hAnsi="Verdana"/>
        </w:rPr>
        <w:t xml:space="preserve"> to</w:t>
      </w:r>
      <w:r>
        <w:rPr>
          <w:rFonts w:ascii="Verdana" w:hAnsi="Verdana"/>
        </w:rPr>
        <w:t xml:space="preserve"> Question</w:t>
      </w:r>
      <w:r w:rsidRPr="00EB352E">
        <w:rPr>
          <w:rFonts w:ascii="Verdana" w:hAnsi="Verdana"/>
        </w:rPr>
        <w:t xml:space="preserve"> </w:t>
      </w:r>
      <w:r w:rsidR="0024723E">
        <w:rPr>
          <w:rFonts w:ascii="Verdana" w:hAnsi="Verdana"/>
        </w:rPr>
        <w:t>4</w:t>
      </w:r>
      <w:r w:rsidRPr="00EB352E">
        <w:rPr>
          <w:rFonts w:ascii="Verdana" w:hAnsi="Verdana"/>
        </w:rPr>
        <w:t>.2</w:t>
      </w:r>
    </w:p>
    <w:p w14:paraId="3DA46E36" w14:textId="77777777" w:rsidR="00D74568" w:rsidRPr="00EB352E" w:rsidRDefault="00D74568" w:rsidP="000864C0">
      <w:pPr>
        <w:pStyle w:val="Question"/>
        <w:tabs>
          <w:tab w:val="clear" w:pos="-142"/>
        </w:tabs>
        <w:spacing w:before="20"/>
        <w:ind w:right="164" w:firstLine="0"/>
        <w:jc w:val="both"/>
        <w:rPr>
          <w:rFonts w:ascii="Verdana" w:hAnsi="Verdana"/>
        </w:rPr>
      </w:pPr>
      <w:r w:rsidRPr="00D6079D">
        <w:rPr>
          <w:rFonts w:ascii="Verdana" w:hAnsi="Verdana"/>
        </w:rPr>
        <w:fldChar w:fldCharType="begin">
          <w:ffData>
            <w:name w:val="Check116"/>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proofErr w:type="spellStart"/>
      <w:r>
        <w:rPr>
          <w:rFonts w:ascii="Verdana" w:hAnsi="Verdana"/>
        </w:rPr>
        <w:t>Yes</w:t>
      </w:r>
      <w:r w:rsidRPr="00EF3638">
        <w:rPr>
          <w:rFonts w:ascii="Webdings" w:eastAsia="Webdings" w:hAnsi="Webdings" w:cs="Webdings"/>
        </w:rPr>
        <w:t>4</w:t>
      </w:r>
      <w:r>
        <w:rPr>
          <w:rFonts w:ascii="Verdana" w:hAnsi="Verdana"/>
        </w:rPr>
        <w:t>Give</w:t>
      </w:r>
      <w:proofErr w:type="spellEnd"/>
      <w:r>
        <w:rPr>
          <w:rFonts w:ascii="Verdana" w:hAnsi="Verdana"/>
        </w:rPr>
        <w:t xml:space="preserve"> </w:t>
      </w:r>
      <w:r w:rsidRPr="00EB352E">
        <w:rPr>
          <w:rFonts w:ascii="Verdana" w:hAnsi="Verdana"/>
        </w:rPr>
        <w:t>details below</w:t>
      </w:r>
    </w:p>
    <w:p w14:paraId="6824E535" w14:textId="77777777" w:rsidR="00D74568" w:rsidRPr="0036545B" w:rsidRDefault="00D74568" w:rsidP="00D74568">
      <w:pPr>
        <w:pStyle w:val="Answer"/>
        <w:tabs>
          <w:tab w:val="left" w:pos="624"/>
          <w:tab w:val="left" w:pos="851"/>
        </w:tabs>
        <w:spacing w:after="20"/>
        <w:rPr>
          <w:rFonts w:ascii="Verdana" w:hAnsi="Verdana"/>
        </w:rPr>
      </w:pPr>
    </w:p>
    <w:tbl>
      <w:tblPr>
        <w:tblpPr w:leftFromText="180" w:rightFromText="180" w:vertAnchor="text" w:tblpXSpec="right" w:tblpY="1"/>
        <w:tblOverlap w:val="never"/>
        <w:tblW w:w="7834" w:type="dxa"/>
        <w:tblLayout w:type="fixed"/>
        <w:tblCellMar>
          <w:left w:w="0" w:type="dxa"/>
          <w:right w:w="0" w:type="dxa"/>
        </w:tblCellMar>
        <w:tblLook w:val="04A0" w:firstRow="1" w:lastRow="0" w:firstColumn="1" w:lastColumn="0" w:noHBand="0" w:noVBand="1"/>
      </w:tblPr>
      <w:tblGrid>
        <w:gridCol w:w="3402"/>
        <w:gridCol w:w="142"/>
        <w:gridCol w:w="4227"/>
        <w:gridCol w:w="25"/>
        <w:gridCol w:w="38"/>
      </w:tblGrid>
      <w:tr w:rsidR="0036545B" w:rsidRPr="0036545B" w14:paraId="6C0A5120" w14:textId="77777777" w:rsidTr="00FE2861">
        <w:trPr>
          <w:gridAfter w:val="1"/>
          <w:wAfter w:w="38" w:type="dxa"/>
          <w:cantSplit/>
        </w:trPr>
        <w:tc>
          <w:tcPr>
            <w:tcW w:w="3402" w:type="dxa"/>
            <w:shd w:val="pct25" w:color="auto" w:fill="FFFFFF"/>
            <w:hideMark/>
          </w:tcPr>
          <w:p w14:paraId="6A7A090E" w14:textId="77777777" w:rsidR="00D74568" w:rsidRPr="0036545B" w:rsidRDefault="00D74568" w:rsidP="00FE2861">
            <w:pPr>
              <w:pStyle w:val="Qsprompt"/>
              <w:spacing w:before="60" w:after="40"/>
              <w:rPr>
                <w:rFonts w:ascii="Verdana" w:hAnsi="Verdana"/>
              </w:rPr>
            </w:pPr>
            <w:r w:rsidRPr="0036545B">
              <w:rPr>
                <w:rFonts w:ascii="Verdana" w:hAnsi="Verdana"/>
              </w:rPr>
              <w:t>Name of undertaking</w:t>
            </w:r>
          </w:p>
        </w:tc>
        <w:tc>
          <w:tcPr>
            <w:tcW w:w="142" w:type="dxa"/>
            <w:shd w:val="pct25" w:color="auto" w:fill="FFFFFF"/>
          </w:tcPr>
          <w:p w14:paraId="66BA4004" w14:textId="77777777" w:rsidR="00D74568" w:rsidRPr="0036545B" w:rsidRDefault="00D74568" w:rsidP="00FE2861">
            <w:pPr>
              <w:pStyle w:val="Qsprompt"/>
              <w:spacing w:before="60" w:after="40"/>
              <w:rPr>
                <w:rFonts w:ascii="Verdana" w:hAnsi="Verdana"/>
              </w:rPr>
            </w:pPr>
          </w:p>
        </w:tc>
        <w:tc>
          <w:tcPr>
            <w:tcW w:w="4227" w:type="dxa"/>
            <w:shd w:val="pct25" w:color="auto" w:fill="FFFFFF"/>
            <w:hideMark/>
          </w:tcPr>
          <w:p w14:paraId="1236C2CE" w14:textId="77777777" w:rsidR="00D74568" w:rsidRPr="0036545B" w:rsidRDefault="00D74568" w:rsidP="00FE2861">
            <w:pPr>
              <w:pStyle w:val="Qsprompt"/>
              <w:spacing w:before="60" w:after="40"/>
              <w:rPr>
                <w:rFonts w:ascii="Verdana" w:hAnsi="Verdana"/>
              </w:rPr>
            </w:pPr>
            <w:r w:rsidRPr="0036545B">
              <w:rPr>
                <w:rFonts w:ascii="Verdana" w:hAnsi="Verdana"/>
              </w:rPr>
              <w:t>Status (</w:t>
            </w:r>
            <w:proofErr w:type="spellStart"/>
            <w:r w:rsidRPr="0036545B">
              <w:rPr>
                <w:rFonts w:ascii="Verdana" w:hAnsi="Verdana"/>
              </w:rPr>
              <w:t>eg</w:t>
            </w:r>
            <w:proofErr w:type="spellEnd"/>
            <w:r w:rsidRPr="0036545B">
              <w:rPr>
                <w:rFonts w:ascii="Verdana" w:hAnsi="Verdana"/>
              </w:rPr>
              <w:t xml:space="preserve"> active or dissolved)</w:t>
            </w:r>
          </w:p>
        </w:tc>
        <w:tc>
          <w:tcPr>
            <w:tcW w:w="25" w:type="dxa"/>
            <w:shd w:val="pct25" w:color="auto" w:fill="FFFFFF"/>
          </w:tcPr>
          <w:p w14:paraId="59DC1B25" w14:textId="77777777" w:rsidR="00D74568" w:rsidRPr="0036545B" w:rsidRDefault="00D74568" w:rsidP="00FE2861">
            <w:pPr>
              <w:pStyle w:val="Qsprompt"/>
              <w:spacing w:before="60" w:after="40"/>
              <w:rPr>
                <w:rFonts w:ascii="Verdana" w:hAnsi="Verdana"/>
              </w:rPr>
            </w:pPr>
          </w:p>
        </w:tc>
      </w:tr>
      <w:tr w:rsidR="0036545B" w:rsidRPr="0036545B" w14:paraId="173FEA96" w14:textId="77777777" w:rsidTr="00FE2861">
        <w:trPr>
          <w:gridAfter w:val="1"/>
          <w:wAfter w:w="38" w:type="dxa"/>
          <w:cantSplit/>
        </w:trPr>
        <w:tc>
          <w:tcPr>
            <w:tcW w:w="3402" w:type="dxa"/>
          </w:tcPr>
          <w:p w14:paraId="62D72E09" w14:textId="77777777" w:rsidR="00D74568" w:rsidRPr="0036545B" w:rsidRDefault="00D74568" w:rsidP="00FE2861">
            <w:pPr>
              <w:pStyle w:val="Qsprompt"/>
              <w:spacing w:line="240" w:lineRule="auto"/>
              <w:ind w:left="0"/>
              <w:rPr>
                <w:rFonts w:ascii="Verdana" w:hAnsi="Verdana"/>
                <w:sz w:val="4"/>
              </w:rPr>
            </w:pPr>
          </w:p>
        </w:tc>
        <w:tc>
          <w:tcPr>
            <w:tcW w:w="142" w:type="dxa"/>
          </w:tcPr>
          <w:p w14:paraId="740E0162" w14:textId="77777777" w:rsidR="00D74568" w:rsidRPr="0036545B" w:rsidRDefault="00D74568" w:rsidP="00FE2861">
            <w:pPr>
              <w:pStyle w:val="Qsprompt"/>
              <w:spacing w:line="240" w:lineRule="auto"/>
              <w:ind w:left="0"/>
              <w:rPr>
                <w:rFonts w:ascii="Verdana" w:hAnsi="Verdana"/>
                <w:sz w:val="4"/>
              </w:rPr>
            </w:pPr>
          </w:p>
        </w:tc>
        <w:tc>
          <w:tcPr>
            <w:tcW w:w="4227" w:type="dxa"/>
          </w:tcPr>
          <w:p w14:paraId="5857FEF1" w14:textId="77777777" w:rsidR="00D74568" w:rsidRPr="0036545B" w:rsidRDefault="00D74568" w:rsidP="00FE2861">
            <w:pPr>
              <w:pStyle w:val="Qsprompt"/>
              <w:spacing w:line="240" w:lineRule="auto"/>
              <w:ind w:left="0"/>
              <w:rPr>
                <w:rFonts w:ascii="Verdana" w:hAnsi="Verdana"/>
                <w:sz w:val="4"/>
              </w:rPr>
            </w:pPr>
          </w:p>
        </w:tc>
        <w:tc>
          <w:tcPr>
            <w:tcW w:w="25" w:type="dxa"/>
          </w:tcPr>
          <w:p w14:paraId="42DC4495" w14:textId="77777777" w:rsidR="00D74568" w:rsidRPr="0036545B" w:rsidRDefault="00D74568" w:rsidP="00FE2861">
            <w:pPr>
              <w:pStyle w:val="Qsprompt"/>
              <w:spacing w:line="240" w:lineRule="auto"/>
              <w:ind w:left="0"/>
              <w:rPr>
                <w:rFonts w:ascii="Verdana" w:hAnsi="Verdana"/>
                <w:sz w:val="4"/>
              </w:rPr>
            </w:pPr>
          </w:p>
        </w:tc>
      </w:tr>
      <w:tr w:rsidR="0036545B" w:rsidRPr="0036545B" w14:paraId="61F255D6" w14:textId="77777777" w:rsidTr="00FE2861">
        <w:trPr>
          <w:gridAfter w:val="1"/>
          <w:wAfter w:w="38" w:type="dxa"/>
          <w:cantSplit/>
          <w:trHeight w:val="397"/>
        </w:trPr>
        <w:tc>
          <w:tcPr>
            <w:tcW w:w="3402" w:type="dxa"/>
            <w:tcBorders>
              <w:top w:val="single" w:sz="4" w:space="0" w:color="auto"/>
              <w:left w:val="single" w:sz="4" w:space="0" w:color="auto"/>
              <w:bottom w:val="single" w:sz="4" w:space="0" w:color="auto"/>
              <w:right w:val="single" w:sz="4" w:space="0" w:color="auto"/>
            </w:tcBorders>
            <w:hideMark/>
          </w:tcPr>
          <w:p w14:paraId="0A1749E6" w14:textId="77777777" w:rsidR="00D74568" w:rsidRPr="0036545B" w:rsidRDefault="00D74568" w:rsidP="00FE2861">
            <w:pPr>
              <w:pStyle w:val="Qsanswer"/>
              <w:spacing w:before="40" w:after="0"/>
              <w:ind w:right="57"/>
              <w:rPr>
                <w:rFonts w:ascii="Verdana" w:hAnsi="Verdana"/>
                <w:color w:val="auto"/>
              </w:rPr>
            </w:pPr>
            <w:r w:rsidRPr="0036545B">
              <w:rPr>
                <w:rFonts w:ascii="Verdana" w:hAnsi="Verdana"/>
                <w:color w:val="auto"/>
              </w:rPr>
              <w:fldChar w:fldCharType="begin">
                <w:ffData>
                  <w:name w:val="Text102"/>
                  <w:enabled/>
                  <w:calcOnExit w:val="0"/>
                  <w:textInput/>
                </w:ffData>
              </w:fldChar>
            </w:r>
            <w:r w:rsidRPr="0036545B">
              <w:rPr>
                <w:rFonts w:ascii="Verdana" w:hAnsi="Verdana"/>
                <w:color w:val="auto"/>
              </w:rPr>
              <w:instrText xml:space="preserve"> FORMTEXT </w:instrText>
            </w:r>
            <w:r w:rsidRPr="0036545B">
              <w:rPr>
                <w:rFonts w:ascii="Verdana" w:hAnsi="Verdana"/>
                <w:color w:val="auto"/>
              </w:rPr>
            </w:r>
            <w:r w:rsidRPr="0036545B">
              <w:rPr>
                <w:rFonts w:ascii="Verdana" w:hAnsi="Verdana"/>
                <w:color w:val="auto"/>
              </w:rPr>
              <w:fldChar w:fldCharType="separate"/>
            </w:r>
            <w:r w:rsidRPr="0036545B">
              <w:rPr>
                <w:rFonts w:ascii="Verdana" w:hAnsi="Verdana"/>
                <w:noProof/>
                <w:color w:val="auto"/>
              </w:rPr>
              <w:t> </w:t>
            </w:r>
            <w:r w:rsidRPr="0036545B">
              <w:rPr>
                <w:rFonts w:ascii="Verdana" w:hAnsi="Verdana"/>
                <w:noProof/>
                <w:color w:val="auto"/>
              </w:rPr>
              <w:t> </w:t>
            </w:r>
            <w:r w:rsidRPr="0036545B">
              <w:rPr>
                <w:rFonts w:ascii="Verdana" w:hAnsi="Verdana"/>
                <w:noProof/>
                <w:color w:val="auto"/>
              </w:rPr>
              <w:t> </w:t>
            </w:r>
            <w:r w:rsidRPr="0036545B">
              <w:rPr>
                <w:rFonts w:ascii="Verdana" w:hAnsi="Verdana"/>
                <w:noProof/>
                <w:color w:val="auto"/>
              </w:rPr>
              <w:t> </w:t>
            </w:r>
            <w:r w:rsidRPr="0036545B">
              <w:rPr>
                <w:rFonts w:ascii="Verdana" w:hAnsi="Verdana"/>
                <w:noProof/>
                <w:color w:val="auto"/>
              </w:rPr>
              <w:t> </w:t>
            </w:r>
            <w:r w:rsidRPr="0036545B">
              <w:rPr>
                <w:rFonts w:ascii="Verdana" w:hAnsi="Verdana"/>
                <w:color w:val="auto"/>
              </w:rPr>
              <w:fldChar w:fldCharType="end"/>
            </w:r>
          </w:p>
        </w:tc>
        <w:tc>
          <w:tcPr>
            <w:tcW w:w="142" w:type="dxa"/>
          </w:tcPr>
          <w:p w14:paraId="3A7AA205" w14:textId="77777777" w:rsidR="00D74568" w:rsidRPr="0036545B" w:rsidRDefault="00D74568" w:rsidP="00FE2861">
            <w:pPr>
              <w:pStyle w:val="Qsanswer"/>
              <w:spacing w:before="60"/>
              <w:ind w:left="312" w:right="0" w:hanging="284"/>
              <w:rPr>
                <w:rFonts w:ascii="Verdana" w:hAnsi="Verdana"/>
                <w:color w:val="auto"/>
              </w:rPr>
            </w:pPr>
          </w:p>
        </w:tc>
        <w:tc>
          <w:tcPr>
            <w:tcW w:w="4227" w:type="dxa"/>
            <w:tcBorders>
              <w:top w:val="single" w:sz="4" w:space="0" w:color="auto"/>
              <w:left w:val="single" w:sz="4" w:space="0" w:color="auto"/>
              <w:bottom w:val="single" w:sz="4" w:space="0" w:color="auto"/>
              <w:right w:val="single" w:sz="4" w:space="0" w:color="auto"/>
            </w:tcBorders>
            <w:hideMark/>
          </w:tcPr>
          <w:p w14:paraId="0DA66CC4" w14:textId="77777777" w:rsidR="00D74568" w:rsidRPr="0036545B" w:rsidRDefault="00D74568" w:rsidP="00FE2861">
            <w:pPr>
              <w:pStyle w:val="Qsanswer"/>
              <w:spacing w:before="40" w:after="0"/>
              <w:ind w:right="0"/>
              <w:rPr>
                <w:rFonts w:ascii="Verdana" w:hAnsi="Verdana"/>
                <w:color w:val="auto"/>
              </w:rPr>
            </w:pPr>
            <w:r w:rsidRPr="0036545B">
              <w:rPr>
                <w:rFonts w:ascii="Verdana" w:hAnsi="Verdana"/>
                <w:color w:val="auto"/>
              </w:rPr>
              <w:fldChar w:fldCharType="begin">
                <w:ffData>
                  <w:name w:val="Text102"/>
                  <w:enabled/>
                  <w:calcOnExit w:val="0"/>
                  <w:textInput/>
                </w:ffData>
              </w:fldChar>
            </w:r>
            <w:r w:rsidRPr="0036545B">
              <w:rPr>
                <w:rFonts w:ascii="Verdana" w:hAnsi="Verdana"/>
                <w:color w:val="auto"/>
              </w:rPr>
              <w:instrText xml:space="preserve"> FORMTEXT </w:instrText>
            </w:r>
            <w:r w:rsidRPr="0036545B">
              <w:rPr>
                <w:rFonts w:ascii="Verdana" w:hAnsi="Verdana"/>
                <w:color w:val="auto"/>
              </w:rPr>
            </w:r>
            <w:r w:rsidRPr="0036545B">
              <w:rPr>
                <w:rFonts w:ascii="Verdana" w:hAnsi="Verdana"/>
                <w:color w:val="auto"/>
              </w:rPr>
              <w:fldChar w:fldCharType="separate"/>
            </w:r>
            <w:r w:rsidRPr="0036545B">
              <w:rPr>
                <w:rFonts w:ascii="Verdana" w:hAnsi="Verdana"/>
                <w:noProof/>
                <w:color w:val="auto"/>
              </w:rPr>
              <w:t> </w:t>
            </w:r>
            <w:r w:rsidRPr="0036545B">
              <w:rPr>
                <w:rFonts w:ascii="Verdana" w:hAnsi="Verdana"/>
                <w:noProof/>
                <w:color w:val="auto"/>
              </w:rPr>
              <w:t> </w:t>
            </w:r>
            <w:r w:rsidRPr="0036545B">
              <w:rPr>
                <w:rFonts w:ascii="Verdana" w:hAnsi="Verdana"/>
                <w:noProof/>
                <w:color w:val="auto"/>
              </w:rPr>
              <w:t> </w:t>
            </w:r>
            <w:r w:rsidRPr="0036545B">
              <w:rPr>
                <w:rFonts w:ascii="Verdana" w:hAnsi="Verdana"/>
                <w:noProof/>
                <w:color w:val="auto"/>
              </w:rPr>
              <w:t> </w:t>
            </w:r>
            <w:r w:rsidRPr="0036545B">
              <w:rPr>
                <w:rFonts w:ascii="Verdana" w:hAnsi="Verdana"/>
                <w:noProof/>
                <w:color w:val="auto"/>
              </w:rPr>
              <w:t> </w:t>
            </w:r>
            <w:r w:rsidRPr="0036545B">
              <w:rPr>
                <w:rFonts w:ascii="Verdana" w:hAnsi="Verdana"/>
                <w:color w:val="auto"/>
              </w:rPr>
              <w:fldChar w:fldCharType="end"/>
            </w:r>
          </w:p>
        </w:tc>
        <w:tc>
          <w:tcPr>
            <w:tcW w:w="25" w:type="dxa"/>
          </w:tcPr>
          <w:p w14:paraId="44A7519A" w14:textId="77777777" w:rsidR="00D74568" w:rsidRPr="0036545B" w:rsidRDefault="00D74568" w:rsidP="00FE2861">
            <w:pPr>
              <w:pStyle w:val="Qsanswer"/>
              <w:spacing w:before="60"/>
              <w:ind w:left="312" w:right="0" w:hanging="284"/>
              <w:rPr>
                <w:rFonts w:ascii="Verdana" w:hAnsi="Verdana"/>
                <w:color w:val="auto"/>
              </w:rPr>
            </w:pPr>
          </w:p>
        </w:tc>
      </w:tr>
      <w:tr w:rsidR="0036545B" w:rsidRPr="0036545B" w14:paraId="18A65D57" w14:textId="77777777" w:rsidTr="00FE2861">
        <w:trPr>
          <w:gridAfter w:val="1"/>
          <w:wAfter w:w="38" w:type="dxa"/>
          <w:cantSplit/>
        </w:trPr>
        <w:tc>
          <w:tcPr>
            <w:tcW w:w="3402" w:type="dxa"/>
            <w:tcBorders>
              <w:top w:val="nil"/>
              <w:left w:val="nil"/>
              <w:bottom w:val="single" w:sz="12" w:space="0" w:color="C0C0C0"/>
              <w:right w:val="nil"/>
            </w:tcBorders>
          </w:tcPr>
          <w:p w14:paraId="28D3EB3B" w14:textId="77777777" w:rsidR="00D74568" w:rsidRPr="0036545B" w:rsidRDefault="00D74568" w:rsidP="00FE2861">
            <w:pPr>
              <w:pStyle w:val="Qsanswer"/>
              <w:spacing w:after="0" w:line="240" w:lineRule="auto"/>
              <w:ind w:left="0" w:right="0"/>
              <w:rPr>
                <w:rFonts w:ascii="Verdana" w:hAnsi="Verdana"/>
                <w:color w:val="auto"/>
                <w:sz w:val="4"/>
              </w:rPr>
            </w:pPr>
          </w:p>
        </w:tc>
        <w:tc>
          <w:tcPr>
            <w:tcW w:w="142" w:type="dxa"/>
            <w:tcBorders>
              <w:top w:val="nil"/>
              <w:left w:val="nil"/>
              <w:bottom w:val="single" w:sz="12" w:space="0" w:color="C0C0C0"/>
              <w:right w:val="nil"/>
            </w:tcBorders>
          </w:tcPr>
          <w:p w14:paraId="64F3ECE8" w14:textId="77777777" w:rsidR="00D74568" w:rsidRPr="0036545B" w:rsidRDefault="00D74568" w:rsidP="00FE2861">
            <w:pPr>
              <w:pStyle w:val="Qsanswer"/>
              <w:spacing w:after="0" w:line="240" w:lineRule="auto"/>
              <w:ind w:left="0" w:right="0"/>
              <w:rPr>
                <w:rFonts w:ascii="Verdana" w:hAnsi="Verdana"/>
                <w:color w:val="auto"/>
                <w:sz w:val="4"/>
              </w:rPr>
            </w:pPr>
          </w:p>
        </w:tc>
        <w:tc>
          <w:tcPr>
            <w:tcW w:w="4227" w:type="dxa"/>
            <w:tcBorders>
              <w:top w:val="nil"/>
              <w:left w:val="nil"/>
              <w:bottom w:val="single" w:sz="12" w:space="0" w:color="C0C0C0"/>
              <w:right w:val="nil"/>
            </w:tcBorders>
          </w:tcPr>
          <w:p w14:paraId="7CD45C24" w14:textId="77777777" w:rsidR="00D74568" w:rsidRPr="0036545B" w:rsidRDefault="00D74568" w:rsidP="00FE2861">
            <w:pPr>
              <w:pStyle w:val="Qsanswer"/>
              <w:spacing w:after="0" w:line="240" w:lineRule="auto"/>
              <w:ind w:left="0" w:right="0"/>
              <w:rPr>
                <w:rFonts w:ascii="Verdana" w:hAnsi="Verdana"/>
                <w:color w:val="auto"/>
                <w:sz w:val="4"/>
              </w:rPr>
            </w:pPr>
          </w:p>
        </w:tc>
        <w:tc>
          <w:tcPr>
            <w:tcW w:w="25" w:type="dxa"/>
            <w:tcBorders>
              <w:top w:val="nil"/>
              <w:left w:val="nil"/>
              <w:bottom w:val="single" w:sz="12" w:space="0" w:color="C0C0C0"/>
              <w:right w:val="nil"/>
            </w:tcBorders>
          </w:tcPr>
          <w:p w14:paraId="79DFC570" w14:textId="77777777" w:rsidR="00D74568" w:rsidRPr="0036545B" w:rsidRDefault="00D74568" w:rsidP="00FE2861">
            <w:pPr>
              <w:pStyle w:val="Qsanswer"/>
              <w:spacing w:after="0" w:line="240" w:lineRule="auto"/>
              <w:ind w:left="0" w:right="0"/>
              <w:rPr>
                <w:rFonts w:ascii="Verdana" w:hAnsi="Verdana"/>
                <w:color w:val="auto"/>
                <w:sz w:val="4"/>
              </w:rPr>
            </w:pPr>
          </w:p>
        </w:tc>
      </w:tr>
      <w:tr w:rsidR="0036545B" w:rsidRPr="0036545B" w14:paraId="5F597A25" w14:textId="77777777" w:rsidTr="00FE2861">
        <w:trPr>
          <w:gridAfter w:val="1"/>
          <w:wAfter w:w="38" w:type="dxa"/>
          <w:cantSplit/>
        </w:trPr>
        <w:tc>
          <w:tcPr>
            <w:tcW w:w="3402" w:type="dxa"/>
          </w:tcPr>
          <w:p w14:paraId="41578BA0" w14:textId="77777777" w:rsidR="00D74568" w:rsidRPr="0036545B" w:rsidRDefault="00D74568" w:rsidP="00FE2861">
            <w:pPr>
              <w:pStyle w:val="Qsanswer"/>
              <w:spacing w:after="0" w:line="240" w:lineRule="auto"/>
              <w:ind w:left="0" w:right="0"/>
              <w:rPr>
                <w:rFonts w:ascii="Verdana" w:hAnsi="Verdana"/>
                <w:color w:val="auto"/>
                <w:sz w:val="4"/>
              </w:rPr>
            </w:pPr>
          </w:p>
        </w:tc>
        <w:tc>
          <w:tcPr>
            <w:tcW w:w="142" w:type="dxa"/>
          </w:tcPr>
          <w:p w14:paraId="56945BBB" w14:textId="77777777" w:rsidR="00D74568" w:rsidRPr="0036545B" w:rsidRDefault="00D74568" w:rsidP="00FE2861">
            <w:pPr>
              <w:pStyle w:val="Qsanswer"/>
              <w:spacing w:after="0" w:line="240" w:lineRule="auto"/>
              <w:ind w:left="0" w:right="0"/>
              <w:rPr>
                <w:rFonts w:ascii="Verdana" w:hAnsi="Verdana"/>
                <w:color w:val="auto"/>
                <w:sz w:val="4"/>
              </w:rPr>
            </w:pPr>
          </w:p>
        </w:tc>
        <w:tc>
          <w:tcPr>
            <w:tcW w:w="4227" w:type="dxa"/>
          </w:tcPr>
          <w:p w14:paraId="148FF046" w14:textId="77777777" w:rsidR="00D74568" w:rsidRPr="0036545B" w:rsidRDefault="00D74568" w:rsidP="00FE2861">
            <w:pPr>
              <w:pStyle w:val="Qsanswer"/>
              <w:spacing w:after="0" w:line="240" w:lineRule="auto"/>
              <w:ind w:left="0" w:right="0"/>
              <w:rPr>
                <w:rFonts w:ascii="Verdana" w:hAnsi="Verdana"/>
                <w:color w:val="auto"/>
                <w:sz w:val="4"/>
              </w:rPr>
            </w:pPr>
          </w:p>
        </w:tc>
        <w:tc>
          <w:tcPr>
            <w:tcW w:w="25" w:type="dxa"/>
          </w:tcPr>
          <w:p w14:paraId="71017103" w14:textId="77777777" w:rsidR="00D74568" w:rsidRPr="0036545B" w:rsidRDefault="00D74568" w:rsidP="00FE2861">
            <w:pPr>
              <w:pStyle w:val="Qsanswer"/>
              <w:spacing w:after="0" w:line="240" w:lineRule="auto"/>
              <w:ind w:left="0" w:right="0"/>
              <w:rPr>
                <w:rFonts w:ascii="Verdana" w:hAnsi="Verdana"/>
                <w:color w:val="auto"/>
                <w:sz w:val="4"/>
              </w:rPr>
            </w:pPr>
          </w:p>
        </w:tc>
      </w:tr>
      <w:tr w:rsidR="0036545B" w:rsidRPr="0036545B" w14:paraId="7148377A" w14:textId="77777777" w:rsidTr="00FE2861">
        <w:trPr>
          <w:gridAfter w:val="1"/>
          <w:wAfter w:w="38" w:type="dxa"/>
          <w:cantSplit/>
          <w:trHeight w:val="397"/>
        </w:trPr>
        <w:tc>
          <w:tcPr>
            <w:tcW w:w="3402" w:type="dxa"/>
            <w:tcBorders>
              <w:top w:val="single" w:sz="4" w:space="0" w:color="auto"/>
              <w:left w:val="single" w:sz="4" w:space="0" w:color="auto"/>
              <w:bottom w:val="single" w:sz="4" w:space="0" w:color="auto"/>
              <w:right w:val="single" w:sz="4" w:space="0" w:color="auto"/>
            </w:tcBorders>
            <w:hideMark/>
          </w:tcPr>
          <w:p w14:paraId="06AFD99A" w14:textId="77777777" w:rsidR="00D74568" w:rsidRPr="0036545B" w:rsidRDefault="00D74568" w:rsidP="00FE2861">
            <w:pPr>
              <w:pStyle w:val="Qsanswer"/>
              <w:spacing w:before="40" w:after="0"/>
              <w:ind w:right="57"/>
              <w:rPr>
                <w:rFonts w:ascii="Verdana" w:hAnsi="Verdana"/>
                <w:color w:val="auto"/>
              </w:rPr>
            </w:pPr>
            <w:r w:rsidRPr="0036545B">
              <w:rPr>
                <w:rFonts w:ascii="Verdana" w:hAnsi="Verdana"/>
                <w:color w:val="auto"/>
              </w:rPr>
              <w:fldChar w:fldCharType="begin">
                <w:ffData>
                  <w:name w:val="Text102"/>
                  <w:enabled/>
                  <w:calcOnExit w:val="0"/>
                  <w:textInput/>
                </w:ffData>
              </w:fldChar>
            </w:r>
            <w:r w:rsidRPr="0036545B">
              <w:rPr>
                <w:rFonts w:ascii="Verdana" w:hAnsi="Verdana"/>
                <w:color w:val="auto"/>
              </w:rPr>
              <w:instrText xml:space="preserve"> FORMTEXT </w:instrText>
            </w:r>
            <w:r w:rsidRPr="0036545B">
              <w:rPr>
                <w:rFonts w:ascii="Verdana" w:hAnsi="Verdana"/>
                <w:color w:val="auto"/>
              </w:rPr>
            </w:r>
            <w:r w:rsidRPr="0036545B">
              <w:rPr>
                <w:rFonts w:ascii="Verdana" w:hAnsi="Verdana"/>
                <w:color w:val="auto"/>
              </w:rPr>
              <w:fldChar w:fldCharType="separate"/>
            </w:r>
            <w:r w:rsidRPr="0036545B">
              <w:rPr>
                <w:rFonts w:ascii="Verdana" w:hAnsi="Verdana"/>
                <w:noProof/>
                <w:color w:val="auto"/>
              </w:rPr>
              <w:t> </w:t>
            </w:r>
            <w:r w:rsidRPr="0036545B">
              <w:rPr>
                <w:rFonts w:ascii="Verdana" w:hAnsi="Verdana"/>
                <w:noProof/>
                <w:color w:val="auto"/>
              </w:rPr>
              <w:t> </w:t>
            </w:r>
            <w:r w:rsidRPr="0036545B">
              <w:rPr>
                <w:rFonts w:ascii="Verdana" w:hAnsi="Verdana"/>
                <w:noProof/>
                <w:color w:val="auto"/>
              </w:rPr>
              <w:t> </w:t>
            </w:r>
            <w:r w:rsidRPr="0036545B">
              <w:rPr>
                <w:rFonts w:ascii="Verdana" w:hAnsi="Verdana"/>
                <w:noProof/>
                <w:color w:val="auto"/>
              </w:rPr>
              <w:t> </w:t>
            </w:r>
            <w:r w:rsidRPr="0036545B">
              <w:rPr>
                <w:rFonts w:ascii="Verdana" w:hAnsi="Verdana"/>
                <w:noProof/>
                <w:color w:val="auto"/>
              </w:rPr>
              <w:t> </w:t>
            </w:r>
            <w:r w:rsidRPr="0036545B">
              <w:rPr>
                <w:rFonts w:ascii="Verdana" w:hAnsi="Verdana"/>
                <w:color w:val="auto"/>
              </w:rPr>
              <w:fldChar w:fldCharType="end"/>
            </w:r>
          </w:p>
        </w:tc>
        <w:tc>
          <w:tcPr>
            <w:tcW w:w="142" w:type="dxa"/>
          </w:tcPr>
          <w:p w14:paraId="233B9B99" w14:textId="77777777" w:rsidR="00D74568" w:rsidRPr="0036545B" w:rsidRDefault="00D74568" w:rsidP="00FE2861">
            <w:pPr>
              <w:pStyle w:val="Qsanswer"/>
              <w:spacing w:before="60"/>
              <w:ind w:left="312" w:right="0" w:hanging="284"/>
              <w:rPr>
                <w:rFonts w:ascii="Verdana" w:hAnsi="Verdana"/>
                <w:color w:val="auto"/>
              </w:rPr>
            </w:pPr>
          </w:p>
        </w:tc>
        <w:tc>
          <w:tcPr>
            <w:tcW w:w="4227" w:type="dxa"/>
            <w:tcBorders>
              <w:top w:val="single" w:sz="4" w:space="0" w:color="auto"/>
              <w:left w:val="single" w:sz="4" w:space="0" w:color="auto"/>
              <w:bottom w:val="single" w:sz="4" w:space="0" w:color="auto"/>
              <w:right w:val="single" w:sz="4" w:space="0" w:color="auto"/>
            </w:tcBorders>
            <w:hideMark/>
          </w:tcPr>
          <w:p w14:paraId="40CD0E54" w14:textId="77777777" w:rsidR="00D74568" w:rsidRPr="0036545B" w:rsidRDefault="00D74568" w:rsidP="00FE2861">
            <w:pPr>
              <w:pStyle w:val="Qsanswer"/>
              <w:spacing w:before="40" w:after="0"/>
              <w:ind w:right="0"/>
              <w:rPr>
                <w:rFonts w:ascii="Verdana" w:hAnsi="Verdana"/>
                <w:color w:val="auto"/>
              </w:rPr>
            </w:pPr>
            <w:r w:rsidRPr="0036545B">
              <w:rPr>
                <w:rFonts w:ascii="Verdana" w:hAnsi="Verdana"/>
                <w:color w:val="auto"/>
              </w:rPr>
              <w:fldChar w:fldCharType="begin">
                <w:ffData>
                  <w:name w:val="Text102"/>
                  <w:enabled/>
                  <w:calcOnExit w:val="0"/>
                  <w:textInput/>
                </w:ffData>
              </w:fldChar>
            </w:r>
            <w:r w:rsidRPr="0036545B">
              <w:rPr>
                <w:rFonts w:ascii="Verdana" w:hAnsi="Verdana"/>
                <w:color w:val="auto"/>
              </w:rPr>
              <w:instrText xml:space="preserve"> FORMTEXT </w:instrText>
            </w:r>
            <w:r w:rsidRPr="0036545B">
              <w:rPr>
                <w:rFonts w:ascii="Verdana" w:hAnsi="Verdana"/>
                <w:color w:val="auto"/>
              </w:rPr>
            </w:r>
            <w:r w:rsidRPr="0036545B">
              <w:rPr>
                <w:rFonts w:ascii="Verdana" w:hAnsi="Verdana"/>
                <w:color w:val="auto"/>
              </w:rPr>
              <w:fldChar w:fldCharType="separate"/>
            </w:r>
            <w:r w:rsidRPr="0036545B">
              <w:rPr>
                <w:rFonts w:ascii="Verdana" w:hAnsi="Verdana"/>
                <w:noProof/>
                <w:color w:val="auto"/>
              </w:rPr>
              <w:t> </w:t>
            </w:r>
            <w:r w:rsidRPr="0036545B">
              <w:rPr>
                <w:rFonts w:ascii="Verdana" w:hAnsi="Verdana"/>
                <w:noProof/>
                <w:color w:val="auto"/>
              </w:rPr>
              <w:t> </w:t>
            </w:r>
            <w:r w:rsidRPr="0036545B">
              <w:rPr>
                <w:rFonts w:ascii="Verdana" w:hAnsi="Verdana"/>
                <w:noProof/>
                <w:color w:val="auto"/>
              </w:rPr>
              <w:t> </w:t>
            </w:r>
            <w:r w:rsidRPr="0036545B">
              <w:rPr>
                <w:rFonts w:ascii="Verdana" w:hAnsi="Verdana"/>
                <w:noProof/>
                <w:color w:val="auto"/>
              </w:rPr>
              <w:t> </w:t>
            </w:r>
            <w:r w:rsidRPr="0036545B">
              <w:rPr>
                <w:rFonts w:ascii="Verdana" w:hAnsi="Verdana"/>
                <w:noProof/>
                <w:color w:val="auto"/>
              </w:rPr>
              <w:t> </w:t>
            </w:r>
            <w:r w:rsidRPr="0036545B">
              <w:rPr>
                <w:rFonts w:ascii="Verdana" w:hAnsi="Verdana"/>
                <w:color w:val="auto"/>
              </w:rPr>
              <w:fldChar w:fldCharType="end"/>
            </w:r>
          </w:p>
        </w:tc>
        <w:tc>
          <w:tcPr>
            <w:tcW w:w="25" w:type="dxa"/>
          </w:tcPr>
          <w:p w14:paraId="15AB8CE0" w14:textId="77777777" w:rsidR="00D74568" w:rsidRPr="0036545B" w:rsidRDefault="00D74568" w:rsidP="00FE2861">
            <w:pPr>
              <w:pStyle w:val="Qsanswer"/>
              <w:spacing w:before="60"/>
              <w:ind w:left="312" w:right="0" w:hanging="284"/>
              <w:rPr>
                <w:rFonts w:ascii="Verdana" w:hAnsi="Verdana"/>
                <w:color w:val="auto"/>
              </w:rPr>
            </w:pPr>
          </w:p>
        </w:tc>
      </w:tr>
      <w:tr w:rsidR="0036545B" w:rsidRPr="0036545B" w14:paraId="3A57CE76" w14:textId="77777777" w:rsidTr="00FE2861">
        <w:trPr>
          <w:gridAfter w:val="1"/>
          <w:wAfter w:w="38" w:type="dxa"/>
          <w:cantSplit/>
        </w:trPr>
        <w:tc>
          <w:tcPr>
            <w:tcW w:w="3402" w:type="dxa"/>
            <w:tcBorders>
              <w:top w:val="nil"/>
              <w:left w:val="nil"/>
              <w:bottom w:val="single" w:sz="12" w:space="0" w:color="C0C0C0"/>
              <w:right w:val="nil"/>
            </w:tcBorders>
          </w:tcPr>
          <w:p w14:paraId="7A8535CF" w14:textId="77777777" w:rsidR="00D74568" w:rsidRPr="0036545B" w:rsidRDefault="00D74568" w:rsidP="00FE2861">
            <w:pPr>
              <w:pStyle w:val="Qsanswer"/>
              <w:spacing w:after="0" w:line="240" w:lineRule="auto"/>
              <w:ind w:left="0" w:right="0"/>
              <w:rPr>
                <w:rFonts w:ascii="Verdana" w:hAnsi="Verdana"/>
                <w:color w:val="auto"/>
                <w:sz w:val="4"/>
              </w:rPr>
            </w:pPr>
          </w:p>
        </w:tc>
        <w:tc>
          <w:tcPr>
            <w:tcW w:w="142" w:type="dxa"/>
            <w:tcBorders>
              <w:top w:val="nil"/>
              <w:left w:val="nil"/>
              <w:bottom w:val="single" w:sz="12" w:space="0" w:color="C0C0C0"/>
              <w:right w:val="nil"/>
            </w:tcBorders>
          </w:tcPr>
          <w:p w14:paraId="636E3504" w14:textId="77777777" w:rsidR="00D74568" w:rsidRPr="0036545B" w:rsidRDefault="00D74568" w:rsidP="00FE2861">
            <w:pPr>
              <w:pStyle w:val="Qsanswer"/>
              <w:spacing w:after="0" w:line="240" w:lineRule="auto"/>
              <w:ind w:left="0" w:right="0"/>
              <w:rPr>
                <w:rFonts w:ascii="Verdana" w:hAnsi="Verdana"/>
                <w:color w:val="auto"/>
                <w:sz w:val="4"/>
              </w:rPr>
            </w:pPr>
          </w:p>
        </w:tc>
        <w:tc>
          <w:tcPr>
            <w:tcW w:w="4227" w:type="dxa"/>
            <w:tcBorders>
              <w:top w:val="nil"/>
              <w:left w:val="nil"/>
              <w:bottom w:val="single" w:sz="12" w:space="0" w:color="C0C0C0"/>
              <w:right w:val="nil"/>
            </w:tcBorders>
          </w:tcPr>
          <w:p w14:paraId="15F4CD2C" w14:textId="77777777" w:rsidR="00D74568" w:rsidRPr="0036545B" w:rsidRDefault="00D74568" w:rsidP="00FE2861">
            <w:pPr>
              <w:pStyle w:val="Qsanswer"/>
              <w:spacing w:after="0" w:line="240" w:lineRule="auto"/>
              <w:ind w:left="0" w:right="0"/>
              <w:rPr>
                <w:rFonts w:ascii="Verdana" w:hAnsi="Verdana"/>
                <w:color w:val="auto"/>
                <w:sz w:val="4"/>
              </w:rPr>
            </w:pPr>
          </w:p>
        </w:tc>
        <w:tc>
          <w:tcPr>
            <w:tcW w:w="25" w:type="dxa"/>
            <w:tcBorders>
              <w:top w:val="nil"/>
              <w:left w:val="nil"/>
              <w:bottom w:val="single" w:sz="12" w:space="0" w:color="C0C0C0"/>
              <w:right w:val="nil"/>
            </w:tcBorders>
          </w:tcPr>
          <w:p w14:paraId="6B6FC7FB" w14:textId="77777777" w:rsidR="00D74568" w:rsidRPr="0036545B" w:rsidRDefault="00D74568" w:rsidP="00FE2861">
            <w:pPr>
              <w:pStyle w:val="Qsanswer"/>
              <w:spacing w:after="0" w:line="240" w:lineRule="auto"/>
              <w:ind w:left="0" w:right="0"/>
              <w:rPr>
                <w:rFonts w:ascii="Verdana" w:hAnsi="Verdana"/>
                <w:color w:val="auto"/>
                <w:sz w:val="4"/>
              </w:rPr>
            </w:pPr>
          </w:p>
        </w:tc>
      </w:tr>
      <w:tr w:rsidR="0036545B" w:rsidRPr="0036545B" w14:paraId="321B3666" w14:textId="77777777" w:rsidTr="00FE2861">
        <w:trPr>
          <w:gridAfter w:val="1"/>
          <w:wAfter w:w="38" w:type="dxa"/>
          <w:cantSplit/>
        </w:trPr>
        <w:tc>
          <w:tcPr>
            <w:tcW w:w="3402" w:type="dxa"/>
          </w:tcPr>
          <w:p w14:paraId="55985C75" w14:textId="77777777" w:rsidR="00D74568" w:rsidRPr="0036545B" w:rsidRDefault="00D74568" w:rsidP="00FE2861">
            <w:pPr>
              <w:pStyle w:val="Qsanswer"/>
              <w:spacing w:after="0" w:line="240" w:lineRule="auto"/>
              <w:ind w:left="0" w:right="0"/>
              <w:rPr>
                <w:rFonts w:ascii="Verdana" w:hAnsi="Verdana"/>
                <w:color w:val="auto"/>
                <w:sz w:val="4"/>
              </w:rPr>
            </w:pPr>
          </w:p>
        </w:tc>
        <w:tc>
          <w:tcPr>
            <w:tcW w:w="142" w:type="dxa"/>
          </w:tcPr>
          <w:p w14:paraId="511FDB4E" w14:textId="77777777" w:rsidR="00D74568" w:rsidRPr="0036545B" w:rsidRDefault="00D74568" w:rsidP="00FE2861">
            <w:pPr>
              <w:pStyle w:val="Qsanswer"/>
              <w:spacing w:after="0" w:line="240" w:lineRule="auto"/>
              <w:ind w:left="0" w:right="0"/>
              <w:rPr>
                <w:rFonts w:ascii="Verdana" w:hAnsi="Verdana"/>
                <w:color w:val="auto"/>
                <w:sz w:val="4"/>
              </w:rPr>
            </w:pPr>
          </w:p>
        </w:tc>
        <w:tc>
          <w:tcPr>
            <w:tcW w:w="4227" w:type="dxa"/>
          </w:tcPr>
          <w:p w14:paraId="4E2D2144" w14:textId="77777777" w:rsidR="00D74568" w:rsidRPr="0036545B" w:rsidRDefault="00D74568" w:rsidP="00FE2861">
            <w:pPr>
              <w:pStyle w:val="Qsanswer"/>
              <w:spacing w:after="0" w:line="240" w:lineRule="auto"/>
              <w:ind w:left="0" w:right="0"/>
              <w:rPr>
                <w:rFonts w:ascii="Verdana" w:hAnsi="Verdana"/>
                <w:color w:val="auto"/>
                <w:sz w:val="4"/>
              </w:rPr>
            </w:pPr>
          </w:p>
        </w:tc>
        <w:tc>
          <w:tcPr>
            <w:tcW w:w="25" w:type="dxa"/>
          </w:tcPr>
          <w:p w14:paraId="3462170E" w14:textId="77777777" w:rsidR="00D74568" w:rsidRPr="0036545B" w:rsidRDefault="00D74568" w:rsidP="00FE2861">
            <w:pPr>
              <w:pStyle w:val="Qsanswer"/>
              <w:spacing w:after="0" w:line="240" w:lineRule="auto"/>
              <w:ind w:left="0" w:right="0"/>
              <w:rPr>
                <w:rFonts w:ascii="Verdana" w:hAnsi="Verdana"/>
                <w:color w:val="auto"/>
                <w:sz w:val="4"/>
              </w:rPr>
            </w:pPr>
          </w:p>
        </w:tc>
      </w:tr>
      <w:tr w:rsidR="0036545B" w:rsidRPr="0036545B" w14:paraId="248514DF" w14:textId="77777777" w:rsidTr="00FE2861">
        <w:trPr>
          <w:gridAfter w:val="1"/>
          <w:wAfter w:w="38" w:type="dxa"/>
          <w:cantSplit/>
          <w:trHeight w:val="397"/>
        </w:trPr>
        <w:tc>
          <w:tcPr>
            <w:tcW w:w="3402" w:type="dxa"/>
            <w:tcBorders>
              <w:top w:val="single" w:sz="4" w:space="0" w:color="auto"/>
              <w:left w:val="single" w:sz="4" w:space="0" w:color="auto"/>
              <w:bottom w:val="single" w:sz="4" w:space="0" w:color="auto"/>
              <w:right w:val="single" w:sz="4" w:space="0" w:color="auto"/>
            </w:tcBorders>
            <w:hideMark/>
          </w:tcPr>
          <w:p w14:paraId="5902B760" w14:textId="77777777" w:rsidR="00D74568" w:rsidRPr="0036545B" w:rsidRDefault="00D74568" w:rsidP="00FE2861">
            <w:pPr>
              <w:pStyle w:val="Qsanswer"/>
              <w:spacing w:before="40" w:after="0"/>
              <w:ind w:right="57"/>
              <w:rPr>
                <w:rFonts w:ascii="Verdana" w:hAnsi="Verdana"/>
                <w:color w:val="auto"/>
              </w:rPr>
            </w:pPr>
            <w:r w:rsidRPr="0036545B">
              <w:rPr>
                <w:rFonts w:ascii="Verdana" w:hAnsi="Verdana"/>
                <w:color w:val="auto"/>
              </w:rPr>
              <w:fldChar w:fldCharType="begin">
                <w:ffData>
                  <w:name w:val="Text102"/>
                  <w:enabled/>
                  <w:calcOnExit w:val="0"/>
                  <w:textInput/>
                </w:ffData>
              </w:fldChar>
            </w:r>
            <w:r w:rsidRPr="0036545B">
              <w:rPr>
                <w:rFonts w:ascii="Verdana" w:hAnsi="Verdana"/>
                <w:color w:val="auto"/>
              </w:rPr>
              <w:instrText xml:space="preserve"> FORMTEXT </w:instrText>
            </w:r>
            <w:r w:rsidRPr="0036545B">
              <w:rPr>
                <w:rFonts w:ascii="Verdana" w:hAnsi="Verdana"/>
                <w:color w:val="auto"/>
              </w:rPr>
            </w:r>
            <w:r w:rsidRPr="0036545B">
              <w:rPr>
                <w:rFonts w:ascii="Verdana" w:hAnsi="Verdana"/>
                <w:color w:val="auto"/>
              </w:rPr>
              <w:fldChar w:fldCharType="separate"/>
            </w:r>
            <w:r w:rsidRPr="0036545B">
              <w:rPr>
                <w:rFonts w:ascii="Verdana" w:hAnsi="Verdana"/>
                <w:noProof/>
                <w:color w:val="auto"/>
              </w:rPr>
              <w:t> </w:t>
            </w:r>
            <w:r w:rsidRPr="0036545B">
              <w:rPr>
                <w:rFonts w:ascii="Verdana" w:hAnsi="Verdana"/>
                <w:noProof/>
                <w:color w:val="auto"/>
              </w:rPr>
              <w:t> </w:t>
            </w:r>
            <w:r w:rsidRPr="0036545B">
              <w:rPr>
                <w:rFonts w:ascii="Verdana" w:hAnsi="Verdana"/>
                <w:noProof/>
                <w:color w:val="auto"/>
              </w:rPr>
              <w:t> </w:t>
            </w:r>
            <w:r w:rsidRPr="0036545B">
              <w:rPr>
                <w:rFonts w:ascii="Verdana" w:hAnsi="Verdana"/>
                <w:noProof/>
                <w:color w:val="auto"/>
              </w:rPr>
              <w:t> </w:t>
            </w:r>
            <w:r w:rsidRPr="0036545B">
              <w:rPr>
                <w:rFonts w:ascii="Verdana" w:hAnsi="Verdana"/>
                <w:noProof/>
                <w:color w:val="auto"/>
              </w:rPr>
              <w:t> </w:t>
            </w:r>
            <w:r w:rsidRPr="0036545B">
              <w:rPr>
                <w:rFonts w:ascii="Verdana" w:hAnsi="Verdana"/>
                <w:color w:val="auto"/>
              </w:rPr>
              <w:fldChar w:fldCharType="end"/>
            </w:r>
          </w:p>
        </w:tc>
        <w:tc>
          <w:tcPr>
            <w:tcW w:w="142" w:type="dxa"/>
          </w:tcPr>
          <w:p w14:paraId="5841D349" w14:textId="77777777" w:rsidR="00D74568" w:rsidRPr="0036545B" w:rsidRDefault="00D74568" w:rsidP="00FE2861">
            <w:pPr>
              <w:pStyle w:val="Qsanswer"/>
              <w:spacing w:before="60"/>
              <w:ind w:left="312" w:right="0" w:hanging="284"/>
              <w:rPr>
                <w:rFonts w:ascii="Verdana" w:hAnsi="Verdana"/>
                <w:color w:val="auto"/>
              </w:rPr>
            </w:pPr>
          </w:p>
        </w:tc>
        <w:tc>
          <w:tcPr>
            <w:tcW w:w="4227" w:type="dxa"/>
            <w:tcBorders>
              <w:top w:val="single" w:sz="4" w:space="0" w:color="auto"/>
              <w:left w:val="single" w:sz="4" w:space="0" w:color="auto"/>
              <w:bottom w:val="single" w:sz="4" w:space="0" w:color="auto"/>
              <w:right w:val="single" w:sz="4" w:space="0" w:color="auto"/>
            </w:tcBorders>
            <w:hideMark/>
          </w:tcPr>
          <w:p w14:paraId="7053898F" w14:textId="77777777" w:rsidR="00D74568" w:rsidRPr="0036545B" w:rsidRDefault="00D74568" w:rsidP="00FE2861">
            <w:pPr>
              <w:pStyle w:val="Qsanswer"/>
              <w:spacing w:before="40" w:after="0"/>
              <w:ind w:right="0"/>
              <w:rPr>
                <w:rFonts w:ascii="Verdana" w:hAnsi="Verdana"/>
                <w:color w:val="auto"/>
              </w:rPr>
            </w:pPr>
            <w:r w:rsidRPr="0036545B">
              <w:rPr>
                <w:rFonts w:ascii="Verdana" w:hAnsi="Verdana"/>
                <w:color w:val="auto"/>
              </w:rPr>
              <w:fldChar w:fldCharType="begin">
                <w:ffData>
                  <w:name w:val="Text102"/>
                  <w:enabled/>
                  <w:calcOnExit w:val="0"/>
                  <w:textInput/>
                </w:ffData>
              </w:fldChar>
            </w:r>
            <w:r w:rsidRPr="0036545B">
              <w:rPr>
                <w:rFonts w:ascii="Verdana" w:hAnsi="Verdana"/>
                <w:color w:val="auto"/>
              </w:rPr>
              <w:instrText xml:space="preserve"> FORMTEXT </w:instrText>
            </w:r>
            <w:r w:rsidRPr="0036545B">
              <w:rPr>
                <w:rFonts w:ascii="Verdana" w:hAnsi="Verdana"/>
                <w:color w:val="auto"/>
              </w:rPr>
            </w:r>
            <w:r w:rsidRPr="0036545B">
              <w:rPr>
                <w:rFonts w:ascii="Verdana" w:hAnsi="Verdana"/>
                <w:color w:val="auto"/>
              </w:rPr>
              <w:fldChar w:fldCharType="separate"/>
            </w:r>
            <w:r w:rsidRPr="0036545B">
              <w:rPr>
                <w:rFonts w:ascii="Verdana" w:hAnsi="Verdana"/>
                <w:noProof/>
                <w:color w:val="auto"/>
              </w:rPr>
              <w:t> </w:t>
            </w:r>
            <w:r w:rsidRPr="0036545B">
              <w:rPr>
                <w:rFonts w:ascii="Verdana" w:hAnsi="Verdana"/>
                <w:noProof/>
                <w:color w:val="auto"/>
              </w:rPr>
              <w:t> </w:t>
            </w:r>
            <w:r w:rsidRPr="0036545B">
              <w:rPr>
                <w:rFonts w:ascii="Verdana" w:hAnsi="Verdana"/>
                <w:noProof/>
                <w:color w:val="auto"/>
              </w:rPr>
              <w:t> </w:t>
            </w:r>
            <w:r w:rsidRPr="0036545B">
              <w:rPr>
                <w:rFonts w:ascii="Verdana" w:hAnsi="Verdana"/>
                <w:noProof/>
                <w:color w:val="auto"/>
              </w:rPr>
              <w:t> </w:t>
            </w:r>
            <w:r w:rsidRPr="0036545B">
              <w:rPr>
                <w:rFonts w:ascii="Verdana" w:hAnsi="Verdana"/>
                <w:noProof/>
                <w:color w:val="auto"/>
              </w:rPr>
              <w:t> </w:t>
            </w:r>
            <w:r w:rsidRPr="0036545B">
              <w:rPr>
                <w:rFonts w:ascii="Verdana" w:hAnsi="Verdana"/>
                <w:color w:val="auto"/>
              </w:rPr>
              <w:fldChar w:fldCharType="end"/>
            </w:r>
          </w:p>
        </w:tc>
        <w:tc>
          <w:tcPr>
            <w:tcW w:w="25" w:type="dxa"/>
          </w:tcPr>
          <w:p w14:paraId="4FD11E52" w14:textId="77777777" w:rsidR="00D74568" w:rsidRPr="0036545B" w:rsidRDefault="00D74568" w:rsidP="00FE2861">
            <w:pPr>
              <w:pStyle w:val="Qsanswer"/>
              <w:spacing w:before="60"/>
              <w:ind w:left="312" w:right="0" w:hanging="284"/>
              <w:rPr>
                <w:rFonts w:ascii="Verdana" w:hAnsi="Verdana"/>
                <w:color w:val="auto"/>
              </w:rPr>
            </w:pPr>
          </w:p>
        </w:tc>
      </w:tr>
      <w:tr w:rsidR="0036545B" w:rsidRPr="0036545B" w14:paraId="37F14F06" w14:textId="77777777" w:rsidTr="00FE2861">
        <w:trPr>
          <w:gridAfter w:val="1"/>
          <w:wAfter w:w="38" w:type="dxa"/>
          <w:cantSplit/>
        </w:trPr>
        <w:tc>
          <w:tcPr>
            <w:tcW w:w="3402" w:type="dxa"/>
            <w:tcBorders>
              <w:top w:val="nil"/>
              <w:left w:val="nil"/>
              <w:bottom w:val="single" w:sz="12" w:space="0" w:color="C0C0C0"/>
              <w:right w:val="nil"/>
            </w:tcBorders>
          </w:tcPr>
          <w:p w14:paraId="207E63C3" w14:textId="77777777" w:rsidR="00D74568" w:rsidRPr="0036545B" w:rsidRDefault="00D74568" w:rsidP="00FE2861">
            <w:pPr>
              <w:pStyle w:val="Qsanswer"/>
              <w:spacing w:after="0" w:line="240" w:lineRule="auto"/>
              <w:ind w:left="0" w:right="0"/>
              <w:rPr>
                <w:rFonts w:ascii="Verdana" w:hAnsi="Verdana"/>
                <w:color w:val="auto"/>
                <w:sz w:val="4"/>
              </w:rPr>
            </w:pPr>
          </w:p>
        </w:tc>
        <w:tc>
          <w:tcPr>
            <w:tcW w:w="142" w:type="dxa"/>
            <w:tcBorders>
              <w:top w:val="nil"/>
              <w:left w:val="nil"/>
              <w:bottom w:val="single" w:sz="12" w:space="0" w:color="C0C0C0"/>
              <w:right w:val="nil"/>
            </w:tcBorders>
          </w:tcPr>
          <w:p w14:paraId="2BC604E3" w14:textId="77777777" w:rsidR="00D74568" w:rsidRPr="0036545B" w:rsidRDefault="00D74568" w:rsidP="00FE2861">
            <w:pPr>
              <w:pStyle w:val="Qsanswer"/>
              <w:spacing w:after="0" w:line="240" w:lineRule="auto"/>
              <w:ind w:left="0" w:right="0"/>
              <w:rPr>
                <w:rFonts w:ascii="Verdana" w:hAnsi="Verdana"/>
                <w:color w:val="auto"/>
                <w:sz w:val="4"/>
              </w:rPr>
            </w:pPr>
          </w:p>
        </w:tc>
        <w:tc>
          <w:tcPr>
            <w:tcW w:w="4227" w:type="dxa"/>
            <w:tcBorders>
              <w:top w:val="nil"/>
              <w:left w:val="nil"/>
              <w:bottom w:val="single" w:sz="12" w:space="0" w:color="C0C0C0"/>
              <w:right w:val="nil"/>
            </w:tcBorders>
          </w:tcPr>
          <w:p w14:paraId="66B63228" w14:textId="77777777" w:rsidR="00D74568" w:rsidRPr="0036545B" w:rsidRDefault="00D74568" w:rsidP="00FE2861">
            <w:pPr>
              <w:pStyle w:val="Qsanswer"/>
              <w:spacing w:after="0" w:line="240" w:lineRule="auto"/>
              <w:ind w:left="0" w:right="0"/>
              <w:rPr>
                <w:rFonts w:ascii="Verdana" w:hAnsi="Verdana"/>
                <w:color w:val="auto"/>
                <w:sz w:val="4"/>
              </w:rPr>
            </w:pPr>
          </w:p>
        </w:tc>
        <w:tc>
          <w:tcPr>
            <w:tcW w:w="25" w:type="dxa"/>
            <w:tcBorders>
              <w:top w:val="nil"/>
              <w:left w:val="nil"/>
              <w:bottom w:val="single" w:sz="12" w:space="0" w:color="C0C0C0"/>
              <w:right w:val="nil"/>
            </w:tcBorders>
          </w:tcPr>
          <w:p w14:paraId="76AF237C" w14:textId="77777777" w:rsidR="00D74568" w:rsidRPr="0036545B" w:rsidRDefault="00D74568" w:rsidP="00FE2861">
            <w:pPr>
              <w:pStyle w:val="Qsanswer"/>
              <w:spacing w:after="0" w:line="240" w:lineRule="auto"/>
              <w:ind w:left="0" w:right="0"/>
              <w:rPr>
                <w:rFonts w:ascii="Verdana" w:hAnsi="Verdana"/>
                <w:color w:val="auto"/>
                <w:sz w:val="4"/>
              </w:rPr>
            </w:pPr>
          </w:p>
        </w:tc>
      </w:tr>
      <w:tr w:rsidR="0036545B" w:rsidRPr="0036545B" w14:paraId="660917A9" w14:textId="77777777" w:rsidTr="00FE2861">
        <w:trPr>
          <w:gridAfter w:val="1"/>
          <w:wAfter w:w="38" w:type="dxa"/>
          <w:cantSplit/>
        </w:trPr>
        <w:tc>
          <w:tcPr>
            <w:tcW w:w="3402" w:type="dxa"/>
          </w:tcPr>
          <w:p w14:paraId="3F716023" w14:textId="77777777" w:rsidR="00D74568" w:rsidRPr="0036545B" w:rsidRDefault="00D74568" w:rsidP="00FE2861">
            <w:pPr>
              <w:pStyle w:val="Qsanswer"/>
              <w:spacing w:after="0" w:line="240" w:lineRule="auto"/>
              <w:ind w:left="0" w:right="0"/>
              <w:rPr>
                <w:rFonts w:ascii="Verdana" w:hAnsi="Verdana"/>
                <w:color w:val="auto"/>
                <w:sz w:val="4"/>
              </w:rPr>
            </w:pPr>
          </w:p>
        </w:tc>
        <w:tc>
          <w:tcPr>
            <w:tcW w:w="142" w:type="dxa"/>
          </w:tcPr>
          <w:p w14:paraId="7B81F913" w14:textId="77777777" w:rsidR="00D74568" w:rsidRPr="0036545B" w:rsidRDefault="00D74568" w:rsidP="00FE2861">
            <w:pPr>
              <w:pStyle w:val="Qsanswer"/>
              <w:spacing w:after="0" w:line="240" w:lineRule="auto"/>
              <w:ind w:left="0" w:right="0"/>
              <w:rPr>
                <w:rFonts w:ascii="Verdana" w:hAnsi="Verdana"/>
                <w:color w:val="auto"/>
                <w:sz w:val="4"/>
              </w:rPr>
            </w:pPr>
          </w:p>
        </w:tc>
        <w:tc>
          <w:tcPr>
            <w:tcW w:w="4227" w:type="dxa"/>
          </w:tcPr>
          <w:p w14:paraId="443D505A" w14:textId="77777777" w:rsidR="00D74568" w:rsidRPr="0036545B" w:rsidRDefault="00D74568" w:rsidP="00FE2861">
            <w:pPr>
              <w:pStyle w:val="Qsanswer"/>
              <w:spacing w:after="0" w:line="240" w:lineRule="auto"/>
              <w:ind w:left="0" w:right="0"/>
              <w:rPr>
                <w:rFonts w:ascii="Verdana" w:hAnsi="Verdana"/>
                <w:color w:val="auto"/>
                <w:sz w:val="4"/>
              </w:rPr>
            </w:pPr>
          </w:p>
        </w:tc>
        <w:tc>
          <w:tcPr>
            <w:tcW w:w="25" w:type="dxa"/>
          </w:tcPr>
          <w:p w14:paraId="7F406FAC" w14:textId="77777777" w:rsidR="00D74568" w:rsidRPr="0036545B" w:rsidRDefault="00D74568" w:rsidP="00FE2861">
            <w:pPr>
              <w:pStyle w:val="Qsanswer"/>
              <w:spacing w:after="0" w:line="240" w:lineRule="auto"/>
              <w:ind w:left="0" w:right="0"/>
              <w:rPr>
                <w:rFonts w:ascii="Verdana" w:hAnsi="Verdana"/>
                <w:color w:val="auto"/>
                <w:sz w:val="4"/>
              </w:rPr>
            </w:pPr>
          </w:p>
        </w:tc>
      </w:tr>
      <w:tr w:rsidR="0036545B" w:rsidRPr="0036545B" w14:paraId="057CEE79" w14:textId="77777777" w:rsidTr="00FE2861">
        <w:trPr>
          <w:gridAfter w:val="1"/>
          <w:wAfter w:w="38" w:type="dxa"/>
          <w:cantSplit/>
          <w:trHeight w:val="397"/>
        </w:trPr>
        <w:tc>
          <w:tcPr>
            <w:tcW w:w="3402" w:type="dxa"/>
            <w:tcBorders>
              <w:top w:val="single" w:sz="4" w:space="0" w:color="auto"/>
              <w:left w:val="single" w:sz="4" w:space="0" w:color="auto"/>
              <w:bottom w:val="single" w:sz="4" w:space="0" w:color="auto"/>
              <w:right w:val="single" w:sz="4" w:space="0" w:color="auto"/>
            </w:tcBorders>
            <w:hideMark/>
          </w:tcPr>
          <w:p w14:paraId="05DDAA1B" w14:textId="77777777" w:rsidR="00D74568" w:rsidRPr="0036545B" w:rsidRDefault="00D74568" w:rsidP="00FE2861">
            <w:pPr>
              <w:pStyle w:val="Qsanswer"/>
              <w:spacing w:before="40" w:after="0"/>
              <w:ind w:right="57"/>
              <w:rPr>
                <w:rFonts w:ascii="Verdana" w:hAnsi="Verdana"/>
                <w:color w:val="auto"/>
              </w:rPr>
            </w:pPr>
            <w:r w:rsidRPr="0036545B">
              <w:rPr>
                <w:rFonts w:ascii="Verdana" w:hAnsi="Verdana"/>
                <w:color w:val="auto"/>
              </w:rPr>
              <w:fldChar w:fldCharType="begin">
                <w:ffData>
                  <w:name w:val="Text102"/>
                  <w:enabled/>
                  <w:calcOnExit w:val="0"/>
                  <w:textInput/>
                </w:ffData>
              </w:fldChar>
            </w:r>
            <w:r w:rsidRPr="0036545B">
              <w:rPr>
                <w:rFonts w:ascii="Verdana" w:hAnsi="Verdana"/>
                <w:color w:val="auto"/>
              </w:rPr>
              <w:instrText xml:space="preserve"> FORMTEXT </w:instrText>
            </w:r>
            <w:r w:rsidRPr="0036545B">
              <w:rPr>
                <w:rFonts w:ascii="Verdana" w:hAnsi="Verdana"/>
                <w:color w:val="auto"/>
              </w:rPr>
            </w:r>
            <w:r w:rsidRPr="0036545B">
              <w:rPr>
                <w:rFonts w:ascii="Verdana" w:hAnsi="Verdana"/>
                <w:color w:val="auto"/>
              </w:rPr>
              <w:fldChar w:fldCharType="separate"/>
            </w:r>
            <w:r w:rsidRPr="0036545B">
              <w:rPr>
                <w:rFonts w:ascii="Verdana" w:hAnsi="Verdana"/>
                <w:noProof/>
                <w:color w:val="auto"/>
              </w:rPr>
              <w:t> </w:t>
            </w:r>
            <w:r w:rsidRPr="0036545B">
              <w:rPr>
                <w:rFonts w:ascii="Verdana" w:hAnsi="Verdana"/>
                <w:noProof/>
                <w:color w:val="auto"/>
              </w:rPr>
              <w:t> </w:t>
            </w:r>
            <w:r w:rsidRPr="0036545B">
              <w:rPr>
                <w:rFonts w:ascii="Verdana" w:hAnsi="Verdana"/>
                <w:noProof/>
                <w:color w:val="auto"/>
              </w:rPr>
              <w:t> </w:t>
            </w:r>
            <w:r w:rsidRPr="0036545B">
              <w:rPr>
                <w:rFonts w:ascii="Verdana" w:hAnsi="Verdana"/>
                <w:noProof/>
                <w:color w:val="auto"/>
              </w:rPr>
              <w:t> </w:t>
            </w:r>
            <w:r w:rsidRPr="0036545B">
              <w:rPr>
                <w:rFonts w:ascii="Verdana" w:hAnsi="Verdana"/>
                <w:noProof/>
                <w:color w:val="auto"/>
              </w:rPr>
              <w:t> </w:t>
            </w:r>
            <w:r w:rsidRPr="0036545B">
              <w:rPr>
                <w:rFonts w:ascii="Verdana" w:hAnsi="Verdana"/>
                <w:color w:val="auto"/>
              </w:rPr>
              <w:fldChar w:fldCharType="end"/>
            </w:r>
          </w:p>
        </w:tc>
        <w:tc>
          <w:tcPr>
            <w:tcW w:w="142" w:type="dxa"/>
          </w:tcPr>
          <w:p w14:paraId="23D37D04" w14:textId="77777777" w:rsidR="00D74568" w:rsidRPr="0036545B" w:rsidRDefault="00D74568" w:rsidP="00FE2861">
            <w:pPr>
              <w:pStyle w:val="Qsanswer"/>
              <w:spacing w:before="60"/>
              <w:ind w:left="312" w:right="0" w:hanging="284"/>
              <w:rPr>
                <w:rFonts w:ascii="Verdana" w:hAnsi="Verdana"/>
                <w:color w:val="auto"/>
              </w:rPr>
            </w:pPr>
          </w:p>
        </w:tc>
        <w:tc>
          <w:tcPr>
            <w:tcW w:w="4227" w:type="dxa"/>
            <w:tcBorders>
              <w:top w:val="single" w:sz="4" w:space="0" w:color="auto"/>
              <w:left w:val="single" w:sz="4" w:space="0" w:color="auto"/>
              <w:bottom w:val="single" w:sz="4" w:space="0" w:color="auto"/>
              <w:right w:val="single" w:sz="4" w:space="0" w:color="auto"/>
            </w:tcBorders>
            <w:hideMark/>
          </w:tcPr>
          <w:p w14:paraId="036FC691" w14:textId="77777777" w:rsidR="00D74568" w:rsidRPr="0036545B" w:rsidRDefault="00D74568" w:rsidP="00FE2861">
            <w:pPr>
              <w:pStyle w:val="Qsanswer"/>
              <w:spacing w:before="40" w:after="0"/>
              <w:ind w:right="0"/>
              <w:rPr>
                <w:rFonts w:ascii="Verdana" w:hAnsi="Verdana"/>
                <w:color w:val="auto"/>
              </w:rPr>
            </w:pPr>
            <w:r w:rsidRPr="0036545B">
              <w:rPr>
                <w:rFonts w:ascii="Verdana" w:hAnsi="Verdana"/>
                <w:color w:val="auto"/>
              </w:rPr>
              <w:fldChar w:fldCharType="begin">
                <w:ffData>
                  <w:name w:val="Text102"/>
                  <w:enabled/>
                  <w:calcOnExit w:val="0"/>
                  <w:textInput/>
                </w:ffData>
              </w:fldChar>
            </w:r>
            <w:r w:rsidRPr="0036545B">
              <w:rPr>
                <w:rFonts w:ascii="Verdana" w:hAnsi="Verdana"/>
                <w:color w:val="auto"/>
              </w:rPr>
              <w:instrText xml:space="preserve"> FORMTEXT </w:instrText>
            </w:r>
            <w:r w:rsidRPr="0036545B">
              <w:rPr>
                <w:rFonts w:ascii="Verdana" w:hAnsi="Verdana"/>
                <w:color w:val="auto"/>
              </w:rPr>
            </w:r>
            <w:r w:rsidRPr="0036545B">
              <w:rPr>
                <w:rFonts w:ascii="Verdana" w:hAnsi="Verdana"/>
                <w:color w:val="auto"/>
              </w:rPr>
              <w:fldChar w:fldCharType="separate"/>
            </w:r>
            <w:r w:rsidRPr="0036545B">
              <w:rPr>
                <w:rFonts w:ascii="Verdana" w:hAnsi="Verdana"/>
                <w:noProof/>
                <w:color w:val="auto"/>
              </w:rPr>
              <w:t> </w:t>
            </w:r>
            <w:r w:rsidRPr="0036545B">
              <w:rPr>
                <w:rFonts w:ascii="Verdana" w:hAnsi="Verdana"/>
                <w:noProof/>
                <w:color w:val="auto"/>
              </w:rPr>
              <w:t> </w:t>
            </w:r>
            <w:r w:rsidRPr="0036545B">
              <w:rPr>
                <w:rFonts w:ascii="Verdana" w:hAnsi="Verdana"/>
                <w:noProof/>
                <w:color w:val="auto"/>
              </w:rPr>
              <w:t> </w:t>
            </w:r>
            <w:r w:rsidRPr="0036545B">
              <w:rPr>
                <w:rFonts w:ascii="Verdana" w:hAnsi="Verdana"/>
                <w:noProof/>
                <w:color w:val="auto"/>
              </w:rPr>
              <w:t> </w:t>
            </w:r>
            <w:r w:rsidRPr="0036545B">
              <w:rPr>
                <w:rFonts w:ascii="Verdana" w:hAnsi="Verdana"/>
                <w:noProof/>
                <w:color w:val="auto"/>
              </w:rPr>
              <w:t> </w:t>
            </w:r>
            <w:r w:rsidRPr="0036545B">
              <w:rPr>
                <w:rFonts w:ascii="Verdana" w:hAnsi="Verdana"/>
                <w:color w:val="auto"/>
              </w:rPr>
              <w:fldChar w:fldCharType="end"/>
            </w:r>
          </w:p>
        </w:tc>
        <w:tc>
          <w:tcPr>
            <w:tcW w:w="25" w:type="dxa"/>
          </w:tcPr>
          <w:p w14:paraId="7221606B" w14:textId="77777777" w:rsidR="00D74568" w:rsidRPr="0036545B" w:rsidRDefault="00D74568" w:rsidP="00FE2861">
            <w:pPr>
              <w:pStyle w:val="Qsanswer"/>
              <w:spacing w:before="60"/>
              <w:ind w:left="312" w:right="0" w:hanging="284"/>
              <w:rPr>
                <w:rFonts w:ascii="Verdana" w:hAnsi="Verdana"/>
                <w:color w:val="auto"/>
              </w:rPr>
            </w:pPr>
          </w:p>
        </w:tc>
      </w:tr>
      <w:tr w:rsidR="0036545B" w:rsidRPr="0036545B" w14:paraId="4E77583A" w14:textId="77777777" w:rsidTr="00FE2861">
        <w:trPr>
          <w:gridAfter w:val="1"/>
          <w:wAfter w:w="38" w:type="dxa"/>
          <w:cantSplit/>
        </w:trPr>
        <w:tc>
          <w:tcPr>
            <w:tcW w:w="3402" w:type="dxa"/>
            <w:tcBorders>
              <w:top w:val="nil"/>
              <w:left w:val="nil"/>
              <w:bottom w:val="single" w:sz="12" w:space="0" w:color="C0C0C0"/>
              <w:right w:val="nil"/>
            </w:tcBorders>
          </w:tcPr>
          <w:p w14:paraId="24D54657" w14:textId="77777777" w:rsidR="00D74568" w:rsidRPr="0036545B" w:rsidRDefault="00D74568" w:rsidP="00FE2861">
            <w:pPr>
              <w:pStyle w:val="Qsanswer"/>
              <w:spacing w:after="0" w:line="240" w:lineRule="auto"/>
              <w:ind w:left="0" w:right="0"/>
              <w:rPr>
                <w:rFonts w:ascii="Verdana" w:hAnsi="Verdana"/>
                <w:color w:val="auto"/>
                <w:sz w:val="4"/>
              </w:rPr>
            </w:pPr>
          </w:p>
        </w:tc>
        <w:tc>
          <w:tcPr>
            <w:tcW w:w="142" w:type="dxa"/>
            <w:tcBorders>
              <w:top w:val="nil"/>
              <w:left w:val="nil"/>
              <w:bottom w:val="single" w:sz="12" w:space="0" w:color="C0C0C0"/>
              <w:right w:val="nil"/>
            </w:tcBorders>
          </w:tcPr>
          <w:p w14:paraId="24F83BCB" w14:textId="77777777" w:rsidR="00D74568" w:rsidRPr="0036545B" w:rsidRDefault="00D74568" w:rsidP="00FE2861">
            <w:pPr>
              <w:pStyle w:val="Qsanswer"/>
              <w:spacing w:after="0" w:line="240" w:lineRule="auto"/>
              <w:ind w:left="0" w:right="0"/>
              <w:rPr>
                <w:rFonts w:ascii="Verdana" w:hAnsi="Verdana"/>
                <w:color w:val="auto"/>
                <w:sz w:val="4"/>
              </w:rPr>
            </w:pPr>
          </w:p>
        </w:tc>
        <w:tc>
          <w:tcPr>
            <w:tcW w:w="4227" w:type="dxa"/>
            <w:tcBorders>
              <w:top w:val="nil"/>
              <w:left w:val="nil"/>
              <w:bottom w:val="single" w:sz="12" w:space="0" w:color="C0C0C0"/>
              <w:right w:val="nil"/>
            </w:tcBorders>
          </w:tcPr>
          <w:p w14:paraId="621A9976" w14:textId="77777777" w:rsidR="00D74568" w:rsidRPr="0036545B" w:rsidRDefault="00D74568" w:rsidP="00FE2861">
            <w:pPr>
              <w:pStyle w:val="Qsanswer"/>
              <w:spacing w:after="0" w:line="240" w:lineRule="auto"/>
              <w:ind w:left="0" w:right="0"/>
              <w:rPr>
                <w:rFonts w:ascii="Verdana" w:hAnsi="Verdana"/>
                <w:color w:val="auto"/>
                <w:sz w:val="4"/>
              </w:rPr>
            </w:pPr>
          </w:p>
        </w:tc>
        <w:tc>
          <w:tcPr>
            <w:tcW w:w="25" w:type="dxa"/>
            <w:tcBorders>
              <w:top w:val="nil"/>
              <w:left w:val="nil"/>
              <w:bottom w:val="single" w:sz="12" w:space="0" w:color="C0C0C0"/>
              <w:right w:val="nil"/>
            </w:tcBorders>
          </w:tcPr>
          <w:p w14:paraId="317E1EFB" w14:textId="77777777" w:rsidR="00D74568" w:rsidRPr="0036545B" w:rsidRDefault="00D74568" w:rsidP="00FE2861">
            <w:pPr>
              <w:pStyle w:val="Qsanswer"/>
              <w:spacing w:after="0" w:line="240" w:lineRule="auto"/>
              <w:ind w:left="0" w:right="0"/>
              <w:rPr>
                <w:rFonts w:ascii="Verdana" w:hAnsi="Verdana"/>
                <w:color w:val="auto"/>
                <w:sz w:val="4"/>
              </w:rPr>
            </w:pPr>
          </w:p>
        </w:tc>
      </w:tr>
      <w:tr w:rsidR="0036545B" w:rsidRPr="0036545B" w14:paraId="50B0C18C" w14:textId="77777777" w:rsidTr="00FE2861">
        <w:trPr>
          <w:gridAfter w:val="1"/>
          <w:wAfter w:w="38" w:type="dxa"/>
          <w:cantSplit/>
        </w:trPr>
        <w:tc>
          <w:tcPr>
            <w:tcW w:w="3402" w:type="dxa"/>
          </w:tcPr>
          <w:p w14:paraId="53808921" w14:textId="77777777" w:rsidR="00D74568" w:rsidRPr="0036545B" w:rsidRDefault="00D74568" w:rsidP="00FE2861">
            <w:pPr>
              <w:pStyle w:val="Qsanswer"/>
              <w:spacing w:after="0" w:line="240" w:lineRule="auto"/>
              <w:ind w:left="0" w:right="0"/>
              <w:rPr>
                <w:rFonts w:ascii="Verdana" w:hAnsi="Verdana"/>
                <w:color w:val="auto"/>
                <w:sz w:val="4"/>
              </w:rPr>
            </w:pPr>
          </w:p>
        </w:tc>
        <w:tc>
          <w:tcPr>
            <w:tcW w:w="142" w:type="dxa"/>
          </w:tcPr>
          <w:p w14:paraId="05198B96" w14:textId="77777777" w:rsidR="00D74568" w:rsidRPr="0036545B" w:rsidRDefault="00D74568" w:rsidP="00FE2861">
            <w:pPr>
              <w:pStyle w:val="Qsanswer"/>
              <w:spacing w:after="0" w:line="240" w:lineRule="auto"/>
              <w:ind w:left="0" w:right="0"/>
              <w:rPr>
                <w:rFonts w:ascii="Verdana" w:hAnsi="Verdana"/>
                <w:color w:val="auto"/>
                <w:sz w:val="4"/>
              </w:rPr>
            </w:pPr>
          </w:p>
        </w:tc>
        <w:tc>
          <w:tcPr>
            <w:tcW w:w="4227" w:type="dxa"/>
          </w:tcPr>
          <w:p w14:paraId="400CAFBE" w14:textId="77777777" w:rsidR="00D74568" w:rsidRPr="0036545B" w:rsidRDefault="00D74568" w:rsidP="00FE2861">
            <w:pPr>
              <w:pStyle w:val="Qsanswer"/>
              <w:spacing w:after="0" w:line="240" w:lineRule="auto"/>
              <w:ind w:left="0" w:right="0"/>
              <w:rPr>
                <w:rFonts w:ascii="Verdana" w:hAnsi="Verdana"/>
                <w:color w:val="auto"/>
                <w:sz w:val="4"/>
              </w:rPr>
            </w:pPr>
          </w:p>
        </w:tc>
        <w:tc>
          <w:tcPr>
            <w:tcW w:w="25" w:type="dxa"/>
          </w:tcPr>
          <w:p w14:paraId="41BED2FB" w14:textId="77777777" w:rsidR="00D74568" w:rsidRPr="0036545B" w:rsidRDefault="00D74568" w:rsidP="00FE2861">
            <w:pPr>
              <w:pStyle w:val="Qsanswer"/>
              <w:spacing w:after="0" w:line="240" w:lineRule="auto"/>
              <w:ind w:left="0" w:right="0"/>
              <w:rPr>
                <w:rFonts w:ascii="Verdana" w:hAnsi="Verdana"/>
                <w:color w:val="auto"/>
                <w:sz w:val="4"/>
              </w:rPr>
            </w:pPr>
          </w:p>
        </w:tc>
      </w:tr>
      <w:tr w:rsidR="0036545B" w:rsidRPr="0036545B" w14:paraId="119EE40F" w14:textId="77777777" w:rsidTr="00FE2861">
        <w:trPr>
          <w:gridAfter w:val="1"/>
          <w:wAfter w:w="38" w:type="dxa"/>
          <w:cantSplit/>
          <w:trHeight w:val="397"/>
        </w:trPr>
        <w:tc>
          <w:tcPr>
            <w:tcW w:w="3402" w:type="dxa"/>
            <w:tcBorders>
              <w:top w:val="single" w:sz="4" w:space="0" w:color="auto"/>
              <w:left w:val="single" w:sz="4" w:space="0" w:color="auto"/>
              <w:bottom w:val="single" w:sz="4" w:space="0" w:color="auto"/>
              <w:right w:val="single" w:sz="4" w:space="0" w:color="auto"/>
            </w:tcBorders>
            <w:hideMark/>
          </w:tcPr>
          <w:p w14:paraId="27FDF3F3" w14:textId="77777777" w:rsidR="00D74568" w:rsidRPr="0036545B" w:rsidRDefault="00D74568" w:rsidP="00FE2861">
            <w:pPr>
              <w:pStyle w:val="Qsanswer"/>
              <w:spacing w:before="40" w:after="0"/>
              <w:ind w:right="57"/>
              <w:rPr>
                <w:rFonts w:ascii="Verdana" w:hAnsi="Verdana"/>
                <w:color w:val="auto"/>
              </w:rPr>
            </w:pPr>
            <w:r w:rsidRPr="0036545B">
              <w:rPr>
                <w:rFonts w:ascii="Verdana" w:hAnsi="Verdana"/>
                <w:color w:val="auto"/>
              </w:rPr>
              <w:fldChar w:fldCharType="begin">
                <w:ffData>
                  <w:name w:val="Text102"/>
                  <w:enabled/>
                  <w:calcOnExit w:val="0"/>
                  <w:textInput/>
                </w:ffData>
              </w:fldChar>
            </w:r>
            <w:r w:rsidRPr="0036545B">
              <w:rPr>
                <w:rFonts w:ascii="Verdana" w:hAnsi="Verdana"/>
                <w:color w:val="auto"/>
              </w:rPr>
              <w:instrText xml:space="preserve"> FORMTEXT </w:instrText>
            </w:r>
            <w:r w:rsidRPr="0036545B">
              <w:rPr>
                <w:rFonts w:ascii="Verdana" w:hAnsi="Verdana"/>
                <w:color w:val="auto"/>
              </w:rPr>
            </w:r>
            <w:r w:rsidRPr="0036545B">
              <w:rPr>
                <w:rFonts w:ascii="Verdana" w:hAnsi="Verdana"/>
                <w:color w:val="auto"/>
              </w:rPr>
              <w:fldChar w:fldCharType="separate"/>
            </w:r>
            <w:r w:rsidRPr="0036545B">
              <w:rPr>
                <w:rFonts w:ascii="Verdana" w:hAnsi="Verdana"/>
                <w:noProof/>
                <w:color w:val="auto"/>
              </w:rPr>
              <w:t> </w:t>
            </w:r>
            <w:r w:rsidRPr="0036545B">
              <w:rPr>
                <w:rFonts w:ascii="Verdana" w:hAnsi="Verdana"/>
                <w:noProof/>
                <w:color w:val="auto"/>
              </w:rPr>
              <w:t> </w:t>
            </w:r>
            <w:r w:rsidRPr="0036545B">
              <w:rPr>
                <w:rFonts w:ascii="Verdana" w:hAnsi="Verdana"/>
                <w:noProof/>
                <w:color w:val="auto"/>
              </w:rPr>
              <w:t> </w:t>
            </w:r>
            <w:r w:rsidRPr="0036545B">
              <w:rPr>
                <w:rFonts w:ascii="Verdana" w:hAnsi="Verdana"/>
                <w:noProof/>
                <w:color w:val="auto"/>
              </w:rPr>
              <w:t> </w:t>
            </w:r>
            <w:r w:rsidRPr="0036545B">
              <w:rPr>
                <w:rFonts w:ascii="Verdana" w:hAnsi="Verdana"/>
                <w:noProof/>
                <w:color w:val="auto"/>
              </w:rPr>
              <w:t> </w:t>
            </w:r>
            <w:r w:rsidRPr="0036545B">
              <w:rPr>
                <w:rFonts w:ascii="Verdana" w:hAnsi="Verdana"/>
                <w:color w:val="auto"/>
              </w:rPr>
              <w:fldChar w:fldCharType="end"/>
            </w:r>
          </w:p>
        </w:tc>
        <w:tc>
          <w:tcPr>
            <w:tcW w:w="142" w:type="dxa"/>
          </w:tcPr>
          <w:p w14:paraId="54846DD2" w14:textId="77777777" w:rsidR="00D74568" w:rsidRPr="0036545B" w:rsidRDefault="00D74568" w:rsidP="00FE2861">
            <w:pPr>
              <w:pStyle w:val="Qsanswer"/>
              <w:spacing w:before="60"/>
              <w:ind w:left="312" w:right="0" w:hanging="284"/>
              <w:rPr>
                <w:rFonts w:ascii="Verdana" w:hAnsi="Verdana"/>
                <w:color w:val="auto"/>
              </w:rPr>
            </w:pPr>
          </w:p>
        </w:tc>
        <w:tc>
          <w:tcPr>
            <w:tcW w:w="4227" w:type="dxa"/>
            <w:tcBorders>
              <w:top w:val="single" w:sz="4" w:space="0" w:color="auto"/>
              <w:left w:val="single" w:sz="4" w:space="0" w:color="auto"/>
              <w:bottom w:val="single" w:sz="4" w:space="0" w:color="auto"/>
              <w:right w:val="single" w:sz="4" w:space="0" w:color="auto"/>
            </w:tcBorders>
            <w:hideMark/>
          </w:tcPr>
          <w:p w14:paraId="7775E222" w14:textId="77777777" w:rsidR="00D74568" w:rsidRPr="0036545B" w:rsidRDefault="00D74568" w:rsidP="00FE2861">
            <w:pPr>
              <w:pStyle w:val="Qsanswer"/>
              <w:spacing w:before="40" w:after="0"/>
              <w:ind w:right="0"/>
              <w:rPr>
                <w:rFonts w:ascii="Verdana" w:hAnsi="Verdana"/>
                <w:color w:val="auto"/>
              </w:rPr>
            </w:pPr>
            <w:r w:rsidRPr="0036545B">
              <w:rPr>
                <w:rFonts w:ascii="Verdana" w:hAnsi="Verdana"/>
                <w:color w:val="auto"/>
              </w:rPr>
              <w:fldChar w:fldCharType="begin">
                <w:ffData>
                  <w:name w:val="Text102"/>
                  <w:enabled/>
                  <w:calcOnExit w:val="0"/>
                  <w:textInput/>
                </w:ffData>
              </w:fldChar>
            </w:r>
            <w:r w:rsidRPr="0036545B">
              <w:rPr>
                <w:rFonts w:ascii="Verdana" w:hAnsi="Verdana"/>
                <w:color w:val="auto"/>
              </w:rPr>
              <w:instrText xml:space="preserve"> FORMTEXT </w:instrText>
            </w:r>
            <w:r w:rsidRPr="0036545B">
              <w:rPr>
                <w:rFonts w:ascii="Verdana" w:hAnsi="Verdana"/>
                <w:color w:val="auto"/>
              </w:rPr>
            </w:r>
            <w:r w:rsidRPr="0036545B">
              <w:rPr>
                <w:rFonts w:ascii="Verdana" w:hAnsi="Verdana"/>
                <w:color w:val="auto"/>
              </w:rPr>
              <w:fldChar w:fldCharType="separate"/>
            </w:r>
            <w:r w:rsidRPr="0036545B">
              <w:rPr>
                <w:rFonts w:ascii="Verdana" w:hAnsi="Verdana"/>
                <w:noProof/>
                <w:color w:val="auto"/>
              </w:rPr>
              <w:t> </w:t>
            </w:r>
            <w:r w:rsidRPr="0036545B">
              <w:rPr>
                <w:rFonts w:ascii="Verdana" w:hAnsi="Verdana"/>
                <w:noProof/>
                <w:color w:val="auto"/>
              </w:rPr>
              <w:t> </w:t>
            </w:r>
            <w:r w:rsidRPr="0036545B">
              <w:rPr>
                <w:rFonts w:ascii="Verdana" w:hAnsi="Verdana"/>
                <w:noProof/>
                <w:color w:val="auto"/>
              </w:rPr>
              <w:t> </w:t>
            </w:r>
            <w:r w:rsidRPr="0036545B">
              <w:rPr>
                <w:rFonts w:ascii="Verdana" w:hAnsi="Verdana"/>
                <w:noProof/>
                <w:color w:val="auto"/>
              </w:rPr>
              <w:t> </w:t>
            </w:r>
            <w:r w:rsidRPr="0036545B">
              <w:rPr>
                <w:rFonts w:ascii="Verdana" w:hAnsi="Verdana"/>
                <w:noProof/>
                <w:color w:val="auto"/>
              </w:rPr>
              <w:t> </w:t>
            </w:r>
            <w:r w:rsidRPr="0036545B">
              <w:rPr>
                <w:rFonts w:ascii="Verdana" w:hAnsi="Verdana"/>
                <w:color w:val="auto"/>
              </w:rPr>
              <w:fldChar w:fldCharType="end"/>
            </w:r>
          </w:p>
        </w:tc>
        <w:tc>
          <w:tcPr>
            <w:tcW w:w="25" w:type="dxa"/>
          </w:tcPr>
          <w:p w14:paraId="0071322F" w14:textId="77777777" w:rsidR="00D74568" w:rsidRPr="0036545B" w:rsidRDefault="00D74568" w:rsidP="00FE2861">
            <w:pPr>
              <w:pStyle w:val="Qsanswer"/>
              <w:spacing w:before="60"/>
              <w:ind w:left="312" w:right="0" w:hanging="284"/>
              <w:rPr>
                <w:rFonts w:ascii="Verdana" w:hAnsi="Verdana"/>
                <w:color w:val="auto"/>
              </w:rPr>
            </w:pPr>
          </w:p>
        </w:tc>
      </w:tr>
      <w:tr w:rsidR="0036545B" w:rsidRPr="0036545B" w14:paraId="7F5FC457" w14:textId="77777777" w:rsidTr="00FE2861">
        <w:trPr>
          <w:gridAfter w:val="1"/>
          <w:wAfter w:w="38" w:type="dxa"/>
          <w:cantSplit/>
        </w:trPr>
        <w:tc>
          <w:tcPr>
            <w:tcW w:w="3402" w:type="dxa"/>
            <w:tcBorders>
              <w:top w:val="nil"/>
              <w:left w:val="nil"/>
              <w:bottom w:val="single" w:sz="12" w:space="0" w:color="C0C0C0"/>
              <w:right w:val="nil"/>
            </w:tcBorders>
          </w:tcPr>
          <w:p w14:paraId="179FC2A8" w14:textId="77777777" w:rsidR="00D74568" w:rsidRPr="0036545B" w:rsidRDefault="00D74568" w:rsidP="00FE2861">
            <w:pPr>
              <w:pStyle w:val="Qsanswer"/>
              <w:spacing w:after="0" w:line="240" w:lineRule="auto"/>
              <w:ind w:left="0" w:right="0"/>
              <w:rPr>
                <w:rFonts w:ascii="Verdana" w:hAnsi="Verdana"/>
                <w:color w:val="auto"/>
                <w:sz w:val="4"/>
              </w:rPr>
            </w:pPr>
          </w:p>
        </w:tc>
        <w:tc>
          <w:tcPr>
            <w:tcW w:w="142" w:type="dxa"/>
            <w:tcBorders>
              <w:top w:val="nil"/>
              <w:left w:val="nil"/>
              <w:bottom w:val="single" w:sz="12" w:space="0" w:color="C0C0C0"/>
              <w:right w:val="nil"/>
            </w:tcBorders>
          </w:tcPr>
          <w:p w14:paraId="66FB76A4" w14:textId="77777777" w:rsidR="00D74568" w:rsidRPr="0036545B" w:rsidRDefault="00D74568" w:rsidP="00FE2861">
            <w:pPr>
              <w:pStyle w:val="Qsanswer"/>
              <w:spacing w:after="0" w:line="240" w:lineRule="auto"/>
              <w:ind w:left="0" w:right="0"/>
              <w:rPr>
                <w:rFonts w:ascii="Verdana" w:hAnsi="Verdana"/>
                <w:color w:val="auto"/>
                <w:sz w:val="4"/>
              </w:rPr>
            </w:pPr>
          </w:p>
        </w:tc>
        <w:tc>
          <w:tcPr>
            <w:tcW w:w="4227" w:type="dxa"/>
            <w:tcBorders>
              <w:top w:val="nil"/>
              <w:left w:val="nil"/>
              <w:bottom w:val="single" w:sz="12" w:space="0" w:color="C0C0C0"/>
              <w:right w:val="nil"/>
            </w:tcBorders>
          </w:tcPr>
          <w:p w14:paraId="58035E56" w14:textId="77777777" w:rsidR="00D74568" w:rsidRPr="0036545B" w:rsidRDefault="00D74568" w:rsidP="00FE2861">
            <w:pPr>
              <w:pStyle w:val="Qsanswer"/>
              <w:spacing w:after="0" w:line="240" w:lineRule="auto"/>
              <w:ind w:left="0" w:right="0"/>
              <w:rPr>
                <w:rFonts w:ascii="Verdana" w:hAnsi="Verdana"/>
                <w:color w:val="auto"/>
                <w:sz w:val="4"/>
              </w:rPr>
            </w:pPr>
          </w:p>
        </w:tc>
        <w:tc>
          <w:tcPr>
            <w:tcW w:w="25" w:type="dxa"/>
            <w:tcBorders>
              <w:top w:val="nil"/>
              <w:left w:val="nil"/>
              <w:bottom w:val="single" w:sz="12" w:space="0" w:color="C0C0C0"/>
              <w:right w:val="nil"/>
            </w:tcBorders>
          </w:tcPr>
          <w:p w14:paraId="1446E8DB" w14:textId="77777777" w:rsidR="00D74568" w:rsidRPr="0036545B" w:rsidRDefault="00D74568" w:rsidP="00FE2861">
            <w:pPr>
              <w:pStyle w:val="Qsanswer"/>
              <w:spacing w:after="0" w:line="240" w:lineRule="auto"/>
              <w:ind w:left="0" w:right="0"/>
              <w:rPr>
                <w:rFonts w:ascii="Verdana" w:hAnsi="Verdana"/>
                <w:color w:val="auto"/>
                <w:sz w:val="4"/>
              </w:rPr>
            </w:pPr>
          </w:p>
        </w:tc>
      </w:tr>
      <w:tr w:rsidR="0036545B" w:rsidRPr="0036545B" w14:paraId="00FFB199" w14:textId="77777777" w:rsidTr="00FE2861">
        <w:trPr>
          <w:gridAfter w:val="1"/>
          <w:wAfter w:w="38" w:type="dxa"/>
          <w:cantSplit/>
        </w:trPr>
        <w:tc>
          <w:tcPr>
            <w:tcW w:w="3402" w:type="dxa"/>
          </w:tcPr>
          <w:p w14:paraId="17FC32F2" w14:textId="77777777" w:rsidR="00D74568" w:rsidRPr="0036545B" w:rsidRDefault="00D74568" w:rsidP="00FE2861">
            <w:pPr>
              <w:pStyle w:val="Qsanswer"/>
              <w:spacing w:after="0" w:line="240" w:lineRule="auto"/>
              <w:ind w:left="0" w:right="0"/>
              <w:rPr>
                <w:rFonts w:ascii="Verdana" w:hAnsi="Verdana"/>
                <w:color w:val="auto"/>
                <w:sz w:val="4"/>
              </w:rPr>
            </w:pPr>
          </w:p>
        </w:tc>
        <w:tc>
          <w:tcPr>
            <w:tcW w:w="142" w:type="dxa"/>
          </w:tcPr>
          <w:p w14:paraId="413B32C6" w14:textId="77777777" w:rsidR="00D74568" w:rsidRPr="0036545B" w:rsidRDefault="00D74568" w:rsidP="00FE2861">
            <w:pPr>
              <w:pStyle w:val="Qsanswer"/>
              <w:spacing w:after="0" w:line="240" w:lineRule="auto"/>
              <w:ind w:left="0" w:right="0"/>
              <w:rPr>
                <w:rFonts w:ascii="Verdana" w:hAnsi="Verdana"/>
                <w:color w:val="auto"/>
                <w:sz w:val="4"/>
              </w:rPr>
            </w:pPr>
          </w:p>
        </w:tc>
        <w:tc>
          <w:tcPr>
            <w:tcW w:w="4227" w:type="dxa"/>
          </w:tcPr>
          <w:p w14:paraId="1717AD00" w14:textId="77777777" w:rsidR="00D74568" w:rsidRPr="0036545B" w:rsidRDefault="00D74568" w:rsidP="00FE2861">
            <w:pPr>
              <w:pStyle w:val="Qsanswer"/>
              <w:spacing w:after="0" w:line="240" w:lineRule="auto"/>
              <w:ind w:left="0" w:right="0"/>
              <w:rPr>
                <w:rFonts w:ascii="Verdana" w:hAnsi="Verdana"/>
                <w:color w:val="auto"/>
                <w:sz w:val="4"/>
              </w:rPr>
            </w:pPr>
          </w:p>
        </w:tc>
        <w:tc>
          <w:tcPr>
            <w:tcW w:w="25" w:type="dxa"/>
          </w:tcPr>
          <w:p w14:paraId="02548F07" w14:textId="77777777" w:rsidR="00D74568" w:rsidRPr="0036545B" w:rsidRDefault="00D74568" w:rsidP="00FE2861">
            <w:pPr>
              <w:pStyle w:val="Qsanswer"/>
              <w:spacing w:after="0" w:line="240" w:lineRule="auto"/>
              <w:ind w:left="0" w:right="0"/>
              <w:rPr>
                <w:rFonts w:ascii="Verdana" w:hAnsi="Verdana"/>
                <w:color w:val="auto"/>
                <w:sz w:val="4"/>
              </w:rPr>
            </w:pPr>
          </w:p>
        </w:tc>
      </w:tr>
      <w:tr w:rsidR="0036545B" w:rsidRPr="0036545B" w14:paraId="33E85186" w14:textId="77777777" w:rsidTr="00FE2861">
        <w:trPr>
          <w:gridAfter w:val="1"/>
          <w:wAfter w:w="38" w:type="dxa"/>
          <w:cantSplit/>
          <w:trHeight w:val="397"/>
        </w:trPr>
        <w:tc>
          <w:tcPr>
            <w:tcW w:w="3402" w:type="dxa"/>
            <w:tcBorders>
              <w:top w:val="single" w:sz="4" w:space="0" w:color="auto"/>
              <w:left w:val="single" w:sz="4" w:space="0" w:color="auto"/>
              <w:bottom w:val="single" w:sz="4" w:space="0" w:color="auto"/>
              <w:right w:val="single" w:sz="4" w:space="0" w:color="auto"/>
            </w:tcBorders>
            <w:hideMark/>
          </w:tcPr>
          <w:p w14:paraId="6C4CFAF2" w14:textId="77777777" w:rsidR="00D74568" w:rsidRPr="0036545B" w:rsidRDefault="00D74568" w:rsidP="00FE2861">
            <w:pPr>
              <w:pStyle w:val="Qsanswer"/>
              <w:spacing w:before="40" w:after="0"/>
              <w:ind w:right="57"/>
              <w:rPr>
                <w:rFonts w:ascii="Verdana" w:hAnsi="Verdana"/>
                <w:color w:val="auto"/>
              </w:rPr>
            </w:pPr>
            <w:r w:rsidRPr="0036545B">
              <w:rPr>
                <w:rFonts w:ascii="Verdana" w:hAnsi="Verdana"/>
                <w:color w:val="auto"/>
              </w:rPr>
              <w:fldChar w:fldCharType="begin">
                <w:ffData>
                  <w:name w:val="Text102"/>
                  <w:enabled/>
                  <w:calcOnExit w:val="0"/>
                  <w:textInput/>
                </w:ffData>
              </w:fldChar>
            </w:r>
            <w:r w:rsidRPr="0036545B">
              <w:rPr>
                <w:rFonts w:ascii="Verdana" w:hAnsi="Verdana"/>
                <w:color w:val="auto"/>
              </w:rPr>
              <w:instrText xml:space="preserve"> FORMTEXT </w:instrText>
            </w:r>
            <w:r w:rsidRPr="0036545B">
              <w:rPr>
                <w:rFonts w:ascii="Verdana" w:hAnsi="Verdana"/>
                <w:color w:val="auto"/>
              </w:rPr>
            </w:r>
            <w:r w:rsidRPr="0036545B">
              <w:rPr>
                <w:rFonts w:ascii="Verdana" w:hAnsi="Verdana"/>
                <w:color w:val="auto"/>
              </w:rPr>
              <w:fldChar w:fldCharType="separate"/>
            </w:r>
            <w:r w:rsidRPr="0036545B">
              <w:rPr>
                <w:rFonts w:ascii="Verdana" w:hAnsi="Verdana"/>
                <w:noProof/>
                <w:color w:val="auto"/>
              </w:rPr>
              <w:t> </w:t>
            </w:r>
            <w:r w:rsidRPr="0036545B">
              <w:rPr>
                <w:rFonts w:ascii="Verdana" w:hAnsi="Verdana"/>
                <w:noProof/>
                <w:color w:val="auto"/>
              </w:rPr>
              <w:t> </w:t>
            </w:r>
            <w:r w:rsidRPr="0036545B">
              <w:rPr>
                <w:rFonts w:ascii="Verdana" w:hAnsi="Verdana"/>
                <w:noProof/>
                <w:color w:val="auto"/>
              </w:rPr>
              <w:t> </w:t>
            </w:r>
            <w:r w:rsidRPr="0036545B">
              <w:rPr>
                <w:rFonts w:ascii="Verdana" w:hAnsi="Verdana"/>
                <w:noProof/>
                <w:color w:val="auto"/>
              </w:rPr>
              <w:t> </w:t>
            </w:r>
            <w:r w:rsidRPr="0036545B">
              <w:rPr>
                <w:rFonts w:ascii="Verdana" w:hAnsi="Verdana"/>
                <w:noProof/>
                <w:color w:val="auto"/>
              </w:rPr>
              <w:t> </w:t>
            </w:r>
            <w:r w:rsidRPr="0036545B">
              <w:rPr>
                <w:rFonts w:ascii="Verdana" w:hAnsi="Verdana"/>
                <w:color w:val="auto"/>
              </w:rPr>
              <w:fldChar w:fldCharType="end"/>
            </w:r>
          </w:p>
        </w:tc>
        <w:tc>
          <w:tcPr>
            <w:tcW w:w="142" w:type="dxa"/>
          </w:tcPr>
          <w:p w14:paraId="604407DF" w14:textId="77777777" w:rsidR="00D74568" w:rsidRPr="0036545B" w:rsidRDefault="00D74568" w:rsidP="00FE2861">
            <w:pPr>
              <w:pStyle w:val="Qsanswer"/>
              <w:spacing w:before="60"/>
              <w:ind w:left="312" w:right="0" w:hanging="284"/>
              <w:rPr>
                <w:rFonts w:ascii="Verdana" w:hAnsi="Verdana"/>
                <w:color w:val="auto"/>
              </w:rPr>
            </w:pPr>
          </w:p>
        </w:tc>
        <w:tc>
          <w:tcPr>
            <w:tcW w:w="4227" w:type="dxa"/>
            <w:tcBorders>
              <w:top w:val="single" w:sz="4" w:space="0" w:color="auto"/>
              <w:left w:val="single" w:sz="4" w:space="0" w:color="auto"/>
              <w:bottom w:val="single" w:sz="4" w:space="0" w:color="auto"/>
              <w:right w:val="single" w:sz="4" w:space="0" w:color="auto"/>
            </w:tcBorders>
            <w:hideMark/>
          </w:tcPr>
          <w:p w14:paraId="2CEEEDAC" w14:textId="77777777" w:rsidR="00D74568" w:rsidRPr="0036545B" w:rsidRDefault="00D74568" w:rsidP="00FE2861">
            <w:pPr>
              <w:pStyle w:val="Qsanswer"/>
              <w:spacing w:before="40" w:after="0"/>
              <w:ind w:right="0"/>
              <w:rPr>
                <w:rFonts w:ascii="Verdana" w:hAnsi="Verdana"/>
                <w:color w:val="auto"/>
              </w:rPr>
            </w:pPr>
            <w:r w:rsidRPr="0036545B">
              <w:rPr>
                <w:rFonts w:ascii="Verdana" w:hAnsi="Verdana"/>
                <w:color w:val="auto"/>
              </w:rPr>
              <w:fldChar w:fldCharType="begin">
                <w:ffData>
                  <w:name w:val="Text102"/>
                  <w:enabled/>
                  <w:calcOnExit w:val="0"/>
                  <w:textInput/>
                </w:ffData>
              </w:fldChar>
            </w:r>
            <w:r w:rsidRPr="0036545B">
              <w:rPr>
                <w:rFonts w:ascii="Verdana" w:hAnsi="Verdana"/>
                <w:color w:val="auto"/>
              </w:rPr>
              <w:instrText xml:space="preserve"> FORMTEXT </w:instrText>
            </w:r>
            <w:r w:rsidRPr="0036545B">
              <w:rPr>
                <w:rFonts w:ascii="Verdana" w:hAnsi="Verdana"/>
                <w:color w:val="auto"/>
              </w:rPr>
            </w:r>
            <w:r w:rsidRPr="0036545B">
              <w:rPr>
                <w:rFonts w:ascii="Verdana" w:hAnsi="Verdana"/>
                <w:color w:val="auto"/>
              </w:rPr>
              <w:fldChar w:fldCharType="separate"/>
            </w:r>
            <w:r w:rsidRPr="0036545B">
              <w:rPr>
                <w:rFonts w:ascii="Verdana" w:hAnsi="Verdana"/>
                <w:noProof/>
                <w:color w:val="auto"/>
              </w:rPr>
              <w:t> </w:t>
            </w:r>
            <w:r w:rsidRPr="0036545B">
              <w:rPr>
                <w:rFonts w:ascii="Verdana" w:hAnsi="Verdana"/>
                <w:noProof/>
                <w:color w:val="auto"/>
              </w:rPr>
              <w:t> </w:t>
            </w:r>
            <w:r w:rsidRPr="0036545B">
              <w:rPr>
                <w:rFonts w:ascii="Verdana" w:hAnsi="Verdana"/>
                <w:noProof/>
                <w:color w:val="auto"/>
              </w:rPr>
              <w:t> </w:t>
            </w:r>
            <w:r w:rsidRPr="0036545B">
              <w:rPr>
                <w:rFonts w:ascii="Verdana" w:hAnsi="Verdana"/>
                <w:noProof/>
                <w:color w:val="auto"/>
              </w:rPr>
              <w:t> </w:t>
            </w:r>
            <w:r w:rsidRPr="0036545B">
              <w:rPr>
                <w:rFonts w:ascii="Verdana" w:hAnsi="Verdana"/>
                <w:noProof/>
                <w:color w:val="auto"/>
              </w:rPr>
              <w:t> </w:t>
            </w:r>
            <w:r w:rsidRPr="0036545B">
              <w:rPr>
                <w:rFonts w:ascii="Verdana" w:hAnsi="Verdana"/>
                <w:color w:val="auto"/>
              </w:rPr>
              <w:fldChar w:fldCharType="end"/>
            </w:r>
          </w:p>
        </w:tc>
        <w:tc>
          <w:tcPr>
            <w:tcW w:w="25" w:type="dxa"/>
          </w:tcPr>
          <w:p w14:paraId="6520BC65" w14:textId="77777777" w:rsidR="00D74568" w:rsidRPr="0036545B" w:rsidRDefault="00D74568" w:rsidP="00FE2861">
            <w:pPr>
              <w:pStyle w:val="Qsanswer"/>
              <w:spacing w:before="60"/>
              <w:ind w:left="312" w:right="0" w:hanging="284"/>
              <w:rPr>
                <w:rFonts w:ascii="Verdana" w:hAnsi="Verdana"/>
                <w:color w:val="auto"/>
              </w:rPr>
            </w:pPr>
          </w:p>
        </w:tc>
      </w:tr>
      <w:tr w:rsidR="00D74568" w:rsidRPr="003C1C0D" w14:paraId="3350C193" w14:textId="77777777" w:rsidTr="00FE2861">
        <w:trPr>
          <w:gridAfter w:val="1"/>
          <w:wAfter w:w="38" w:type="dxa"/>
          <w:cantSplit/>
        </w:trPr>
        <w:tc>
          <w:tcPr>
            <w:tcW w:w="3402" w:type="dxa"/>
            <w:tcBorders>
              <w:top w:val="nil"/>
              <w:left w:val="nil"/>
              <w:bottom w:val="single" w:sz="12" w:space="0" w:color="C0C0C0"/>
              <w:right w:val="nil"/>
            </w:tcBorders>
          </w:tcPr>
          <w:p w14:paraId="728C4B8E" w14:textId="77777777" w:rsidR="00D74568" w:rsidRPr="003C1C0D" w:rsidRDefault="00D74568" w:rsidP="00FE2861">
            <w:pPr>
              <w:pStyle w:val="Qsanswer"/>
              <w:spacing w:after="0" w:line="240" w:lineRule="auto"/>
              <w:ind w:left="0" w:right="0"/>
              <w:rPr>
                <w:rFonts w:ascii="Verdana" w:hAnsi="Verdana"/>
                <w:sz w:val="4"/>
              </w:rPr>
            </w:pPr>
          </w:p>
        </w:tc>
        <w:tc>
          <w:tcPr>
            <w:tcW w:w="142" w:type="dxa"/>
            <w:tcBorders>
              <w:top w:val="nil"/>
              <w:left w:val="nil"/>
              <w:bottom w:val="single" w:sz="12" w:space="0" w:color="C0C0C0"/>
              <w:right w:val="nil"/>
            </w:tcBorders>
          </w:tcPr>
          <w:p w14:paraId="0B3B8A8A" w14:textId="77777777" w:rsidR="00D74568" w:rsidRPr="003C1C0D" w:rsidRDefault="00D74568" w:rsidP="00FE2861">
            <w:pPr>
              <w:pStyle w:val="Qsanswer"/>
              <w:spacing w:after="0" w:line="240" w:lineRule="auto"/>
              <w:ind w:left="0" w:right="0"/>
              <w:rPr>
                <w:rFonts w:ascii="Verdana" w:hAnsi="Verdana"/>
                <w:sz w:val="4"/>
              </w:rPr>
            </w:pPr>
          </w:p>
        </w:tc>
        <w:tc>
          <w:tcPr>
            <w:tcW w:w="4227" w:type="dxa"/>
            <w:tcBorders>
              <w:top w:val="nil"/>
              <w:left w:val="nil"/>
              <w:bottom w:val="single" w:sz="12" w:space="0" w:color="C0C0C0"/>
              <w:right w:val="nil"/>
            </w:tcBorders>
          </w:tcPr>
          <w:p w14:paraId="063E7EAB" w14:textId="77777777" w:rsidR="00D74568" w:rsidRPr="003C1C0D" w:rsidRDefault="00D74568" w:rsidP="00FE2861">
            <w:pPr>
              <w:pStyle w:val="Qsanswer"/>
              <w:spacing w:after="0" w:line="240" w:lineRule="auto"/>
              <w:ind w:left="0" w:right="0"/>
              <w:rPr>
                <w:rFonts w:ascii="Verdana" w:hAnsi="Verdana"/>
                <w:sz w:val="4"/>
              </w:rPr>
            </w:pPr>
          </w:p>
        </w:tc>
        <w:tc>
          <w:tcPr>
            <w:tcW w:w="25" w:type="dxa"/>
            <w:tcBorders>
              <w:top w:val="nil"/>
              <w:left w:val="nil"/>
              <w:bottom w:val="single" w:sz="12" w:space="0" w:color="C0C0C0"/>
              <w:right w:val="nil"/>
            </w:tcBorders>
          </w:tcPr>
          <w:p w14:paraId="268E11E2" w14:textId="77777777" w:rsidR="00D74568" w:rsidRPr="003C1C0D" w:rsidRDefault="00D74568" w:rsidP="00FE2861">
            <w:pPr>
              <w:pStyle w:val="Qsanswer"/>
              <w:spacing w:after="0" w:line="240" w:lineRule="auto"/>
              <w:ind w:left="0" w:right="0"/>
              <w:rPr>
                <w:rFonts w:ascii="Verdana" w:hAnsi="Verdana"/>
                <w:sz w:val="4"/>
              </w:rPr>
            </w:pPr>
          </w:p>
        </w:tc>
      </w:tr>
      <w:tr w:rsidR="00D74568" w:rsidRPr="003C1C0D" w14:paraId="17A3885B" w14:textId="77777777" w:rsidTr="00FE2861">
        <w:trPr>
          <w:gridAfter w:val="1"/>
          <w:wAfter w:w="38" w:type="dxa"/>
          <w:cantSplit/>
        </w:trPr>
        <w:tc>
          <w:tcPr>
            <w:tcW w:w="3402" w:type="dxa"/>
          </w:tcPr>
          <w:p w14:paraId="3C1F0044" w14:textId="77777777" w:rsidR="00D74568" w:rsidRPr="003C1C0D" w:rsidRDefault="00D74568" w:rsidP="00FE2861">
            <w:pPr>
              <w:pStyle w:val="Qsanswer"/>
              <w:spacing w:after="0" w:line="240" w:lineRule="auto"/>
              <w:ind w:left="0" w:right="0"/>
              <w:rPr>
                <w:rFonts w:ascii="Verdana" w:hAnsi="Verdana"/>
                <w:sz w:val="4"/>
              </w:rPr>
            </w:pPr>
          </w:p>
        </w:tc>
        <w:tc>
          <w:tcPr>
            <w:tcW w:w="142" w:type="dxa"/>
          </w:tcPr>
          <w:p w14:paraId="0C59FEB5" w14:textId="77777777" w:rsidR="00D74568" w:rsidRPr="003C1C0D" w:rsidRDefault="00D74568" w:rsidP="00FE2861">
            <w:pPr>
              <w:pStyle w:val="Qsanswer"/>
              <w:spacing w:after="0" w:line="240" w:lineRule="auto"/>
              <w:ind w:left="0" w:right="0"/>
              <w:rPr>
                <w:rFonts w:ascii="Verdana" w:hAnsi="Verdana"/>
                <w:sz w:val="4"/>
              </w:rPr>
            </w:pPr>
          </w:p>
        </w:tc>
        <w:tc>
          <w:tcPr>
            <w:tcW w:w="4227" w:type="dxa"/>
          </w:tcPr>
          <w:p w14:paraId="738D1C99" w14:textId="77777777" w:rsidR="00D74568" w:rsidRPr="003C1C0D" w:rsidRDefault="00D74568" w:rsidP="00FE2861">
            <w:pPr>
              <w:pStyle w:val="Qsanswer"/>
              <w:spacing w:after="0" w:line="240" w:lineRule="auto"/>
              <w:ind w:left="0" w:right="0"/>
              <w:rPr>
                <w:rFonts w:ascii="Verdana" w:hAnsi="Verdana"/>
                <w:sz w:val="4"/>
              </w:rPr>
            </w:pPr>
          </w:p>
        </w:tc>
        <w:tc>
          <w:tcPr>
            <w:tcW w:w="25" w:type="dxa"/>
          </w:tcPr>
          <w:p w14:paraId="078F184A" w14:textId="77777777" w:rsidR="00D74568" w:rsidRPr="003C1C0D" w:rsidRDefault="00D74568" w:rsidP="00FE2861">
            <w:pPr>
              <w:pStyle w:val="Qsanswer"/>
              <w:spacing w:after="0" w:line="240" w:lineRule="auto"/>
              <w:ind w:left="0" w:right="0"/>
              <w:rPr>
                <w:rFonts w:ascii="Verdana" w:hAnsi="Verdana"/>
                <w:sz w:val="4"/>
              </w:rPr>
            </w:pPr>
          </w:p>
        </w:tc>
      </w:tr>
      <w:tr w:rsidR="00D74568" w14:paraId="5849DFCA" w14:textId="77777777" w:rsidTr="00FE2861">
        <w:trPr>
          <w:cantSplit/>
        </w:trPr>
        <w:tc>
          <w:tcPr>
            <w:tcW w:w="3402" w:type="dxa"/>
            <w:tcBorders>
              <w:top w:val="nil"/>
              <w:left w:val="nil"/>
              <w:bottom w:val="single" w:sz="12" w:space="0" w:color="C0C0C0"/>
              <w:right w:val="nil"/>
            </w:tcBorders>
          </w:tcPr>
          <w:p w14:paraId="77B2CABF" w14:textId="77777777" w:rsidR="00D74568" w:rsidRDefault="00D74568" w:rsidP="00FE2861">
            <w:pPr>
              <w:pStyle w:val="Qsanswer"/>
              <w:spacing w:after="0" w:line="240" w:lineRule="auto"/>
              <w:ind w:left="0" w:right="0"/>
              <w:rPr>
                <w:sz w:val="4"/>
              </w:rPr>
            </w:pPr>
          </w:p>
        </w:tc>
        <w:tc>
          <w:tcPr>
            <w:tcW w:w="142" w:type="dxa"/>
            <w:tcBorders>
              <w:top w:val="nil"/>
              <w:left w:val="nil"/>
              <w:bottom w:val="single" w:sz="12" w:space="0" w:color="C0C0C0"/>
              <w:right w:val="nil"/>
            </w:tcBorders>
          </w:tcPr>
          <w:p w14:paraId="2118EA5D" w14:textId="77777777" w:rsidR="00D74568" w:rsidRDefault="00D74568" w:rsidP="00FE2861">
            <w:pPr>
              <w:pStyle w:val="Qsanswer"/>
              <w:spacing w:after="0" w:line="240" w:lineRule="auto"/>
              <w:ind w:left="0" w:right="0"/>
              <w:rPr>
                <w:sz w:val="4"/>
              </w:rPr>
            </w:pPr>
          </w:p>
        </w:tc>
        <w:tc>
          <w:tcPr>
            <w:tcW w:w="4227" w:type="dxa"/>
            <w:tcBorders>
              <w:top w:val="nil"/>
              <w:left w:val="nil"/>
              <w:bottom w:val="single" w:sz="12" w:space="0" w:color="C0C0C0"/>
              <w:right w:val="nil"/>
            </w:tcBorders>
          </w:tcPr>
          <w:p w14:paraId="53E3B7B1" w14:textId="77777777" w:rsidR="00D74568" w:rsidRDefault="00D74568" w:rsidP="00FE2861">
            <w:pPr>
              <w:pStyle w:val="Qsanswer"/>
              <w:spacing w:after="0" w:line="240" w:lineRule="auto"/>
              <w:ind w:left="0" w:right="0"/>
              <w:rPr>
                <w:sz w:val="4"/>
              </w:rPr>
            </w:pPr>
          </w:p>
        </w:tc>
        <w:tc>
          <w:tcPr>
            <w:tcW w:w="25" w:type="dxa"/>
            <w:tcBorders>
              <w:top w:val="nil"/>
              <w:left w:val="nil"/>
              <w:bottom w:val="single" w:sz="12" w:space="0" w:color="C0C0C0"/>
              <w:right w:val="nil"/>
            </w:tcBorders>
          </w:tcPr>
          <w:p w14:paraId="620AED32" w14:textId="77777777" w:rsidR="00D74568" w:rsidRDefault="00D74568" w:rsidP="00FE2861">
            <w:pPr>
              <w:pStyle w:val="Qsanswer"/>
              <w:spacing w:after="0" w:line="240" w:lineRule="auto"/>
              <w:ind w:left="0" w:right="0"/>
              <w:rPr>
                <w:sz w:val="4"/>
              </w:rPr>
            </w:pPr>
          </w:p>
        </w:tc>
        <w:tc>
          <w:tcPr>
            <w:tcW w:w="38" w:type="dxa"/>
            <w:tcBorders>
              <w:top w:val="nil"/>
              <w:left w:val="nil"/>
              <w:bottom w:val="single" w:sz="12" w:space="0" w:color="C0C0C0"/>
              <w:right w:val="nil"/>
            </w:tcBorders>
          </w:tcPr>
          <w:p w14:paraId="583A8695" w14:textId="77777777" w:rsidR="00D74568" w:rsidRDefault="00D74568" w:rsidP="00FE2861">
            <w:pPr>
              <w:pStyle w:val="Qsanswer"/>
              <w:spacing w:after="0" w:line="240" w:lineRule="auto"/>
              <w:ind w:left="0" w:right="0"/>
              <w:rPr>
                <w:sz w:val="4"/>
              </w:rPr>
            </w:pPr>
          </w:p>
        </w:tc>
      </w:tr>
    </w:tbl>
    <w:p w14:paraId="251B242C" w14:textId="79D38B77" w:rsidR="00D74568" w:rsidRPr="00D7593F" w:rsidRDefault="00D74568" w:rsidP="000864C0">
      <w:pPr>
        <w:pStyle w:val="Question"/>
        <w:ind w:right="22"/>
        <w:jc w:val="both"/>
        <w:rPr>
          <w:rFonts w:ascii="Verdana" w:hAnsi="Verdana"/>
          <w:b/>
        </w:rPr>
      </w:pPr>
      <w:r>
        <w:rPr>
          <w:rFonts w:ascii="Verdana" w:hAnsi="Verdana"/>
          <w:b/>
        </w:rPr>
        <w:tab/>
      </w:r>
      <w:r w:rsidR="001D7A66">
        <w:rPr>
          <w:rFonts w:ascii="Verdana" w:hAnsi="Verdana"/>
          <w:b/>
        </w:rPr>
        <w:t>4</w:t>
      </w:r>
      <w:r>
        <w:rPr>
          <w:rFonts w:ascii="Verdana" w:hAnsi="Verdana"/>
          <w:b/>
        </w:rPr>
        <w:t>.2</w:t>
      </w:r>
      <w:r>
        <w:rPr>
          <w:rFonts w:ascii="Verdana" w:hAnsi="Verdana"/>
          <w:b/>
        </w:rPr>
        <w:tab/>
      </w:r>
      <w:r w:rsidRPr="00D7593F">
        <w:rPr>
          <w:rFonts w:ascii="Verdana" w:hAnsi="Verdana"/>
          <w:b/>
        </w:rPr>
        <w:t>Do</w:t>
      </w:r>
      <w:r>
        <w:rPr>
          <w:rFonts w:ascii="Verdana" w:hAnsi="Verdana"/>
          <w:b/>
        </w:rPr>
        <w:t>es the individual controller</w:t>
      </w:r>
      <w:r w:rsidRPr="00D7593F">
        <w:rPr>
          <w:rFonts w:ascii="Verdana" w:hAnsi="Verdana"/>
          <w:b/>
        </w:rPr>
        <w:t xml:space="preserve"> hold directly or indirectly </w:t>
      </w:r>
      <w:r>
        <w:rPr>
          <w:rFonts w:ascii="Verdana" w:hAnsi="Verdana"/>
          <w:b/>
        </w:rPr>
        <w:t>control, including</w:t>
      </w:r>
      <w:r w:rsidRPr="00D7593F">
        <w:rPr>
          <w:rFonts w:ascii="Verdana" w:hAnsi="Verdana"/>
          <w:b/>
        </w:rPr>
        <w:t xml:space="preserve"> shares or voting power in, or shares and voting power </w:t>
      </w:r>
      <w:proofErr w:type="gramStart"/>
      <w:r w:rsidRPr="00D7593F">
        <w:rPr>
          <w:rFonts w:ascii="Verdana" w:hAnsi="Verdana"/>
          <w:b/>
        </w:rPr>
        <w:t>as a result of</w:t>
      </w:r>
      <w:proofErr w:type="gramEnd"/>
      <w:r w:rsidRPr="00D7593F">
        <w:rPr>
          <w:rFonts w:ascii="Verdana" w:hAnsi="Verdana"/>
          <w:b/>
        </w:rPr>
        <w:t xml:space="preserve"> which </w:t>
      </w:r>
      <w:r>
        <w:rPr>
          <w:rFonts w:ascii="Verdana" w:hAnsi="Verdana"/>
          <w:b/>
        </w:rPr>
        <w:t>they</w:t>
      </w:r>
      <w:r w:rsidRPr="00D7593F">
        <w:rPr>
          <w:rFonts w:ascii="Verdana" w:hAnsi="Verdana"/>
          <w:b/>
        </w:rPr>
        <w:t xml:space="preserve"> </w:t>
      </w:r>
      <w:proofErr w:type="gramStart"/>
      <w:r w:rsidRPr="00D7593F">
        <w:rPr>
          <w:rFonts w:ascii="Verdana" w:hAnsi="Verdana"/>
          <w:b/>
        </w:rPr>
        <w:t>are able to</w:t>
      </w:r>
      <w:proofErr w:type="gramEnd"/>
      <w:r w:rsidRPr="00D7593F">
        <w:rPr>
          <w:rFonts w:ascii="Verdana" w:hAnsi="Verdana"/>
          <w:b/>
        </w:rPr>
        <w:t xml:space="preserve"> exercise significant influence over, any other companies within or outside the UK?</w:t>
      </w:r>
    </w:p>
    <w:p w14:paraId="1D477305" w14:textId="23895F2A" w:rsidR="00D74568" w:rsidRPr="003C1C0D" w:rsidRDefault="00D74568" w:rsidP="000864C0">
      <w:pPr>
        <w:pStyle w:val="Question"/>
        <w:tabs>
          <w:tab w:val="clear" w:pos="-142"/>
        </w:tabs>
        <w:spacing w:before="20"/>
        <w:ind w:right="22" w:firstLine="0"/>
        <w:jc w:val="both"/>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proofErr w:type="spellStart"/>
      <w:r>
        <w:rPr>
          <w:rFonts w:ascii="Verdana" w:hAnsi="Verdana"/>
        </w:rPr>
        <w:t>No</w:t>
      </w:r>
      <w:r w:rsidRPr="00EF3638">
        <w:rPr>
          <w:rFonts w:ascii="Webdings" w:eastAsia="Webdings" w:hAnsi="Webdings" w:cs="Webdings"/>
        </w:rPr>
        <w:t>4</w:t>
      </w:r>
      <w:r>
        <w:rPr>
          <w:rFonts w:ascii="Verdana" w:hAnsi="Verdana"/>
        </w:rPr>
        <w:t>C</w:t>
      </w:r>
      <w:r w:rsidRPr="003C1C0D">
        <w:rPr>
          <w:rFonts w:ascii="Verdana" w:hAnsi="Verdana"/>
        </w:rPr>
        <w:t>ontinue</w:t>
      </w:r>
      <w:proofErr w:type="spellEnd"/>
      <w:r w:rsidRPr="003C1C0D">
        <w:rPr>
          <w:rFonts w:ascii="Verdana" w:hAnsi="Verdana"/>
        </w:rPr>
        <w:t xml:space="preserve"> to </w:t>
      </w:r>
      <w:r>
        <w:rPr>
          <w:rFonts w:ascii="Verdana" w:hAnsi="Verdana"/>
        </w:rPr>
        <w:t xml:space="preserve">Question </w:t>
      </w:r>
      <w:r w:rsidR="00AC3836">
        <w:rPr>
          <w:rFonts w:ascii="Verdana" w:hAnsi="Verdana"/>
        </w:rPr>
        <w:t>4</w:t>
      </w:r>
      <w:r>
        <w:rPr>
          <w:rFonts w:ascii="Verdana" w:hAnsi="Verdana"/>
        </w:rPr>
        <w:t>.3</w:t>
      </w:r>
    </w:p>
    <w:p w14:paraId="591441C9" w14:textId="77777777" w:rsidR="00D74568" w:rsidRPr="003C1C0D" w:rsidRDefault="00D74568" w:rsidP="000864C0">
      <w:pPr>
        <w:pStyle w:val="Question"/>
        <w:tabs>
          <w:tab w:val="clear" w:pos="-142"/>
        </w:tabs>
        <w:spacing w:before="20"/>
        <w:ind w:right="22" w:firstLine="0"/>
        <w:jc w:val="both"/>
        <w:rPr>
          <w:rFonts w:ascii="Verdana" w:hAnsi="Verdana"/>
        </w:rPr>
      </w:pPr>
      <w:r w:rsidRPr="00D6079D">
        <w:rPr>
          <w:rFonts w:ascii="Verdana" w:hAnsi="Verdana"/>
        </w:rPr>
        <w:fldChar w:fldCharType="begin">
          <w:ffData>
            <w:name w:val="Check116"/>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proofErr w:type="spellStart"/>
      <w:r>
        <w:rPr>
          <w:rFonts w:ascii="Verdana" w:hAnsi="Verdana"/>
        </w:rPr>
        <w:t>Yes</w:t>
      </w:r>
      <w:r w:rsidRPr="00EF3638">
        <w:rPr>
          <w:rFonts w:ascii="Webdings" w:eastAsia="Webdings" w:hAnsi="Webdings" w:cs="Webdings"/>
        </w:rPr>
        <w:t>4</w:t>
      </w:r>
      <w:r>
        <w:rPr>
          <w:rFonts w:ascii="Verdana" w:hAnsi="Verdana"/>
        </w:rPr>
        <w:t>Give</w:t>
      </w:r>
      <w:proofErr w:type="spellEnd"/>
      <w:r>
        <w:rPr>
          <w:rFonts w:ascii="Verdana" w:hAnsi="Verdana"/>
        </w:rPr>
        <w:t xml:space="preserve"> </w:t>
      </w:r>
      <w:r w:rsidRPr="003C1C0D">
        <w:rPr>
          <w:rFonts w:ascii="Verdana" w:hAnsi="Verdana"/>
        </w:rPr>
        <w:t>details below</w:t>
      </w:r>
    </w:p>
    <w:p w14:paraId="792C93FB" w14:textId="77777777" w:rsidR="00D74568" w:rsidRPr="0036545B" w:rsidRDefault="00D74568" w:rsidP="00D74568">
      <w:pPr>
        <w:pStyle w:val="Answer"/>
        <w:tabs>
          <w:tab w:val="left" w:pos="624"/>
          <w:tab w:val="left" w:pos="851"/>
        </w:tabs>
        <w:spacing w:after="20"/>
      </w:pPr>
    </w:p>
    <w:tbl>
      <w:tblPr>
        <w:tblpPr w:leftFromText="180" w:rightFromText="180" w:vertAnchor="text" w:tblpXSpec="right" w:tblpY="1"/>
        <w:tblOverlap w:val="never"/>
        <w:tblW w:w="7797" w:type="dxa"/>
        <w:tblLayout w:type="fixed"/>
        <w:tblCellMar>
          <w:left w:w="0" w:type="dxa"/>
          <w:right w:w="0" w:type="dxa"/>
        </w:tblCellMar>
        <w:tblLook w:val="04A0" w:firstRow="1" w:lastRow="0" w:firstColumn="1" w:lastColumn="0" w:noHBand="0" w:noVBand="1"/>
      </w:tblPr>
      <w:tblGrid>
        <w:gridCol w:w="1695"/>
        <w:gridCol w:w="30"/>
        <w:gridCol w:w="71"/>
        <w:gridCol w:w="2456"/>
        <w:gridCol w:w="57"/>
        <w:gridCol w:w="76"/>
        <w:gridCol w:w="13"/>
        <w:gridCol w:w="1866"/>
        <w:gridCol w:w="71"/>
        <w:gridCol w:w="1462"/>
      </w:tblGrid>
      <w:tr w:rsidR="0036545B" w:rsidRPr="0036545B" w14:paraId="1907D2DE" w14:textId="77777777" w:rsidTr="00FE2861">
        <w:trPr>
          <w:trHeight w:val="397"/>
        </w:trPr>
        <w:tc>
          <w:tcPr>
            <w:tcW w:w="1695" w:type="dxa"/>
            <w:shd w:val="pct25" w:color="auto" w:fill="FFFFFF"/>
            <w:hideMark/>
          </w:tcPr>
          <w:p w14:paraId="3E360DD4" w14:textId="77777777" w:rsidR="00D74568" w:rsidRPr="0036545B" w:rsidRDefault="00D74568" w:rsidP="00FE2861">
            <w:pPr>
              <w:pStyle w:val="Qsprompt"/>
              <w:keepNext/>
              <w:spacing w:before="60" w:after="40"/>
              <w:rPr>
                <w:rFonts w:ascii="Verdana" w:hAnsi="Verdana"/>
              </w:rPr>
            </w:pPr>
            <w:r w:rsidRPr="0036545B">
              <w:rPr>
                <w:rFonts w:ascii="Verdana" w:hAnsi="Verdana"/>
              </w:rPr>
              <w:t>Name of undertaking</w:t>
            </w:r>
          </w:p>
        </w:tc>
        <w:tc>
          <w:tcPr>
            <w:tcW w:w="30" w:type="dxa"/>
            <w:shd w:val="pct25" w:color="auto" w:fill="FFFFFF"/>
          </w:tcPr>
          <w:p w14:paraId="3ABD4B6B" w14:textId="77777777" w:rsidR="00D74568" w:rsidRPr="0036545B" w:rsidRDefault="00D74568" w:rsidP="00FE2861">
            <w:pPr>
              <w:pStyle w:val="Qsprompt"/>
              <w:keepNext/>
              <w:spacing w:before="60" w:after="40"/>
              <w:rPr>
                <w:rFonts w:ascii="Verdana" w:hAnsi="Verdana"/>
              </w:rPr>
            </w:pPr>
          </w:p>
        </w:tc>
        <w:tc>
          <w:tcPr>
            <w:tcW w:w="2584" w:type="dxa"/>
            <w:gridSpan w:val="3"/>
            <w:shd w:val="pct25" w:color="auto" w:fill="FFFFFF"/>
            <w:hideMark/>
          </w:tcPr>
          <w:p w14:paraId="0B0313B4" w14:textId="77777777" w:rsidR="00D74568" w:rsidRPr="0036545B" w:rsidRDefault="00D74568" w:rsidP="00FE2861">
            <w:pPr>
              <w:pStyle w:val="Qsprompt"/>
              <w:keepNext/>
              <w:spacing w:before="60" w:after="40"/>
              <w:rPr>
                <w:rFonts w:ascii="Verdana" w:hAnsi="Verdana"/>
              </w:rPr>
            </w:pPr>
            <w:r w:rsidRPr="0036545B">
              <w:rPr>
                <w:rFonts w:ascii="Verdana" w:hAnsi="Verdana"/>
              </w:rPr>
              <w:t>Status (</w:t>
            </w:r>
            <w:proofErr w:type="spellStart"/>
            <w:r w:rsidRPr="0036545B">
              <w:rPr>
                <w:rFonts w:ascii="Verdana" w:hAnsi="Verdana"/>
              </w:rPr>
              <w:t>eg</w:t>
            </w:r>
            <w:proofErr w:type="spellEnd"/>
            <w:r w:rsidRPr="0036545B">
              <w:rPr>
                <w:rFonts w:ascii="Verdana" w:hAnsi="Verdana"/>
              </w:rPr>
              <w:t xml:space="preserve"> active or dissolved)</w:t>
            </w:r>
          </w:p>
        </w:tc>
        <w:tc>
          <w:tcPr>
            <w:tcW w:w="76" w:type="dxa"/>
            <w:shd w:val="pct25" w:color="auto" w:fill="FFFFFF"/>
          </w:tcPr>
          <w:p w14:paraId="10178CFA" w14:textId="77777777" w:rsidR="00D74568" w:rsidRPr="0036545B" w:rsidRDefault="00D74568" w:rsidP="00FE2861">
            <w:pPr>
              <w:pStyle w:val="Qsprompt"/>
              <w:keepNext/>
              <w:spacing w:before="60" w:after="40"/>
              <w:rPr>
                <w:rFonts w:ascii="Verdana" w:hAnsi="Verdana"/>
              </w:rPr>
            </w:pPr>
          </w:p>
        </w:tc>
        <w:tc>
          <w:tcPr>
            <w:tcW w:w="1879" w:type="dxa"/>
            <w:gridSpan w:val="2"/>
            <w:shd w:val="pct25" w:color="auto" w:fill="FFFFFF"/>
            <w:hideMark/>
          </w:tcPr>
          <w:p w14:paraId="72880937" w14:textId="77777777" w:rsidR="00D74568" w:rsidRPr="0036545B" w:rsidRDefault="00D74568" w:rsidP="00FE2861">
            <w:pPr>
              <w:pStyle w:val="Qsprompt"/>
              <w:keepNext/>
              <w:spacing w:before="60" w:after="40"/>
              <w:rPr>
                <w:rFonts w:ascii="Verdana" w:hAnsi="Verdana"/>
              </w:rPr>
            </w:pPr>
            <w:r w:rsidRPr="0036545B">
              <w:rPr>
                <w:rFonts w:ascii="Verdana" w:hAnsi="Verdana"/>
              </w:rPr>
              <w:t>Percentage of control held</w:t>
            </w:r>
          </w:p>
        </w:tc>
        <w:tc>
          <w:tcPr>
            <w:tcW w:w="71" w:type="dxa"/>
            <w:shd w:val="pct25" w:color="auto" w:fill="FFFFFF"/>
          </w:tcPr>
          <w:p w14:paraId="67D67E3C" w14:textId="77777777" w:rsidR="00D74568" w:rsidRPr="0036545B" w:rsidRDefault="00D74568" w:rsidP="00FE2861">
            <w:pPr>
              <w:pStyle w:val="Qsprompt"/>
              <w:keepNext/>
              <w:spacing w:before="60" w:after="40"/>
              <w:rPr>
                <w:rFonts w:ascii="Verdana" w:hAnsi="Verdana"/>
              </w:rPr>
            </w:pPr>
          </w:p>
        </w:tc>
        <w:tc>
          <w:tcPr>
            <w:tcW w:w="1462" w:type="dxa"/>
            <w:shd w:val="pct25" w:color="auto" w:fill="FFFFFF"/>
            <w:hideMark/>
          </w:tcPr>
          <w:p w14:paraId="2AB5BC5C" w14:textId="77777777" w:rsidR="00D74568" w:rsidRPr="0036545B" w:rsidRDefault="00D74568" w:rsidP="00FE2861">
            <w:pPr>
              <w:pStyle w:val="Qsprompt"/>
              <w:keepNext/>
              <w:spacing w:before="60" w:after="40"/>
              <w:rPr>
                <w:rFonts w:ascii="Verdana" w:hAnsi="Verdana"/>
              </w:rPr>
            </w:pPr>
          </w:p>
        </w:tc>
      </w:tr>
      <w:tr w:rsidR="0036545B" w:rsidRPr="0036545B" w14:paraId="17AB9030" w14:textId="77777777" w:rsidTr="00FE2861">
        <w:trPr>
          <w:trHeight w:val="82"/>
        </w:trPr>
        <w:tc>
          <w:tcPr>
            <w:tcW w:w="1695" w:type="dxa"/>
          </w:tcPr>
          <w:p w14:paraId="5C314006" w14:textId="77777777" w:rsidR="00D74568" w:rsidRPr="0036545B" w:rsidRDefault="00D74568" w:rsidP="00FE2861">
            <w:pPr>
              <w:pStyle w:val="Qsprompt"/>
              <w:spacing w:line="240" w:lineRule="auto"/>
              <w:ind w:left="0"/>
              <w:rPr>
                <w:rFonts w:ascii="Verdana" w:hAnsi="Verdana"/>
                <w:sz w:val="4"/>
              </w:rPr>
            </w:pPr>
          </w:p>
        </w:tc>
        <w:tc>
          <w:tcPr>
            <w:tcW w:w="30" w:type="dxa"/>
          </w:tcPr>
          <w:p w14:paraId="68721AEA" w14:textId="77777777" w:rsidR="00D74568" w:rsidRPr="0036545B" w:rsidRDefault="00D74568" w:rsidP="00FE2861">
            <w:pPr>
              <w:pStyle w:val="Qsanswer"/>
              <w:spacing w:after="0" w:line="240" w:lineRule="auto"/>
              <w:ind w:left="0" w:right="0"/>
              <w:rPr>
                <w:rFonts w:ascii="Verdana" w:hAnsi="Verdana"/>
                <w:color w:val="auto"/>
                <w:sz w:val="4"/>
              </w:rPr>
            </w:pPr>
          </w:p>
        </w:tc>
        <w:tc>
          <w:tcPr>
            <w:tcW w:w="2584" w:type="dxa"/>
            <w:gridSpan w:val="3"/>
          </w:tcPr>
          <w:p w14:paraId="7C7F830F" w14:textId="77777777" w:rsidR="00D74568" w:rsidRPr="0036545B" w:rsidRDefault="00D74568" w:rsidP="00FE2861">
            <w:pPr>
              <w:pStyle w:val="Qsanswer"/>
              <w:spacing w:after="0" w:line="240" w:lineRule="auto"/>
              <w:ind w:left="0" w:right="0"/>
              <w:rPr>
                <w:rFonts w:ascii="Verdana" w:hAnsi="Verdana"/>
                <w:color w:val="auto"/>
                <w:sz w:val="4"/>
              </w:rPr>
            </w:pPr>
          </w:p>
        </w:tc>
        <w:tc>
          <w:tcPr>
            <w:tcW w:w="76" w:type="dxa"/>
          </w:tcPr>
          <w:p w14:paraId="42D3C08C" w14:textId="77777777" w:rsidR="00D74568" w:rsidRPr="0036545B" w:rsidRDefault="00D74568" w:rsidP="00FE2861">
            <w:pPr>
              <w:pStyle w:val="Qsanswer"/>
              <w:spacing w:after="0" w:line="240" w:lineRule="auto"/>
              <w:ind w:left="0" w:right="0"/>
              <w:rPr>
                <w:rFonts w:ascii="Verdana" w:hAnsi="Verdana"/>
                <w:color w:val="auto"/>
                <w:sz w:val="4"/>
              </w:rPr>
            </w:pPr>
          </w:p>
        </w:tc>
        <w:tc>
          <w:tcPr>
            <w:tcW w:w="1879" w:type="dxa"/>
            <w:gridSpan w:val="2"/>
            <w:tcBorders>
              <w:top w:val="nil"/>
              <w:left w:val="nil"/>
              <w:bottom w:val="single" w:sz="4" w:space="0" w:color="auto"/>
              <w:right w:val="nil"/>
            </w:tcBorders>
          </w:tcPr>
          <w:p w14:paraId="508E9C7E" w14:textId="77777777" w:rsidR="00D74568" w:rsidRPr="0036545B" w:rsidRDefault="00D74568" w:rsidP="00FE2861">
            <w:pPr>
              <w:pStyle w:val="Qsanswer"/>
              <w:spacing w:after="0" w:line="240" w:lineRule="auto"/>
              <w:ind w:left="0" w:right="0"/>
              <w:rPr>
                <w:rFonts w:ascii="Verdana" w:hAnsi="Verdana"/>
                <w:color w:val="auto"/>
                <w:sz w:val="4"/>
              </w:rPr>
            </w:pPr>
          </w:p>
        </w:tc>
        <w:tc>
          <w:tcPr>
            <w:tcW w:w="71" w:type="dxa"/>
          </w:tcPr>
          <w:p w14:paraId="0A165B41" w14:textId="77777777" w:rsidR="00D74568" w:rsidRPr="0036545B" w:rsidRDefault="00D74568" w:rsidP="00FE2861">
            <w:pPr>
              <w:pStyle w:val="Qsanswer"/>
              <w:spacing w:after="0" w:line="240" w:lineRule="auto"/>
              <w:ind w:left="0" w:right="0"/>
              <w:rPr>
                <w:rFonts w:ascii="Verdana" w:hAnsi="Verdana"/>
                <w:color w:val="auto"/>
                <w:sz w:val="4"/>
              </w:rPr>
            </w:pPr>
          </w:p>
        </w:tc>
        <w:tc>
          <w:tcPr>
            <w:tcW w:w="1462" w:type="dxa"/>
          </w:tcPr>
          <w:p w14:paraId="16B7790C" w14:textId="77777777" w:rsidR="00D74568" w:rsidRPr="0036545B" w:rsidRDefault="00D74568" w:rsidP="00FE2861">
            <w:pPr>
              <w:pStyle w:val="Qsanswer"/>
              <w:spacing w:after="0" w:line="240" w:lineRule="auto"/>
              <w:ind w:left="0" w:right="0"/>
              <w:rPr>
                <w:rFonts w:ascii="Verdana" w:hAnsi="Verdana"/>
                <w:color w:val="auto"/>
                <w:sz w:val="4"/>
              </w:rPr>
            </w:pPr>
          </w:p>
        </w:tc>
      </w:tr>
      <w:tr w:rsidR="0036545B" w:rsidRPr="0036545B" w14:paraId="6A6B39C3" w14:textId="77777777" w:rsidTr="00FE2861">
        <w:trPr>
          <w:trHeight w:val="324"/>
        </w:trPr>
        <w:tc>
          <w:tcPr>
            <w:tcW w:w="1695" w:type="dxa"/>
            <w:tcBorders>
              <w:top w:val="single" w:sz="4" w:space="0" w:color="auto"/>
              <w:left w:val="single" w:sz="4" w:space="0" w:color="auto"/>
              <w:bottom w:val="single" w:sz="4" w:space="0" w:color="auto"/>
              <w:right w:val="single" w:sz="4" w:space="0" w:color="auto"/>
            </w:tcBorders>
            <w:hideMark/>
          </w:tcPr>
          <w:p w14:paraId="2BC73836" w14:textId="77777777" w:rsidR="00D74568" w:rsidRPr="0036545B" w:rsidRDefault="00D74568" w:rsidP="00FE2861">
            <w:pPr>
              <w:pStyle w:val="Qsprompt"/>
              <w:spacing w:before="40"/>
              <w:rPr>
                <w:rFonts w:ascii="Verdana" w:hAnsi="Verdana"/>
              </w:rPr>
            </w:pPr>
            <w:r w:rsidRPr="0036545B">
              <w:rPr>
                <w:rFonts w:ascii="Verdana" w:hAnsi="Verdana"/>
              </w:rPr>
              <w:fldChar w:fldCharType="begin">
                <w:ffData>
                  <w:name w:val="Text102"/>
                  <w:enabled/>
                  <w:calcOnExit w:val="0"/>
                  <w:textInput/>
                </w:ffData>
              </w:fldChar>
            </w:r>
            <w:r w:rsidRPr="0036545B">
              <w:rPr>
                <w:rFonts w:ascii="Verdana" w:hAnsi="Verdana"/>
              </w:rPr>
              <w:instrText xml:space="preserve"> FORMTEXT </w:instrText>
            </w:r>
            <w:r w:rsidRPr="0036545B">
              <w:rPr>
                <w:rFonts w:ascii="Verdana" w:hAnsi="Verdana"/>
              </w:rPr>
            </w:r>
            <w:r w:rsidRPr="0036545B">
              <w:rPr>
                <w:rFonts w:ascii="Verdana" w:hAnsi="Verdana"/>
              </w:rPr>
              <w:fldChar w:fldCharType="separate"/>
            </w:r>
            <w:r w:rsidRPr="0036545B">
              <w:rPr>
                <w:rFonts w:ascii="Verdana" w:hAnsi="Verdana"/>
                <w:noProof/>
              </w:rPr>
              <w:t> </w:t>
            </w:r>
            <w:r w:rsidRPr="0036545B">
              <w:rPr>
                <w:rFonts w:ascii="Verdana" w:hAnsi="Verdana"/>
                <w:noProof/>
              </w:rPr>
              <w:t> </w:t>
            </w:r>
            <w:r w:rsidRPr="0036545B">
              <w:rPr>
                <w:rFonts w:ascii="Verdana" w:hAnsi="Verdana"/>
                <w:noProof/>
              </w:rPr>
              <w:t> </w:t>
            </w:r>
            <w:r w:rsidRPr="0036545B">
              <w:rPr>
                <w:rFonts w:ascii="Verdana" w:hAnsi="Verdana"/>
                <w:noProof/>
              </w:rPr>
              <w:t> </w:t>
            </w:r>
            <w:r w:rsidRPr="0036545B">
              <w:rPr>
                <w:rFonts w:ascii="Verdana" w:hAnsi="Verdana"/>
                <w:noProof/>
              </w:rPr>
              <w:t> </w:t>
            </w:r>
            <w:r w:rsidRPr="0036545B">
              <w:rPr>
                <w:rFonts w:ascii="Verdana" w:hAnsi="Verdana"/>
              </w:rPr>
              <w:fldChar w:fldCharType="end"/>
            </w:r>
          </w:p>
        </w:tc>
        <w:tc>
          <w:tcPr>
            <w:tcW w:w="30" w:type="dxa"/>
          </w:tcPr>
          <w:p w14:paraId="14C440FE" w14:textId="77777777" w:rsidR="00D74568" w:rsidRPr="0036545B" w:rsidRDefault="00D74568" w:rsidP="00FE2861">
            <w:pPr>
              <w:pStyle w:val="Qsanswer"/>
              <w:spacing w:before="60"/>
              <w:ind w:right="0"/>
              <w:rPr>
                <w:rFonts w:ascii="Verdana" w:hAnsi="Verdana"/>
                <w:color w:val="auto"/>
              </w:rPr>
            </w:pPr>
          </w:p>
        </w:tc>
        <w:tc>
          <w:tcPr>
            <w:tcW w:w="71" w:type="dxa"/>
            <w:tcBorders>
              <w:top w:val="nil"/>
              <w:left w:val="nil"/>
              <w:bottom w:val="nil"/>
              <w:right w:val="single" w:sz="4" w:space="0" w:color="auto"/>
            </w:tcBorders>
          </w:tcPr>
          <w:p w14:paraId="47FE0DCA" w14:textId="77777777" w:rsidR="00D74568" w:rsidRPr="0036545B" w:rsidRDefault="00D74568" w:rsidP="00FE2861">
            <w:pPr>
              <w:pStyle w:val="Qsanswer"/>
              <w:spacing w:before="60"/>
              <w:ind w:right="0"/>
              <w:rPr>
                <w:rFonts w:ascii="Verdana" w:hAnsi="Verdana"/>
                <w:color w:val="auto"/>
              </w:rPr>
            </w:pPr>
          </w:p>
        </w:tc>
        <w:tc>
          <w:tcPr>
            <w:tcW w:w="2456" w:type="dxa"/>
            <w:tcBorders>
              <w:top w:val="single" w:sz="4" w:space="0" w:color="auto"/>
              <w:left w:val="single" w:sz="4" w:space="0" w:color="auto"/>
              <w:bottom w:val="single" w:sz="4" w:space="0" w:color="auto"/>
              <w:right w:val="single" w:sz="4" w:space="0" w:color="auto"/>
            </w:tcBorders>
            <w:hideMark/>
          </w:tcPr>
          <w:p w14:paraId="7863DD17" w14:textId="77777777" w:rsidR="00D74568" w:rsidRPr="0036545B" w:rsidRDefault="00D74568" w:rsidP="00FE2861">
            <w:pPr>
              <w:pStyle w:val="Qsanswer"/>
              <w:spacing w:before="60"/>
              <w:ind w:right="0"/>
              <w:rPr>
                <w:rFonts w:ascii="Verdana" w:hAnsi="Verdana"/>
                <w:color w:val="auto"/>
              </w:rPr>
            </w:pPr>
            <w:r w:rsidRPr="0036545B">
              <w:rPr>
                <w:rFonts w:ascii="Verdana" w:hAnsi="Verdana"/>
                <w:color w:val="auto"/>
              </w:rPr>
              <w:fldChar w:fldCharType="begin">
                <w:ffData>
                  <w:name w:val="Text102"/>
                  <w:enabled/>
                  <w:calcOnExit w:val="0"/>
                  <w:textInput/>
                </w:ffData>
              </w:fldChar>
            </w:r>
            <w:r w:rsidRPr="0036545B">
              <w:rPr>
                <w:rFonts w:ascii="Verdana" w:hAnsi="Verdana"/>
                <w:color w:val="auto"/>
              </w:rPr>
              <w:instrText xml:space="preserve"> FORMTEXT </w:instrText>
            </w:r>
            <w:r w:rsidRPr="0036545B">
              <w:rPr>
                <w:rFonts w:ascii="Verdana" w:hAnsi="Verdana"/>
                <w:color w:val="auto"/>
              </w:rPr>
            </w:r>
            <w:r w:rsidRPr="0036545B">
              <w:rPr>
                <w:rFonts w:ascii="Verdana" w:hAnsi="Verdana"/>
                <w:color w:val="auto"/>
              </w:rPr>
              <w:fldChar w:fldCharType="separate"/>
            </w:r>
            <w:r w:rsidRPr="0036545B">
              <w:rPr>
                <w:rFonts w:ascii="Verdana" w:hAnsi="Verdana"/>
                <w:noProof/>
                <w:color w:val="auto"/>
              </w:rPr>
              <w:t> </w:t>
            </w:r>
            <w:r w:rsidRPr="0036545B">
              <w:rPr>
                <w:rFonts w:ascii="Verdana" w:hAnsi="Verdana"/>
                <w:noProof/>
                <w:color w:val="auto"/>
              </w:rPr>
              <w:t> </w:t>
            </w:r>
            <w:r w:rsidRPr="0036545B">
              <w:rPr>
                <w:rFonts w:ascii="Verdana" w:hAnsi="Verdana"/>
                <w:noProof/>
                <w:color w:val="auto"/>
              </w:rPr>
              <w:t> </w:t>
            </w:r>
            <w:r w:rsidRPr="0036545B">
              <w:rPr>
                <w:rFonts w:ascii="Verdana" w:hAnsi="Verdana"/>
                <w:noProof/>
                <w:color w:val="auto"/>
              </w:rPr>
              <w:t> </w:t>
            </w:r>
            <w:r w:rsidRPr="0036545B">
              <w:rPr>
                <w:rFonts w:ascii="Verdana" w:hAnsi="Verdana"/>
                <w:noProof/>
                <w:color w:val="auto"/>
              </w:rPr>
              <w:t> </w:t>
            </w:r>
            <w:r w:rsidRPr="0036545B">
              <w:rPr>
                <w:rFonts w:ascii="Verdana" w:hAnsi="Verdana"/>
                <w:color w:val="auto"/>
              </w:rPr>
              <w:fldChar w:fldCharType="end"/>
            </w:r>
          </w:p>
        </w:tc>
        <w:tc>
          <w:tcPr>
            <w:tcW w:w="146" w:type="dxa"/>
            <w:gridSpan w:val="3"/>
            <w:tcBorders>
              <w:top w:val="nil"/>
              <w:left w:val="single" w:sz="4" w:space="0" w:color="auto"/>
              <w:bottom w:val="nil"/>
              <w:right w:val="nil"/>
            </w:tcBorders>
          </w:tcPr>
          <w:p w14:paraId="2A25ABF9" w14:textId="77777777" w:rsidR="00D74568" w:rsidRPr="0036545B" w:rsidRDefault="00D74568" w:rsidP="00FE2861">
            <w:pPr>
              <w:pStyle w:val="Qsanswer"/>
              <w:spacing w:before="60"/>
              <w:ind w:right="0"/>
              <w:rPr>
                <w:rFonts w:ascii="Verdana" w:hAnsi="Verdana"/>
                <w:color w:val="auto"/>
              </w:rPr>
            </w:pPr>
          </w:p>
        </w:tc>
        <w:tc>
          <w:tcPr>
            <w:tcW w:w="3399" w:type="dxa"/>
            <w:gridSpan w:val="3"/>
            <w:tcBorders>
              <w:top w:val="single" w:sz="4" w:space="0" w:color="auto"/>
              <w:left w:val="single" w:sz="4" w:space="0" w:color="auto"/>
              <w:bottom w:val="single" w:sz="4" w:space="0" w:color="auto"/>
              <w:right w:val="single" w:sz="4" w:space="0" w:color="auto"/>
            </w:tcBorders>
            <w:hideMark/>
          </w:tcPr>
          <w:p w14:paraId="0243499A" w14:textId="77777777" w:rsidR="00D74568" w:rsidRPr="0036545B" w:rsidRDefault="00D74568" w:rsidP="00FE2861">
            <w:pPr>
              <w:pStyle w:val="Qsprompt"/>
              <w:spacing w:before="40"/>
              <w:rPr>
                <w:rFonts w:ascii="Verdana" w:hAnsi="Verdana"/>
              </w:rPr>
            </w:pPr>
            <w:r w:rsidRPr="0036545B">
              <w:rPr>
                <w:rFonts w:ascii="Verdana" w:hAnsi="Verdana"/>
              </w:rPr>
              <w:fldChar w:fldCharType="begin">
                <w:ffData>
                  <w:name w:val="Text102"/>
                  <w:enabled/>
                  <w:calcOnExit w:val="0"/>
                  <w:textInput/>
                </w:ffData>
              </w:fldChar>
            </w:r>
            <w:r w:rsidRPr="0036545B">
              <w:rPr>
                <w:rFonts w:ascii="Verdana" w:hAnsi="Verdana"/>
              </w:rPr>
              <w:instrText xml:space="preserve"> FORMTEXT </w:instrText>
            </w:r>
            <w:r w:rsidRPr="0036545B">
              <w:rPr>
                <w:rFonts w:ascii="Verdana" w:hAnsi="Verdana"/>
              </w:rPr>
            </w:r>
            <w:r w:rsidRPr="0036545B">
              <w:rPr>
                <w:rFonts w:ascii="Verdana" w:hAnsi="Verdana"/>
              </w:rPr>
              <w:fldChar w:fldCharType="separate"/>
            </w:r>
            <w:r w:rsidRPr="0036545B">
              <w:rPr>
                <w:rFonts w:ascii="Verdana" w:hAnsi="Verdana"/>
                <w:noProof/>
              </w:rPr>
              <w:t> </w:t>
            </w:r>
            <w:r w:rsidRPr="0036545B">
              <w:rPr>
                <w:rFonts w:ascii="Verdana" w:hAnsi="Verdana"/>
                <w:noProof/>
              </w:rPr>
              <w:t> </w:t>
            </w:r>
            <w:r w:rsidRPr="0036545B">
              <w:rPr>
                <w:rFonts w:ascii="Verdana" w:hAnsi="Verdana"/>
                <w:noProof/>
              </w:rPr>
              <w:t> </w:t>
            </w:r>
            <w:r w:rsidRPr="0036545B">
              <w:rPr>
                <w:rFonts w:ascii="Verdana" w:hAnsi="Verdana"/>
                <w:noProof/>
              </w:rPr>
              <w:t> </w:t>
            </w:r>
            <w:r w:rsidRPr="0036545B">
              <w:rPr>
                <w:rFonts w:ascii="Verdana" w:hAnsi="Verdana"/>
                <w:noProof/>
              </w:rPr>
              <w:t> </w:t>
            </w:r>
            <w:r w:rsidRPr="0036545B">
              <w:rPr>
                <w:rFonts w:ascii="Verdana" w:hAnsi="Verdana"/>
              </w:rPr>
              <w:fldChar w:fldCharType="end"/>
            </w:r>
          </w:p>
        </w:tc>
      </w:tr>
      <w:tr w:rsidR="0036545B" w:rsidRPr="0036545B" w14:paraId="0A4E7119" w14:textId="77777777" w:rsidTr="00FE2861">
        <w:trPr>
          <w:trHeight w:val="46"/>
        </w:trPr>
        <w:tc>
          <w:tcPr>
            <w:tcW w:w="1695" w:type="dxa"/>
            <w:tcBorders>
              <w:top w:val="nil"/>
              <w:left w:val="nil"/>
              <w:bottom w:val="single" w:sz="12" w:space="0" w:color="C0C0C0"/>
              <w:right w:val="nil"/>
            </w:tcBorders>
          </w:tcPr>
          <w:p w14:paraId="2E93DD1D" w14:textId="77777777" w:rsidR="00D74568" w:rsidRPr="0036545B" w:rsidRDefault="00D74568" w:rsidP="00FE2861">
            <w:pPr>
              <w:pStyle w:val="Qsprompt"/>
              <w:spacing w:line="240" w:lineRule="auto"/>
              <w:ind w:left="0"/>
              <w:rPr>
                <w:rFonts w:ascii="Verdana" w:hAnsi="Verdana"/>
                <w:sz w:val="4"/>
              </w:rPr>
            </w:pPr>
          </w:p>
        </w:tc>
        <w:tc>
          <w:tcPr>
            <w:tcW w:w="30" w:type="dxa"/>
            <w:tcBorders>
              <w:top w:val="nil"/>
              <w:left w:val="nil"/>
              <w:bottom w:val="single" w:sz="12" w:space="0" w:color="C0C0C0"/>
              <w:right w:val="nil"/>
            </w:tcBorders>
          </w:tcPr>
          <w:p w14:paraId="799661E5" w14:textId="77777777" w:rsidR="00D74568" w:rsidRPr="0036545B" w:rsidRDefault="00D74568" w:rsidP="00FE2861">
            <w:pPr>
              <w:pStyle w:val="Qsanswer"/>
              <w:spacing w:after="0" w:line="240" w:lineRule="auto"/>
              <w:ind w:left="0" w:right="0"/>
              <w:rPr>
                <w:rFonts w:ascii="Verdana" w:hAnsi="Verdana"/>
                <w:color w:val="auto"/>
                <w:sz w:val="4"/>
              </w:rPr>
            </w:pPr>
          </w:p>
        </w:tc>
        <w:tc>
          <w:tcPr>
            <w:tcW w:w="71" w:type="dxa"/>
            <w:tcBorders>
              <w:top w:val="nil"/>
              <w:left w:val="nil"/>
              <w:bottom w:val="single" w:sz="12" w:space="0" w:color="C0C0C0"/>
              <w:right w:val="nil"/>
            </w:tcBorders>
          </w:tcPr>
          <w:p w14:paraId="19368F85" w14:textId="77777777" w:rsidR="00D74568" w:rsidRPr="0036545B" w:rsidRDefault="00D74568" w:rsidP="00FE2861">
            <w:pPr>
              <w:pStyle w:val="Qsanswer"/>
              <w:spacing w:after="0" w:line="240" w:lineRule="auto"/>
              <w:ind w:left="0" w:right="0"/>
              <w:rPr>
                <w:rFonts w:ascii="Verdana" w:hAnsi="Verdana"/>
                <w:color w:val="auto"/>
                <w:sz w:val="4"/>
              </w:rPr>
            </w:pPr>
          </w:p>
        </w:tc>
        <w:tc>
          <w:tcPr>
            <w:tcW w:w="2456" w:type="dxa"/>
            <w:tcBorders>
              <w:top w:val="single" w:sz="4" w:space="0" w:color="auto"/>
              <w:left w:val="nil"/>
              <w:bottom w:val="single" w:sz="12" w:space="0" w:color="C0C0C0"/>
              <w:right w:val="nil"/>
            </w:tcBorders>
          </w:tcPr>
          <w:p w14:paraId="5D2CA892" w14:textId="77777777" w:rsidR="00D74568" w:rsidRPr="0036545B" w:rsidRDefault="00D74568" w:rsidP="00FE2861">
            <w:pPr>
              <w:pStyle w:val="Qsanswer"/>
              <w:spacing w:after="0" w:line="240" w:lineRule="auto"/>
              <w:ind w:left="0" w:right="0"/>
              <w:rPr>
                <w:rFonts w:ascii="Verdana" w:hAnsi="Verdana"/>
                <w:color w:val="auto"/>
                <w:sz w:val="4"/>
              </w:rPr>
            </w:pPr>
          </w:p>
        </w:tc>
        <w:tc>
          <w:tcPr>
            <w:tcW w:w="146" w:type="dxa"/>
            <w:gridSpan w:val="3"/>
            <w:tcBorders>
              <w:top w:val="nil"/>
              <w:left w:val="nil"/>
              <w:bottom w:val="single" w:sz="12" w:space="0" w:color="C0C0C0"/>
              <w:right w:val="nil"/>
            </w:tcBorders>
          </w:tcPr>
          <w:p w14:paraId="154BDF47" w14:textId="77777777" w:rsidR="00D74568" w:rsidRPr="0036545B" w:rsidRDefault="00D74568" w:rsidP="00FE2861">
            <w:pPr>
              <w:pStyle w:val="Qsanswer"/>
              <w:spacing w:after="0" w:line="240" w:lineRule="auto"/>
              <w:ind w:left="0" w:right="0"/>
              <w:rPr>
                <w:rFonts w:ascii="Verdana" w:hAnsi="Verdana"/>
                <w:color w:val="auto"/>
                <w:sz w:val="4"/>
              </w:rPr>
            </w:pPr>
          </w:p>
        </w:tc>
        <w:tc>
          <w:tcPr>
            <w:tcW w:w="3399" w:type="dxa"/>
            <w:gridSpan w:val="3"/>
            <w:tcBorders>
              <w:top w:val="nil"/>
              <w:left w:val="nil"/>
              <w:bottom w:val="single" w:sz="12" w:space="0" w:color="C0C0C0"/>
              <w:right w:val="nil"/>
            </w:tcBorders>
          </w:tcPr>
          <w:p w14:paraId="1AC17266" w14:textId="77777777" w:rsidR="00D74568" w:rsidRPr="0036545B" w:rsidRDefault="00D74568" w:rsidP="00FE2861">
            <w:pPr>
              <w:pStyle w:val="Qsanswer"/>
              <w:spacing w:after="0" w:line="240" w:lineRule="auto"/>
              <w:ind w:left="0" w:right="0"/>
              <w:rPr>
                <w:rFonts w:ascii="Verdana" w:hAnsi="Verdana"/>
                <w:color w:val="auto"/>
                <w:sz w:val="4"/>
              </w:rPr>
            </w:pPr>
          </w:p>
        </w:tc>
      </w:tr>
      <w:tr w:rsidR="0036545B" w:rsidRPr="0036545B" w14:paraId="31734F64" w14:textId="77777777" w:rsidTr="00FE2861">
        <w:trPr>
          <w:trHeight w:val="46"/>
        </w:trPr>
        <w:tc>
          <w:tcPr>
            <w:tcW w:w="1695" w:type="dxa"/>
          </w:tcPr>
          <w:p w14:paraId="7E558ED7" w14:textId="77777777" w:rsidR="00D74568" w:rsidRPr="0036545B" w:rsidRDefault="00D74568" w:rsidP="00FE2861">
            <w:pPr>
              <w:pStyle w:val="Qsprompt"/>
              <w:spacing w:line="240" w:lineRule="auto"/>
              <w:ind w:left="0"/>
              <w:rPr>
                <w:rFonts w:ascii="Verdana" w:hAnsi="Verdana"/>
                <w:sz w:val="4"/>
              </w:rPr>
            </w:pPr>
          </w:p>
        </w:tc>
        <w:tc>
          <w:tcPr>
            <w:tcW w:w="30" w:type="dxa"/>
          </w:tcPr>
          <w:p w14:paraId="3355C83D" w14:textId="77777777" w:rsidR="00D74568" w:rsidRPr="0036545B" w:rsidRDefault="00D74568" w:rsidP="00FE2861">
            <w:pPr>
              <w:pStyle w:val="Qsanswer"/>
              <w:spacing w:after="0" w:line="240" w:lineRule="auto"/>
              <w:ind w:left="0" w:right="0"/>
              <w:rPr>
                <w:rFonts w:ascii="Verdana" w:hAnsi="Verdana"/>
                <w:color w:val="auto"/>
                <w:sz w:val="4"/>
              </w:rPr>
            </w:pPr>
          </w:p>
        </w:tc>
        <w:tc>
          <w:tcPr>
            <w:tcW w:w="71" w:type="dxa"/>
          </w:tcPr>
          <w:p w14:paraId="7CEFA8FE" w14:textId="77777777" w:rsidR="00D74568" w:rsidRPr="0036545B" w:rsidRDefault="00D74568" w:rsidP="00FE2861">
            <w:pPr>
              <w:pStyle w:val="Qsanswer"/>
              <w:spacing w:after="0" w:line="240" w:lineRule="auto"/>
              <w:ind w:left="0" w:right="0"/>
              <w:rPr>
                <w:rFonts w:ascii="Verdana" w:hAnsi="Verdana"/>
                <w:color w:val="auto"/>
                <w:sz w:val="4"/>
              </w:rPr>
            </w:pPr>
          </w:p>
        </w:tc>
        <w:tc>
          <w:tcPr>
            <w:tcW w:w="2456" w:type="dxa"/>
            <w:tcBorders>
              <w:top w:val="nil"/>
              <w:left w:val="nil"/>
              <w:bottom w:val="single" w:sz="4" w:space="0" w:color="auto"/>
              <w:right w:val="nil"/>
            </w:tcBorders>
          </w:tcPr>
          <w:p w14:paraId="11331A81" w14:textId="77777777" w:rsidR="00D74568" w:rsidRPr="0036545B" w:rsidRDefault="00D74568" w:rsidP="00FE2861">
            <w:pPr>
              <w:pStyle w:val="Qsanswer"/>
              <w:spacing w:after="0" w:line="240" w:lineRule="auto"/>
              <w:ind w:left="0" w:right="0"/>
              <w:rPr>
                <w:rFonts w:ascii="Verdana" w:hAnsi="Verdana"/>
                <w:color w:val="auto"/>
                <w:sz w:val="4"/>
              </w:rPr>
            </w:pPr>
          </w:p>
        </w:tc>
        <w:tc>
          <w:tcPr>
            <w:tcW w:w="146" w:type="dxa"/>
            <w:gridSpan w:val="3"/>
          </w:tcPr>
          <w:p w14:paraId="708C6EA6" w14:textId="77777777" w:rsidR="00D74568" w:rsidRPr="0036545B" w:rsidRDefault="00D74568" w:rsidP="00FE2861">
            <w:pPr>
              <w:pStyle w:val="Qsanswer"/>
              <w:spacing w:after="0" w:line="240" w:lineRule="auto"/>
              <w:ind w:left="0" w:right="0"/>
              <w:rPr>
                <w:rFonts w:ascii="Verdana" w:hAnsi="Verdana"/>
                <w:color w:val="auto"/>
                <w:sz w:val="4"/>
              </w:rPr>
            </w:pPr>
          </w:p>
        </w:tc>
        <w:tc>
          <w:tcPr>
            <w:tcW w:w="3399" w:type="dxa"/>
            <w:gridSpan w:val="3"/>
          </w:tcPr>
          <w:p w14:paraId="567DC173" w14:textId="77777777" w:rsidR="00D74568" w:rsidRPr="0036545B" w:rsidRDefault="00D74568" w:rsidP="00FE2861">
            <w:pPr>
              <w:pStyle w:val="Qsanswer"/>
              <w:spacing w:after="0" w:line="240" w:lineRule="auto"/>
              <w:ind w:left="0" w:right="0"/>
              <w:rPr>
                <w:rFonts w:ascii="Verdana" w:hAnsi="Verdana"/>
                <w:color w:val="auto"/>
                <w:sz w:val="4"/>
              </w:rPr>
            </w:pPr>
          </w:p>
        </w:tc>
      </w:tr>
      <w:tr w:rsidR="0036545B" w:rsidRPr="0036545B" w14:paraId="298578D7" w14:textId="77777777" w:rsidTr="00FE2861">
        <w:trPr>
          <w:trHeight w:val="324"/>
        </w:trPr>
        <w:tc>
          <w:tcPr>
            <w:tcW w:w="1695" w:type="dxa"/>
            <w:tcBorders>
              <w:top w:val="single" w:sz="4" w:space="0" w:color="auto"/>
              <w:left w:val="single" w:sz="4" w:space="0" w:color="auto"/>
              <w:bottom w:val="single" w:sz="4" w:space="0" w:color="auto"/>
              <w:right w:val="single" w:sz="4" w:space="0" w:color="auto"/>
            </w:tcBorders>
            <w:hideMark/>
          </w:tcPr>
          <w:p w14:paraId="2FB97769" w14:textId="77777777" w:rsidR="00D74568" w:rsidRPr="0036545B" w:rsidRDefault="00D74568" w:rsidP="00FE2861">
            <w:pPr>
              <w:pStyle w:val="Qsprompt"/>
              <w:spacing w:before="40"/>
              <w:rPr>
                <w:rFonts w:ascii="Verdana" w:hAnsi="Verdana"/>
              </w:rPr>
            </w:pPr>
            <w:r w:rsidRPr="0036545B">
              <w:rPr>
                <w:rFonts w:ascii="Verdana" w:hAnsi="Verdana"/>
              </w:rPr>
              <w:fldChar w:fldCharType="begin">
                <w:ffData>
                  <w:name w:val="Text102"/>
                  <w:enabled/>
                  <w:calcOnExit w:val="0"/>
                  <w:textInput/>
                </w:ffData>
              </w:fldChar>
            </w:r>
            <w:r w:rsidRPr="0036545B">
              <w:rPr>
                <w:rFonts w:ascii="Verdana" w:hAnsi="Verdana"/>
              </w:rPr>
              <w:instrText xml:space="preserve"> FORMTEXT </w:instrText>
            </w:r>
            <w:r w:rsidRPr="0036545B">
              <w:rPr>
                <w:rFonts w:ascii="Verdana" w:hAnsi="Verdana"/>
              </w:rPr>
            </w:r>
            <w:r w:rsidRPr="0036545B">
              <w:rPr>
                <w:rFonts w:ascii="Verdana" w:hAnsi="Verdana"/>
              </w:rPr>
              <w:fldChar w:fldCharType="separate"/>
            </w:r>
            <w:r w:rsidRPr="0036545B">
              <w:rPr>
                <w:rFonts w:ascii="Verdana" w:hAnsi="Verdana"/>
                <w:noProof/>
              </w:rPr>
              <w:t> </w:t>
            </w:r>
            <w:r w:rsidRPr="0036545B">
              <w:rPr>
                <w:rFonts w:ascii="Verdana" w:hAnsi="Verdana"/>
                <w:noProof/>
              </w:rPr>
              <w:t> </w:t>
            </w:r>
            <w:r w:rsidRPr="0036545B">
              <w:rPr>
                <w:rFonts w:ascii="Verdana" w:hAnsi="Verdana"/>
                <w:noProof/>
              </w:rPr>
              <w:t> </w:t>
            </w:r>
            <w:r w:rsidRPr="0036545B">
              <w:rPr>
                <w:rFonts w:ascii="Verdana" w:hAnsi="Verdana"/>
                <w:noProof/>
              </w:rPr>
              <w:t> </w:t>
            </w:r>
            <w:r w:rsidRPr="0036545B">
              <w:rPr>
                <w:rFonts w:ascii="Verdana" w:hAnsi="Verdana"/>
                <w:noProof/>
              </w:rPr>
              <w:t> </w:t>
            </w:r>
            <w:r w:rsidRPr="0036545B">
              <w:rPr>
                <w:rFonts w:ascii="Verdana" w:hAnsi="Verdana"/>
              </w:rPr>
              <w:fldChar w:fldCharType="end"/>
            </w:r>
          </w:p>
        </w:tc>
        <w:tc>
          <w:tcPr>
            <w:tcW w:w="30" w:type="dxa"/>
          </w:tcPr>
          <w:p w14:paraId="7926C6F1" w14:textId="77777777" w:rsidR="00D74568" w:rsidRPr="0036545B" w:rsidRDefault="00D74568" w:rsidP="00FE2861">
            <w:pPr>
              <w:pStyle w:val="Qsanswer"/>
              <w:spacing w:before="60"/>
              <w:ind w:right="0"/>
              <w:rPr>
                <w:rFonts w:ascii="Verdana" w:hAnsi="Verdana"/>
                <w:color w:val="auto"/>
              </w:rPr>
            </w:pPr>
          </w:p>
        </w:tc>
        <w:tc>
          <w:tcPr>
            <w:tcW w:w="71" w:type="dxa"/>
            <w:tcBorders>
              <w:top w:val="nil"/>
              <w:left w:val="nil"/>
              <w:bottom w:val="nil"/>
              <w:right w:val="single" w:sz="4" w:space="0" w:color="auto"/>
            </w:tcBorders>
          </w:tcPr>
          <w:p w14:paraId="5FAAF68C" w14:textId="77777777" w:rsidR="00D74568" w:rsidRPr="0036545B" w:rsidRDefault="00D74568" w:rsidP="00FE2861">
            <w:pPr>
              <w:pStyle w:val="Qsanswer"/>
              <w:spacing w:before="60"/>
              <w:ind w:right="0"/>
              <w:rPr>
                <w:rFonts w:ascii="Verdana" w:hAnsi="Verdana"/>
                <w:color w:val="auto"/>
              </w:rPr>
            </w:pPr>
          </w:p>
        </w:tc>
        <w:tc>
          <w:tcPr>
            <w:tcW w:w="2456" w:type="dxa"/>
            <w:tcBorders>
              <w:top w:val="single" w:sz="4" w:space="0" w:color="auto"/>
              <w:left w:val="single" w:sz="4" w:space="0" w:color="auto"/>
              <w:bottom w:val="single" w:sz="4" w:space="0" w:color="auto"/>
              <w:right w:val="single" w:sz="4" w:space="0" w:color="auto"/>
            </w:tcBorders>
            <w:hideMark/>
          </w:tcPr>
          <w:p w14:paraId="3CC14163" w14:textId="77777777" w:rsidR="00D74568" w:rsidRPr="0036545B" w:rsidRDefault="00D74568" w:rsidP="00FE2861">
            <w:pPr>
              <w:pStyle w:val="Qsanswer"/>
              <w:spacing w:before="60"/>
              <w:ind w:right="0"/>
              <w:rPr>
                <w:rFonts w:ascii="Verdana" w:hAnsi="Verdana"/>
                <w:color w:val="auto"/>
              </w:rPr>
            </w:pPr>
            <w:r w:rsidRPr="0036545B">
              <w:rPr>
                <w:rFonts w:ascii="Verdana" w:hAnsi="Verdana"/>
                <w:color w:val="auto"/>
              </w:rPr>
              <w:fldChar w:fldCharType="begin">
                <w:ffData>
                  <w:name w:val="Text102"/>
                  <w:enabled/>
                  <w:calcOnExit w:val="0"/>
                  <w:textInput/>
                </w:ffData>
              </w:fldChar>
            </w:r>
            <w:r w:rsidRPr="0036545B">
              <w:rPr>
                <w:rFonts w:ascii="Verdana" w:hAnsi="Verdana"/>
                <w:color w:val="auto"/>
              </w:rPr>
              <w:instrText xml:space="preserve"> FORMTEXT </w:instrText>
            </w:r>
            <w:r w:rsidRPr="0036545B">
              <w:rPr>
                <w:rFonts w:ascii="Verdana" w:hAnsi="Verdana"/>
                <w:color w:val="auto"/>
              </w:rPr>
            </w:r>
            <w:r w:rsidRPr="0036545B">
              <w:rPr>
                <w:rFonts w:ascii="Verdana" w:hAnsi="Verdana"/>
                <w:color w:val="auto"/>
              </w:rPr>
              <w:fldChar w:fldCharType="separate"/>
            </w:r>
            <w:r w:rsidRPr="0036545B">
              <w:rPr>
                <w:rFonts w:ascii="Verdana" w:hAnsi="Verdana"/>
                <w:noProof/>
                <w:color w:val="auto"/>
              </w:rPr>
              <w:t> </w:t>
            </w:r>
            <w:r w:rsidRPr="0036545B">
              <w:rPr>
                <w:rFonts w:ascii="Verdana" w:hAnsi="Verdana"/>
                <w:noProof/>
                <w:color w:val="auto"/>
              </w:rPr>
              <w:t> </w:t>
            </w:r>
            <w:r w:rsidRPr="0036545B">
              <w:rPr>
                <w:rFonts w:ascii="Verdana" w:hAnsi="Verdana"/>
                <w:noProof/>
                <w:color w:val="auto"/>
              </w:rPr>
              <w:t> </w:t>
            </w:r>
            <w:r w:rsidRPr="0036545B">
              <w:rPr>
                <w:rFonts w:ascii="Verdana" w:hAnsi="Verdana"/>
                <w:noProof/>
                <w:color w:val="auto"/>
              </w:rPr>
              <w:t> </w:t>
            </w:r>
            <w:r w:rsidRPr="0036545B">
              <w:rPr>
                <w:rFonts w:ascii="Verdana" w:hAnsi="Verdana"/>
                <w:noProof/>
                <w:color w:val="auto"/>
              </w:rPr>
              <w:t> </w:t>
            </w:r>
            <w:r w:rsidRPr="0036545B">
              <w:rPr>
                <w:rFonts w:ascii="Verdana" w:hAnsi="Verdana"/>
                <w:color w:val="auto"/>
              </w:rPr>
              <w:fldChar w:fldCharType="end"/>
            </w:r>
          </w:p>
        </w:tc>
        <w:tc>
          <w:tcPr>
            <w:tcW w:w="146" w:type="dxa"/>
            <w:gridSpan w:val="3"/>
            <w:tcBorders>
              <w:top w:val="nil"/>
              <w:left w:val="single" w:sz="4" w:space="0" w:color="auto"/>
              <w:bottom w:val="nil"/>
              <w:right w:val="nil"/>
            </w:tcBorders>
          </w:tcPr>
          <w:p w14:paraId="5CF6355A" w14:textId="77777777" w:rsidR="00D74568" w:rsidRPr="0036545B" w:rsidRDefault="00D74568" w:rsidP="00FE2861">
            <w:pPr>
              <w:pStyle w:val="Qsanswer"/>
              <w:spacing w:before="60"/>
              <w:ind w:right="0"/>
              <w:rPr>
                <w:rFonts w:ascii="Verdana" w:hAnsi="Verdana"/>
                <w:color w:val="auto"/>
              </w:rPr>
            </w:pPr>
          </w:p>
        </w:tc>
        <w:tc>
          <w:tcPr>
            <w:tcW w:w="3399" w:type="dxa"/>
            <w:gridSpan w:val="3"/>
            <w:tcBorders>
              <w:top w:val="single" w:sz="4" w:space="0" w:color="auto"/>
              <w:left w:val="single" w:sz="4" w:space="0" w:color="auto"/>
              <w:bottom w:val="single" w:sz="4" w:space="0" w:color="auto"/>
              <w:right w:val="single" w:sz="4" w:space="0" w:color="auto"/>
            </w:tcBorders>
            <w:hideMark/>
          </w:tcPr>
          <w:p w14:paraId="6C6994FC" w14:textId="77777777" w:rsidR="00D74568" w:rsidRPr="0036545B" w:rsidRDefault="00D74568" w:rsidP="00FE2861">
            <w:pPr>
              <w:pStyle w:val="Qsprompt"/>
              <w:spacing w:before="40"/>
              <w:rPr>
                <w:rFonts w:ascii="Verdana" w:hAnsi="Verdana"/>
              </w:rPr>
            </w:pPr>
            <w:r w:rsidRPr="0036545B">
              <w:rPr>
                <w:rFonts w:ascii="Verdana" w:hAnsi="Verdana"/>
              </w:rPr>
              <w:fldChar w:fldCharType="begin">
                <w:ffData>
                  <w:name w:val="Text102"/>
                  <w:enabled/>
                  <w:calcOnExit w:val="0"/>
                  <w:textInput/>
                </w:ffData>
              </w:fldChar>
            </w:r>
            <w:r w:rsidRPr="0036545B">
              <w:rPr>
                <w:rFonts w:ascii="Verdana" w:hAnsi="Verdana"/>
              </w:rPr>
              <w:instrText xml:space="preserve"> FORMTEXT </w:instrText>
            </w:r>
            <w:r w:rsidRPr="0036545B">
              <w:rPr>
                <w:rFonts w:ascii="Verdana" w:hAnsi="Verdana"/>
              </w:rPr>
            </w:r>
            <w:r w:rsidRPr="0036545B">
              <w:rPr>
                <w:rFonts w:ascii="Verdana" w:hAnsi="Verdana"/>
              </w:rPr>
              <w:fldChar w:fldCharType="separate"/>
            </w:r>
            <w:r w:rsidRPr="0036545B">
              <w:rPr>
                <w:rFonts w:ascii="Verdana" w:hAnsi="Verdana"/>
                <w:noProof/>
              </w:rPr>
              <w:t> </w:t>
            </w:r>
            <w:r w:rsidRPr="0036545B">
              <w:rPr>
                <w:rFonts w:ascii="Verdana" w:hAnsi="Verdana"/>
                <w:noProof/>
              </w:rPr>
              <w:t> </w:t>
            </w:r>
            <w:r w:rsidRPr="0036545B">
              <w:rPr>
                <w:rFonts w:ascii="Verdana" w:hAnsi="Verdana"/>
                <w:noProof/>
              </w:rPr>
              <w:t> </w:t>
            </w:r>
            <w:r w:rsidRPr="0036545B">
              <w:rPr>
                <w:rFonts w:ascii="Verdana" w:hAnsi="Verdana"/>
                <w:noProof/>
              </w:rPr>
              <w:t> </w:t>
            </w:r>
            <w:r w:rsidRPr="0036545B">
              <w:rPr>
                <w:rFonts w:ascii="Verdana" w:hAnsi="Verdana"/>
                <w:noProof/>
              </w:rPr>
              <w:t> </w:t>
            </w:r>
            <w:r w:rsidRPr="0036545B">
              <w:rPr>
                <w:rFonts w:ascii="Verdana" w:hAnsi="Verdana"/>
              </w:rPr>
              <w:fldChar w:fldCharType="end"/>
            </w:r>
          </w:p>
        </w:tc>
      </w:tr>
      <w:tr w:rsidR="0036545B" w:rsidRPr="0036545B" w14:paraId="3635137C" w14:textId="77777777" w:rsidTr="00FE2861">
        <w:trPr>
          <w:trHeight w:val="46"/>
        </w:trPr>
        <w:tc>
          <w:tcPr>
            <w:tcW w:w="1695" w:type="dxa"/>
            <w:tcBorders>
              <w:top w:val="nil"/>
              <w:left w:val="nil"/>
              <w:bottom w:val="single" w:sz="12" w:space="0" w:color="C0C0C0"/>
              <w:right w:val="nil"/>
            </w:tcBorders>
          </w:tcPr>
          <w:p w14:paraId="00799C29" w14:textId="77777777" w:rsidR="00D74568" w:rsidRPr="0036545B" w:rsidRDefault="00D74568" w:rsidP="00FE2861">
            <w:pPr>
              <w:pStyle w:val="Qsprompt"/>
              <w:spacing w:line="240" w:lineRule="auto"/>
              <w:ind w:left="0"/>
              <w:rPr>
                <w:rFonts w:ascii="Verdana" w:hAnsi="Verdana"/>
                <w:sz w:val="4"/>
              </w:rPr>
            </w:pPr>
          </w:p>
        </w:tc>
        <w:tc>
          <w:tcPr>
            <w:tcW w:w="30" w:type="dxa"/>
            <w:tcBorders>
              <w:top w:val="nil"/>
              <w:left w:val="nil"/>
              <w:bottom w:val="single" w:sz="12" w:space="0" w:color="C0C0C0"/>
              <w:right w:val="nil"/>
            </w:tcBorders>
          </w:tcPr>
          <w:p w14:paraId="54689262" w14:textId="77777777" w:rsidR="00D74568" w:rsidRPr="0036545B" w:rsidRDefault="00D74568" w:rsidP="00FE2861">
            <w:pPr>
              <w:pStyle w:val="Qsanswer"/>
              <w:spacing w:after="0" w:line="240" w:lineRule="auto"/>
              <w:ind w:left="0" w:right="0"/>
              <w:rPr>
                <w:rFonts w:ascii="Verdana" w:hAnsi="Verdana"/>
                <w:color w:val="auto"/>
                <w:sz w:val="4"/>
              </w:rPr>
            </w:pPr>
          </w:p>
        </w:tc>
        <w:tc>
          <w:tcPr>
            <w:tcW w:w="71" w:type="dxa"/>
            <w:tcBorders>
              <w:top w:val="nil"/>
              <w:left w:val="nil"/>
              <w:bottom w:val="single" w:sz="12" w:space="0" w:color="C0C0C0"/>
              <w:right w:val="nil"/>
            </w:tcBorders>
          </w:tcPr>
          <w:p w14:paraId="4AC48A00" w14:textId="77777777" w:rsidR="00D74568" w:rsidRPr="0036545B" w:rsidRDefault="00D74568" w:rsidP="00FE2861">
            <w:pPr>
              <w:pStyle w:val="Qsanswer"/>
              <w:spacing w:after="0" w:line="240" w:lineRule="auto"/>
              <w:ind w:left="0" w:right="0"/>
              <w:rPr>
                <w:rFonts w:ascii="Verdana" w:hAnsi="Verdana"/>
                <w:color w:val="auto"/>
                <w:sz w:val="4"/>
              </w:rPr>
            </w:pPr>
          </w:p>
        </w:tc>
        <w:tc>
          <w:tcPr>
            <w:tcW w:w="2456" w:type="dxa"/>
            <w:tcBorders>
              <w:top w:val="single" w:sz="4" w:space="0" w:color="auto"/>
              <w:left w:val="nil"/>
              <w:bottom w:val="single" w:sz="12" w:space="0" w:color="C0C0C0"/>
              <w:right w:val="single" w:sz="4" w:space="0" w:color="auto"/>
            </w:tcBorders>
          </w:tcPr>
          <w:p w14:paraId="70EF037B" w14:textId="77777777" w:rsidR="00D74568" w:rsidRPr="0036545B" w:rsidRDefault="00D74568" w:rsidP="00FE2861">
            <w:pPr>
              <w:pStyle w:val="Qsanswer"/>
              <w:spacing w:after="0" w:line="240" w:lineRule="auto"/>
              <w:ind w:left="0" w:right="0"/>
              <w:rPr>
                <w:rFonts w:ascii="Verdana" w:hAnsi="Verdana"/>
                <w:color w:val="auto"/>
                <w:sz w:val="4"/>
              </w:rPr>
            </w:pPr>
          </w:p>
        </w:tc>
        <w:tc>
          <w:tcPr>
            <w:tcW w:w="146" w:type="dxa"/>
            <w:gridSpan w:val="3"/>
            <w:tcBorders>
              <w:top w:val="nil"/>
              <w:left w:val="single" w:sz="4" w:space="0" w:color="auto"/>
              <w:bottom w:val="single" w:sz="12" w:space="0" w:color="C0C0C0"/>
              <w:right w:val="nil"/>
            </w:tcBorders>
          </w:tcPr>
          <w:p w14:paraId="1C656B97" w14:textId="77777777" w:rsidR="00D74568" w:rsidRPr="0036545B" w:rsidRDefault="00D74568" w:rsidP="00FE2861">
            <w:pPr>
              <w:pStyle w:val="Qsanswer"/>
              <w:spacing w:after="0" w:line="240" w:lineRule="auto"/>
              <w:ind w:left="0" w:right="0"/>
              <w:rPr>
                <w:rFonts w:ascii="Verdana" w:hAnsi="Verdana"/>
                <w:color w:val="auto"/>
                <w:sz w:val="4"/>
              </w:rPr>
            </w:pPr>
          </w:p>
        </w:tc>
        <w:tc>
          <w:tcPr>
            <w:tcW w:w="3399" w:type="dxa"/>
            <w:gridSpan w:val="3"/>
            <w:tcBorders>
              <w:top w:val="nil"/>
              <w:left w:val="nil"/>
              <w:bottom w:val="single" w:sz="12" w:space="0" w:color="C0C0C0"/>
              <w:right w:val="nil"/>
            </w:tcBorders>
          </w:tcPr>
          <w:p w14:paraId="79DD3487" w14:textId="77777777" w:rsidR="00D74568" w:rsidRPr="0036545B" w:rsidRDefault="00D74568" w:rsidP="00FE2861">
            <w:pPr>
              <w:pStyle w:val="Qsanswer"/>
              <w:spacing w:after="0" w:line="240" w:lineRule="auto"/>
              <w:ind w:left="0" w:right="0"/>
              <w:rPr>
                <w:rFonts w:ascii="Verdana" w:hAnsi="Verdana"/>
                <w:color w:val="auto"/>
                <w:sz w:val="4"/>
              </w:rPr>
            </w:pPr>
          </w:p>
        </w:tc>
      </w:tr>
      <w:tr w:rsidR="0036545B" w:rsidRPr="0036545B" w14:paraId="54FCA21B" w14:textId="77777777" w:rsidTr="00FE2861">
        <w:trPr>
          <w:trHeight w:val="46"/>
        </w:trPr>
        <w:tc>
          <w:tcPr>
            <w:tcW w:w="1695" w:type="dxa"/>
          </w:tcPr>
          <w:p w14:paraId="2D393A04" w14:textId="77777777" w:rsidR="00D74568" w:rsidRPr="0036545B" w:rsidRDefault="00D74568" w:rsidP="00FE2861">
            <w:pPr>
              <w:pStyle w:val="Qsprompt"/>
              <w:spacing w:line="240" w:lineRule="auto"/>
              <w:ind w:left="0"/>
              <w:rPr>
                <w:rFonts w:ascii="Verdana" w:hAnsi="Verdana"/>
                <w:sz w:val="4"/>
              </w:rPr>
            </w:pPr>
          </w:p>
        </w:tc>
        <w:tc>
          <w:tcPr>
            <w:tcW w:w="30" w:type="dxa"/>
          </w:tcPr>
          <w:p w14:paraId="07736740" w14:textId="77777777" w:rsidR="00D74568" w:rsidRPr="0036545B" w:rsidRDefault="00D74568" w:rsidP="00FE2861">
            <w:pPr>
              <w:pStyle w:val="Qsanswer"/>
              <w:spacing w:after="0" w:line="240" w:lineRule="auto"/>
              <w:ind w:left="0" w:right="0"/>
              <w:rPr>
                <w:rFonts w:ascii="Verdana" w:hAnsi="Verdana"/>
                <w:color w:val="auto"/>
                <w:sz w:val="4"/>
              </w:rPr>
            </w:pPr>
          </w:p>
        </w:tc>
        <w:tc>
          <w:tcPr>
            <w:tcW w:w="71" w:type="dxa"/>
          </w:tcPr>
          <w:p w14:paraId="714CB3C6" w14:textId="77777777" w:rsidR="00D74568" w:rsidRPr="0036545B" w:rsidRDefault="00D74568" w:rsidP="00FE2861">
            <w:pPr>
              <w:pStyle w:val="Qsanswer"/>
              <w:spacing w:after="0" w:line="240" w:lineRule="auto"/>
              <w:ind w:left="0" w:right="0"/>
              <w:rPr>
                <w:rFonts w:ascii="Verdana" w:hAnsi="Verdana"/>
                <w:color w:val="auto"/>
                <w:sz w:val="4"/>
              </w:rPr>
            </w:pPr>
          </w:p>
        </w:tc>
        <w:tc>
          <w:tcPr>
            <w:tcW w:w="2456" w:type="dxa"/>
            <w:tcBorders>
              <w:top w:val="nil"/>
              <w:left w:val="nil"/>
              <w:bottom w:val="single" w:sz="4" w:space="0" w:color="auto"/>
              <w:right w:val="single" w:sz="4" w:space="0" w:color="auto"/>
            </w:tcBorders>
          </w:tcPr>
          <w:p w14:paraId="2699B59B" w14:textId="77777777" w:rsidR="00D74568" w:rsidRPr="0036545B" w:rsidRDefault="00D74568" w:rsidP="00FE2861">
            <w:pPr>
              <w:pStyle w:val="Qsanswer"/>
              <w:spacing w:after="0" w:line="240" w:lineRule="auto"/>
              <w:ind w:left="0" w:right="0"/>
              <w:rPr>
                <w:rFonts w:ascii="Verdana" w:hAnsi="Verdana"/>
                <w:color w:val="auto"/>
                <w:sz w:val="4"/>
              </w:rPr>
            </w:pPr>
          </w:p>
        </w:tc>
        <w:tc>
          <w:tcPr>
            <w:tcW w:w="146" w:type="dxa"/>
            <w:gridSpan w:val="3"/>
            <w:tcBorders>
              <w:top w:val="nil"/>
              <w:left w:val="single" w:sz="4" w:space="0" w:color="auto"/>
              <w:bottom w:val="nil"/>
              <w:right w:val="nil"/>
            </w:tcBorders>
          </w:tcPr>
          <w:p w14:paraId="71D8CCC1" w14:textId="77777777" w:rsidR="00D74568" w:rsidRPr="0036545B" w:rsidRDefault="00D74568" w:rsidP="00FE2861">
            <w:pPr>
              <w:pStyle w:val="Qsanswer"/>
              <w:spacing w:after="0" w:line="240" w:lineRule="auto"/>
              <w:ind w:left="0" w:right="0"/>
              <w:rPr>
                <w:rFonts w:ascii="Verdana" w:hAnsi="Verdana"/>
                <w:color w:val="auto"/>
                <w:sz w:val="4"/>
              </w:rPr>
            </w:pPr>
          </w:p>
        </w:tc>
        <w:tc>
          <w:tcPr>
            <w:tcW w:w="3399" w:type="dxa"/>
            <w:gridSpan w:val="3"/>
          </w:tcPr>
          <w:p w14:paraId="2533F2F7" w14:textId="77777777" w:rsidR="00D74568" w:rsidRPr="0036545B" w:rsidRDefault="00D74568" w:rsidP="00FE2861">
            <w:pPr>
              <w:pStyle w:val="Qsanswer"/>
              <w:spacing w:after="0" w:line="240" w:lineRule="auto"/>
              <w:ind w:left="0" w:right="0"/>
              <w:rPr>
                <w:rFonts w:ascii="Verdana" w:hAnsi="Verdana"/>
                <w:color w:val="auto"/>
                <w:sz w:val="4"/>
              </w:rPr>
            </w:pPr>
          </w:p>
        </w:tc>
      </w:tr>
      <w:tr w:rsidR="0036545B" w:rsidRPr="0036545B" w14:paraId="6B45B459" w14:textId="77777777" w:rsidTr="00FE2861">
        <w:trPr>
          <w:trHeight w:val="324"/>
        </w:trPr>
        <w:tc>
          <w:tcPr>
            <w:tcW w:w="1695" w:type="dxa"/>
            <w:tcBorders>
              <w:top w:val="single" w:sz="4" w:space="0" w:color="auto"/>
              <w:left w:val="single" w:sz="4" w:space="0" w:color="auto"/>
              <w:bottom w:val="single" w:sz="4" w:space="0" w:color="auto"/>
              <w:right w:val="single" w:sz="4" w:space="0" w:color="auto"/>
            </w:tcBorders>
            <w:hideMark/>
          </w:tcPr>
          <w:p w14:paraId="7AE3BE5F" w14:textId="77777777" w:rsidR="00D74568" w:rsidRPr="0036545B" w:rsidRDefault="00D74568" w:rsidP="00FE2861">
            <w:pPr>
              <w:pStyle w:val="Qsprompt"/>
              <w:spacing w:before="40"/>
              <w:rPr>
                <w:rFonts w:ascii="Verdana" w:hAnsi="Verdana"/>
              </w:rPr>
            </w:pPr>
            <w:r w:rsidRPr="0036545B">
              <w:rPr>
                <w:rFonts w:ascii="Verdana" w:hAnsi="Verdana"/>
              </w:rPr>
              <w:fldChar w:fldCharType="begin">
                <w:ffData>
                  <w:name w:val="Text102"/>
                  <w:enabled/>
                  <w:calcOnExit w:val="0"/>
                  <w:textInput/>
                </w:ffData>
              </w:fldChar>
            </w:r>
            <w:r w:rsidRPr="0036545B">
              <w:rPr>
                <w:rFonts w:ascii="Verdana" w:hAnsi="Verdana"/>
              </w:rPr>
              <w:instrText xml:space="preserve"> FORMTEXT </w:instrText>
            </w:r>
            <w:r w:rsidRPr="0036545B">
              <w:rPr>
                <w:rFonts w:ascii="Verdana" w:hAnsi="Verdana"/>
              </w:rPr>
            </w:r>
            <w:r w:rsidRPr="0036545B">
              <w:rPr>
                <w:rFonts w:ascii="Verdana" w:hAnsi="Verdana"/>
              </w:rPr>
              <w:fldChar w:fldCharType="separate"/>
            </w:r>
            <w:r w:rsidRPr="0036545B">
              <w:rPr>
                <w:rFonts w:ascii="Verdana" w:hAnsi="Verdana"/>
                <w:noProof/>
              </w:rPr>
              <w:t> </w:t>
            </w:r>
            <w:r w:rsidRPr="0036545B">
              <w:rPr>
                <w:rFonts w:ascii="Verdana" w:hAnsi="Verdana"/>
                <w:noProof/>
              </w:rPr>
              <w:t> </w:t>
            </w:r>
            <w:r w:rsidRPr="0036545B">
              <w:rPr>
                <w:rFonts w:ascii="Verdana" w:hAnsi="Verdana"/>
                <w:noProof/>
              </w:rPr>
              <w:t> </w:t>
            </w:r>
            <w:r w:rsidRPr="0036545B">
              <w:rPr>
                <w:rFonts w:ascii="Verdana" w:hAnsi="Verdana"/>
                <w:noProof/>
              </w:rPr>
              <w:t> </w:t>
            </w:r>
            <w:r w:rsidRPr="0036545B">
              <w:rPr>
                <w:rFonts w:ascii="Verdana" w:hAnsi="Verdana"/>
                <w:noProof/>
              </w:rPr>
              <w:t> </w:t>
            </w:r>
            <w:r w:rsidRPr="0036545B">
              <w:rPr>
                <w:rFonts w:ascii="Verdana" w:hAnsi="Verdana"/>
              </w:rPr>
              <w:fldChar w:fldCharType="end"/>
            </w:r>
          </w:p>
        </w:tc>
        <w:tc>
          <w:tcPr>
            <w:tcW w:w="30" w:type="dxa"/>
          </w:tcPr>
          <w:p w14:paraId="0E0B372E" w14:textId="77777777" w:rsidR="00D74568" w:rsidRPr="0036545B" w:rsidRDefault="00D74568" w:rsidP="00FE2861">
            <w:pPr>
              <w:pStyle w:val="Qsanswer"/>
              <w:spacing w:before="60"/>
              <w:ind w:right="0"/>
              <w:rPr>
                <w:rFonts w:ascii="Verdana" w:hAnsi="Verdana"/>
                <w:color w:val="auto"/>
              </w:rPr>
            </w:pPr>
          </w:p>
        </w:tc>
        <w:tc>
          <w:tcPr>
            <w:tcW w:w="71" w:type="dxa"/>
            <w:tcBorders>
              <w:top w:val="nil"/>
              <w:left w:val="nil"/>
              <w:bottom w:val="nil"/>
              <w:right w:val="single" w:sz="4" w:space="0" w:color="auto"/>
            </w:tcBorders>
          </w:tcPr>
          <w:p w14:paraId="5F508C24" w14:textId="77777777" w:rsidR="00D74568" w:rsidRPr="0036545B" w:rsidRDefault="00D74568" w:rsidP="00FE2861">
            <w:pPr>
              <w:pStyle w:val="Qsanswer"/>
              <w:spacing w:before="60"/>
              <w:ind w:right="0"/>
              <w:rPr>
                <w:rFonts w:ascii="Verdana" w:hAnsi="Verdana"/>
                <w:color w:val="auto"/>
              </w:rPr>
            </w:pPr>
          </w:p>
        </w:tc>
        <w:tc>
          <w:tcPr>
            <w:tcW w:w="2456" w:type="dxa"/>
            <w:tcBorders>
              <w:top w:val="single" w:sz="4" w:space="0" w:color="auto"/>
              <w:left w:val="single" w:sz="4" w:space="0" w:color="auto"/>
              <w:bottom w:val="single" w:sz="4" w:space="0" w:color="auto"/>
              <w:right w:val="single" w:sz="4" w:space="0" w:color="auto"/>
            </w:tcBorders>
            <w:hideMark/>
          </w:tcPr>
          <w:p w14:paraId="301D3644" w14:textId="77777777" w:rsidR="00D74568" w:rsidRPr="0036545B" w:rsidRDefault="00D74568" w:rsidP="00FE2861">
            <w:pPr>
              <w:pStyle w:val="Qsanswer"/>
              <w:spacing w:before="60"/>
              <w:ind w:right="0"/>
              <w:rPr>
                <w:rFonts w:ascii="Verdana" w:hAnsi="Verdana"/>
                <w:color w:val="auto"/>
              </w:rPr>
            </w:pPr>
            <w:r w:rsidRPr="0036545B">
              <w:rPr>
                <w:rFonts w:ascii="Verdana" w:hAnsi="Verdana"/>
                <w:color w:val="auto"/>
              </w:rPr>
              <w:fldChar w:fldCharType="begin">
                <w:ffData>
                  <w:name w:val="Text102"/>
                  <w:enabled/>
                  <w:calcOnExit w:val="0"/>
                  <w:textInput/>
                </w:ffData>
              </w:fldChar>
            </w:r>
            <w:r w:rsidRPr="0036545B">
              <w:rPr>
                <w:rFonts w:ascii="Verdana" w:hAnsi="Verdana"/>
                <w:color w:val="auto"/>
              </w:rPr>
              <w:instrText xml:space="preserve"> FORMTEXT </w:instrText>
            </w:r>
            <w:r w:rsidRPr="0036545B">
              <w:rPr>
                <w:rFonts w:ascii="Verdana" w:hAnsi="Verdana"/>
                <w:color w:val="auto"/>
              </w:rPr>
            </w:r>
            <w:r w:rsidRPr="0036545B">
              <w:rPr>
                <w:rFonts w:ascii="Verdana" w:hAnsi="Verdana"/>
                <w:color w:val="auto"/>
              </w:rPr>
              <w:fldChar w:fldCharType="separate"/>
            </w:r>
            <w:r w:rsidRPr="0036545B">
              <w:rPr>
                <w:rFonts w:ascii="Verdana" w:hAnsi="Verdana"/>
                <w:noProof/>
                <w:color w:val="auto"/>
              </w:rPr>
              <w:t> </w:t>
            </w:r>
            <w:r w:rsidRPr="0036545B">
              <w:rPr>
                <w:rFonts w:ascii="Verdana" w:hAnsi="Verdana"/>
                <w:noProof/>
                <w:color w:val="auto"/>
              </w:rPr>
              <w:t> </w:t>
            </w:r>
            <w:r w:rsidRPr="0036545B">
              <w:rPr>
                <w:rFonts w:ascii="Verdana" w:hAnsi="Verdana"/>
                <w:noProof/>
                <w:color w:val="auto"/>
              </w:rPr>
              <w:t> </w:t>
            </w:r>
            <w:r w:rsidRPr="0036545B">
              <w:rPr>
                <w:rFonts w:ascii="Verdana" w:hAnsi="Verdana"/>
                <w:noProof/>
                <w:color w:val="auto"/>
              </w:rPr>
              <w:t> </w:t>
            </w:r>
            <w:r w:rsidRPr="0036545B">
              <w:rPr>
                <w:rFonts w:ascii="Verdana" w:hAnsi="Verdana"/>
                <w:noProof/>
                <w:color w:val="auto"/>
              </w:rPr>
              <w:t> </w:t>
            </w:r>
            <w:r w:rsidRPr="0036545B">
              <w:rPr>
                <w:rFonts w:ascii="Verdana" w:hAnsi="Verdana"/>
                <w:color w:val="auto"/>
              </w:rPr>
              <w:fldChar w:fldCharType="end"/>
            </w:r>
          </w:p>
        </w:tc>
        <w:tc>
          <w:tcPr>
            <w:tcW w:w="146" w:type="dxa"/>
            <w:gridSpan w:val="3"/>
            <w:tcBorders>
              <w:top w:val="nil"/>
              <w:left w:val="single" w:sz="4" w:space="0" w:color="auto"/>
              <w:bottom w:val="nil"/>
              <w:right w:val="nil"/>
            </w:tcBorders>
          </w:tcPr>
          <w:p w14:paraId="6BB7ABD6" w14:textId="77777777" w:rsidR="00D74568" w:rsidRPr="0036545B" w:rsidRDefault="00D74568" w:rsidP="00FE2861">
            <w:pPr>
              <w:pStyle w:val="Qsanswer"/>
              <w:spacing w:before="60"/>
              <w:ind w:right="0"/>
              <w:rPr>
                <w:rFonts w:ascii="Verdana" w:hAnsi="Verdana"/>
                <w:color w:val="auto"/>
              </w:rPr>
            </w:pPr>
          </w:p>
        </w:tc>
        <w:tc>
          <w:tcPr>
            <w:tcW w:w="3399" w:type="dxa"/>
            <w:gridSpan w:val="3"/>
            <w:tcBorders>
              <w:top w:val="single" w:sz="4" w:space="0" w:color="auto"/>
              <w:left w:val="single" w:sz="4" w:space="0" w:color="auto"/>
              <w:bottom w:val="single" w:sz="4" w:space="0" w:color="auto"/>
              <w:right w:val="single" w:sz="4" w:space="0" w:color="auto"/>
            </w:tcBorders>
            <w:hideMark/>
          </w:tcPr>
          <w:p w14:paraId="0048287B" w14:textId="77777777" w:rsidR="00D74568" w:rsidRPr="0036545B" w:rsidRDefault="00D74568" w:rsidP="00FE2861">
            <w:pPr>
              <w:pStyle w:val="Qsprompt"/>
              <w:spacing w:before="40"/>
              <w:rPr>
                <w:rFonts w:ascii="Verdana" w:hAnsi="Verdana"/>
              </w:rPr>
            </w:pPr>
            <w:r w:rsidRPr="0036545B">
              <w:rPr>
                <w:rFonts w:ascii="Verdana" w:hAnsi="Verdana"/>
              </w:rPr>
              <w:fldChar w:fldCharType="begin">
                <w:ffData>
                  <w:name w:val="Text102"/>
                  <w:enabled/>
                  <w:calcOnExit w:val="0"/>
                  <w:textInput/>
                </w:ffData>
              </w:fldChar>
            </w:r>
            <w:r w:rsidRPr="0036545B">
              <w:rPr>
                <w:rFonts w:ascii="Verdana" w:hAnsi="Verdana"/>
              </w:rPr>
              <w:instrText xml:space="preserve"> FORMTEXT </w:instrText>
            </w:r>
            <w:r w:rsidRPr="0036545B">
              <w:rPr>
                <w:rFonts w:ascii="Verdana" w:hAnsi="Verdana"/>
              </w:rPr>
            </w:r>
            <w:r w:rsidRPr="0036545B">
              <w:rPr>
                <w:rFonts w:ascii="Verdana" w:hAnsi="Verdana"/>
              </w:rPr>
              <w:fldChar w:fldCharType="separate"/>
            </w:r>
            <w:r w:rsidRPr="0036545B">
              <w:rPr>
                <w:rFonts w:ascii="Verdana" w:hAnsi="Verdana"/>
                <w:noProof/>
              </w:rPr>
              <w:t> </w:t>
            </w:r>
            <w:r w:rsidRPr="0036545B">
              <w:rPr>
                <w:rFonts w:ascii="Verdana" w:hAnsi="Verdana"/>
                <w:noProof/>
              </w:rPr>
              <w:t> </w:t>
            </w:r>
            <w:r w:rsidRPr="0036545B">
              <w:rPr>
                <w:rFonts w:ascii="Verdana" w:hAnsi="Verdana"/>
                <w:noProof/>
              </w:rPr>
              <w:t> </w:t>
            </w:r>
            <w:r w:rsidRPr="0036545B">
              <w:rPr>
                <w:rFonts w:ascii="Verdana" w:hAnsi="Verdana"/>
                <w:noProof/>
              </w:rPr>
              <w:t> </w:t>
            </w:r>
            <w:r w:rsidRPr="0036545B">
              <w:rPr>
                <w:rFonts w:ascii="Verdana" w:hAnsi="Verdana"/>
                <w:noProof/>
              </w:rPr>
              <w:t> </w:t>
            </w:r>
            <w:r w:rsidRPr="0036545B">
              <w:rPr>
                <w:rFonts w:ascii="Verdana" w:hAnsi="Verdana"/>
              </w:rPr>
              <w:fldChar w:fldCharType="end"/>
            </w:r>
          </w:p>
        </w:tc>
      </w:tr>
      <w:tr w:rsidR="0036545B" w:rsidRPr="0036545B" w14:paraId="7F50ACB7" w14:textId="77777777" w:rsidTr="00FE2861">
        <w:trPr>
          <w:trHeight w:val="46"/>
        </w:trPr>
        <w:tc>
          <w:tcPr>
            <w:tcW w:w="1695" w:type="dxa"/>
            <w:tcBorders>
              <w:top w:val="nil"/>
              <w:left w:val="nil"/>
              <w:bottom w:val="single" w:sz="12" w:space="0" w:color="C0C0C0"/>
              <w:right w:val="nil"/>
            </w:tcBorders>
          </w:tcPr>
          <w:p w14:paraId="6C24A6FA" w14:textId="77777777" w:rsidR="00D74568" w:rsidRPr="0036545B" w:rsidRDefault="00D74568" w:rsidP="00FE2861">
            <w:pPr>
              <w:pStyle w:val="Qsprompt"/>
              <w:spacing w:line="240" w:lineRule="auto"/>
              <w:ind w:left="0"/>
              <w:rPr>
                <w:rFonts w:ascii="Verdana" w:hAnsi="Verdana"/>
                <w:sz w:val="4"/>
              </w:rPr>
            </w:pPr>
          </w:p>
        </w:tc>
        <w:tc>
          <w:tcPr>
            <w:tcW w:w="30" w:type="dxa"/>
            <w:tcBorders>
              <w:top w:val="nil"/>
              <w:left w:val="nil"/>
              <w:bottom w:val="single" w:sz="12" w:space="0" w:color="C0C0C0"/>
              <w:right w:val="nil"/>
            </w:tcBorders>
          </w:tcPr>
          <w:p w14:paraId="5526BB95" w14:textId="77777777" w:rsidR="00D74568" w:rsidRPr="0036545B" w:rsidRDefault="00D74568" w:rsidP="00FE2861">
            <w:pPr>
              <w:pStyle w:val="Qsanswer"/>
              <w:spacing w:after="0" w:line="240" w:lineRule="auto"/>
              <w:ind w:left="0" w:right="0"/>
              <w:rPr>
                <w:rFonts w:ascii="Verdana" w:hAnsi="Verdana"/>
                <w:color w:val="auto"/>
                <w:sz w:val="4"/>
              </w:rPr>
            </w:pPr>
          </w:p>
        </w:tc>
        <w:tc>
          <w:tcPr>
            <w:tcW w:w="71" w:type="dxa"/>
            <w:tcBorders>
              <w:top w:val="nil"/>
              <w:left w:val="nil"/>
              <w:bottom w:val="single" w:sz="12" w:space="0" w:color="C0C0C0"/>
              <w:right w:val="nil"/>
            </w:tcBorders>
          </w:tcPr>
          <w:p w14:paraId="49F71939" w14:textId="77777777" w:rsidR="00D74568" w:rsidRPr="0036545B" w:rsidRDefault="00D74568" w:rsidP="00FE2861">
            <w:pPr>
              <w:pStyle w:val="Qsanswer"/>
              <w:spacing w:after="0" w:line="240" w:lineRule="auto"/>
              <w:ind w:left="0" w:right="0"/>
              <w:rPr>
                <w:rFonts w:ascii="Verdana" w:hAnsi="Verdana"/>
                <w:color w:val="auto"/>
                <w:sz w:val="4"/>
              </w:rPr>
            </w:pPr>
          </w:p>
        </w:tc>
        <w:tc>
          <w:tcPr>
            <w:tcW w:w="2456" w:type="dxa"/>
            <w:tcBorders>
              <w:top w:val="single" w:sz="4" w:space="0" w:color="auto"/>
              <w:left w:val="nil"/>
              <w:bottom w:val="single" w:sz="12" w:space="0" w:color="C0C0C0"/>
              <w:right w:val="single" w:sz="4" w:space="0" w:color="auto"/>
            </w:tcBorders>
          </w:tcPr>
          <w:p w14:paraId="278F6E3C" w14:textId="77777777" w:rsidR="00D74568" w:rsidRPr="0036545B" w:rsidRDefault="00D74568" w:rsidP="00FE2861">
            <w:pPr>
              <w:pStyle w:val="Qsanswer"/>
              <w:spacing w:after="0" w:line="240" w:lineRule="auto"/>
              <w:ind w:left="0" w:right="0"/>
              <w:rPr>
                <w:rFonts w:ascii="Verdana" w:hAnsi="Verdana"/>
                <w:color w:val="auto"/>
                <w:sz w:val="4"/>
              </w:rPr>
            </w:pPr>
          </w:p>
        </w:tc>
        <w:tc>
          <w:tcPr>
            <w:tcW w:w="146" w:type="dxa"/>
            <w:gridSpan w:val="3"/>
            <w:tcBorders>
              <w:top w:val="nil"/>
              <w:left w:val="single" w:sz="4" w:space="0" w:color="auto"/>
              <w:bottom w:val="single" w:sz="12" w:space="0" w:color="C0C0C0"/>
              <w:right w:val="nil"/>
            </w:tcBorders>
          </w:tcPr>
          <w:p w14:paraId="4484B50F" w14:textId="77777777" w:rsidR="00D74568" w:rsidRPr="0036545B" w:rsidRDefault="00D74568" w:rsidP="00FE2861">
            <w:pPr>
              <w:pStyle w:val="Qsanswer"/>
              <w:spacing w:after="0" w:line="240" w:lineRule="auto"/>
              <w:ind w:left="0" w:right="0"/>
              <w:rPr>
                <w:rFonts w:ascii="Verdana" w:hAnsi="Verdana"/>
                <w:color w:val="auto"/>
                <w:sz w:val="4"/>
              </w:rPr>
            </w:pPr>
          </w:p>
        </w:tc>
        <w:tc>
          <w:tcPr>
            <w:tcW w:w="3399" w:type="dxa"/>
            <w:gridSpan w:val="3"/>
            <w:tcBorders>
              <w:top w:val="nil"/>
              <w:left w:val="nil"/>
              <w:bottom w:val="single" w:sz="12" w:space="0" w:color="C0C0C0"/>
              <w:right w:val="nil"/>
            </w:tcBorders>
          </w:tcPr>
          <w:p w14:paraId="3222E24F" w14:textId="77777777" w:rsidR="00D74568" w:rsidRPr="0036545B" w:rsidRDefault="00D74568" w:rsidP="00FE2861">
            <w:pPr>
              <w:pStyle w:val="Qsanswer"/>
              <w:spacing w:after="0" w:line="240" w:lineRule="auto"/>
              <w:ind w:left="0" w:right="0"/>
              <w:rPr>
                <w:rFonts w:ascii="Verdana" w:hAnsi="Verdana"/>
                <w:color w:val="auto"/>
                <w:sz w:val="4"/>
              </w:rPr>
            </w:pPr>
          </w:p>
        </w:tc>
      </w:tr>
      <w:tr w:rsidR="0036545B" w:rsidRPr="0036545B" w14:paraId="66B28954" w14:textId="77777777" w:rsidTr="00FE2861">
        <w:trPr>
          <w:trHeight w:val="46"/>
        </w:trPr>
        <w:tc>
          <w:tcPr>
            <w:tcW w:w="1695" w:type="dxa"/>
          </w:tcPr>
          <w:p w14:paraId="54FED547" w14:textId="77777777" w:rsidR="00D74568" w:rsidRPr="0036545B" w:rsidRDefault="00D74568" w:rsidP="00FE2861">
            <w:pPr>
              <w:pStyle w:val="Qsprompt"/>
              <w:spacing w:line="240" w:lineRule="auto"/>
              <w:ind w:left="0"/>
              <w:rPr>
                <w:rFonts w:ascii="Verdana" w:hAnsi="Verdana"/>
                <w:sz w:val="4"/>
              </w:rPr>
            </w:pPr>
          </w:p>
        </w:tc>
        <w:tc>
          <w:tcPr>
            <w:tcW w:w="30" w:type="dxa"/>
          </w:tcPr>
          <w:p w14:paraId="4F48D4BE" w14:textId="77777777" w:rsidR="00D74568" w:rsidRPr="0036545B" w:rsidRDefault="00D74568" w:rsidP="00FE2861">
            <w:pPr>
              <w:pStyle w:val="Qsanswer"/>
              <w:spacing w:after="0" w:line="240" w:lineRule="auto"/>
              <w:ind w:left="0" w:right="0"/>
              <w:rPr>
                <w:rFonts w:ascii="Verdana" w:hAnsi="Verdana"/>
                <w:color w:val="auto"/>
                <w:sz w:val="4"/>
              </w:rPr>
            </w:pPr>
          </w:p>
        </w:tc>
        <w:tc>
          <w:tcPr>
            <w:tcW w:w="71" w:type="dxa"/>
          </w:tcPr>
          <w:p w14:paraId="38164F98" w14:textId="77777777" w:rsidR="00D74568" w:rsidRPr="0036545B" w:rsidRDefault="00D74568" w:rsidP="00FE2861">
            <w:pPr>
              <w:pStyle w:val="Qsanswer"/>
              <w:spacing w:after="0" w:line="240" w:lineRule="auto"/>
              <w:ind w:left="0" w:right="0"/>
              <w:rPr>
                <w:rFonts w:ascii="Verdana" w:hAnsi="Verdana"/>
                <w:color w:val="auto"/>
                <w:sz w:val="4"/>
              </w:rPr>
            </w:pPr>
          </w:p>
        </w:tc>
        <w:tc>
          <w:tcPr>
            <w:tcW w:w="2456" w:type="dxa"/>
            <w:tcBorders>
              <w:top w:val="nil"/>
              <w:left w:val="nil"/>
              <w:bottom w:val="single" w:sz="4" w:space="0" w:color="auto"/>
              <w:right w:val="nil"/>
            </w:tcBorders>
          </w:tcPr>
          <w:p w14:paraId="4AF85A80" w14:textId="77777777" w:rsidR="00D74568" w:rsidRPr="0036545B" w:rsidRDefault="00D74568" w:rsidP="00FE2861">
            <w:pPr>
              <w:pStyle w:val="Qsanswer"/>
              <w:spacing w:after="0" w:line="240" w:lineRule="auto"/>
              <w:ind w:left="0" w:right="0"/>
              <w:rPr>
                <w:rFonts w:ascii="Verdana" w:hAnsi="Verdana"/>
                <w:color w:val="auto"/>
                <w:sz w:val="4"/>
              </w:rPr>
            </w:pPr>
          </w:p>
        </w:tc>
        <w:tc>
          <w:tcPr>
            <w:tcW w:w="146" w:type="dxa"/>
            <w:gridSpan w:val="3"/>
          </w:tcPr>
          <w:p w14:paraId="34B4CA00" w14:textId="77777777" w:rsidR="00D74568" w:rsidRPr="0036545B" w:rsidRDefault="00D74568" w:rsidP="00FE2861">
            <w:pPr>
              <w:pStyle w:val="Qsanswer"/>
              <w:spacing w:after="0" w:line="240" w:lineRule="auto"/>
              <w:ind w:left="0" w:right="0"/>
              <w:rPr>
                <w:rFonts w:ascii="Verdana" w:hAnsi="Verdana"/>
                <w:color w:val="auto"/>
                <w:sz w:val="4"/>
              </w:rPr>
            </w:pPr>
          </w:p>
        </w:tc>
        <w:tc>
          <w:tcPr>
            <w:tcW w:w="3399" w:type="dxa"/>
            <w:gridSpan w:val="3"/>
          </w:tcPr>
          <w:p w14:paraId="16B63240" w14:textId="77777777" w:rsidR="00D74568" w:rsidRPr="0036545B" w:rsidRDefault="00D74568" w:rsidP="00FE2861">
            <w:pPr>
              <w:pStyle w:val="Qsanswer"/>
              <w:spacing w:after="0" w:line="240" w:lineRule="auto"/>
              <w:ind w:left="0" w:right="0"/>
              <w:rPr>
                <w:rFonts w:ascii="Verdana" w:hAnsi="Verdana"/>
                <w:color w:val="auto"/>
                <w:sz w:val="4"/>
              </w:rPr>
            </w:pPr>
          </w:p>
        </w:tc>
      </w:tr>
      <w:tr w:rsidR="0036545B" w:rsidRPr="0036545B" w14:paraId="216FE885" w14:textId="77777777" w:rsidTr="00FE2861">
        <w:trPr>
          <w:trHeight w:val="324"/>
        </w:trPr>
        <w:tc>
          <w:tcPr>
            <w:tcW w:w="1695" w:type="dxa"/>
            <w:tcBorders>
              <w:top w:val="single" w:sz="4" w:space="0" w:color="auto"/>
              <w:left w:val="single" w:sz="4" w:space="0" w:color="auto"/>
              <w:bottom w:val="single" w:sz="4" w:space="0" w:color="auto"/>
              <w:right w:val="single" w:sz="4" w:space="0" w:color="auto"/>
            </w:tcBorders>
            <w:hideMark/>
          </w:tcPr>
          <w:p w14:paraId="6A4B51AD" w14:textId="77777777" w:rsidR="00D74568" w:rsidRPr="0036545B" w:rsidRDefault="00D74568" w:rsidP="00FE2861">
            <w:pPr>
              <w:pStyle w:val="Qsprompt"/>
              <w:spacing w:before="40"/>
              <w:rPr>
                <w:rFonts w:ascii="Verdana" w:hAnsi="Verdana"/>
              </w:rPr>
            </w:pPr>
            <w:r w:rsidRPr="0036545B">
              <w:rPr>
                <w:rFonts w:ascii="Verdana" w:hAnsi="Verdana"/>
              </w:rPr>
              <w:fldChar w:fldCharType="begin">
                <w:ffData>
                  <w:name w:val="Text102"/>
                  <w:enabled/>
                  <w:calcOnExit w:val="0"/>
                  <w:textInput/>
                </w:ffData>
              </w:fldChar>
            </w:r>
            <w:r w:rsidRPr="0036545B">
              <w:rPr>
                <w:rFonts w:ascii="Verdana" w:hAnsi="Verdana"/>
              </w:rPr>
              <w:instrText xml:space="preserve"> FORMTEXT </w:instrText>
            </w:r>
            <w:r w:rsidRPr="0036545B">
              <w:rPr>
                <w:rFonts w:ascii="Verdana" w:hAnsi="Verdana"/>
              </w:rPr>
            </w:r>
            <w:r w:rsidRPr="0036545B">
              <w:rPr>
                <w:rFonts w:ascii="Verdana" w:hAnsi="Verdana"/>
              </w:rPr>
              <w:fldChar w:fldCharType="separate"/>
            </w:r>
            <w:r w:rsidRPr="0036545B">
              <w:rPr>
                <w:rFonts w:ascii="Verdana" w:hAnsi="Verdana"/>
                <w:noProof/>
              </w:rPr>
              <w:t> </w:t>
            </w:r>
            <w:r w:rsidRPr="0036545B">
              <w:rPr>
                <w:rFonts w:ascii="Verdana" w:hAnsi="Verdana"/>
                <w:noProof/>
              </w:rPr>
              <w:t> </w:t>
            </w:r>
            <w:r w:rsidRPr="0036545B">
              <w:rPr>
                <w:rFonts w:ascii="Verdana" w:hAnsi="Verdana"/>
                <w:noProof/>
              </w:rPr>
              <w:t> </w:t>
            </w:r>
            <w:r w:rsidRPr="0036545B">
              <w:rPr>
                <w:rFonts w:ascii="Verdana" w:hAnsi="Verdana"/>
                <w:noProof/>
              </w:rPr>
              <w:t> </w:t>
            </w:r>
            <w:r w:rsidRPr="0036545B">
              <w:rPr>
                <w:rFonts w:ascii="Verdana" w:hAnsi="Verdana"/>
                <w:noProof/>
              </w:rPr>
              <w:t> </w:t>
            </w:r>
            <w:r w:rsidRPr="0036545B">
              <w:rPr>
                <w:rFonts w:ascii="Verdana" w:hAnsi="Verdana"/>
              </w:rPr>
              <w:fldChar w:fldCharType="end"/>
            </w:r>
          </w:p>
        </w:tc>
        <w:tc>
          <w:tcPr>
            <w:tcW w:w="30" w:type="dxa"/>
          </w:tcPr>
          <w:p w14:paraId="668944D8" w14:textId="77777777" w:rsidR="00D74568" w:rsidRPr="0036545B" w:rsidRDefault="00D74568" w:rsidP="00FE2861">
            <w:pPr>
              <w:pStyle w:val="Qsanswer"/>
              <w:spacing w:before="60"/>
              <w:ind w:right="0"/>
              <w:rPr>
                <w:rFonts w:ascii="Verdana" w:hAnsi="Verdana"/>
                <w:color w:val="auto"/>
              </w:rPr>
            </w:pPr>
          </w:p>
        </w:tc>
        <w:tc>
          <w:tcPr>
            <w:tcW w:w="71" w:type="dxa"/>
            <w:tcBorders>
              <w:top w:val="nil"/>
              <w:left w:val="nil"/>
              <w:bottom w:val="nil"/>
              <w:right w:val="single" w:sz="4" w:space="0" w:color="auto"/>
            </w:tcBorders>
          </w:tcPr>
          <w:p w14:paraId="3B22FAFF" w14:textId="77777777" w:rsidR="00D74568" w:rsidRPr="0036545B" w:rsidRDefault="00D74568" w:rsidP="00FE2861">
            <w:pPr>
              <w:pStyle w:val="Qsanswer"/>
              <w:spacing w:before="60"/>
              <w:ind w:right="0"/>
              <w:rPr>
                <w:rFonts w:ascii="Verdana" w:hAnsi="Verdana"/>
                <w:color w:val="auto"/>
              </w:rPr>
            </w:pPr>
          </w:p>
        </w:tc>
        <w:tc>
          <w:tcPr>
            <w:tcW w:w="2456" w:type="dxa"/>
            <w:tcBorders>
              <w:top w:val="single" w:sz="4" w:space="0" w:color="auto"/>
              <w:left w:val="single" w:sz="4" w:space="0" w:color="auto"/>
              <w:bottom w:val="single" w:sz="4" w:space="0" w:color="auto"/>
              <w:right w:val="single" w:sz="4" w:space="0" w:color="auto"/>
            </w:tcBorders>
            <w:hideMark/>
          </w:tcPr>
          <w:p w14:paraId="4803CB06" w14:textId="77777777" w:rsidR="00D74568" w:rsidRPr="0036545B" w:rsidRDefault="00D74568" w:rsidP="00FE2861">
            <w:pPr>
              <w:pStyle w:val="Qsanswer"/>
              <w:spacing w:before="60"/>
              <w:ind w:right="0"/>
              <w:rPr>
                <w:rFonts w:ascii="Verdana" w:hAnsi="Verdana"/>
                <w:color w:val="auto"/>
              </w:rPr>
            </w:pPr>
            <w:r w:rsidRPr="0036545B">
              <w:rPr>
                <w:rFonts w:ascii="Verdana" w:hAnsi="Verdana"/>
                <w:color w:val="auto"/>
              </w:rPr>
              <w:fldChar w:fldCharType="begin">
                <w:ffData>
                  <w:name w:val="Text102"/>
                  <w:enabled/>
                  <w:calcOnExit w:val="0"/>
                  <w:textInput/>
                </w:ffData>
              </w:fldChar>
            </w:r>
            <w:r w:rsidRPr="0036545B">
              <w:rPr>
                <w:rFonts w:ascii="Verdana" w:hAnsi="Verdana"/>
                <w:color w:val="auto"/>
              </w:rPr>
              <w:instrText xml:space="preserve"> FORMTEXT </w:instrText>
            </w:r>
            <w:r w:rsidRPr="0036545B">
              <w:rPr>
                <w:rFonts w:ascii="Verdana" w:hAnsi="Verdana"/>
                <w:color w:val="auto"/>
              </w:rPr>
            </w:r>
            <w:r w:rsidRPr="0036545B">
              <w:rPr>
                <w:rFonts w:ascii="Verdana" w:hAnsi="Verdana"/>
                <w:color w:val="auto"/>
              </w:rPr>
              <w:fldChar w:fldCharType="separate"/>
            </w:r>
            <w:r w:rsidRPr="0036545B">
              <w:rPr>
                <w:rFonts w:ascii="Verdana" w:hAnsi="Verdana"/>
                <w:noProof/>
                <w:color w:val="auto"/>
              </w:rPr>
              <w:t> </w:t>
            </w:r>
            <w:r w:rsidRPr="0036545B">
              <w:rPr>
                <w:rFonts w:ascii="Verdana" w:hAnsi="Verdana"/>
                <w:noProof/>
                <w:color w:val="auto"/>
              </w:rPr>
              <w:t> </w:t>
            </w:r>
            <w:r w:rsidRPr="0036545B">
              <w:rPr>
                <w:rFonts w:ascii="Verdana" w:hAnsi="Verdana"/>
                <w:noProof/>
                <w:color w:val="auto"/>
              </w:rPr>
              <w:t> </w:t>
            </w:r>
            <w:r w:rsidRPr="0036545B">
              <w:rPr>
                <w:rFonts w:ascii="Verdana" w:hAnsi="Verdana"/>
                <w:noProof/>
                <w:color w:val="auto"/>
              </w:rPr>
              <w:t> </w:t>
            </w:r>
            <w:r w:rsidRPr="0036545B">
              <w:rPr>
                <w:rFonts w:ascii="Verdana" w:hAnsi="Verdana"/>
                <w:noProof/>
                <w:color w:val="auto"/>
              </w:rPr>
              <w:t> </w:t>
            </w:r>
            <w:r w:rsidRPr="0036545B">
              <w:rPr>
                <w:rFonts w:ascii="Verdana" w:hAnsi="Verdana"/>
                <w:color w:val="auto"/>
              </w:rPr>
              <w:fldChar w:fldCharType="end"/>
            </w:r>
          </w:p>
        </w:tc>
        <w:tc>
          <w:tcPr>
            <w:tcW w:w="146" w:type="dxa"/>
            <w:gridSpan w:val="3"/>
            <w:tcBorders>
              <w:top w:val="nil"/>
              <w:left w:val="single" w:sz="4" w:space="0" w:color="auto"/>
              <w:bottom w:val="nil"/>
              <w:right w:val="nil"/>
            </w:tcBorders>
          </w:tcPr>
          <w:p w14:paraId="54907C78" w14:textId="77777777" w:rsidR="00D74568" w:rsidRPr="0036545B" w:rsidRDefault="00D74568" w:rsidP="00FE2861">
            <w:pPr>
              <w:pStyle w:val="Qsanswer"/>
              <w:spacing w:before="60"/>
              <w:ind w:right="0"/>
              <w:rPr>
                <w:rFonts w:ascii="Verdana" w:hAnsi="Verdana"/>
                <w:color w:val="auto"/>
              </w:rPr>
            </w:pPr>
          </w:p>
        </w:tc>
        <w:tc>
          <w:tcPr>
            <w:tcW w:w="3399" w:type="dxa"/>
            <w:gridSpan w:val="3"/>
            <w:tcBorders>
              <w:top w:val="single" w:sz="4" w:space="0" w:color="auto"/>
              <w:left w:val="single" w:sz="4" w:space="0" w:color="auto"/>
              <w:bottom w:val="single" w:sz="4" w:space="0" w:color="auto"/>
              <w:right w:val="single" w:sz="4" w:space="0" w:color="auto"/>
            </w:tcBorders>
            <w:hideMark/>
          </w:tcPr>
          <w:p w14:paraId="4603F8E3" w14:textId="77777777" w:rsidR="00D74568" w:rsidRPr="0036545B" w:rsidRDefault="00D74568" w:rsidP="00FE2861">
            <w:pPr>
              <w:pStyle w:val="Qsprompt"/>
              <w:spacing w:before="40"/>
              <w:rPr>
                <w:rFonts w:ascii="Verdana" w:hAnsi="Verdana"/>
              </w:rPr>
            </w:pPr>
            <w:r w:rsidRPr="0036545B">
              <w:rPr>
                <w:rFonts w:ascii="Verdana" w:hAnsi="Verdana"/>
              </w:rPr>
              <w:fldChar w:fldCharType="begin">
                <w:ffData>
                  <w:name w:val="Text102"/>
                  <w:enabled/>
                  <w:calcOnExit w:val="0"/>
                  <w:textInput/>
                </w:ffData>
              </w:fldChar>
            </w:r>
            <w:r w:rsidRPr="0036545B">
              <w:rPr>
                <w:rFonts w:ascii="Verdana" w:hAnsi="Verdana"/>
              </w:rPr>
              <w:instrText xml:space="preserve"> FORMTEXT </w:instrText>
            </w:r>
            <w:r w:rsidRPr="0036545B">
              <w:rPr>
                <w:rFonts w:ascii="Verdana" w:hAnsi="Verdana"/>
              </w:rPr>
            </w:r>
            <w:r w:rsidRPr="0036545B">
              <w:rPr>
                <w:rFonts w:ascii="Verdana" w:hAnsi="Verdana"/>
              </w:rPr>
              <w:fldChar w:fldCharType="separate"/>
            </w:r>
            <w:r w:rsidRPr="0036545B">
              <w:rPr>
                <w:rFonts w:ascii="Verdana" w:hAnsi="Verdana"/>
                <w:noProof/>
              </w:rPr>
              <w:t> </w:t>
            </w:r>
            <w:r w:rsidRPr="0036545B">
              <w:rPr>
                <w:rFonts w:ascii="Verdana" w:hAnsi="Verdana"/>
                <w:noProof/>
              </w:rPr>
              <w:t> </w:t>
            </w:r>
            <w:r w:rsidRPr="0036545B">
              <w:rPr>
                <w:rFonts w:ascii="Verdana" w:hAnsi="Verdana"/>
                <w:noProof/>
              </w:rPr>
              <w:t> </w:t>
            </w:r>
            <w:r w:rsidRPr="0036545B">
              <w:rPr>
                <w:rFonts w:ascii="Verdana" w:hAnsi="Verdana"/>
                <w:noProof/>
              </w:rPr>
              <w:t> </w:t>
            </w:r>
            <w:r w:rsidRPr="0036545B">
              <w:rPr>
                <w:rFonts w:ascii="Verdana" w:hAnsi="Verdana"/>
                <w:noProof/>
              </w:rPr>
              <w:t> </w:t>
            </w:r>
            <w:r w:rsidRPr="0036545B">
              <w:rPr>
                <w:rFonts w:ascii="Verdana" w:hAnsi="Verdana"/>
              </w:rPr>
              <w:fldChar w:fldCharType="end"/>
            </w:r>
          </w:p>
        </w:tc>
      </w:tr>
      <w:tr w:rsidR="0036545B" w:rsidRPr="0036545B" w14:paraId="56E2E9B2" w14:textId="77777777" w:rsidTr="00FE2861">
        <w:trPr>
          <w:trHeight w:val="31"/>
        </w:trPr>
        <w:tc>
          <w:tcPr>
            <w:tcW w:w="1695" w:type="dxa"/>
            <w:tcBorders>
              <w:top w:val="nil"/>
              <w:left w:val="nil"/>
              <w:bottom w:val="single" w:sz="12" w:space="0" w:color="C0C0C0"/>
              <w:right w:val="nil"/>
            </w:tcBorders>
          </w:tcPr>
          <w:p w14:paraId="5D37F7CD" w14:textId="77777777" w:rsidR="00D74568" w:rsidRPr="0036545B" w:rsidRDefault="00D74568" w:rsidP="00FE2861">
            <w:pPr>
              <w:pStyle w:val="Qsprompt"/>
              <w:spacing w:line="240" w:lineRule="auto"/>
              <w:ind w:left="0"/>
              <w:rPr>
                <w:rFonts w:ascii="Verdana" w:hAnsi="Verdana"/>
                <w:sz w:val="4"/>
              </w:rPr>
            </w:pPr>
          </w:p>
        </w:tc>
        <w:tc>
          <w:tcPr>
            <w:tcW w:w="30" w:type="dxa"/>
            <w:tcBorders>
              <w:top w:val="nil"/>
              <w:left w:val="nil"/>
              <w:bottom w:val="single" w:sz="12" w:space="0" w:color="C0C0C0"/>
              <w:right w:val="nil"/>
            </w:tcBorders>
          </w:tcPr>
          <w:p w14:paraId="472A6A3C" w14:textId="77777777" w:rsidR="00D74568" w:rsidRPr="0036545B" w:rsidRDefault="00D74568" w:rsidP="00FE2861">
            <w:pPr>
              <w:pStyle w:val="Qsanswer"/>
              <w:spacing w:after="0" w:line="240" w:lineRule="auto"/>
              <w:ind w:left="0" w:right="0"/>
              <w:rPr>
                <w:rFonts w:ascii="Verdana" w:hAnsi="Verdana"/>
                <w:color w:val="auto"/>
                <w:sz w:val="4"/>
              </w:rPr>
            </w:pPr>
          </w:p>
        </w:tc>
        <w:tc>
          <w:tcPr>
            <w:tcW w:w="71" w:type="dxa"/>
            <w:tcBorders>
              <w:top w:val="nil"/>
              <w:left w:val="nil"/>
              <w:bottom w:val="single" w:sz="12" w:space="0" w:color="C0C0C0"/>
              <w:right w:val="nil"/>
            </w:tcBorders>
          </w:tcPr>
          <w:p w14:paraId="413A55D1" w14:textId="77777777" w:rsidR="00D74568" w:rsidRPr="0036545B" w:rsidRDefault="00D74568" w:rsidP="00FE2861">
            <w:pPr>
              <w:pStyle w:val="Qsanswer"/>
              <w:spacing w:after="0" w:line="240" w:lineRule="auto"/>
              <w:ind w:left="0" w:right="0"/>
              <w:rPr>
                <w:rFonts w:ascii="Verdana" w:hAnsi="Verdana"/>
                <w:color w:val="auto"/>
                <w:sz w:val="4"/>
              </w:rPr>
            </w:pPr>
          </w:p>
        </w:tc>
        <w:tc>
          <w:tcPr>
            <w:tcW w:w="2456" w:type="dxa"/>
            <w:tcBorders>
              <w:top w:val="single" w:sz="4" w:space="0" w:color="auto"/>
              <w:left w:val="nil"/>
              <w:bottom w:val="single" w:sz="12" w:space="0" w:color="C0C0C0"/>
              <w:right w:val="nil"/>
            </w:tcBorders>
          </w:tcPr>
          <w:p w14:paraId="75FAFA7B" w14:textId="77777777" w:rsidR="00D74568" w:rsidRPr="0036545B" w:rsidRDefault="00D74568" w:rsidP="00FE2861">
            <w:pPr>
              <w:pStyle w:val="Qsanswer"/>
              <w:spacing w:after="0" w:line="240" w:lineRule="auto"/>
              <w:ind w:left="0" w:right="0"/>
              <w:rPr>
                <w:rFonts w:ascii="Verdana" w:hAnsi="Verdana"/>
                <w:color w:val="auto"/>
                <w:sz w:val="4"/>
              </w:rPr>
            </w:pPr>
          </w:p>
        </w:tc>
        <w:tc>
          <w:tcPr>
            <w:tcW w:w="146" w:type="dxa"/>
            <w:gridSpan w:val="3"/>
            <w:tcBorders>
              <w:top w:val="nil"/>
              <w:left w:val="nil"/>
              <w:bottom w:val="single" w:sz="12" w:space="0" w:color="C0C0C0"/>
              <w:right w:val="nil"/>
            </w:tcBorders>
          </w:tcPr>
          <w:p w14:paraId="38682C6E" w14:textId="77777777" w:rsidR="00D74568" w:rsidRPr="0036545B" w:rsidRDefault="00D74568" w:rsidP="00FE2861">
            <w:pPr>
              <w:pStyle w:val="Qsanswer"/>
              <w:spacing w:after="0" w:line="240" w:lineRule="auto"/>
              <w:ind w:left="0" w:right="0"/>
              <w:rPr>
                <w:rFonts w:ascii="Verdana" w:hAnsi="Verdana"/>
                <w:color w:val="auto"/>
                <w:sz w:val="4"/>
              </w:rPr>
            </w:pPr>
          </w:p>
        </w:tc>
        <w:tc>
          <w:tcPr>
            <w:tcW w:w="3399" w:type="dxa"/>
            <w:gridSpan w:val="3"/>
            <w:tcBorders>
              <w:top w:val="nil"/>
              <w:left w:val="nil"/>
              <w:bottom w:val="single" w:sz="12" w:space="0" w:color="C0C0C0"/>
              <w:right w:val="nil"/>
            </w:tcBorders>
          </w:tcPr>
          <w:p w14:paraId="0F7D5999" w14:textId="77777777" w:rsidR="00D74568" w:rsidRPr="0036545B" w:rsidRDefault="00D74568" w:rsidP="00FE2861">
            <w:pPr>
              <w:pStyle w:val="Qsanswer"/>
              <w:spacing w:after="0" w:line="240" w:lineRule="auto"/>
              <w:ind w:left="0" w:right="0"/>
              <w:rPr>
                <w:rFonts w:ascii="Verdana" w:hAnsi="Verdana"/>
                <w:color w:val="auto"/>
                <w:sz w:val="4"/>
              </w:rPr>
            </w:pPr>
          </w:p>
        </w:tc>
      </w:tr>
      <w:tr w:rsidR="0036545B" w:rsidRPr="0036545B" w14:paraId="11E28954" w14:textId="77777777" w:rsidTr="00FE2861">
        <w:trPr>
          <w:trHeight w:val="46"/>
        </w:trPr>
        <w:tc>
          <w:tcPr>
            <w:tcW w:w="1695" w:type="dxa"/>
          </w:tcPr>
          <w:p w14:paraId="5A2C2475" w14:textId="77777777" w:rsidR="00D74568" w:rsidRPr="0036545B" w:rsidRDefault="00D74568" w:rsidP="00FE2861">
            <w:pPr>
              <w:pStyle w:val="Qsprompt"/>
              <w:spacing w:line="240" w:lineRule="auto"/>
              <w:ind w:left="0"/>
              <w:rPr>
                <w:rFonts w:ascii="Verdana" w:hAnsi="Verdana"/>
                <w:sz w:val="4"/>
              </w:rPr>
            </w:pPr>
          </w:p>
        </w:tc>
        <w:tc>
          <w:tcPr>
            <w:tcW w:w="30" w:type="dxa"/>
          </w:tcPr>
          <w:p w14:paraId="6A7F91B1" w14:textId="77777777" w:rsidR="00D74568" w:rsidRPr="0036545B" w:rsidRDefault="00D74568" w:rsidP="00FE2861">
            <w:pPr>
              <w:pStyle w:val="Qsanswer"/>
              <w:spacing w:after="0" w:line="240" w:lineRule="auto"/>
              <w:ind w:left="0" w:right="0"/>
              <w:rPr>
                <w:rFonts w:ascii="Verdana" w:hAnsi="Verdana"/>
                <w:color w:val="auto"/>
                <w:sz w:val="4"/>
              </w:rPr>
            </w:pPr>
          </w:p>
        </w:tc>
        <w:tc>
          <w:tcPr>
            <w:tcW w:w="71" w:type="dxa"/>
          </w:tcPr>
          <w:p w14:paraId="3B051070" w14:textId="77777777" w:rsidR="00D74568" w:rsidRPr="0036545B" w:rsidRDefault="00D74568" w:rsidP="00FE2861">
            <w:pPr>
              <w:pStyle w:val="Qsanswer"/>
              <w:spacing w:after="0" w:line="240" w:lineRule="auto"/>
              <w:ind w:left="0" w:right="0"/>
              <w:rPr>
                <w:rFonts w:ascii="Verdana" w:hAnsi="Verdana"/>
                <w:color w:val="auto"/>
                <w:sz w:val="4"/>
              </w:rPr>
            </w:pPr>
          </w:p>
        </w:tc>
        <w:tc>
          <w:tcPr>
            <w:tcW w:w="2456" w:type="dxa"/>
            <w:tcBorders>
              <w:top w:val="nil"/>
              <w:left w:val="nil"/>
              <w:bottom w:val="single" w:sz="4" w:space="0" w:color="auto"/>
              <w:right w:val="nil"/>
            </w:tcBorders>
          </w:tcPr>
          <w:p w14:paraId="4C546A0F" w14:textId="77777777" w:rsidR="00D74568" w:rsidRPr="0036545B" w:rsidRDefault="00D74568" w:rsidP="00FE2861">
            <w:pPr>
              <w:pStyle w:val="Qsanswer"/>
              <w:spacing w:after="0" w:line="240" w:lineRule="auto"/>
              <w:ind w:left="0" w:right="0"/>
              <w:rPr>
                <w:rFonts w:ascii="Verdana" w:hAnsi="Verdana"/>
                <w:color w:val="auto"/>
                <w:sz w:val="4"/>
              </w:rPr>
            </w:pPr>
          </w:p>
        </w:tc>
        <w:tc>
          <w:tcPr>
            <w:tcW w:w="146" w:type="dxa"/>
            <w:gridSpan w:val="3"/>
          </w:tcPr>
          <w:p w14:paraId="5D75A554" w14:textId="77777777" w:rsidR="00D74568" w:rsidRPr="0036545B" w:rsidRDefault="00D74568" w:rsidP="00FE2861">
            <w:pPr>
              <w:pStyle w:val="Qsanswer"/>
              <w:spacing w:after="0" w:line="240" w:lineRule="auto"/>
              <w:ind w:left="0" w:right="0"/>
              <w:rPr>
                <w:rFonts w:ascii="Verdana" w:hAnsi="Verdana"/>
                <w:color w:val="auto"/>
                <w:sz w:val="4"/>
              </w:rPr>
            </w:pPr>
          </w:p>
        </w:tc>
        <w:tc>
          <w:tcPr>
            <w:tcW w:w="3399" w:type="dxa"/>
            <w:gridSpan w:val="3"/>
          </w:tcPr>
          <w:p w14:paraId="0554663B" w14:textId="77777777" w:rsidR="00D74568" w:rsidRPr="0036545B" w:rsidRDefault="00D74568" w:rsidP="00FE2861">
            <w:pPr>
              <w:pStyle w:val="Qsanswer"/>
              <w:spacing w:after="0" w:line="240" w:lineRule="auto"/>
              <w:ind w:left="0" w:right="0"/>
              <w:rPr>
                <w:rFonts w:ascii="Verdana" w:hAnsi="Verdana"/>
                <w:color w:val="auto"/>
                <w:sz w:val="4"/>
              </w:rPr>
            </w:pPr>
          </w:p>
        </w:tc>
      </w:tr>
      <w:tr w:rsidR="0036545B" w:rsidRPr="0036545B" w14:paraId="75C36946" w14:textId="77777777" w:rsidTr="00FE2861">
        <w:trPr>
          <w:trHeight w:val="324"/>
        </w:trPr>
        <w:tc>
          <w:tcPr>
            <w:tcW w:w="1695" w:type="dxa"/>
            <w:tcBorders>
              <w:top w:val="single" w:sz="4" w:space="0" w:color="auto"/>
              <w:left w:val="single" w:sz="4" w:space="0" w:color="auto"/>
              <w:bottom w:val="single" w:sz="4" w:space="0" w:color="auto"/>
              <w:right w:val="single" w:sz="4" w:space="0" w:color="auto"/>
            </w:tcBorders>
            <w:hideMark/>
          </w:tcPr>
          <w:p w14:paraId="3ABB0F38" w14:textId="77777777" w:rsidR="00D74568" w:rsidRPr="0036545B" w:rsidRDefault="00D74568" w:rsidP="00FE2861">
            <w:pPr>
              <w:pStyle w:val="Qsprompt"/>
              <w:spacing w:before="40"/>
              <w:rPr>
                <w:rFonts w:ascii="Verdana" w:hAnsi="Verdana"/>
              </w:rPr>
            </w:pPr>
            <w:r w:rsidRPr="0036545B">
              <w:rPr>
                <w:rFonts w:ascii="Verdana" w:hAnsi="Verdana"/>
              </w:rPr>
              <w:fldChar w:fldCharType="begin">
                <w:ffData>
                  <w:name w:val="Text102"/>
                  <w:enabled/>
                  <w:calcOnExit w:val="0"/>
                  <w:textInput/>
                </w:ffData>
              </w:fldChar>
            </w:r>
            <w:r w:rsidRPr="0036545B">
              <w:rPr>
                <w:rFonts w:ascii="Verdana" w:hAnsi="Verdana"/>
              </w:rPr>
              <w:instrText xml:space="preserve"> FORMTEXT </w:instrText>
            </w:r>
            <w:r w:rsidRPr="0036545B">
              <w:rPr>
                <w:rFonts w:ascii="Verdana" w:hAnsi="Verdana"/>
              </w:rPr>
            </w:r>
            <w:r w:rsidRPr="0036545B">
              <w:rPr>
                <w:rFonts w:ascii="Verdana" w:hAnsi="Verdana"/>
              </w:rPr>
              <w:fldChar w:fldCharType="separate"/>
            </w:r>
            <w:r w:rsidRPr="0036545B">
              <w:rPr>
                <w:rFonts w:ascii="Verdana" w:hAnsi="Verdana"/>
                <w:noProof/>
              </w:rPr>
              <w:t> </w:t>
            </w:r>
            <w:r w:rsidRPr="0036545B">
              <w:rPr>
                <w:rFonts w:ascii="Verdana" w:hAnsi="Verdana"/>
                <w:noProof/>
              </w:rPr>
              <w:t> </w:t>
            </w:r>
            <w:r w:rsidRPr="0036545B">
              <w:rPr>
                <w:rFonts w:ascii="Verdana" w:hAnsi="Verdana"/>
                <w:noProof/>
              </w:rPr>
              <w:t> </w:t>
            </w:r>
            <w:r w:rsidRPr="0036545B">
              <w:rPr>
                <w:rFonts w:ascii="Verdana" w:hAnsi="Verdana"/>
                <w:noProof/>
              </w:rPr>
              <w:t> </w:t>
            </w:r>
            <w:r w:rsidRPr="0036545B">
              <w:rPr>
                <w:rFonts w:ascii="Verdana" w:hAnsi="Verdana"/>
                <w:noProof/>
              </w:rPr>
              <w:t> </w:t>
            </w:r>
            <w:r w:rsidRPr="0036545B">
              <w:rPr>
                <w:rFonts w:ascii="Verdana" w:hAnsi="Verdana"/>
              </w:rPr>
              <w:fldChar w:fldCharType="end"/>
            </w:r>
          </w:p>
        </w:tc>
        <w:tc>
          <w:tcPr>
            <w:tcW w:w="30" w:type="dxa"/>
          </w:tcPr>
          <w:p w14:paraId="3543978F" w14:textId="77777777" w:rsidR="00D74568" w:rsidRPr="0036545B" w:rsidRDefault="00D74568" w:rsidP="00FE2861">
            <w:pPr>
              <w:pStyle w:val="Qsanswer"/>
              <w:spacing w:before="60"/>
              <w:ind w:right="0"/>
              <w:rPr>
                <w:rFonts w:ascii="Verdana" w:hAnsi="Verdana"/>
                <w:color w:val="auto"/>
              </w:rPr>
            </w:pPr>
          </w:p>
        </w:tc>
        <w:tc>
          <w:tcPr>
            <w:tcW w:w="71" w:type="dxa"/>
            <w:tcBorders>
              <w:top w:val="nil"/>
              <w:left w:val="nil"/>
              <w:bottom w:val="nil"/>
              <w:right w:val="single" w:sz="4" w:space="0" w:color="auto"/>
            </w:tcBorders>
          </w:tcPr>
          <w:p w14:paraId="7D1A15F9" w14:textId="77777777" w:rsidR="00D74568" w:rsidRPr="0036545B" w:rsidRDefault="00D74568" w:rsidP="00FE2861">
            <w:pPr>
              <w:pStyle w:val="Qsanswer"/>
              <w:spacing w:before="60"/>
              <w:ind w:right="0"/>
              <w:rPr>
                <w:rFonts w:ascii="Verdana" w:hAnsi="Verdana"/>
                <w:color w:val="auto"/>
              </w:rPr>
            </w:pPr>
          </w:p>
        </w:tc>
        <w:tc>
          <w:tcPr>
            <w:tcW w:w="2456" w:type="dxa"/>
            <w:tcBorders>
              <w:top w:val="single" w:sz="4" w:space="0" w:color="auto"/>
              <w:left w:val="single" w:sz="4" w:space="0" w:color="auto"/>
              <w:bottom w:val="single" w:sz="4" w:space="0" w:color="auto"/>
              <w:right w:val="single" w:sz="4" w:space="0" w:color="auto"/>
            </w:tcBorders>
            <w:hideMark/>
          </w:tcPr>
          <w:p w14:paraId="6CC9E72B" w14:textId="77777777" w:rsidR="00D74568" w:rsidRPr="0036545B" w:rsidRDefault="00D74568" w:rsidP="00FE2861">
            <w:pPr>
              <w:pStyle w:val="Qsanswer"/>
              <w:spacing w:before="60"/>
              <w:ind w:right="0"/>
              <w:rPr>
                <w:rFonts w:ascii="Verdana" w:hAnsi="Verdana"/>
                <w:color w:val="auto"/>
              </w:rPr>
            </w:pPr>
            <w:r w:rsidRPr="0036545B">
              <w:rPr>
                <w:rFonts w:ascii="Verdana" w:hAnsi="Verdana"/>
                <w:color w:val="auto"/>
              </w:rPr>
              <w:fldChar w:fldCharType="begin">
                <w:ffData>
                  <w:name w:val="Text102"/>
                  <w:enabled/>
                  <w:calcOnExit w:val="0"/>
                  <w:textInput/>
                </w:ffData>
              </w:fldChar>
            </w:r>
            <w:r w:rsidRPr="0036545B">
              <w:rPr>
                <w:rFonts w:ascii="Verdana" w:hAnsi="Verdana"/>
                <w:color w:val="auto"/>
              </w:rPr>
              <w:instrText xml:space="preserve"> FORMTEXT </w:instrText>
            </w:r>
            <w:r w:rsidRPr="0036545B">
              <w:rPr>
                <w:rFonts w:ascii="Verdana" w:hAnsi="Verdana"/>
                <w:color w:val="auto"/>
              </w:rPr>
            </w:r>
            <w:r w:rsidRPr="0036545B">
              <w:rPr>
                <w:rFonts w:ascii="Verdana" w:hAnsi="Verdana"/>
                <w:color w:val="auto"/>
              </w:rPr>
              <w:fldChar w:fldCharType="separate"/>
            </w:r>
            <w:r w:rsidRPr="0036545B">
              <w:rPr>
                <w:rFonts w:ascii="Verdana" w:hAnsi="Verdana"/>
                <w:noProof/>
                <w:color w:val="auto"/>
              </w:rPr>
              <w:t> </w:t>
            </w:r>
            <w:r w:rsidRPr="0036545B">
              <w:rPr>
                <w:rFonts w:ascii="Verdana" w:hAnsi="Verdana"/>
                <w:noProof/>
                <w:color w:val="auto"/>
              </w:rPr>
              <w:t> </w:t>
            </w:r>
            <w:r w:rsidRPr="0036545B">
              <w:rPr>
                <w:rFonts w:ascii="Verdana" w:hAnsi="Verdana"/>
                <w:noProof/>
                <w:color w:val="auto"/>
              </w:rPr>
              <w:t> </w:t>
            </w:r>
            <w:r w:rsidRPr="0036545B">
              <w:rPr>
                <w:rFonts w:ascii="Verdana" w:hAnsi="Verdana"/>
                <w:noProof/>
                <w:color w:val="auto"/>
              </w:rPr>
              <w:t> </w:t>
            </w:r>
            <w:r w:rsidRPr="0036545B">
              <w:rPr>
                <w:rFonts w:ascii="Verdana" w:hAnsi="Verdana"/>
                <w:noProof/>
                <w:color w:val="auto"/>
              </w:rPr>
              <w:t> </w:t>
            </w:r>
            <w:r w:rsidRPr="0036545B">
              <w:rPr>
                <w:rFonts w:ascii="Verdana" w:hAnsi="Verdana"/>
                <w:color w:val="auto"/>
              </w:rPr>
              <w:fldChar w:fldCharType="end"/>
            </w:r>
          </w:p>
        </w:tc>
        <w:tc>
          <w:tcPr>
            <w:tcW w:w="146" w:type="dxa"/>
            <w:gridSpan w:val="3"/>
            <w:tcBorders>
              <w:top w:val="nil"/>
              <w:left w:val="single" w:sz="4" w:space="0" w:color="auto"/>
              <w:bottom w:val="nil"/>
              <w:right w:val="nil"/>
            </w:tcBorders>
          </w:tcPr>
          <w:p w14:paraId="18B64440" w14:textId="77777777" w:rsidR="00D74568" w:rsidRPr="0036545B" w:rsidRDefault="00D74568" w:rsidP="00FE2861">
            <w:pPr>
              <w:pStyle w:val="Qsanswer"/>
              <w:spacing w:before="60"/>
              <w:ind w:right="0"/>
              <w:rPr>
                <w:rFonts w:ascii="Verdana" w:hAnsi="Verdana"/>
                <w:color w:val="auto"/>
              </w:rPr>
            </w:pPr>
          </w:p>
        </w:tc>
        <w:tc>
          <w:tcPr>
            <w:tcW w:w="3399" w:type="dxa"/>
            <w:gridSpan w:val="3"/>
            <w:tcBorders>
              <w:top w:val="single" w:sz="4" w:space="0" w:color="auto"/>
              <w:left w:val="single" w:sz="4" w:space="0" w:color="auto"/>
              <w:bottom w:val="single" w:sz="4" w:space="0" w:color="auto"/>
              <w:right w:val="single" w:sz="4" w:space="0" w:color="auto"/>
            </w:tcBorders>
            <w:hideMark/>
          </w:tcPr>
          <w:p w14:paraId="236506D2" w14:textId="77777777" w:rsidR="00D74568" w:rsidRPr="0036545B" w:rsidRDefault="00D74568" w:rsidP="00FE2861">
            <w:pPr>
              <w:pStyle w:val="Qsprompt"/>
              <w:spacing w:before="40"/>
              <w:rPr>
                <w:rFonts w:ascii="Verdana" w:hAnsi="Verdana"/>
              </w:rPr>
            </w:pPr>
            <w:r w:rsidRPr="0036545B">
              <w:rPr>
                <w:rFonts w:ascii="Verdana" w:hAnsi="Verdana"/>
              </w:rPr>
              <w:fldChar w:fldCharType="begin">
                <w:ffData>
                  <w:name w:val="Text102"/>
                  <w:enabled/>
                  <w:calcOnExit w:val="0"/>
                  <w:textInput/>
                </w:ffData>
              </w:fldChar>
            </w:r>
            <w:r w:rsidRPr="0036545B">
              <w:rPr>
                <w:rFonts w:ascii="Verdana" w:hAnsi="Verdana"/>
              </w:rPr>
              <w:instrText xml:space="preserve"> FORMTEXT </w:instrText>
            </w:r>
            <w:r w:rsidRPr="0036545B">
              <w:rPr>
                <w:rFonts w:ascii="Verdana" w:hAnsi="Verdana"/>
              </w:rPr>
            </w:r>
            <w:r w:rsidRPr="0036545B">
              <w:rPr>
                <w:rFonts w:ascii="Verdana" w:hAnsi="Verdana"/>
              </w:rPr>
              <w:fldChar w:fldCharType="separate"/>
            </w:r>
            <w:r w:rsidRPr="0036545B">
              <w:rPr>
                <w:rFonts w:ascii="Verdana" w:hAnsi="Verdana"/>
                <w:noProof/>
              </w:rPr>
              <w:t> </w:t>
            </w:r>
            <w:r w:rsidRPr="0036545B">
              <w:rPr>
                <w:rFonts w:ascii="Verdana" w:hAnsi="Verdana"/>
                <w:noProof/>
              </w:rPr>
              <w:t> </w:t>
            </w:r>
            <w:r w:rsidRPr="0036545B">
              <w:rPr>
                <w:rFonts w:ascii="Verdana" w:hAnsi="Verdana"/>
                <w:noProof/>
              </w:rPr>
              <w:t> </w:t>
            </w:r>
            <w:r w:rsidRPr="0036545B">
              <w:rPr>
                <w:rFonts w:ascii="Verdana" w:hAnsi="Verdana"/>
                <w:noProof/>
              </w:rPr>
              <w:t> </w:t>
            </w:r>
            <w:r w:rsidRPr="0036545B">
              <w:rPr>
                <w:rFonts w:ascii="Verdana" w:hAnsi="Verdana"/>
                <w:noProof/>
              </w:rPr>
              <w:t> </w:t>
            </w:r>
            <w:r w:rsidRPr="0036545B">
              <w:rPr>
                <w:rFonts w:ascii="Verdana" w:hAnsi="Verdana"/>
              </w:rPr>
              <w:fldChar w:fldCharType="end"/>
            </w:r>
          </w:p>
        </w:tc>
      </w:tr>
      <w:tr w:rsidR="0036545B" w:rsidRPr="0036545B" w14:paraId="0BBD1C7A" w14:textId="77777777" w:rsidTr="00FE2861">
        <w:trPr>
          <w:trHeight w:val="46"/>
        </w:trPr>
        <w:tc>
          <w:tcPr>
            <w:tcW w:w="1695" w:type="dxa"/>
            <w:tcBorders>
              <w:top w:val="nil"/>
              <w:left w:val="nil"/>
              <w:bottom w:val="single" w:sz="12" w:space="0" w:color="C0C0C0"/>
              <w:right w:val="nil"/>
            </w:tcBorders>
          </w:tcPr>
          <w:p w14:paraId="64AA8B1A" w14:textId="77777777" w:rsidR="00D74568" w:rsidRPr="0036545B" w:rsidRDefault="00D74568" w:rsidP="00FE2861">
            <w:pPr>
              <w:pStyle w:val="Qsprompt"/>
              <w:spacing w:line="240" w:lineRule="auto"/>
              <w:ind w:left="0"/>
              <w:rPr>
                <w:rFonts w:ascii="Verdana" w:hAnsi="Verdana"/>
                <w:sz w:val="4"/>
              </w:rPr>
            </w:pPr>
          </w:p>
        </w:tc>
        <w:tc>
          <w:tcPr>
            <w:tcW w:w="30" w:type="dxa"/>
            <w:tcBorders>
              <w:top w:val="nil"/>
              <w:left w:val="nil"/>
              <w:bottom w:val="single" w:sz="12" w:space="0" w:color="C0C0C0"/>
              <w:right w:val="nil"/>
            </w:tcBorders>
          </w:tcPr>
          <w:p w14:paraId="7DA75B34" w14:textId="77777777" w:rsidR="00D74568" w:rsidRPr="0036545B" w:rsidRDefault="00D74568" w:rsidP="00FE2861">
            <w:pPr>
              <w:pStyle w:val="Qsanswer"/>
              <w:spacing w:after="0" w:line="240" w:lineRule="auto"/>
              <w:ind w:left="0" w:right="0"/>
              <w:rPr>
                <w:rFonts w:ascii="Verdana" w:hAnsi="Verdana"/>
                <w:color w:val="auto"/>
                <w:sz w:val="4"/>
              </w:rPr>
            </w:pPr>
          </w:p>
        </w:tc>
        <w:tc>
          <w:tcPr>
            <w:tcW w:w="71" w:type="dxa"/>
            <w:tcBorders>
              <w:top w:val="nil"/>
              <w:left w:val="nil"/>
              <w:bottom w:val="single" w:sz="12" w:space="0" w:color="C0C0C0"/>
              <w:right w:val="single" w:sz="4" w:space="0" w:color="auto"/>
            </w:tcBorders>
          </w:tcPr>
          <w:p w14:paraId="1862D646" w14:textId="77777777" w:rsidR="00D74568" w:rsidRPr="0036545B" w:rsidRDefault="00D74568" w:rsidP="00FE2861">
            <w:pPr>
              <w:pStyle w:val="Qsanswer"/>
              <w:spacing w:after="0" w:line="240" w:lineRule="auto"/>
              <w:ind w:left="0" w:right="0"/>
              <w:rPr>
                <w:rFonts w:ascii="Verdana" w:hAnsi="Verdana"/>
                <w:color w:val="auto"/>
                <w:sz w:val="4"/>
              </w:rPr>
            </w:pPr>
          </w:p>
        </w:tc>
        <w:tc>
          <w:tcPr>
            <w:tcW w:w="2456" w:type="dxa"/>
            <w:tcBorders>
              <w:top w:val="single" w:sz="4" w:space="0" w:color="auto"/>
              <w:left w:val="single" w:sz="4" w:space="0" w:color="auto"/>
              <w:bottom w:val="single" w:sz="12" w:space="0" w:color="C0C0C0"/>
              <w:right w:val="nil"/>
            </w:tcBorders>
          </w:tcPr>
          <w:p w14:paraId="22C302FD" w14:textId="77777777" w:rsidR="00D74568" w:rsidRPr="0036545B" w:rsidRDefault="00D74568" w:rsidP="00FE2861">
            <w:pPr>
              <w:pStyle w:val="Qsanswer"/>
              <w:spacing w:after="0" w:line="240" w:lineRule="auto"/>
              <w:ind w:left="0" w:right="0"/>
              <w:rPr>
                <w:rFonts w:ascii="Verdana" w:hAnsi="Verdana"/>
                <w:color w:val="auto"/>
                <w:sz w:val="4"/>
              </w:rPr>
            </w:pPr>
          </w:p>
        </w:tc>
        <w:tc>
          <w:tcPr>
            <w:tcW w:w="146" w:type="dxa"/>
            <w:gridSpan w:val="3"/>
            <w:tcBorders>
              <w:top w:val="nil"/>
              <w:left w:val="nil"/>
              <w:bottom w:val="single" w:sz="12" w:space="0" w:color="C0C0C0"/>
              <w:right w:val="nil"/>
            </w:tcBorders>
          </w:tcPr>
          <w:p w14:paraId="2E56694C" w14:textId="77777777" w:rsidR="00D74568" w:rsidRPr="0036545B" w:rsidRDefault="00D74568" w:rsidP="00FE2861">
            <w:pPr>
              <w:pStyle w:val="Qsanswer"/>
              <w:spacing w:after="0" w:line="240" w:lineRule="auto"/>
              <w:ind w:left="0" w:right="0"/>
              <w:rPr>
                <w:rFonts w:ascii="Verdana" w:hAnsi="Verdana"/>
                <w:color w:val="auto"/>
                <w:sz w:val="4"/>
              </w:rPr>
            </w:pPr>
          </w:p>
        </w:tc>
        <w:tc>
          <w:tcPr>
            <w:tcW w:w="3399" w:type="dxa"/>
            <w:gridSpan w:val="3"/>
            <w:tcBorders>
              <w:top w:val="nil"/>
              <w:left w:val="nil"/>
              <w:bottom w:val="single" w:sz="12" w:space="0" w:color="C0C0C0"/>
              <w:right w:val="nil"/>
            </w:tcBorders>
          </w:tcPr>
          <w:p w14:paraId="441243BA" w14:textId="77777777" w:rsidR="00D74568" w:rsidRPr="0036545B" w:rsidRDefault="00D74568" w:rsidP="00FE2861">
            <w:pPr>
              <w:pStyle w:val="Qsanswer"/>
              <w:spacing w:after="0" w:line="240" w:lineRule="auto"/>
              <w:ind w:left="0" w:right="0"/>
              <w:rPr>
                <w:rFonts w:ascii="Verdana" w:hAnsi="Verdana"/>
                <w:color w:val="auto"/>
                <w:sz w:val="4"/>
              </w:rPr>
            </w:pPr>
          </w:p>
        </w:tc>
      </w:tr>
      <w:tr w:rsidR="0036545B" w:rsidRPr="0036545B" w14:paraId="70205C60" w14:textId="77777777" w:rsidTr="00FE2861">
        <w:trPr>
          <w:trHeight w:val="46"/>
        </w:trPr>
        <w:tc>
          <w:tcPr>
            <w:tcW w:w="1695" w:type="dxa"/>
          </w:tcPr>
          <w:p w14:paraId="70FA28FE" w14:textId="77777777" w:rsidR="00D74568" w:rsidRPr="0036545B" w:rsidRDefault="00D74568" w:rsidP="00FE2861">
            <w:pPr>
              <w:pStyle w:val="Qsprompt"/>
              <w:spacing w:line="240" w:lineRule="auto"/>
              <w:ind w:left="0"/>
              <w:rPr>
                <w:rFonts w:ascii="Verdana" w:hAnsi="Verdana"/>
                <w:sz w:val="4"/>
              </w:rPr>
            </w:pPr>
          </w:p>
        </w:tc>
        <w:tc>
          <w:tcPr>
            <w:tcW w:w="30" w:type="dxa"/>
          </w:tcPr>
          <w:p w14:paraId="48038CB6" w14:textId="77777777" w:rsidR="00D74568" w:rsidRPr="0036545B" w:rsidRDefault="00D74568" w:rsidP="00FE2861">
            <w:pPr>
              <w:pStyle w:val="Qsanswer"/>
              <w:spacing w:after="0" w:line="240" w:lineRule="auto"/>
              <w:ind w:left="0" w:right="0"/>
              <w:rPr>
                <w:rFonts w:ascii="Verdana" w:hAnsi="Verdana"/>
                <w:color w:val="auto"/>
                <w:sz w:val="4"/>
              </w:rPr>
            </w:pPr>
          </w:p>
        </w:tc>
        <w:tc>
          <w:tcPr>
            <w:tcW w:w="71" w:type="dxa"/>
            <w:tcBorders>
              <w:top w:val="nil"/>
              <w:left w:val="nil"/>
              <w:bottom w:val="nil"/>
              <w:right w:val="single" w:sz="4" w:space="0" w:color="auto"/>
            </w:tcBorders>
          </w:tcPr>
          <w:p w14:paraId="4B3A0672" w14:textId="77777777" w:rsidR="00D74568" w:rsidRPr="0036545B" w:rsidRDefault="00D74568" w:rsidP="00FE2861">
            <w:pPr>
              <w:pStyle w:val="Qsanswer"/>
              <w:spacing w:after="0" w:line="240" w:lineRule="auto"/>
              <w:ind w:left="0" w:right="0"/>
              <w:rPr>
                <w:rFonts w:ascii="Verdana" w:hAnsi="Verdana"/>
                <w:color w:val="auto"/>
                <w:sz w:val="4"/>
              </w:rPr>
            </w:pPr>
          </w:p>
        </w:tc>
        <w:tc>
          <w:tcPr>
            <w:tcW w:w="2456" w:type="dxa"/>
            <w:tcBorders>
              <w:top w:val="nil"/>
              <w:left w:val="single" w:sz="4" w:space="0" w:color="auto"/>
              <w:bottom w:val="single" w:sz="4" w:space="0" w:color="auto"/>
              <w:right w:val="nil"/>
            </w:tcBorders>
          </w:tcPr>
          <w:p w14:paraId="0C162593" w14:textId="77777777" w:rsidR="00D74568" w:rsidRPr="0036545B" w:rsidRDefault="00D74568" w:rsidP="00FE2861">
            <w:pPr>
              <w:pStyle w:val="Qsanswer"/>
              <w:spacing w:after="0" w:line="240" w:lineRule="auto"/>
              <w:ind w:left="0" w:right="0"/>
              <w:rPr>
                <w:rFonts w:ascii="Verdana" w:hAnsi="Verdana"/>
                <w:color w:val="auto"/>
                <w:sz w:val="4"/>
              </w:rPr>
            </w:pPr>
          </w:p>
        </w:tc>
        <w:tc>
          <w:tcPr>
            <w:tcW w:w="146" w:type="dxa"/>
            <w:gridSpan w:val="3"/>
          </w:tcPr>
          <w:p w14:paraId="48AC29EE" w14:textId="77777777" w:rsidR="00D74568" w:rsidRPr="0036545B" w:rsidRDefault="00D74568" w:rsidP="00FE2861">
            <w:pPr>
              <w:pStyle w:val="Qsanswer"/>
              <w:spacing w:after="0" w:line="240" w:lineRule="auto"/>
              <w:ind w:left="0" w:right="0"/>
              <w:rPr>
                <w:rFonts w:ascii="Verdana" w:hAnsi="Verdana"/>
                <w:color w:val="auto"/>
                <w:sz w:val="4"/>
              </w:rPr>
            </w:pPr>
          </w:p>
        </w:tc>
        <w:tc>
          <w:tcPr>
            <w:tcW w:w="3399" w:type="dxa"/>
            <w:gridSpan w:val="3"/>
          </w:tcPr>
          <w:p w14:paraId="0FD16BC7" w14:textId="77777777" w:rsidR="00D74568" w:rsidRPr="0036545B" w:rsidRDefault="00D74568" w:rsidP="00FE2861">
            <w:pPr>
              <w:pStyle w:val="Qsanswer"/>
              <w:spacing w:after="0" w:line="240" w:lineRule="auto"/>
              <w:ind w:left="0" w:right="0"/>
              <w:rPr>
                <w:rFonts w:ascii="Verdana" w:hAnsi="Verdana"/>
                <w:color w:val="auto"/>
                <w:sz w:val="4"/>
              </w:rPr>
            </w:pPr>
          </w:p>
        </w:tc>
      </w:tr>
      <w:tr w:rsidR="0036545B" w:rsidRPr="0036545B" w14:paraId="35221AFE" w14:textId="77777777" w:rsidTr="00FE2861">
        <w:trPr>
          <w:trHeight w:val="324"/>
        </w:trPr>
        <w:tc>
          <w:tcPr>
            <w:tcW w:w="1695" w:type="dxa"/>
            <w:tcBorders>
              <w:top w:val="single" w:sz="4" w:space="0" w:color="auto"/>
              <w:left w:val="single" w:sz="4" w:space="0" w:color="auto"/>
              <w:bottom w:val="single" w:sz="4" w:space="0" w:color="auto"/>
              <w:right w:val="single" w:sz="4" w:space="0" w:color="auto"/>
            </w:tcBorders>
            <w:hideMark/>
          </w:tcPr>
          <w:p w14:paraId="2484B9BA" w14:textId="77777777" w:rsidR="00D74568" w:rsidRPr="0036545B" w:rsidRDefault="00D74568" w:rsidP="00FE2861">
            <w:pPr>
              <w:pStyle w:val="Qsprompt"/>
              <w:spacing w:before="40"/>
              <w:rPr>
                <w:rFonts w:ascii="Verdana" w:hAnsi="Verdana"/>
              </w:rPr>
            </w:pPr>
            <w:r w:rsidRPr="0036545B">
              <w:rPr>
                <w:rFonts w:ascii="Verdana" w:hAnsi="Verdana"/>
              </w:rPr>
              <w:fldChar w:fldCharType="begin">
                <w:ffData>
                  <w:name w:val="Text102"/>
                  <w:enabled/>
                  <w:calcOnExit w:val="0"/>
                  <w:textInput/>
                </w:ffData>
              </w:fldChar>
            </w:r>
            <w:r w:rsidRPr="0036545B">
              <w:rPr>
                <w:rFonts w:ascii="Verdana" w:hAnsi="Verdana"/>
              </w:rPr>
              <w:instrText xml:space="preserve"> FORMTEXT </w:instrText>
            </w:r>
            <w:r w:rsidRPr="0036545B">
              <w:rPr>
                <w:rFonts w:ascii="Verdana" w:hAnsi="Verdana"/>
              </w:rPr>
            </w:r>
            <w:r w:rsidRPr="0036545B">
              <w:rPr>
                <w:rFonts w:ascii="Verdana" w:hAnsi="Verdana"/>
              </w:rPr>
              <w:fldChar w:fldCharType="separate"/>
            </w:r>
            <w:r w:rsidRPr="0036545B">
              <w:rPr>
                <w:rFonts w:ascii="Verdana" w:hAnsi="Verdana"/>
                <w:noProof/>
              </w:rPr>
              <w:t> </w:t>
            </w:r>
            <w:r w:rsidRPr="0036545B">
              <w:rPr>
                <w:rFonts w:ascii="Verdana" w:hAnsi="Verdana"/>
                <w:noProof/>
              </w:rPr>
              <w:t> </w:t>
            </w:r>
            <w:r w:rsidRPr="0036545B">
              <w:rPr>
                <w:rFonts w:ascii="Verdana" w:hAnsi="Verdana"/>
                <w:noProof/>
              </w:rPr>
              <w:t> </w:t>
            </w:r>
            <w:r w:rsidRPr="0036545B">
              <w:rPr>
                <w:rFonts w:ascii="Verdana" w:hAnsi="Verdana"/>
                <w:noProof/>
              </w:rPr>
              <w:t> </w:t>
            </w:r>
            <w:r w:rsidRPr="0036545B">
              <w:rPr>
                <w:rFonts w:ascii="Verdana" w:hAnsi="Verdana"/>
                <w:noProof/>
              </w:rPr>
              <w:t> </w:t>
            </w:r>
            <w:r w:rsidRPr="0036545B">
              <w:rPr>
                <w:rFonts w:ascii="Verdana" w:hAnsi="Verdana"/>
              </w:rPr>
              <w:fldChar w:fldCharType="end"/>
            </w:r>
          </w:p>
        </w:tc>
        <w:tc>
          <w:tcPr>
            <w:tcW w:w="30" w:type="dxa"/>
          </w:tcPr>
          <w:p w14:paraId="12D5C8F3" w14:textId="77777777" w:rsidR="00D74568" w:rsidRPr="0036545B" w:rsidRDefault="00D74568" w:rsidP="00FE2861">
            <w:pPr>
              <w:pStyle w:val="Qsanswer"/>
              <w:spacing w:before="60"/>
              <w:ind w:right="0"/>
              <w:rPr>
                <w:rFonts w:ascii="Verdana" w:hAnsi="Verdana"/>
                <w:color w:val="auto"/>
              </w:rPr>
            </w:pPr>
          </w:p>
        </w:tc>
        <w:tc>
          <w:tcPr>
            <w:tcW w:w="71" w:type="dxa"/>
            <w:tcBorders>
              <w:top w:val="nil"/>
              <w:left w:val="nil"/>
              <w:bottom w:val="nil"/>
              <w:right w:val="single" w:sz="4" w:space="0" w:color="auto"/>
            </w:tcBorders>
          </w:tcPr>
          <w:p w14:paraId="2E8AC47B" w14:textId="77777777" w:rsidR="00D74568" w:rsidRPr="0036545B" w:rsidRDefault="00D74568" w:rsidP="00FE2861">
            <w:pPr>
              <w:pStyle w:val="Qsanswer"/>
              <w:spacing w:before="60"/>
              <w:ind w:right="0"/>
              <w:rPr>
                <w:rFonts w:ascii="Verdana" w:hAnsi="Verdana"/>
                <w:color w:val="auto"/>
              </w:rPr>
            </w:pPr>
          </w:p>
        </w:tc>
        <w:tc>
          <w:tcPr>
            <w:tcW w:w="2456" w:type="dxa"/>
            <w:tcBorders>
              <w:top w:val="single" w:sz="4" w:space="0" w:color="auto"/>
              <w:left w:val="single" w:sz="4" w:space="0" w:color="auto"/>
              <w:bottom w:val="single" w:sz="4" w:space="0" w:color="auto"/>
              <w:right w:val="single" w:sz="4" w:space="0" w:color="auto"/>
            </w:tcBorders>
            <w:hideMark/>
          </w:tcPr>
          <w:p w14:paraId="1CA070FC" w14:textId="77777777" w:rsidR="00D74568" w:rsidRPr="0036545B" w:rsidRDefault="00D74568" w:rsidP="00FE2861">
            <w:pPr>
              <w:pStyle w:val="Qsanswer"/>
              <w:spacing w:before="60"/>
              <w:ind w:right="0"/>
              <w:rPr>
                <w:rFonts w:ascii="Verdana" w:hAnsi="Verdana"/>
                <w:color w:val="auto"/>
              </w:rPr>
            </w:pPr>
            <w:r w:rsidRPr="0036545B">
              <w:rPr>
                <w:rFonts w:ascii="Verdana" w:hAnsi="Verdana"/>
                <w:color w:val="auto"/>
              </w:rPr>
              <w:fldChar w:fldCharType="begin">
                <w:ffData>
                  <w:name w:val="Text102"/>
                  <w:enabled/>
                  <w:calcOnExit w:val="0"/>
                  <w:textInput/>
                </w:ffData>
              </w:fldChar>
            </w:r>
            <w:r w:rsidRPr="0036545B">
              <w:rPr>
                <w:rFonts w:ascii="Verdana" w:hAnsi="Verdana"/>
                <w:color w:val="auto"/>
              </w:rPr>
              <w:instrText xml:space="preserve"> FORMTEXT </w:instrText>
            </w:r>
            <w:r w:rsidRPr="0036545B">
              <w:rPr>
                <w:rFonts w:ascii="Verdana" w:hAnsi="Verdana"/>
                <w:color w:val="auto"/>
              </w:rPr>
            </w:r>
            <w:r w:rsidRPr="0036545B">
              <w:rPr>
                <w:rFonts w:ascii="Verdana" w:hAnsi="Verdana"/>
                <w:color w:val="auto"/>
              </w:rPr>
              <w:fldChar w:fldCharType="separate"/>
            </w:r>
            <w:r w:rsidRPr="0036545B">
              <w:rPr>
                <w:rFonts w:ascii="Verdana" w:hAnsi="Verdana"/>
                <w:noProof/>
                <w:color w:val="auto"/>
              </w:rPr>
              <w:t> </w:t>
            </w:r>
            <w:r w:rsidRPr="0036545B">
              <w:rPr>
                <w:rFonts w:ascii="Verdana" w:hAnsi="Verdana"/>
                <w:noProof/>
                <w:color w:val="auto"/>
              </w:rPr>
              <w:t> </w:t>
            </w:r>
            <w:r w:rsidRPr="0036545B">
              <w:rPr>
                <w:rFonts w:ascii="Verdana" w:hAnsi="Verdana"/>
                <w:noProof/>
                <w:color w:val="auto"/>
              </w:rPr>
              <w:t> </w:t>
            </w:r>
            <w:r w:rsidRPr="0036545B">
              <w:rPr>
                <w:rFonts w:ascii="Verdana" w:hAnsi="Verdana"/>
                <w:noProof/>
                <w:color w:val="auto"/>
              </w:rPr>
              <w:t> </w:t>
            </w:r>
            <w:r w:rsidRPr="0036545B">
              <w:rPr>
                <w:rFonts w:ascii="Verdana" w:hAnsi="Verdana"/>
                <w:noProof/>
                <w:color w:val="auto"/>
              </w:rPr>
              <w:t> </w:t>
            </w:r>
            <w:r w:rsidRPr="0036545B">
              <w:rPr>
                <w:rFonts w:ascii="Verdana" w:hAnsi="Verdana"/>
                <w:color w:val="auto"/>
              </w:rPr>
              <w:fldChar w:fldCharType="end"/>
            </w:r>
          </w:p>
        </w:tc>
        <w:tc>
          <w:tcPr>
            <w:tcW w:w="146" w:type="dxa"/>
            <w:gridSpan w:val="3"/>
            <w:tcBorders>
              <w:top w:val="nil"/>
              <w:left w:val="single" w:sz="4" w:space="0" w:color="auto"/>
              <w:bottom w:val="nil"/>
              <w:right w:val="nil"/>
            </w:tcBorders>
          </w:tcPr>
          <w:p w14:paraId="521B4644" w14:textId="77777777" w:rsidR="00D74568" w:rsidRPr="0036545B" w:rsidRDefault="00D74568" w:rsidP="00FE2861">
            <w:pPr>
              <w:pStyle w:val="Qsanswer"/>
              <w:spacing w:before="60"/>
              <w:ind w:right="0"/>
              <w:rPr>
                <w:rFonts w:ascii="Verdana" w:hAnsi="Verdana"/>
                <w:color w:val="auto"/>
              </w:rPr>
            </w:pPr>
          </w:p>
        </w:tc>
        <w:tc>
          <w:tcPr>
            <w:tcW w:w="3399" w:type="dxa"/>
            <w:gridSpan w:val="3"/>
            <w:tcBorders>
              <w:top w:val="single" w:sz="4" w:space="0" w:color="auto"/>
              <w:left w:val="single" w:sz="4" w:space="0" w:color="auto"/>
              <w:bottom w:val="single" w:sz="4" w:space="0" w:color="auto"/>
              <w:right w:val="single" w:sz="4" w:space="0" w:color="auto"/>
            </w:tcBorders>
            <w:hideMark/>
          </w:tcPr>
          <w:p w14:paraId="7B638CEB" w14:textId="77777777" w:rsidR="00D74568" w:rsidRPr="0036545B" w:rsidRDefault="00D74568" w:rsidP="00FE2861">
            <w:pPr>
              <w:pStyle w:val="Qsprompt"/>
              <w:spacing w:before="40"/>
              <w:rPr>
                <w:rFonts w:ascii="Verdana" w:hAnsi="Verdana"/>
              </w:rPr>
            </w:pPr>
            <w:r w:rsidRPr="0036545B">
              <w:rPr>
                <w:rFonts w:ascii="Verdana" w:hAnsi="Verdana"/>
              </w:rPr>
              <w:fldChar w:fldCharType="begin">
                <w:ffData>
                  <w:name w:val="Text102"/>
                  <w:enabled/>
                  <w:calcOnExit w:val="0"/>
                  <w:textInput/>
                </w:ffData>
              </w:fldChar>
            </w:r>
            <w:r w:rsidRPr="0036545B">
              <w:rPr>
                <w:rFonts w:ascii="Verdana" w:hAnsi="Verdana"/>
              </w:rPr>
              <w:instrText xml:space="preserve"> FORMTEXT </w:instrText>
            </w:r>
            <w:r w:rsidRPr="0036545B">
              <w:rPr>
                <w:rFonts w:ascii="Verdana" w:hAnsi="Verdana"/>
              </w:rPr>
            </w:r>
            <w:r w:rsidRPr="0036545B">
              <w:rPr>
                <w:rFonts w:ascii="Verdana" w:hAnsi="Verdana"/>
              </w:rPr>
              <w:fldChar w:fldCharType="separate"/>
            </w:r>
            <w:r w:rsidRPr="0036545B">
              <w:rPr>
                <w:rFonts w:ascii="Verdana" w:hAnsi="Verdana"/>
                <w:noProof/>
              </w:rPr>
              <w:t> </w:t>
            </w:r>
            <w:r w:rsidRPr="0036545B">
              <w:rPr>
                <w:rFonts w:ascii="Verdana" w:hAnsi="Verdana"/>
                <w:noProof/>
              </w:rPr>
              <w:t> </w:t>
            </w:r>
            <w:r w:rsidRPr="0036545B">
              <w:rPr>
                <w:rFonts w:ascii="Verdana" w:hAnsi="Verdana"/>
                <w:noProof/>
              </w:rPr>
              <w:t> </w:t>
            </w:r>
            <w:r w:rsidRPr="0036545B">
              <w:rPr>
                <w:rFonts w:ascii="Verdana" w:hAnsi="Verdana"/>
                <w:noProof/>
              </w:rPr>
              <w:t> </w:t>
            </w:r>
            <w:r w:rsidRPr="0036545B">
              <w:rPr>
                <w:rFonts w:ascii="Verdana" w:hAnsi="Verdana"/>
                <w:noProof/>
              </w:rPr>
              <w:t> </w:t>
            </w:r>
            <w:r w:rsidRPr="0036545B">
              <w:rPr>
                <w:rFonts w:ascii="Verdana" w:hAnsi="Verdana"/>
              </w:rPr>
              <w:fldChar w:fldCharType="end"/>
            </w:r>
          </w:p>
        </w:tc>
      </w:tr>
      <w:tr w:rsidR="0036545B" w:rsidRPr="0036545B" w14:paraId="18C133E7" w14:textId="77777777" w:rsidTr="00FE2861">
        <w:trPr>
          <w:trHeight w:val="46"/>
        </w:trPr>
        <w:tc>
          <w:tcPr>
            <w:tcW w:w="1695" w:type="dxa"/>
            <w:tcBorders>
              <w:top w:val="nil"/>
              <w:left w:val="nil"/>
              <w:bottom w:val="single" w:sz="12" w:space="0" w:color="C0C0C0"/>
              <w:right w:val="nil"/>
            </w:tcBorders>
          </w:tcPr>
          <w:p w14:paraId="7872536B" w14:textId="77777777" w:rsidR="00D74568" w:rsidRPr="0036545B" w:rsidRDefault="00D74568" w:rsidP="00FE2861">
            <w:pPr>
              <w:pStyle w:val="Qsprompt"/>
              <w:spacing w:line="240" w:lineRule="auto"/>
              <w:ind w:left="0"/>
              <w:rPr>
                <w:rFonts w:ascii="Verdana" w:hAnsi="Verdana"/>
                <w:sz w:val="4"/>
              </w:rPr>
            </w:pPr>
          </w:p>
        </w:tc>
        <w:tc>
          <w:tcPr>
            <w:tcW w:w="30" w:type="dxa"/>
            <w:tcBorders>
              <w:top w:val="nil"/>
              <w:left w:val="nil"/>
              <w:bottom w:val="single" w:sz="12" w:space="0" w:color="C0C0C0"/>
              <w:right w:val="nil"/>
            </w:tcBorders>
          </w:tcPr>
          <w:p w14:paraId="54F72535" w14:textId="77777777" w:rsidR="00D74568" w:rsidRPr="0036545B" w:rsidRDefault="00D74568" w:rsidP="00FE2861">
            <w:pPr>
              <w:pStyle w:val="Qsanswer"/>
              <w:spacing w:after="0" w:line="240" w:lineRule="auto"/>
              <w:ind w:left="0" w:right="0"/>
              <w:rPr>
                <w:rFonts w:ascii="Verdana" w:hAnsi="Verdana"/>
                <w:color w:val="auto"/>
                <w:sz w:val="4"/>
              </w:rPr>
            </w:pPr>
          </w:p>
        </w:tc>
        <w:tc>
          <w:tcPr>
            <w:tcW w:w="71" w:type="dxa"/>
            <w:tcBorders>
              <w:top w:val="nil"/>
              <w:left w:val="nil"/>
              <w:bottom w:val="single" w:sz="12" w:space="0" w:color="C0C0C0"/>
              <w:right w:val="nil"/>
            </w:tcBorders>
          </w:tcPr>
          <w:p w14:paraId="285B4D7A" w14:textId="77777777" w:rsidR="00D74568" w:rsidRPr="0036545B" w:rsidRDefault="00D74568" w:rsidP="00FE2861">
            <w:pPr>
              <w:pStyle w:val="Qsanswer"/>
              <w:spacing w:after="0" w:line="240" w:lineRule="auto"/>
              <w:ind w:left="0" w:right="0"/>
              <w:rPr>
                <w:rFonts w:ascii="Verdana" w:hAnsi="Verdana"/>
                <w:color w:val="auto"/>
                <w:sz w:val="4"/>
              </w:rPr>
            </w:pPr>
          </w:p>
        </w:tc>
        <w:tc>
          <w:tcPr>
            <w:tcW w:w="2456" w:type="dxa"/>
            <w:tcBorders>
              <w:top w:val="single" w:sz="4" w:space="0" w:color="auto"/>
              <w:left w:val="nil"/>
              <w:bottom w:val="single" w:sz="12" w:space="0" w:color="C0C0C0"/>
              <w:right w:val="nil"/>
            </w:tcBorders>
          </w:tcPr>
          <w:p w14:paraId="51B81863" w14:textId="77777777" w:rsidR="00D74568" w:rsidRPr="0036545B" w:rsidRDefault="00D74568" w:rsidP="00FE2861">
            <w:pPr>
              <w:pStyle w:val="Qsanswer"/>
              <w:spacing w:after="0" w:line="240" w:lineRule="auto"/>
              <w:ind w:left="0" w:right="0"/>
              <w:rPr>
                <w:rFonts w:ascii="Verdana" w:hAnsi="Verdana"/>
                <w:color w:val="auto"/>
                <w:sz w:val="4"/>
              </w:rPr>
            </w:pPr>
          </w:p>
        </w:tc>
        <w:tc>
          <w:tcPr>
            <w:tcW w:w="146" w:type="dxa"/>
            <w:gridSpan w:val="3"/>
            <w:tcBorders>
              <w:top w:val="nil"/>
              <w:left w:val="nil"/>
              <w:bottom w:val="single" w:sz="12" w:space="0" w:color="C0C0C0"/>
              <w:right w:val="nil"/>
            </w:tcBorders>
          </w:tcPr>
          <w:p w14:paraId="1E8C6A5B" w14:textId="77777777" w:rsidR="00D74568" w:rsidRPr="0036545B" w:rsidRDefault="00D74568" w:rsidP="00FE2861">
            <w:pPr>
              <w:pStyle w:val="Qsanswer"/>
              <w:spacing w:after="0" w:line="240" w:lineRule="auto"/>
              <w:ind w:left="0" w:right="0"/>
              <w:rPr>
                <w:rFonts w:ascii="Verdana" w:hAnsi="Verdana"/>
                <w:color w:val="auto"/>
                <w:sz w:val="4"/>
              </w:rPr>
            </w:pPr>
          </w:p>
        </w:tc>
        <w:tc>
          <w:tcPr>
            <w:tcW w:w="3399" w:type="dxa"/>
            <w:gridSpan w:val="3"/>
            <w:tcBorders>
              <w:top w:val="nil"/>
              <w:left w:val="nil"/>
              <w:bottom w:val="single" w:sz="12" w:space="0" w:color="C0C0C0"/>
              <w:right w:val="nil"/>
            </w:tcBorders>
          </w:tcPr>
          <w:p w14:paraId="0BD8D71D" w14:textId="77777777" w:rsidR="00D74568" w:rsidRPr="0036545B" w:rsidRDefault="00D74568" w:rsidP="00FE2861">
            <w:pPr>
              <w:pStyle w:val="Qsanswer"/>
              <w:spacing w:after="0" w:line="240" w:lineRule="auto"/>
              <w:ind w:left="0" w:right="0"/>
              <w:rPr>
                <w:rFonts w:ascii="Verdana" w:hAnsi="Verdana"/>
                <w:color w:val="auto"/>
                <w:sz w:val="4"/>
              </w:rPr>
            </w:pPr>
          </w:p>
        </w:tc>
      </w:tr>
      <w:tr w:rsidR="0036545B" w:rsidRPr="0036545B" w14:paraId="67DA7C6C" w14:textId="77777777" w:rsidTr="00FE2861">
        <w:trPr>
          <w:trHeight w:val="46"/>
        </w:trPr>
        <w:tc>
          <w:tcPr>
            <w:tcW w:w="1695" w:type="dxa"/>
          </w:tcPr>
          <w:p w14:paraId="46F0D984" w14:textId="77777777" w:rsidR="00D74568" w:rsidRPr="0036545B" w:rsidRDefault="00D74568" w:rsidP="00FE2861">
            <w:pPr>
              <w:pStyle w:val="Qsprompt"/>
              <w:spacing w:line="240" w:lineRule="auto"/>
              <w:ind w:left="0"/>
              <w:rPr>
                <w:rFonts w:ascii="Verdana" w:hAnsi="Verdana"/>
                <w:sz w:val="4"/>
              </w:rPr>
            </w:pPr>
          </w:p>
        </w:tc>
        <w:tc>
          <w:tcPr>
            <w:tcW w:w="30" w:type="dxa"/>
          </w:tcPr>
          <w:p w14:paraId="20D58A6D" w14:textId="77777777" w:rsidR="00D74568" w:rsidRPr="0036545B" w:rsidRDefault="00D74568" w:rsidP="00FE2861">
            <w:pPr>
              <w:pStyle w:val="Qsanswer"/>
              <w:spacing w:after="0" w:line="240" w:lineRule="auto"/>
              <w:ind w:left="0" w:right="0"/>
              <w:rPr>
                <w:rFonts w:ascii="Verdana" w:hAnsi="Verdana"/>
                <w:color w:val="auto"/>
                <w:sz w:val="4"/>
              </w:rPr>
            </w:pPr>
          </w:p>
        </w:tc>
        <w:tc>
          <w:tcPr>
            <w:tcW w:w="71" w:type="dxa"/>
          </w:tcPr>
          <w:p w14:paraId="3B2C3989" w14:textId="77777777" w:rsidR="00D74568" w:rsidRPr="0036545B" w:rsidRDefault="00D74568" w:rsidP="00FE2861">
            <w:pPr>
              <w:pStyle w:val="Qsanswer"/>
              <w:spacing w:after="0" w:line="240" w:lineRule="auto"/>
              <w:ind w:left="0" w:right="0"/>
              <w:rPr>
                <w:rFonts w:ascii="Verdana" w:hAnsi="Verdana"/>
                <w:color w:val="auto"/>
                <w:sz w:val="4"/>
              </w:rPr>
            </w:pPr>
          </w:p>
        </w:tc>
        <w:tc>
          <w:tcPr>
            <w:tcW w:w="2456" w:type="dxa"/>
            <w:tcBorders>
              <w:top w:val="nil"/>
              <w:left w:val="nil"/>
              <w:bottom w:val="single" w:sz="4" w:space="0" w:color="auto"/>
              <w:right w:val="nil"/>
            </w:tcBorders>
          </w:tcPr>
          <w:p w14:paraId="2AA8109E" w14:textId="77777777" w:rsidR="00D74568" w:rsidRPr="0036545B" w:rsidRDefault="00D74568" w:rsidP="00FE2861">
            <w:pPr>
              <w:pStyle w:val="Qsanswer"/>
              <w:spacing w:after="0" w:line="240" w:lineRule="auto"/>
              <w:ind w:left="0" w:right="0"/>
              <w:rPr>
                <w:rFonts w:ascii="Verdana" w:hAnsi="Verdana"/>
                <w:color w:val="auto"/>
                <w:sz w:val="4"/>
              </w:rPr>
            </w:pPr>
          </w:p>
        </w:tc>
        <w:tc>
          <w:tcPr>
            <w:tcW w:w="146" w:type="dxa"/>
            <w:gridSpan w:val="3"/>
          </w:tcPr>
          <w:p w14:paraId="0C923AB1" w14:textId="77777777" w:rsidR="00D74568" w:rsidRPr="0036545B" w:rsidRDefault="00D74568" w:rsidP="00FE2861">
            <w:pPr>
              <w:pStyle w:val="Qsanswer"/>
              <w:spacing w:after="0" w:line="240" w:lineRule="auto"/>
              <w:ind w:left="0" w:right="0"/>
              <w:rPr>
                <w:rFonts w:ascii="Verdana" w:hAnsi="Verdana"/>
                <w:color w:val="auto"/>
                <w:sz w:val="4"/>
              </w:rPr>
            </w:pPr>
          </w:p>
        </w:tc>
        <w:tc>
          <w:tcPr>
            <w:tcW w:w="3399" w:type="dxa"/>
            <w:gridSpan w:val="3"/>
          </w:tcPr>
          <w:p w14:paraId="60E2621A" w14:textId="77777777" w:rsidR="00D74568" w:rsidRPr="0036545B" w:rsidRDefault="00D74568" w:rsidP="00FE2861">
            <w:pPr>
              <w:pStyle w:val="Qsanswer"/>
              <w:spacing w:after="0" w:line="240" w:lineRule="auto"/>
              <w:ind w:left="0" w:right="0"/>
              <w:rPr>
                <w:rFonts w:ascii="Verdana" w:hAnsi="Verdana"/>
                <w:color w:val="auto"/>
                <w:sz w:val="4"/>
              </w:rPr>
            </w:pPr>
          </w:p>
        </w:tc>
      </w:tr>
      <w:tr w:rsidR="0036545B" w:rsidRPr="0036545B" w14:paraId="1B581071" w14:textId="77777777" w:rsidTr="00FE2861">
        <w:trPr>
          <w:trHeight w:val="324"/>
        </w:trPr>
        <w:tc>
          <w:tcPr>
            <w:tcW w:w="1695" w:type="dxa"/>
            <w:tcBorders>
              <w:top w:val="single" w:sz="4" w:space="0" w:color="auto"/>
              <w:left w:val="single" w:sz="4" w:space="0" w:color="auto"/>
              <w:bottom w:val="single" w:sz="4" w:space="0" w:color="auto"/>
              <w:right w:val="single" w:sz="4" w:space="0" w:color="auto"/>
            </w:tcBorders>
            <w:hideMark/>
          </w:tcPr>
          <w:p w14:paraId="43E43A8A" w14:textId="77777777" w:rsidR="00D74568" w:rsidRPr="0036545B" w:rsidRDefault="00D74568" w:rsidP="00FE2861">
            <w:pPr>
              <w:pStyle w:val="Qsprompt"/>
              <w:spacing w:before="40"/>
              <w:rPr>
                <w:rFonts w:ascii="Verdana" w:hAnsi="Verdana"/>
              </w:rPr>
            </w:pPr>
            <w:r w:rsidRPr="0036545B">
              <w:rPr>
                <w:rFonts w:ascii="Verdana" w:hAnsi="Verdana"/>
              </w:rPr>
              <w:fldChar w:fldCharType="begin">
                <w:ffData>
                  <w:name w:val="Text102"/>
                  <w:enabled/>
                  <w:calcOnExit w:val="0"/>
                  <w:textInput/>
                </w:ffData>
              </w:fldChar>
            </w:r>
            <w:r w:rsidRPr="0036545B">
              <w:rPr>
                <w:rFonts w:ascii="Verdana" w:hAnsi="Verdana"/>
              </w:rPr>
              <w:instrText xml:space="preserve"> FORMTEXT </w:instrText>
            </w:r>
            <w:r w:rsidRPr="0036545B">
              <w:rPr>
                <w:rFonts w:ascii="Verdana" w:hAnsi="Verdana"/>
              </w:rPr>
            </w:r>
            <w:r w:rsidRPr="0036545B">
              <w:rPr>
                <w:rFonts w:ascii="Verdana" w:hAnsi="Verdana"/>
              </w:rPr>
              <w:fldChar w:fldCharType="separate"/>
            </w:r>
            <w:r w:rsidRPr="0036545B">
              <w:rPr>
                <w:rFonts w:ascii="Verdana" w:hAnsi="Verdana"/>
                <w:noProof/>
              </w:rPr>
              <w:t> </w:t>
            </w:r>
            <w:r w:rsidRPr="0036545B">
              <w:rPr>
                <w:rFonts w:ascii="Verdana" w:hAnsi="Verdana"/>
                <w:noProof/>
              </w:rPr>
              <w:t> </w:t>
            </w:r>
            <w:r w:rsidRPr="0036545B">
              <w:rPr>
                <w:rFonts w:ascii="Verdana" w:hAnsi="Verdana"/>
                <w:noProof/>
              </w:rPr>
              <w:t> </w:t>
            </w:r>
            <w:r w:rsidRPr="0036545B">
              <w:rPr>
                <w:rFonts w:ascii="Verdana" w:hAnsi="Verdana"/>
                <w:noProof/>
              </w:rPr>
              <w:t> </w:t>
            </w:r>
            <w:r w:rsidRPr="0036545B">
              <w:rPr>
                <w:rFonts w:ascii="Verdana" w:hAnsi="Verdana"/>
                <w:noProof/>
              </w:rPr>
              <w:t> </w:t>
            </w:r>
            <w:r w:rsidRPr="0036545B">
              <w:rPr>
                <w:rFonts w:ascii="Verdana" w:hAnsi="Verdana"/>
              </w:rPr>
              <w:fldChar w:fldCharType="end"/>
            </w:r>
          </w:p>
        </w:tc>
        <w:tc>
          <w:tcPr>
            <w:tcW w:w="30" w:type="dxa"/>
          </w:tcPr>
          <w:p w14:paraId="25A68AEA" w14:textId="77777777" w:rsidR="00D74568" w:rsidRPr="0036545B" w:rsidRDefault="00D74568" w:rsidP="00FE2861">
            <w:pPr>
              <w:pStyle w:val="Qsanswer"/>
              <w:spacing w:before="60"/>
              <w:ind w:right="0"/>
              <w:rPr>
                <w:rFonts w:ascii="Verdana" w:hAnsi="Verdana"/>
                <w:color w:val="auto"/>
              </w:rPr>
            </w:pPr>
          </w:p>
        </w:tc>
        <w:tc>
          <w:tcPr>
            <w:tcW w:w="71" w:type="dxa"/>
            <w:tcBorders>
              <w:top w:val="nil"/>
              <w:left w:val="nil"/>
              <w:bottom w:val="nil"/>
              <w:right w:val="single" w:sz="4" w:space="0" w:color="auto"/>
            </w:tcBorders>
          </w:tcPr>
          <w:p w14:paraId="012BF121" w14:textId="77777777" w:rsidR="00D74568" w:rsidRPr="0036545B" w:rsidRDefault="00D74568" w:rsidP="00FE2861">
            <w:pPr>
              <w:pStyle w:val="Qsanswer"/>
              <w:spacing w:before="60"/>
              <w:ind w:right="0"/>
              <w:rPr>
                <w:rFonts w:ascii="Verdana" w:hAnsi="Verdana"/>
                <w:color w:val="auto"/>
              </w:rPr>
            </w:pPr>
          </w:p>
        </w:tc>
        <w:tc>
          <w:tcPr>
            <w:tcW w:w="2456" w:type="dxa"/>
            <w:tcBorders>
              <w:top w:val="single" w:sz="4" w:space="0" w:color="auto"/>
              <w:left w:val="single" w:sz="4" w:space="0" w:color="auto"/>
              <w:bottom w:val="single" w:sz="4" w:space="0" w:color="auto"/>
              <w:right w:val="single" w:sz="4" w:space="0" w:color="auto"/>
            </w:tcBorders>
            <w:hideMark/>
          </w:tcPr>
          <w:p w14:paraId="0DCE225C" w14:textId="77777777" w:rsidR="00D74568" w:rsidRPr="0036545B" w:rsidRDefault="00D74568" w:rsidP="00FE2861">
            <w:pPr>
              <w:pStyle w:val="Qsanswer"/>
              <w:spacing w:before="60"/>
              <w:ind w:right="0"/>
              <w:rPr>
                <w:rFonts w:ascii="Verdana" w:hAnsi="Verdana"/>
                <w:color w:val="auto"/>
              </w:rPr>
            </w:pPr>
            <w:r w:rsidRPr="0036545B">
              <w:rPr>
                <w:rFonts w:ascii="Verdana" w:hAnsi="Verdana"/>
                <w:color w:val="auto"/>
              </w:rPr>
              <w:fldChar w:fldCharType="begin">
                <w:ffData>
                  <w:name w:val="Text102"/>
                  <w:enabled/>
                  <w:calcOnExit w:val="0"/>
                  <w:textInput/>
                </w:ffData>
              </w:fldChar>
            </w:r>
            <w:r w:rsidRPr="0036545B">
              <w:rPr>
                <w:rFonts w:ascii="Verdana" w:hAnsi="Verdana"/>
                <w:color w:val="auto"/>
              </w:rPr>
              <w:instrText xml:space="preserve"> FORMTEXT </w:instrText>
            </w:r>
            <w:r w:rsidRPr="0036545B">
              <w:rPr>
                <w:rFonts w:ascii="Verdana" w:hAnsi="Verdana"/>
                <w:color w:val="auto"/>
              </w:rPr>
            </w:r>
            <w:r w:rsidRPr="0036545B">
              <w:rPr>
                <w:rFonts w:ascii="Verdana" w:hAnsi="Verdana"/>
                <w:color w:val="auto"/>
              </w:rPr>
              <w:fldChar w:fldCharType="separate"/>
            </w:r>
            <w:r w:rsidRPr="0036545B">
              <w:rPr>
                <w:rFonts w:ascii="Verdana" w:hAnsi="Verdana"/>
                <w:noProof/>
                <w:color w:val="auto"/>
              </w:rPr>
              <w:t> </w:t>
            </w:r>
            <w:r w:rsidRPr="0036545B">
              <w:rPr>
                <w:rFonts w:ascii="Verdana" w:hAnsi="Verdana"/>
                <w:noProof/>
                <w:color w:val="auto"/>
              </w:rPr>
              <w:t> </w:t>
            </w:r>
            <w:r w:rsidRPr="0036545B">
              <w:rPr>
                <w:rFonts w:ascii="Verdana" w:hAnsi="Verdana"/>
                <w:noProof/>
                <w:color w:val="auto"/>
              </w:rPr>
              <w:t> </w:t>
            </w:r>
            <w:r w:rsidRPr="0036545B">
              <w:rPr>
                <w:rFonts w:ascii="Verdana" w:hAnsi="Verdana"/>
                <w:noProof/>
                <w:color w:val="auto"/>
              </w:rPr>
              <w:t> </w:t>
            </w:r>
            <w:r w:rsidRPr="0036545B">
              <w:rPr>
                <w:rFonts w:ascii="Verdana" w:hAnsi="Verdana"/>
                <w:noProof/>
                <w:color w:val="auto"/>
              </w:rPr>
              <w:t> </w:t>
            </w:r>
            <w:r w:rsidRPr="0036545B">
              <w:rPr>
                <w:rFonts w:ascii="Verdana" w:hAnsi="Verdana"/>
                <w:color w:val="auto"/>
              </w:rPr>
              <w:fldChar w:fldCharType="end"/>
            </w:r>
          </w:p>
        </w:tc>
        <w:tc>
          <w:tcPr>
            <w:tcW w:w="146" w:type="dxa"/>
            <w:gridSpan w:val="3"/>
            <w:tcBorders>
              <w:top w:val="nil"/>
              <w:left w:val="single" w:sz="4" w:space="0" w:color="auto"/>
              <w:bottom w:val="nil"/>
              <w:right w:val="nil"/>
            </w:tcBorders>
          </w:tcPr>
          <w:p w14:paraId="3808CCB6" w14:textId="77777777" w:rsidR="00D74568" w:rsidRPr="0036545B" w:rsidRDefault="00D74568" w:rsidP="00FE2861">
            <w:pPr>
              <w:pStyle w:val="Qsanswer"/>
              <w:spacing w:before="60"/>
              <w:ind w:right="0"/>
              <w:rPr>
                <w:rFonts w:ascii="Verdana" w:hAnsi="Verdana"/>
                <w:color w:val="auto"/>
              </w:rPr>
            </w:pPr>
          </w:p>
        </w:tc>
        <w:tc>
          <w:tcPr>
            <w:tcW w:w="3399" w:type="dxa"/>
            <w:gridSpan w:val="3"/>
            <w:tcBorders>
              <w:top w:val="single" w:sz="4" w:space="0" w:color="auto"/>
              <w:left w:val="single" w:sz="4" w:space="0" w:color="auto"/>
              <w:bottom w:val="single" w:sz="4" w:space="0" w:color="auto"/>
              <w:right w:val="single" w:sz="4" w:space="0" w:color="auto"/>
            </w:tcBorders>
            <w:hideMark/>
          </w:tcPr>
          <w:p w14:paraId="44A22451" w14:textId="77777777" w:rsidR="00D74568" w:rsidRPr="0036545B" w:rsidRDefault="00D74568" w:rsidP="00FE2861">
            <w:pPr>
              <w:pStyle w:val="Qsprompt"/>
              <w:spacing w:before="40"/>
              <w:rPr>
                <w:rFonts w:ascii="Verdana" w:hAnsi="Verdana"/>
              </w:rPr>
            </w:pPr>
            <w:r w:rsidRPr="0036545B">
              <w:rPr>
                <w:rFonts w:ascii="Verdana" w:hAnsi="Verdana"/>
              </w:rPr>
              <w:fldChar w:fldCharType="begin">
                <w:ffData>
                  <w:name w:val="Text102"/>
                  <w:enabled/>
                  <w:calcOnExit w:val="0"/>
                  <w:textInput/>
                </w:ffData>
              </w:fldChar>
            </w:r>
            <w:r w:rsidRPr="0036545B">
              <w:rPr>
                <w:rFonts w:ascii="Verdana" w:hAnsi="Verdana"/>
              </w:rPr>
              <w:instrText xml:space="preserve"> FORMTEXT </w:instrText>
            </w:r>
            <w:r w:rsidRPr="0036545B">
              <w:rPr>
                <w:rFonts w:ascii="Verdana" w:hAnsi="Verdana"/>
              </w:rPr>
            </w:r>
            <w:r w:rsidRPr="0036545B">
              <w:rPr>
                <w:rFonts w:ascii="Verdana" w:hAnsi="Verdana"/>
              </w:rPr>
              <w:fldChar w:fldCharType="separate"/>
            </w:r>
            <w:r w:rsidRPr="0036545B">
              <w:rPr>
                <w:rFonts w:ascii="Verdana" w:hAnsi="Verdana"/>
                <w:noProof/>
              </w:rPr>
              <w:t> </w:t>
            </w:r>
            <w:r w:rsidRPr="0036545B">
              <w:rPr>
                <w:rFonts w:ascii="Verdana" w:hAnsi="Verdana"/>
                <w:noProof/>
              </w:rPr>
              <w:t> </w:t>
            </w:r>
            <w:r w:rsidRPr="0036545B">
              <w:rPr>
                <w:rFonts w:ascii="Verdana" w:hAnsi="Verdana"/>
                <w:noProof/>
              </w:rPr>
              <w:t> </w:t>
            </w:r>
            <w:r w:rsidRPr="0036545B">
              <w:rPr>
                <w:rFonts w:ascii="Verdana" w:hAnsi="Verdana"/>
                <w:noProof/>
              </w:rPr>
              <w:t> </w:t>
            </w:r>
            <w:r w:rsidRPr="0036545B">
              <w:rPr>
                <w:rFonts w:ascii="Verdana" w:hAnsi="Verdana"/>
                <w:noProof/>
              </w:rPr>
              <w:t> </w:t>
            </w:r>
            <w:r w:rsidRPr="0036545B">
              <w:rPr>
                <w:rFonts w:ascii="Verdana" w:hAnsi="Verdana"/>
              </w:rPr>
              <w:fldChar w:fldCharType="end"/>
            </w:r>
          </w:p>
        </w:tc>
      </w:tr>
      <w:tr w:rsidR="00D74568" w:rsidRPr="003C1C0D" w14:paraId="11D125D5" w14:textId="77777777" w:rsidTr="00FE2861">
        <w:trPr>
          <w:trHeight w:val="46"/>
        </w:trPr>
        <w:tc>
          <w:tcPr>
            <w:tcW w:w="1695" w:type="dxa"/>
            <w:tcBorders>
              <w:top w:val="nil"/>
              <w:left w:val="nil"/>
              <w:bottom w:val="single" w:sz="12" w:space="0" w:color="C0C0C0"/>
              <w:right w:val="nil"/>
            </w:tcBorders>
          </w:tcPr>
          <w:p w14:paraId="1C7B90CD" w14:textId="77777777" w:rsidR="00D74568" w:rsidRPr="003C1C0D" w:rsidRDefault="00D74568" w:rsidP="00FE2861">
            <w:pPr>
              <w:pStyle w:val="Qsprompt"/>
              <w:spacing w:line="240" w:lineRule="auto"/>
              <w:ind w:left="0"/>
              <w:rPr>
                <w:rFonts w:ascii="Verdana" w:hAnsi="Verdana"/>
                <w:color w:val="000080"/>
                <w:sz w:val="4"/>
              </w:rPr>
            </w:pPr>
          </w:p>
        </w:tc>
        <w:tc>
          <w:tcPr>
            <w:tcW w:w="30" w:type="dxa"/>
            <w:tcBorders>
              <w:top w:val="nil"/>
              <w:left w:val="nil"/>
              <w:bottom w:val="single" w:sz="12" w:space="0" w:color="C0C0C0"/>
              <w:right w:val="nil"/>
            </w:tcBorders>
          </w:tcPr>
          <w:p w14:paraId="4B6EC277" w14:textId="77777777" w:rsidR="00D74568" w:rsidRPr="003C1C0D" w:rsidRDefault="00D74568" w:rsidP="00FE2861">
            <w:pPr>
              <w:pStyle w:val="Qsanswer"/>
              <w:spacing w:after="0" w:line="240" w:lineRule="auto"/>
              <w:ind w:left="0" w:right="0"/>
              <w:rPr>
                <w:rFonts w:ascii="Verdana" w:hAnsi="Verdana"/>
                <w:sz w:val="4"/>
              </w:rPr>
            </w:pPr>
          </w:p>
        </w:tc>
        <w:tc>
          <w:tcPr>
            <w:tcW w:w="71" w:type="dxa"/>
            <w:tcBorders>
              <w:top w:val="nil"/>
              <w:left w:val="nil"/>
              <w:bottom w:val="single" w:sz="12" w:space="0" w:color="C0C0C0"/>
              <w:right w:val="nil"/>
            </w:tcBorders>
          </w:tcPr>
          <w:p w14:paraId="73273FB2" w14:textId="77777777" w:rsidR="00D74568" w:rsidRPr="003C1C0D" w:rsidRDefault="00D74568" w:rsidP="00FE2861">
            <w:pPr>
              <w:pStyle w:val="Qsanswer"/>
              <w:spacing w:after="0" w:line="240" w:lineRule="auto"/>
              <w:ind w:left="0" w:right="0"/>
              <w:rPr>
                <w:rFonts w:ascii="Verdana" w:hAnsi="Verdana"/>
                <w:sz w:val="4"/>
              </w:rPr>
            </w:pPr>
          </w:p>
        </w:tc>
        <w:tc>
          <w:tcPr>
            <w:tcW w:w="2456" w:type="dxa"/>
            <w:tcBorders>
              <w:top w:val="single" w:sz="4" w:space="0" w:color="auto"/>
              <w:left w:val="nil"/>
              <w:bottom w:val="single" w:sz="12" w:space="0" w:color="C0C0C0"/>
              <w:right w:val="nil"/>
            </w:tcBorders>
          </w:tcPr>
          <w:p w14:paraId="43C38228" w14:textId="77777777" w:rsidR="00D74568" w:rsidRPr="003C1C0D" w:rsidRDefault="00D74568" w:rsidP="00FE2861">
            <w:pPr>
              <w:pStyle w:val="Qsanswer"/>
              <w:spacing w:after="0" w:line="240" w:lineRule="auto"/>
              <w:ind w:left="0" w:right="0"/>
              <w:rPr>
                <w:rFonts w:ascii="Verdana" w:hAnsi="Verdana"/>
                <w:sz w:val="4"/>
              </w:rPr>
            </w:pPr>
          </w:p>
        </w:tc>
        <w:tc>
          <w:tcPr>
            <w:tcW w:w="146" w:type="dxa"/>
            <w:gridSpan w:val="3"/>
            <w:tcBorders>
              <w:top w:val="nil"/>
              <w:left w:val="nil"/>
              <w:bottom w:val="single" w:sz="12" w:space="0" w:color="C0C0C0"/>
              <w:right w:val="nil"/>
            </w:tcBorders>
          </w:tcPr>
          <w:p w14:paraId="3E6500FD" w14:textId="77777777" w:rsidR="00D74568" w:rsidRPr="003C1C0D" w:rsidRDefault="00D74568" w:rsidP="00FE2861">
            <w:pPr>
              <w:pStyle w:val="Qsanswer"/>
              <w:spacing w:after="0" w:line="240" w:lineRule="auto"/>
              <w:ind w:left="0" w:right="0"/>
              <w:rPr>
                <w:rFonts w:ascii="Verdana" w:hAnsi="Verdana"/>
                <w:sz w:val="4"/>
              </w:rPr>
            </w:pPr>
          </w:p>
        </w:tc>
        <w:tc>
          <w:tcPr>
            <w:tcW w:w="3399" w:type="dxa"/>
            <w:gridSpan w:val="3"/>
            <w:tcBorders>
              <w:top w:val="nil"/>
              <w:left w:val="nil"/>
              <w:bottom w:val="single" w:sz="12" w:space="0" w:color="C0C0C0"/>
              <w:right w:val="nil"/>
            </w:tcBorders>
          </w:tcPr>
          <w:p w14:paraId="43E3B630" w14:textId="77777777" w:rsidR="00D74568" w:rsidRPr="003C1C0D" w:rsidRDefault="00D74568" w:rsidP="00FE2861">
            <w:pPr>
              <w:pStyle w:val="Qsanswer"/>
              <w:spacing w:after="0" w:line="240" w:lineRule="auto"/>
              <w:ind w:left="0" w:right="0"/>
              <w:rPr>
                <w:rFonts w:ascii="Verdana" w:hAnsi="Verdana"/>
                <w:sz w:val="4"/>
              </w:rPr>
            </w:pPr>
          </w:p>
        </w:tc>
      </w:tr>
    </w:tbl>
    <w:p w14:paraId="1FA5206B" w14:textId="439A5136" w:rsidR="00D74568" w:rsidRDefault="00D74568" w:rsidP="000864C0">
      <w:pPr>
        <w:pStyle w:val="Question"/>
        <w:tabs>
          <w:tab w:val="left" w:pos="6946"/>
        </w:tabs>
        <w:ind w:right="22"/>
        <w:jc w:val="both"/>
        <w:rPr>
          <w:rFonts w:ascii="Verdana" w:hAnsi="Verdana"/>
          <w:b/>
        </w:rPr>
      </w:pPr>
      <w:r>
        <w:rPr>
          <w:rFonts w:ascii="Verdana" w:hAnsi="Verdana"/>
          <w:b/>
        </w:rPr>
        <w:tab/>
      </w:r>
      <w:r w:rsidR="001D7A66">
        <w:rPr>
          <w:rFonts w:ascii="Verdana" w:hAnsi="Verdana"/>
          <w:b/>
        </w:rPr>
        <w:t>4</w:t>
      </w:r>
      <w:r>
        <w:rPr>
          <w:rFonts w:ascii="Verdana" w:hAnsi="Verdana"/>
          <w:b/>
        </w:rPr>
        <w:t>.3</w:t>
      </w:r>
      <w:r>
        <w:rPr>
          <w:rFonts w:ascii="Verdana" w:hAnsi="Verdana"/>
          <w:b/>
        </w:rPr>
        <w:tab/>
        <w:t>The individual controller must provide a description of any insolvency or similar procedures that have been applied to undertakings listed above.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787"/>
      </w:tblGrid>
      <w:tr w:rsidR="0036545B" w:rsidRPr="0036545B" w14:paraId="595118A9" w14:textId="77777777" w:rsidTr="000864C0">
        <w:trPr>
          <w:trHeight w:hRule="exact" w:val="842"/>
        </w:trPr>
        <w:tc>
          <w:tcPr>
            <w:tcW w:w="7787" w:type="dxa"/>
          </w:tcPr>
          <w:p w14:paraId="1CD959A7" w14:textId="77777777" w:rsidR="00D74568" w:rsidRPr="0036545B" w:rsidRDefault="00D74568" w:rsidP="00FE2861">
            <w:pPr>
              <w:pStyle w:val="Question"/>
              <w:tabs>
                <w:tab w:val="clear" w:pos="284"/>
                <w:tab w:val="left" w:pos="1418"/>
                <w:tab w:val="left" w:pos="2552"/>
              </w:tabs>
              <w:spacing w:before="0" w:after="0"/>
              <w:ind w:left="28" w:firstLine="0"/>
              <w:rPr>
                <w:rFonts w:ascii="Verdana" w:hAnsi="Verdana"/>
              </w:rPr>
            </w:pPr>
            <w:r w:rsidRPr="0036545B">
              <w:rPr>
                <w:rFonts w:ascii="Verdana" w:hAnsi="Verdana"/>
              </w:rPr>
              <w:fldChar w:fldCharType="begin">
                <w:ffData>
                  <w:name w:val="Text7"/>
                  <w:enabled/>
                  <w:calcOnExit w:val="0"/>
                  <w:textInput/>
                </w:ffData>
              </w:fldChar>
            </w:r>
            <w:r w:rsidRPr="0036545B">
              <w:rPr>
                <w:rFonts w:ascii="Verdana" w:hAnsi="Verdana"/>
              </w:rPr>
              <w:instrText xml:space="preserve"> FORMTEXT </w:instrText>
            </w:r>
            <w:r w:rsidRPr="0036545B">
              <w:rPr>
                <w:rFonts w:ascii="Verdana" w:hAnsi="Verdana"/>
              </w:rPr>
            </w:r>
            <w:r w:rsidRPr="0036545B">
              <w:rPr>
                <w:rFonts w:ascii="Verdana" w:hAnsi="Verdana"/>
              </w:rPr>
              <w:fldChar w:fldCharType="separate"/>
            </w:r>
            <w:r w:rsidRPr="0036545B">
              <w:rPr>
                <w:rFonts w:ascii="Verdana" w:hAnsi="Verdana"/>
                <w:noProof/>
              </w:rPr>
              <w:t> </w:t>
            </w:r>
            <w:r w:rsidRPr="0036545B">
              <w:rPr>
                <w:rFonts w:ascii="Verdana" w:hAnsi="Verdana"/>
                <w:noProof/>
              </w:rPr>
              <w:t> </w:t>
            </w:r>
            <w:r w:rsidRPr="0036545B">
              <w:rPr>
                <w:rFonts w:ascii="Verdana" w:hAnsi="Verdana"/>
                <w:noProof/>
              </w:rPr>
              <w:t> </w:t>
            </w:r>
            <w:r w:rsidRPr="0036545B">
              <w:rPr>
                <w:rFonts w:ascii="Verdana" w:hAnsi="Verdana"/>
                <w:noProof/>
              </w:rPr>
              <w:t> </w:t>
            </w:r>
            <w:r w:rsidRPr="0036545B">
              <w:rPr>
                <w:rFonts w:ascii="Verdana" w:hAnsi="Verdana"/>
                <w:noProof/>
              </w:rPr>
              <w:t> </w:t>
            </w:r>
            <w:r w:rsidRPr="0036545B">
              <w:rPr>
                <w:rFonts w:ascii="Verdana" w:hAnsi="Verdana"/>
              </w:rPr>
              <w:fldChar w:fldCharType="end"/>
            </w:r>
          </w:p>
        </w:tc>
      </w:tr>
    </w:tbl>
    <w:p w14:paraId="2A0AD0DE" w14:textId="77777777" w:rsidR="005C328D" w:rsidRPr="00D7593F" w:rsidRDefault="005C328D" w:rsidP="003C1C0D">
      <w:pPr>
        <w:pStyle w:val="Question"/>
        <w:rPr>
          <w:rFonts w:ascii="Verdana" w:hAnsi="Verdana"/>
          <w:b/>
        </w:rPr>
      </w:pPr>
    </w:p>
    <w:tbl>
      <w:tblPr>
        <w:tblpPr w:leftFromText="180" w:rightFromText="180" w:vertAnchor="text" w:horzAnchor="margin" w:tblpXSpec="right" w:tblpY="-63"/>
        <w:tblW w:w="10093"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3D2190" w:rsidRPr="00B27110" w14:paraId="5B418816" w14:textId="77777777" w:rsidTr="003A21EB">
        <w:trPr>
          <w:trHeight w:hRule="exact" w:val="559"/>
        </w:trPr>
        <w:tc>
          <w:tcPr>
            <w:tcW w:w="2268" w:type="dxa"/>
            <w:shd w:val="clear" w:color="auto" w:fill="701B45"/>
            <w:vAlign w:val="center"/>
          </w:tcPr>
          <w:p w14:paraId="5B418814" w14:textId="122A5D8F" w:rsidR="003D2190" w:rsidRPr="00EB352E" w:rsidRDefault="003D2190" w:rsidP="003D2190">
            <w:pPr>
              <w:pStyle w:val="Sectionheading"/>
              <w:pageBreakBefore/>
              <w:tabs>
                <w:tab w:val="right" w:pos="-142"/>
              </w:tabs>
              <w:spacing w:before="0"/>
              <w:ind w:right="142"/>
              <w:jc w:val="right"/>
              <w:rPr>
                <w:rFonts w:ascii="Verdana" w:hAnsi="Verdana"/>
                <w:sz w:val="32"/>
              </w:rPr>
            </w:pPr>
            <w:r w:rsidRPr="00EB352E">
              <w:rPr>
                <w:rFonts w:ascii="Verdana" w:hAnsi="Verdana"/>
              </w:rPr>
              <w:lastRenderedPageBreak/>
              <w:br w:type="page"/>
            </w:r>
            <w:r w:rsidRPr="00EB352E">
              <w:rPr>
                <w:rFonts w:ascii="Verdana" w:hAnsi="Verdana"/>
              </w:rPr>
              <w:br w:type="page"/>
            </w:r>
            <w:r w:rsidR="001D7A66">
              <w:rPr>
                <w:rFonts w:ascii="Verdana" w:hAnsi="Verdana"/>
                <w:sz w:val="32"/>
              </w:rPr>
              <w:t>5</w:t>
            </w:r>
          </w:p>
        </w:tc>
        <w:tc>
          <w:tcPr>
            <w:tcW w:w="7825" w:type="dxa"/>
            <w:shd w:val="clear" w:color="auto" w:fill="701B45"/>
            <w:vAlign w:val="center"/>
          </w:tcPr>
          <w:p w14:paraId="5B418815" w14:textId="77777777" w:rsidR="003D2190" w:rsidRPr="00EB352E" w:rsidRDefault="007B51D9" w:rsidP="003D2190">
            <w:pPr>
              <w:pStyle w:val="Sectionheading"/>
              <w:spacing w:before="0"/>
              <w:rPr>
                <w:rFonts w:ascii="Verdana" w:hAnsi="Verdana"/>
              </w:rPr>
            </w:pPr>
            <w:r>
              <w:rPr>
                <w:rFonts w:ascii="Verdana" w:hAnsi="Verdana"/>
              </w:rPr>
              <w:t>F</w:t>
            </w:r>
            <w:r w:rsidR="003D2190" w:rsidRPr="00EB352E">
              <w:rPr>
                <w:rFonts w:ascii="Verdana" w:hAnsi="Verdana"/>
              </w:rPr>
              <w:t>itness and propriety</w:t>
            </w:r>
          </w:p>
        </w:tc>
      </w:tr>
    </w:tbl>
    <w:p w14:paraId="5B418817" w14:textId="65A4031B" w:rsidR="008A51FA" w:rsidRDefault="008A51FA" w:rsidP="008A51FA">
      <w:pPr>
        <w:pStyle w:val="Question"/>
        <w:keepNext/>
        <w:spacing w:before="0" w:after="120"/>
        <w:ind w:firstLine="0"/>
        <w:rPr>
          <w:b/>
        </w:rPr>
      </w:pPr>
    </w:p>
    <w:p w14:paraId="5B418818" w14:textId="759A6C31" w:rsidR="003D2190" w:rsidRDefault="003D2190" w:rsidP="000864C0">
      <w:pPr>
        <w:pStyle w:val="Questionnote"/>
        <w:jc w:val="both"/>
        <w:rPr>
          <w:rFonts w:ascii="Verdana" w:hAnsi="Verdana"/>
        </w:rPr>
      </w:pPr>
      <w:r w:rsidRPr="00B27110">
        <w:rPr>
          <w:rFonts w:ascii="Verdana" w:hAnsi="Verdana"/>
        </w:rPr>
        <w:t xml:space="preserve">A condition for authorisation and registration under </w:t>
      </w:r>
      <w:r w:rsidR="00F95372">
        <w:rPr>
          <w:rFonts w:ascii="Verdana" w:hAnsi="Verdana"/>
        </w:rPr>
        <w:t>r</w:t>
      </w:r>
      <w:r w:rsidRPr="00B27110">
        <w:rPr>
          <w:rFonts w:ascii="Verdana" w:hAnsi="Verdana"/>
        </w:rPr>
        <w:t>egulation</w:t>
      </w:r>
      <w:r w:rsidR="00392709">
        <w:rPr>
          <w:rFonts w:ascii="Verdana" w:hAnsi="Verdana"/>
        </w:rPr>
        <w:t>s</w:t>
      </w:r>
      <w:r w:rsidRPr="00B27110">
        <w:rPr>
          <w:rFonts w:ascii="Verdana" w:hAnsi="Verdana"/>
        </w:rPr>
        <w:t xml:space="preserve"> </w:t>
      </w:r>
      <w:r>
        <w:rPr>
          <w:rFonts w:ascii="Verdana" w:hAnsi="Verdana"/>
        </w:rPr>
        <w:t>6(7)(a)</w:t>
      </w:r>
      <w:r w:rsidRPr="00B27110">
        <w:rPr>
          <w:rFonts w:ascii="Verdana" w:hAnsi="Verdana"/>
        </w:rPr>
        <w:t xml:space="preserve"> and </w:t>
      </w:r>
      <w:r>
        <w:rPr>
          <w:rFonts w:ascii="Verdana" w:hAnsi="Verdana"/>
        </w:rPr>
        <w:t>14(6)</w:t>
      </w:r>
      <w:r w:rsidRPr="00B27110">
        <w:rPr>
          <w:rFonts w:ascii="Verdana" w:hAnsi="Verdana"/>
        </w:rPr>
        <w:t xml:space="preserve"> of the </w:t>
      </w:r>
      <w:r w:rsidR="00F95372">
        <w:rPr>
          <w:rFonts w:ascii="Verdana" w:hAnsi="Verdana"/>
        </w:rPr>
        <w:t>PSRs</w:t>
      </w:r>
      <w:r w:rsidR="00F95372" w:rsidRPr="00B27110">
        <w:rPr>
          <w:rFonts w:ascii="Verdana" w:hAnsi="Verdana"/>
        </w:rPr>
        <w:t xml:space="preserve"> </w:t>
      </w:r>
      <w:r w:rsidRPr="00B27110">
        <w:rPr>
          <w:rFonts w:ascii="Verdana" w:hAnsi="Verdana"/>
        </w:rPr>
        <w:t xml:space="preserve">is that the applicant must satisfy us that any persons having a qualifying holding in it are fit and proper persons having regard to the need to ensure the sound and prudent conduct of the affairs of the </w:t>
      </w:r>
      <w:r w:rsidR="00765339">
        <w:rPr>
          <w:rFonts w:ascii="Verdana" w:hAnsi="Verdana"/>
        </w:rPr>
        <w:t>p</w:t>
      </w:r>
      <w:r w:rsidRPr="00B27110">
        <w:rPr>
          <w:rFonts w:ascii="Verdana" w:hAnsi="Verdana"/>
        </w:rPr>
        <w:t xml:space="preserve">ayment </w:t>
      </w:r>
      <w:r w:rsidR="00765339">
        <w:rPr>
          <w:rFonts w:ascii="Verdana" w:hAnsi="Verdana"/>
        </w:rPr>
        <w:t>i</w:t>
      </w:r>
      <w:r w:rsidRPr="00B27110">
        <w:rPr>
          <w:rFonts w:ascii="Verdana" w:hAnsi="Verdana"/>
        </w:rPr>
        <w:t>nstitution. Please respond to the following questions.</w:t>
      </w:r>
    </w:p>
    <w:p w14:paraId="5B418819" w14:textId="110468C9" w:rsidR="007B51D9" w:rsidRPr="00B27110" w:rsidRDefault="007B51D9" w:rsidP="000864C0">
      <w:pPr>
        <w:pStyle w:val="Questionnote"/>
        <w:jc w:val="both"/>
        <w:rPr>
          <w:rFonts w:ascii="Verdana" w:hAnsi="Verdana"/>
        </w:rPr>
      </w:pPr>
    </w:p>
    <w:p w14:paraId="5B41881A" w14:textId="77777777" w:rsidR="003D2190" w:rsidRDefault="003D2190" w:rsidP="000864C0">
      <w:pPr>
        <w:pStyle w:val="Questionnote"/>
        <w:jc w:val="both"/>
        <w:rPr>
          <w:rFonts w:ascii="Verdana" w:hAnsi="Verdana"/>
        </w:rPr>
      </w:pPr>
      <w:r w:rsidRPr="00B27110">
        <w:rPr>
          <w:rFonts w:ascii="Verdana" w:hAnsi="Verdana"/>
        </w:rPr>
        <w:t xml:space="preserve">In answering these questions, the individual </w:t>
      </w:r>
      <w:r w:rsidR="00237A4B">
        <w:rPr>
          <w:rFonts w:ascii="Verdana" w:hAnsi="Verdana"/>
        </w:rPr>
        <w:t xml:space="preserve">controller </w:t>
      </w:r>
      <w:r w:rsidRPr="00B27110">
        <w:rPr>
          <w:rFonts w:ascii="Verdana" w:hAnsi="Verdana"/>
        </w:rPr>
        <w:t>and applicant</w:t>
      </w:r>
      <w:r w:rsidR="009B38C0">
        <w:rPr>
          <w:rFonts w:ascii="Verdana" w:hAnsi="Verdana"/>
        </w:rPr>
        <w:t xml:space="preserve"> </w:t>
      </w:r>
      <w:r w:rsidRPr="00B27110">
        <w:rPr>
          <w:rFonts w:ascii="Verdana" w:hAnsi="Verdana"/>
        </w:rPr>
        <w:t xml:space="preserve">firm are expected to give words the widest possible interpretation. Remember, the FCA treats </w:t>
      </w:r>
      <w:r>
        <w:rPr>
          <w:rFonts w:ascii="Verdana" w:hAnsi="Verdana"/>
        </w:rPr>
        <w:t xml:space="preserve">non-disclosure very seriously. </w:t>
      </w:r>
    </w:p>
    <w:p w14:paraId="5B41881B" w14:textId="77777777" w:rsidR="003D2190" w:rsidRDefault="003D2190" w:rsidP="000864C0">
      <w:pPr>
        <w:pStyle w:val="Questionnote"/>
        <w:jc w:val="both"/>
        <w:rPr>
          <w:rFonts w:ascii="Verdana" w:hAnsi="Verdana"/>
        </w:rPr>
      </w:pPr>
    </w:p>
    <w:p w14:paraId="5B41881C" w14:textId="77777777" w:rsidR="003D2190" w:rsidRPr="003C1C0D" w:rsidRDefault="003D2190" w:rsidP="000864C0">
      <w:pPr>
        <w:pStyle w:val="Questionnote"/>
        <w:jc w:val="both"/>
        <w:rPr>
          <w:rFonts w:ascii="Verdana" w:hAnsi="Verdana"/>
          <w:b/>
          <w:sz w:val="22"/>
          <w:szCs w:val="22"/>
        </w:rPr>
      </w:pPr>
      <w:r w:rsidRPr="003C1C0D">
        <w:rPr>
          <w:rFonts w:ascii="Verdana" w:hAnsi="Verdana"/>
          <w:b/>
          <w:sz w:val="22"/>
          <w:szCs w:val="22"/>
        </w:rPr>
        <w:t>Criminal proceedings</w:t>
      </w:r>
    </w:p>
    <w:p w14:paraId="5B41881D" w14:textId="77777777" w:rsidR="003D2190" w:rsidRPr="00B13E88" w:rsidRDefault="003D2190" w:rsidP="000864C0">
      <w:pPr>
        <w:pStyle w:val="Questionnote"/>
        <w:jc w:val="both"/>
        <w:rPr>
          <w:rFonts w:ascii="Verdana" w:hAnsi="Verdana"/>
        </w:rPr>
      </w:pPr>
      <w:r w:rsidRPr="00B13E88">
        <w:rPr>
          <w:rFonts w:ascii="Verdana" w:hAnsi="Verdana"/>
        </w:rPr>
        <w:t xml:space="preserve">In answering the questions in this section, </w:t>
      </w:r>
      <w:r w:rsidR="007B51D9">
        <w:rPr>
          <w:rFonts w:ascii="Verdana" w:hAnsi="Verdana"/>
        </w:rPr>
        <w:t>the individual controller</w:t>
      </w:r>
      <w:r w:rsidR="007B51D9" w:rsidRPr="00B13E88">
        <w:rPr>
          <w:rFonts w:ascii="Verdana" w:hAnsi="Verdana"/>
        </w:rPr>
        <w:t xml:space="preserve"> </w:t>
      </w:r>
      <w:r w:rsidRPr="00B13E88">
        <w:rPr>
          <w:rFonts w:ascii="Verdana" w:hAnsi="Verdana"/>
        </w:rPr>
        <w:t>should include matters whether in the United Kingdom or overseas. By virtue of the Rehabilitation of Offenders Act 1974 (Exceptions) Order 1975, if the individual</w:t>
      </w:r>
      <w:r w:rsidR="007B51D9">
        <w:rPr>
          <w:rFonts w:ascii="Verdana" w:hAnsi="Verdana"/>
        </w:rPr>
        <w:t xml:space="preserve"> controller</w:t>
      </w:r>
      <w:r w:rsidRPr="00B13E88">
        <w:rPr>
          <w:rFonts w:ascii="Verdana" w:hAnsi="Verdana"/>
        </w:rPr>
        <w:t xml:space="preserve"> is subject to the law of England and Wales, they must disclose spent convictions and spent cautions (other than a protected conviction or caution). By virtue of the Rehabilitation of Offenders Act 1974 (Exclusions and Exceptions) (Scotland) Order 2013 and the Rehabilitation of Offenders (Exceptions) Order (Northern Ireland) 1979, if the individual</w:t>
      </w:r>
      <w:r w:rsidR="007B51D9">
        <w:rPr>
          <w:rFonts w:ascii="Verdana" w:hAnsi="Verdana"/>
        </w:rPr>
        <w:t xml:space="preserve"> controller</w:t>
      </w:r>
      <w:r w:rsidRPr="00B13E88">
        <w:rPr>
          <w:rFonts w:ascii="Verdana" w:hAnsi="Verdana"/>
        </w:rPr>
        <w:t xml:space="preserve"> is subject to the law of Scotland or Northern Ireland, they must disclose spent convictions (other than a protected conviction).</w:t>
      </w:r>
    </w:p>
    <w:p w14:paraId="5B41881E" w14:textId="77777777" w:rsidR="003D2190" w:rsidRPr="00B27110" w:rsidRDefault="003D2190" w:rsidP="000864C0">
      <w:pPr>
        <w:pStyle w:val="Questionnote"/>
        <w:jc w:val="both"/>
        <w:rPr>
          <w:rFonts w:ascii="Verdana" w:hAnsi="Verdana"/>
        </w:rPr>
      </w:pPr>
      <w:r w:rsidRPr="00B13E88">
        <w:rPr>
          <w:rFonts w:ascii="Verdana" w:hAnsi="Verdana"/>
        </w:rPr>
        <w:t>For the avoidance of doubt, references to the legislation above are references to the legislat</w:t>
      </w:r>
      <w:r>
        <w:rPr>
          <w:rFonts w:ascii="Verdana" w:hAnsi="Verdana"/>
        </w:rPr>
        <w:t>ion as amended.</w:t>
      </w:r>
    </w:p>
    <w:p w14:paraId="5B41881F" w14:textId="7E5401B9" w:rsidR="003D2190" w:rsidRPr="00B27110" w:rsidRDefault="003D2190" w:rsidP="000864C0">
      <w:pPr>
        <w:pStyle w:val="Question"/>
        <w:keepNext/>
        <w:spacing w:after="0"/>
        <w:ind w:right="1701"/>
        <w:jc w:val="both"/>
        <w:rPr>
          <w:rFonts w:ascii="Verdana" w:hAnsi="Verdana"/>
          <w:b/>
        </w:rPr>
      </w:pPr>
      <w:r>
        <w:rPr>
          <w:rFonts w:ascii="Verdana" w:hAnsi="Verdana"/>
          <w:b/>
        </w:rPr>
        <w:tab/>
      </w:r>
      <w:r w:rsidR="001D7A66">
        <w:rPr>
          <w:rFonts w:ascii="Verdana" w:hAnsi="Verdana"/>
          <w:b/>
        </w:rPr>
        <w:t>5</w:t>
      </w:r>
      <w:r>
        <w:rPr>
          <w:rFonts w:ascii="Verdana" w:hAnsi="Verdana"/>
          <w:b/>
        </w:rPr>
        <w:t>.</w:t>
      </w:r>
      <w:r w:rsidR="003C1C0D">
        <w:rPr>
          <w:rFonts w:ascii="Verdana" w:hAnsi="Verdana"/>
          <w:b/>
        </w:rPr>
        <w:t>1</w:t>
      </w:r>
    </w:p>
    <w:p w14:paraId="5B418820" w14:textId="77777777" w:rsidR="003D2190" w:rsidRPr="00C17EF1" w:rsidRDefault="003D2190" w:rsidP="000864C0">
      <w:pPr>
        <w:pStyle w:val="Question"/>
        <w:keepNext/>
        <w:tabs>
          <w:tab w:val="left" w:pos="6521"/>
        </w:tabs>
        <w:spacing w:after="0"/>
        <w:jc w:val="both"/>
        <w:rPr>
          <w:rFonts w:ascii="Verdana" w:hAnsi="Verdana"/>
          <w:b/>
        </w:rPr>
      </w:pPr>
      <w:r>
        <w:rPr>
          <w:rFonts w:ascii="Verdana" w:hAnsi="Verdana"/>
          <w:b/>
        </w:rPr>
        <w:tab/>
      </w:r>
      <w:r w:rsidRPr="00C17EF1">
        <w:rPr>
          <w:rFonts w:ascii="Verdana" w:hAnsi="Verdana"/>
          <w:b/>
        </w:rPr>
        <w:t>i</w:t>
      </w:r>
      <w:r>
        <w:rPr>
          <w:rFonts w:ascii="Verdana" w:hAnsi="Verdana"/>
          <w:b/>
        </w:rPr>
        <w:tab/>
        <w:t xml:space="preserve">Has the individual controller </w:t>
      </w:r>
      <w:r w:rsidRPr="00C17EF1">
        <w:rPr>
          <w:rFonts w:ascii="Verdana" w:hAnsi="Verdana"/>
          <w:b/>
        </w:rPr>
        <w:t xml:space="preserve">been convicted of any criminal </w:t>
      </w:r>
      <w:proofErr w:type="gramStart"/>
      <w:r w:rsidRPr="00C17EF1">
        <w:rPr>
          <w:rFonts w:ascii="Verdana" w:hAnsi="Verdana"/>
          <w:b/>
        </w:rPr>
        <w:t>offence?</w:t>
      </w:r>
      <w:proofErr w:type="gramEnd"/>
      <w:r w:rsidRPr="00C17EF1">
        <w:rPr>
          <w:rFonts w:ascii="Verdana" w:hAnsi="Verdana"/>
          <w:b/>
        </w:rPr>
        <w:t xml:space="preserve"> (</w:t>
      </w:r>
      <w:r w:rsidR="00787189">
        <w:rPr>
          <w:rFonts w:ascii="Verdana" w:hAnsi="Verdana"/>
          <w:b/>
        </w:rPr>
        <w:t>The individual controller</w:t>
      </w:r>
      <w:r w:rsidRPr="00C17EF1">
        <w:rPr>
          <w:rFonts w:ascii="Verdana" w:hAnsi="Verdana"/>
          <w:b/>
        </w:rPr>
        <w:t xml:space="preserve"> should include any convic</w:t>
      </w:r>
      <w:r w:rsidR="00787189">
        <w:rPr>
          <w:rFonts w:ascii="Verdana" w:hAnsi="Verdana"/>
          <w:b/>
        </w:rPr>
        <w:t>tion of an offence for which the individual controller</w:t>
      </w:r>
      <w:r w:rsidRPr="00C17EF1">
        <w:rPr>
          <w:rFonts w:ascii="Verdana" w:hAnsi="Verdana"/>
          <w:b/>
        </w:rPr>
        <w:t xml:space="preserve"> received an absolute or conditional discharge. </w:t>
      </w:r>
      <w:r w:rsidR="00454499">
        <w:rPr>
          <w:rFonts w:ascii="Verdana" w:hAnsi="Verdana"/>
          <w:b/>
        </w:rPr>
        <w:t>I</w:t>
      </w:r>
      <w:r w:rsidRPr="00C17EF1">
        <w:rPr>
          <w:rFonts w:ascii="Verdana" w:hAnsi="Verdana"/>
          <w:b/>
        </w:rPr>
        <w:t>nclude traffic offences only if they resulted in a ban from driving or involved driving without insurance</w:t>
      </w:r>
      <w:r w:rsidR="00454499">
        <w:rPr>
          <w:rFonts w:ascii="Verdana" w:hAnsi="Verdana"/>
          <w:b/>
        </w:rPr>
        <w:t>.</w:t>
      </w:r>
      <w:r w:rsidRPr="00C17EF1">
        <w:rPr>
          <w:rFonts w:ascii="Verdana" w:hAnsi="Verdana"/>
          <w:b/>
        </w:rPr>
        <w:t>)</w:t>
      </w:r>
    </w:p>
    <w:p w14:paraId="5B418821" w14:textId="77777777" w:rsidR="003D2190" w:rsidRPr="00B27110" w:rsidRDefault="003D2190" w:rsidP="003D2190">
      <w:pPr>
        <w:pStyle w:val="QsyesnoChar"/>
        <w:tabs>
          <w:tab w:val="left" w:pos="1134"/>
        </w:tabs>
        <w:rPr>
          <w:rFonts w:ascii="Verdana" w:hAnsi="Verdana"/>
        </w:rPr>
      </w:pP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No</w:t>
      </w:r>
      <w:r w:rsidRPr="00B27110">
        <w:rPr>
          <w:rFonts w:ascii="Verdana" w:hAnsi="Verdana"/>
        </w:rPr>
        <w:tab/>
      </w:r>
      <w:r w:rsidRPr="00B27110">
        <w:rPr>
          <w:rFonts w:ascii="Verdana" w:hAnsi="Verdana"/>
        </w:rPr>
        <w:tab/>
      </w: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Yes</w:t>
      </w:r>
    </w:p>
    <w:p w14:paraId="5B418822" w14:textId="77777777" w:rsidR="003D2190" w:rsidRPr="007D331A" w:rsidRDefault="00787189" w:rsidP="000864C0">
      <w:pPr>
        <w:pStyle w:val="Question"/>
        <w:keepNext/>
        <w:spacing w:after="0"/>
        <w:jc w:val="both"/>
        <w:rPr>
          <w:rFonts w:ascii="Verdana" w:hAnsi="Verdana"/>
          <w:b/>
          <w:strike/>
        </w:rPr>
      </w:pPr>
      <w:r>
        <w:rPr>
          <w:rFonts w:ascii="Verdana" w:hAnsi="Verdana"/>
          <w:b/>
        </w:rPr>
        <w:tab/>
      </w:r>
      <w:r w:rsidR="003D2190">
        <w:rPr>
          <w:rFonts w:ascii="Verdana" w:hAnsi="Verdana"/>
          <w:b/>
        </w:rPr>
        <w:t>ii</w:t>
      </w:r>
      <w:r w:rsidR="003D2190">
        <w:rPr>
          <w:rFonts w:ascii="Verdana" w:hAnsi="Verdana"/>
          <w:b/>
        </w:rPr>
        <w:tab/>
        <w:t>Is the individual controller</w:t>
      </w:r>
      <w:r w:rsidR="003D2190" w:rsidRPr="004C797A">
        <w:rPr>
          <w:rFonts w:ascii="Verdana" w:hAnsi="Verdana"/>
          <w:b/>
        </w:rPr>
        <w:t xml:space="preserve"> currently</w:t>
      </w:r>
      <w:r w:rsidR="003D2190">
        <w:rPr>
          <w:rFonts w:ascii="Verdana" w:hAnsi="Verdana"/>
          <w:b/>
        </w:rPr>
        <w:t xml:space="preserve"> </w:t>
      </w:r>
      <w:r w:rsidR="003D2190" w:rsidRPr="00C17EF1">
        <w:rPr>
          <w:rFonts w:ascii="Verdana" w:hAnsi="Verdana"/>
          <w:b/>
        </w:rPr>
        <w:t xml:space="preserve">the subject of </w:t>
      </w:r>
      <w:r w:rsidR="003D2190" w:rsidRPr="002E1859">
        <w:rPr>
          <w:rFonts w:ascii="Verdana" w:hAnsi="Verdana"/>
          <w:b/>
        </w:rPr>
        <w:t>a</w:t>
      </w:r>
      <w:r w:rsidR="003D2190" w:rsidRPr="004C797A">
        <w:rPr>
          <w:rFonts w:ascii="Verdana" w:hAnsi="Verdana"/>
          <w:b/>
        </w:rPr>
        <w:t>ny</w:t>
      </w:r>
      <w:r w:rsidR="003D2190" w:rsidRPr="00C17EF1">
        <w:rPr>
          <w:rFonts w:ascii="Verdana" w:hAnsi="Verdana"/>
          <w:b/>
        </w:rPr>
        <w:t xml:space="preserve"> </w:t>
      </w:r>
      <w:r w:rsidR="00D5466F">
        <w:rPr>
          <w:rFonts w:ascii="Verdana" w:hAnsi="Verdana"/>
          <w:b/>
        </w:rPr>
        <w:t xml:space="preserve">pending </w:t>
      </w:r>
      <w:r w:rsidR="003D2190" w:rsidRPr="00C17EF1">
        <w:rPr>
          <w:rFonts w:ascii="Verdana" w:hAnsi="Verdana"/>
          <w:b/>
        </w:rPr>
        <w:t xml:space="preserve">criminal </w:t>
      </w:r>
      <w:proofErr w:type="gramStart"/>
      <w:r w:rsidR="003D2190" w:rsidRPr="00C17EF1">
        <w:rPr>
          <w:rFonts w:ascii="Verdana" w:hAnsi="Verdana"/>
          <w:b/>
        </w:rPr>
        <w:t>investigation?</w:t>
      </w:r>
      <w:proofErr w:type="gramEnd"/>
      <w:r w:rsidR="003D2190" w:rsidRPr="00C17EF1">
        <w:rPr>
          <w:rFonts w:ascii="Verdana" w:hAnsi="Verdana"/>
          <w:b/>
        </w:rPr>
        <w:t xml:space="preserve"> </w:t>
      </w:r>
    </w:p>
    <w:p w14:paraId="5B418823" w14:textId="77777777" w:rsidR="003D2190" w:rsidRPr="00B27110" w:rsidRDefault="003D2190" w:rsidP="000864C0">
      <w:pPr>
        <w:pStyle w:val="QsyesnoChar"/>
        <w:tabs>
          <w:tab w:val="left" w:pos="1134"/>
        </w:tabs>
        <w:jc w:val="both"/>
        <w:rPr>
          <w:snapToGrid w:val="0"/>
        </w:rPr>
      </w:pP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No</w:t>
      </w:r>
      <w:r w:rsidRPr="00B27110">
        <w:rPr>
          <w:rFonts w:ascii="Verdana" w:hAnsi="Verdana"/>
        </w:rPr>
        <w:tab/>
      </w:r>
      <w:r w:rsidRPr="00B27110">
        <w:rPr>
          <w:rFonts w:ascii="Verdana" w:hAnsi="Verdana"/>
        </w:rPr>
        <w:tab/>
      </w: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Yes</w:t>
      </w:r>
    </w:p>
    <w:p w14:paraId="5B418824" w14:textId="77D3210C" w:rsidR="00445BA5" w:rsidRDefault="001D7A66" w:rsidP="000864C0">
      <w:pPr>
        <w:pStyle w:val="Question"/>
        <w:keepNext/>
        <w:spacing w:after="0"/>
        <w:jc w:val="both"/>
        <w:rPr>
          <w:rFonts w:ascii="Verdana" w:hAnsi="Verdana"/>
          <w:b/>
        </w:rPr>
      </w:pPr>
      <w:r>
        <w:rPr>
          <w:rFonts w:ascii="Verdana" w:hAnsi="Verdana"/>
          <w:b/>
        </w:rPr>
        <w:t xml:space="preserve"> 5</w:t>
      </w:r>
      <w:r w:rsidR="003D2190">
        <w:rPr>
          <w:rFonts w:ascii="Verdana" w:hAnsi="Verdana"/>
          <w:b/>
        </w:rPr>
        <w:t>.</w:t>
      </w:r>
      <w:r w:rsidR="003C1C0D">
        <w:rPr>
          <w:rFonts w:ascii="Verdana" w:hAnsi="Verdana"/>
          <w:b/>
        </w:rPr>
        <w:t>2</w:t>
      </w:r>
    </w:p>
    <w:p w14:paraId="5B418825" w14:textId="77777777" w:rsidR="003D2190" w:rsidRPr="00B27110" w:rsidRDefault="00445BA5" w:rsidP="000864C0">
      <w:pPr>
        <w:pStyle w:val="Question"/>
        <w:keepNext/>
        <w:spacing w:after="0"/>
        <w:jc w:val="both"/>
        <w:rPr>
          <w:rFonts w:ascii="Verdana" w:hAnsi="Verdana"/>
          <w:b/>
        </w:rPr>
      </w:pPr>
      <w:r>
        <w:rPr>
          <w:rFonts w:ascii="Verdana" w:hAnsi="Verdana"/>
          <w:b/>
        </w:rPr>
        <w:tab/>
        <w:t>i</w:t>
      </w:r>
      <w:r>
        <w:rPr>
          <w:rFonts w:ascii="Verdana" w:hAnsi="Verdana"/>
          <w:b/>
        </w:rPr>
        <w:tab/>
      </w:r>
      <w:r w:rsidR="003D2190">
        <w:rPr>
          <w:rFonts w:ascii="Verdana" w:hAnsi="Verdana"/>
          <w:b/>
        </w:rPr>
        <w:t>Is the individual controller</w:t>
      </w:r>
      <w:r w:rsidR="003D2190" w:rsidRPr="00B27110">
        <w:rPr>
          <w:rFonts w:ascii="Verdana" w:hAnsi="Verdana"/>
          <w:b/>
        </w:rPr>
        <w:t xml:space="preserve"> currently t</w:t>
      </w:r>
      <w:r w:rsidR="003D2190">
        <w:rPr>
          <w:rFonts w:ascii="Verdana" w:hAnsi="Verdana"/>
          <w:b/>
        </w:rPr>
        <w:t xml:space="preserve">he subject of </w:t>
      </w:r>
      <w:r w:rsidR="003D2190" w:rsidRPr="002E1859">
        <w:rPr>
          <w:rFonts w:ascii="Verdana" w:hAnsi="Verdana"/>
          <w:b/>
        </w:rPr>
        <w:t>any</w:t>
      </w:r>
      <w:r w:rsidR="003D2190" w:rsidRPr="004C797A">
        <w:rPr>
          <w:rFonts w:ascii="Verdana" w:hAnsi="Verdana"/>
          <w:b/>
        </w:rPr>
        <w:t xml:space="preserve"> proceedings</w:t>
      </w:r>
      <w:r w:rsidR="003D2190">
        <w:rPr>
          <w:rFonts w:ascii="Verdana" w:hAnsi="Verdana"/>
          <w:b/>
        </w:rPr>
        <w:t xml:space="preserve"> </w:t>
      </w:r>
      <w:r w:rsidR="003D2190" w:rsidRPr="00B27110">
        <w:rPr>
          <w:rFonts w:ascii="Verdana" w:hAnsi="Verdana"/>
          <w:b/>
        </w:rPr>
        <w:t xml:space="preserve">relating to any criminal </w:t>
      </w:r>
      <w:proofErr w:type="gramStart"/>
      <w:r w:rsidR="003D2190" w:rsidRPr="00B27110">
        <w:rPr>
          <w:rFonts w:ascii="Verdana" w:hAnsi="Verdana"/>
          <w:b/>
        </w:rPr>
        <w:t>offence?</w:t>
      </w:r>
      <w:proofErr w:type="gramEnd"/>
    </w:p>
    <w:p w14:paraId="5B418826" w14:textId="77777777" w:rsidR="003D2190" w:rsidRDefault="003D2190" w:rsidP="000864C0">
      <w:pPr>
        <w:pStyle w:val="QsyesnoChar"/>
        <w:tabs>
          <w:tab w:val="left" w:pos="1134"/>
        </w:tabs>
        <w:jc w:val="both"/>
        <w:rPr>
          <w:rFonts w:ascii="Verdana" w:hAnsi="Verdana"/>
        </w:rPr>
      </w:pP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No</w:t>
      </w:r>
      <w:r w:rsidRPr="00B27110">
        <w:rPr>
          <w:rFonts w:ascii="Verdana" w:hAnsi="Verdana"/>
        </w:rPr>
        <w:tab/>
      </w:r>
      <w:r w:rsidRPr="00B27110">
        <w:rPr>
          <w:rFonts w:ascii="Verdana" w:hAnsi="Verdana"/>
        </w:rPr>
        <w:tab/>
      </w: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Yes</w:t>
      </w:r>
    </w:p>
    <w:p w14:paraId="5B418827" w14:textId="77777777" w:rsidR="003D2190" w:rsidRPr="00B27110" w:rsidRDefault="00E32CB4" w:rsidP="000864C0">
      <w:pPr>
        <w:pStyle w:val="Question"/>
        <w:keepNext/>
        <w:spacing w:after="0"/>
        <w:jc w:val="both"/>
        <w:rPr>
          <w:rFonts w:ascii="Verdana" w:hAnsi="Verdana"/>
          <w:b/>
        </w:rPr>
      </w:pPr>
      <w:r>
        <w:rPr>
          <w:rFonts w:ascii="Verdana" w:hAnsi="Verdana"/>
          <w:b/>
        </w:rPr>
        <w:tab/>
        <w:t>i</w:t>
      </w:r>
      <w:r w:rsidR="00445BA5">
        <w:rPr>
          <w:rFonts w:ascii="Verdana" w:hAnsi="Verdana"/>
          <w:b/>
        </w:rPr>
        <w:t>i</w:t>
      </w:r>
      <w:r>
        <w:rPr>
          <w:rFonts w:ascii="Verdana" w:hAnsi="Verdana"/>
          <w:b/>
        </w:rPr>
        <w:tab/>
      </w:r>
      <w:r w:rsidR="003D2190">
        <w:rPr>
          <w:rFonts w:ascii="Verdana" w:hAnsi="Verdana"/>
          <w:b/>
        </w:rPr>
        <w:t>Has the individual controller</w:t>
      </w:r>
      <w:r w:rsidR="003D2190" w:rsidRPr="00B27110">
        <w:rPr>
          <w:rFonts w:ascii="Verdana" w:hAnsi="Verdana"/>
          <w:b/>
        </w:rPr>
        <w:t xml:space="preserve"> </w:t>
      </w:r>
      <w:r w:rsidR="00E124C5">
        <w:rPr>
          <w:rFonts w:ascii="Verdana" w:hAnsi="Verdana"/>
          <w:b/>
        </w:rPr>
        <w:t xml:space="preserve">ever </w:t>
      </w:r>
      <w:r w:rsidR="003D2190">
        <w:rPr>
          <w:rFonts w:ascii="Verdana" w:hAnsi="Verdana"/>
          <w:b/>
        </w:rPr>
        <w:t>been</w:t>
      </w:r>
      <w:r w:rsidR="003D2190" w:rsidRPr="00B27110">
        <w:rPr>
          <w:rFonts w:ascii="Verdana" w:hAnsi="Verdana"/>
          <w:b/>
        </w:rPr>
        <w:t xml:space="preserve"> t</w:t>
      </w:r>
      <w:r w:rsidR="003D2190">
        <w:rPr>
          <w:rFonts w:ascii="Verdana" w:hAnsi="Verdana"/>
          <w:b/>
        </w:rPr>
        <w:t xml:space="preserve">he subject of </w:t>
      </w:r>
      <w:r w:rsidR="003D2190" w:rsidRPr="002E1859">
        <w:rPr>
          <w:rFonts w:ascii="Verdana" w:hAnsi="Verdana"/>
          <w:b/>
        </w:rPr>
        <w:t>any</w:t>
      </w:r>
      <w:r w:rsidR="003D2190" w:rsidRPr="004C797A">
        <w:rPr>
          <w:rFonts w:ascii="Verdana" w:hAnsi="Verdana"/>
          <w:b/>
        </w:rPr>
        <w:t xml:space="preserve"> proceedings</w:t>
      </w:r>
      <w:r w:rsidR="003D2190">
        <w:rPr>
          <w:rFonts w:ascii="Verdana" w:hAnsi="Verdana"/>
          <w:b/>
        </w:rPr>
        <w:t xml:space="preserve"> </w:t>
      </w:r>
      <w:r w:rsidR="003D2190" w:rsidRPr="00B27110">
        <w:rPr>
          <w:rFonts w:ascii="Verdana" w:hAnsi="Verdana"/>
          <w:b/>
        </w:rPr>
        <w:t>relating to any criminal offence</w:t>
      </w:r>
      <w:r w:rsidR="00E8299B">
        <w:rPr>
          <w:rFonts w:ascii="Verdana" w:hAnsi="Verdana"/>
          <w:b/>
        </w:rPr>
        <w:t xml:space="preserve"> where the individual</w:t>
      </w:r>
      <w:r w:rsidR="003212A7">
        <w:rPr>
          <w:rFonts w:ascii="Verdana" w:hAnsi="Verdana"/>
          <w:b/>
        </w:rPr>
        <w:t xml:space="preserve"> controller has been found </w:t>
      </w:r>
      <w:proofErr w:type="gramStart"/>
      <w:r w:rsidR="003212A7">
        <w:rPr>
          <w:rFonts w:ascii="Verdana" w:hAnsi="Verdana"/>
          <w:b/>
        </w:rPr>
        <w:t>against</w:t>
      </w:r>
      <w:proofErr w:type="gramEnd"/>
      <w:r w:rsidR="003212A7">
        <w:rPr>
          <w:rFonts w:ascii="Verdana" w:hAnsi="Verdana"/>
          <w:b/>
        </w:rPr>
        <w:t xml:space="preserve"> and which were not set aside</w:t>
      </w:r>
      <w:r w:rsidR="003D2190" w:rsidRPr="00B27110">
        <w:rPr>
          <w:rFonts w:ascii="Verdana" w:hAnsi="Verdana"/>
          <w:b/>
        </w:rPr>
        <w:t>?</w:t>
      </w:r>
    </w:p>
    <w:p w14:paraId="5B418828" w14:textId="77777777" w:rsidR="003D2190" w:rsidRDefault="003D2190" w:rsidP="003D2190">
      <w:pPr>
        <w:pStyle w:val="QsyesnoChar"/>
        <w:tabs>
          <w:tab w:val="left" w:pos="1134"/>
        </w:tabs>
        <w:rPr>
          <w:rFonts w:ascii="Verdana" w:hAnsi="Verdana"/>
        </w:rPr>
      </w:pP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No</w:t>
      </w:r>
      <w:r w:rsidRPr="00B27110">
        <w:rPr>
          <w:rFonts w:ascii="Verdana" w:hAnsi="Verdana"/>
        </w:rPr>
        <w:tab/>
      </w:r>
      <w:r w:rsidRPr="00B27110">
        <w:rPr>
          <w:rFonts w:ascii="Verdana" w:hAnsi="Verdana"/>
        </w:rPr>
        <w:tab/>
      </w: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Yes</w:t>
      </w:r>
    </w:p>
    <w:p w14:paraId="6624201C" w14:textId="77777777" w:rsidR="004D34A3" w:rsidRDefault="004D34A3">
      <w:pPr>
        <w:rPr>
          <w:rFonts w:ascii="Verdana" w:hAnsi="Verdana"/>
          <w:b/>
          <w:sz w:val="18"/>
        </w:rPr>
      </w:pPr>
      <w:r>
        <w:rPr>
          <w:rFonts w:ascii="Verdana" w:hAnsi="Verdana"/>
          <w:b/>
          <w:sz w:val="18"/>
        </w:rPr>
        <w:br w:type="page"/>
      </w:r>
    </w:p>
    <w:p w14:paraId="14F7C296" w14:textId="77777777" w:rsidR="009C5840" w:rsidRDefault="004D34A3" w:rsidP="000864C0">
      <w:pPr>
        <w:tabs>
          <w:tab w:val="right" w:pos="-142"/>
          <w:tab w:val="left" w:pos="142"/>
          <w:tab w:val="left" w:pos="284"/>
          <w:tab w:val="left" w:pos="1418"/>
        </w:tabs>
        <w:spacing w:before="100" w:beforeAutospacing="1" w:after="0" w:line="240" w:lineRule="auto"/>
        <w:ind w:right="731" w:hanging="567"/>
        <w:jc w:val="both"/>
        <w:outlineLvl w:val="0"/>
        <w:rPr>
          <w:rFonts w:ascii="Verdana" w:hAnsi="Verdana"/>
          <w:b/>
          <w:sz w:val="18"/>
        </w:rPr>
      </w:pPr>
      <w:r>
        <w:rPr>
          <w:rFonts w:ascii="Verdana" w:hAnsi="Verdana"/>
          <w:b/>
          <w:sz w:val="18"/>
        </w:rPr>
        <w:lastRenderedPageBreak/>
        <w:tab/>
        <w:t>iii</w:t>
      </w:r>
      <w:r>
        <w:rPr>
          <w:rFonts w:ascii="Verdana" w:hAnsi="Verdana"/>
          <w:b/>
          <w:sz w:val="18"/>
        </w:rPr>
        <w:tab/>
      </w:r>
      <w:proofErr w:type="gramStart"/>
      <w:r>
        <w:rPr>
          <w:rFonts w:ascii="Verdana" w:hAnsi="Verdana"/>
          <w:b/>
          <w:sz w:val="18"/>
        </w:rPr>
        <w:t>For</w:t>
      </w:r>
      <w:proofErr w:type="gramEnd"/>
      <w:r>
        <w:rPr>
          <w:rFonts w:ascii="Verdana" w:hAnsi="Verdana"/>
          <w:b/>
          <w:sz w:val="18"/>
        </w:rPr>
        <w:t xml:space="preserve"> an individual with a “qualifying holding” who is not currently approved as a SMF manager </w:t>
      </w:r>
    </w:p>
    <w:p w14:paraId="06277D79" w14:textId="5C932B7A" w:rsidR="004D34A3" w:rsidRDefault="004D34A3" w:rsidP="000864C0">
      <w:pPr>
        <w:tabs>
          <w:tab w:val="right" w:pos="-142"/>
          <w:tab w:val="left" w:pos="142"/>
          <w:tab w:val="left" w:pos="284"/>
          <w:tab w:val="left" w:pos="1418"/>
        </w:tabs>
        <w:spacing w:after="0" w:line="240" w:lineRule="auto"/>
        <w:ind w:right="731"/>
        <w:jc w:val="both"/>
        <w:outlineLvl w:val="0"/>
        <w:rPr>
          <w:rFonts w:ascii="Verdana" w:hAnsi="Verdana"/>
          <w:b/>
          <w:sz w:val="18"/>
        </w:rPr>
      </w:pPr>
      <w:r>
        <w:rPr>
          <w:rFonts w:ascii="Verdana" w:hAnsi="Verdana"/>
          <w:b/>
          <w:sz w:val="18"/>
        </w:rPr>
        <w:t>(</w:t>
      </w:r>
      <w:hyperlink r:id="rId29" w:history="1">
        <w:r>
          <w:rPr>
            <w:rStyle w:val="Hyperlink"/>
            <w:rFonts w:ascii="Verdana" w:hAnsi="Verdana"/>
            <w:b/>
            <w:sz w:val="18"/>
          </w:rPr>
          <w:t>https://www.handbook.fca.org.uk/handbook/glossary/G3503f.html?filter-title=smf</w:t>
        </w:r>
      </w:hyperlink>
      <w:r>
        <w:rPr>
          <w:rFonts w:ascii="Verdana" w:hAnsi="Verdana"/>
          <w:b/>
          <w:sz w:val="18"/>
        </w:rPr>
        <w:t>) by the FCA/PRA, has a criminal record check been carried out within the last 6 months?</w:t>
      </w:r>
    </w:p>
    <w:p w14:paraId="34054733" w14:textId="77777777" w:rsidR="004D34A3" w:rsidRDefault="004D34A3" w:rsidP="004D34A3">
      <w:pPr>
        <w:tabs>
          <w:tab w:val="right" w:pos="-142"/>
          <w:tab w:val="left" w:pos="284"/>
          <w:tab w:val="left" w:pos="851"/>
          <w:tab w:val="left" w:pos="1134"/>
        </w:tabs>
        <w:spacing w:before="20" w:after="20" w:line="220" w:lineRule="exact"/>
        <w:outlineLvl w:val="0"/>
        <w:rPr>
          <w:rFonts w:ascii="Verdana" w:hAnsi="Verdana"/>
          <w:sz w:val="18"/>
        </w:rPr>
      </w:pPr>
      <w:r>
        <w:rPr>
          <w:rFonts w:ascii="Verdana" w:hAnsi="Verdana"/>
          <w:sz w:val="18"/>
        </w:rPr>
        <w:fldChar w:fldCharType="begin">
          <w:ffData>
            <w:name w:val="Check28"/>
            <w:enabled/>
            <w:calcOnExit w:val="0"/>
            <w:checkBox>
              <w:sizeAuto/>
              <w:default w:val="0"/>
            </w:checkBox>
          </w:ffData>
        </w:fldChar>
      </w:r>
      <w:r>
        <w:rPr>
          <w:rFonts w:ascii="Verdana" w:hAnsi="Verdana"/>
          <w:sz w:val="18"/>
        </w:rPr>
        <w:instrText xml:space="preserve"> FORMCHECKBOX </w:instrText>
      </w:r>
      <w:r>
        <w:rPr>
          <w:rFonts w:ascii="Verdana" w:hAnsi="Verdana"/>
          <w:sz w:val="18"/>
        </w:rPr>
      </w:r>
      <w:r>
        <w:rPr>
          <w:rFonts w:ascii="Verdana" w:hAnsi="Verdana"/>
          <w:sz w:val="18"/>
        </w:rPr>
        <w:fldChar w:fldCharType="separate"/>
      </w:r>
      <w:r>
        <w:rPr>
          <w:rFonts w:ascii="Verdana" w:hAnsi="Verdana"/>
          <w:sz w:val="18"/>
        </w:rPr>
        <w:fldChar w:fldCharType="end"/>
      </w:r>
      <w:r>
        <w:rPr>
          <w:rFonts w:ascii="Verdana" w:hAnsi="Verdana"/>
          <w:sz w:val="18"/>
        </w:rPr>
        <w:t xml:space="preserve"> No</w:t>
      </w:r>
      <w:r>
        <w:rPr>
          <w:rFonts w:ascii="Verdana" w:hAnsi="Verdana"/>
          <w:sz w:val="18"/>
        </w:rPr>
        <w:tab/>
      </w:r>
      <w:r>
        <w:rPr>
          <w:rFonts w:ascii="Verdana" w:hAnsi="Verdana"/>
          <w:sz w:val="18"/>
        </w:rPr>
        <w:fldChar w:fldCharType="begin">
          <w:ffData>
            <w:name w:val="Check30"/>
            <w:enabled/>
            <w:calcOnExit w:val="0"/>
            <w:checkBox>
              <w:sizeAuto/>
              <w:default w:val="0"/>
            </w:checkBox>
          </w:ffData>
        </w:fldChar>
      </w:r>
      <w:r>
        <w:rPr>
          <w:rFonts w:ascii="Verdana" w:hAnsi="Verdana"/>
          <w:sz w:val="18"/>
        </w:rPr>
        <w:instrText xml:space="preserve"> FORMCHECKBOX </w:instrText>
      </w:r>
      <w:r>
        <w:rPr>
          <w:rFonts w:ascii="Verdana" w:hAnsi="Verdana"/>
          <w:sz w:val="18"/>
        </w:rPr>
      </w:r>
      <w:r>
        <w:rPr>
          <w:rFonts w:ascii="Verdana" w:hAnsi="Verdana"/>
          <w:sz w:val="18"/>
        </w:rPr>
        <w:fldChar w:fldCharType="separate"/>
      </w:r>
      <w:r>
        <w:rPr>
          <w:rFonts w:ascii="Verdana" w:hAnsi="Verdana"/>
          <w:sz w:val="18"/>
        </w:rPr>
        <w:fldChar w:fldCharType="end"/>
      </w:r>
      <w:r>
        <w:rPr>
          <w:rFonts w:ascii="Verdana" w:hAnsi="Verdana"/>
          <w:sz w:val="18"/>
        </w:rPr>
        <w:t xml:space="preserve"> Yes      </w:t>
      </w:r>
      <w:r>
        <w:rPr>
          <w:rFonts w:ascii="Verdana" w:hAnsi="Verdana"/>
          <w:sz w:val="18"/>
        </w:rPr>
        <w:fldChar w:fldCharType="begin">
          <w:ffData>
            <w:name w:val="Check31"/>
            <w:enabled/>
            <w:calcOnExit w:val="0"/>
            <w:checkBox>
              <w:sizeAuto/>
              <w:default w:val="0"/>
            </w:checkBox>
          </w:ffData>
        </w:fldChar>
      </w:r>
      <w:r>
        <w:rPr>
          <w:rFonts w:ascii="Verdana" w:hAnsi="Verdana"/>
          <w:sz w:val="18"/>
        </w:rPr>
        <w:instrText xml:space="preserve"> FORMCHECKBOX </w:instrText>
      </w:r>
      <w:r>
        <w:rPr>
          <w:rFonts w:ascii="Verdana" w:hAnsi="Verdana"/>
          <w:sz w:val="18"/>
        </w:rPr>
      </w:r>
      <w:r>
        <w:rPr>
          <w:rFonts w:ascii="Verdana" w:hAnsi="Verdana"/>
          <w:sz w:val="18"/>
        </w:rPr>
        <w:fldChar w:fldCharType="separate"/>
      </w:r>
      <w:r>
        <w:rPr>
          <w:rFonts w:ascii="Verdana" w:hAnsi="Verdana"/>
          <w:sz w:val="18"/>
        </w:rPr>
        <w:fldChar w:fldCharType="end"/>
      </w:r>
      <w:r>
        <w:rPr>
          <w:rFonts w:ascii="Verdana" w:hAnsi="Verdana"/>
          <w:sz w:val="18"/>
        </w:rPr>
        <w:t xml:space="preserve"> N/A</w:t>
      </w:r>
    </w:p>
    <w:p w14:paraId="49894ADD" w14:textId="77777777" w:rsidR="004D34A3" w:rsidRDefault="004D34A3" w:rsidP="004D34A3">
      <w:pPr>
        <w:pStyle w:val="Answer"/>
        <w:keepNext/>
        <w:tabs>
          <w:tab w:val="left" w:pos="851"/>
        </w:tabs>
        <w:rPr>
          <w:rFonts w:ascii="Verdana" w:hAnsi="Verdana"/>
        </w:rPr>
      </w:pPr>
    </w:p>
    <w:p w14:paraId="3309EA3C" w14:textId="77777777" w:rsidR="004D34A3" w:rsidRDefault="004D34A3" w:rsidP="000864C0">
      <w:pPr>
        <w:pStyle w:val="Answer"/>
        <w:keepNext/>
        <w:tabs>
          <w:tab w:val="left" w:pos="851"/>
          <w:tab w:val="left" w:pos="6946"/>
        </w:tabs>
        <w:jc w:val="both"/>
        <w:rPr>
          <w:rFonts w:ascii="Verdana" w:hAnsi="Verdana"/>
        </w:rPr>
      </w:pPr>
      <w:r>
        <w:rPr>
          <w:rFonts w:ascii="Verdana" w:hAnsi="Verdana"/>
        </w:rPr>
        <w:t>A standard Disclosure and Barring Service (DBS) check must be carried out, except for sole directors who are only required to carry out a basic check. If the individual is based in Scotland, Northern Ireland or outside of the United Kingdom, they’ll need to request an equivalent criminal record check. Evidence of the check should be readily available upon request.</w:t>
      </w:r>
    </w:p>
    <w:p w14:paraId="5B41882B" w14:textId="79A7B986" w:rsidR="003D2190" w:rsidRPr="00B27110" w:rsidRDefault="003D2190" w:rsidP="000864C0">
      <w:pPr>
        <w:pStyle w:val="Question"/>
        <w:keepNext/>
        <w:spacing w:after="0"/>
        <w:jc w:val="both"/>
        <w:rPr>
          <w:rFonts w:ascii="Verdana" w:hAnsi="Verdana"/>
          <w:b/>
        </w:rPr>
      </w:pPr>
      <w:r>
        <w:rPr>
          <w:rFonts w:ascii="Verdana" w:hAnsi="Verdana"/>
          <w:b/>
        </w:rPr>
        <w:tab/>
      </w:r>
      <w:r w:rsidR="001D7A66">
        <w:rPr>
          <w:rFonts w:ascii="Verdana" w:hAnsi="Verdana"/>
          <w:b/>
        </w:rPr>
        <w:t>5</w:t>
      </w:r>
      <w:r>
        <w:rPr>
          <w:rFonts w:ascii="Verdana" w:hAnsi="Verdana"/>
          <w:b/>
        </w:rPr>
        <w:t>.</w:t>
      </w:r>
      <w:r w:rsidRPr="00B27110">
        <w:rPr>
          <w:rFonts w:ascii="Verdana" w:hAnsi="Verdana"/>
          <w:b/>
        </w:rPr>
        <w:t>3</w:t>
      </w:r>
      <w:r w:rsidRPr="00B27110">
        <w:rPr>
          <w:rFonts w:ascii="Verdana" w:hAnsi="Verdana"/>
          <w:b/>
        </w:rPr>
        <w:tab/>
        <w:t xml:space="preserve">Has any </w:t>
      </w:r>
      <w:r>
        <w:rPr>
          <w:rFonts w:ascii="Verdana" w:hAnsi="Verdana"/>
          <w:b/>
        </w:rPr>
        <w:t>entity at</w:t>
      </w:r>
      <w:r w:rsidRPr="00B27110">
        <w:rPr>
          <w:rFonts w:ascii="Verdana" w:hAnsi="Verdana"/>
          <w:b/>
        </w:rPr>
        <w:t xml:space="preserve"> which </w:t>
      </w:r>
      <w:r>
        <w:rPr>
          <w:rFonts w:ascii="Verdana" w:hAnsi="Verdana"/>
          <w:b/>
        </w:rPr>
        <w:t>the individual controller</w:t>
      </w:r>
      <w:r w:rsidRPr="00B27110">
        <w:rPr>
          <w:rFonts w:ascii="Verdana" w:hAnsi="Verdana"/>
          <w:b/>
        </w:rPr>
        <w:t xml:space="preserve"> hold</w:t>
      </w:r>
      <w:r>
        <w:rPr>
          <w:rFonts w:ascii="Verdana" w:hAnsi="Verdana"/>
          <w:b/>
        </w:rPr>
        <w:t>s</w:t>
      </w:r>
      <w:r w:rsidRPr="00B27110">
        <w:rPr>
          <w:rFonts w:ascii="Verdana" w:hAnsi="Verdana"/>
          <w:b/>
        </w:rPr>
        <w:t xml:space="preserve"> or ha</w:t>
      </w:r>
      <w:r>
        <w:rPr>
          <w:rFonts w:ascii="Verdana" w:hAnsi="Verdana"/>
          <w:b/>
        </w:rPr>
        <w:t>s</w:t>
      </w:r>
      <w:r w:rsidRPr="00B27110">
        <w:rPr>
          <w:rFonts w:ascii="Verdana" w:hAnsi="Verdana"/>
          <w:b/>
        </w:rPr>
        <w:t xml:space="preserve"> held a position of </w:t>
      </w:r>
      <w:r>
        <w:rPr>
          <w:rFonts w:ascii="Verdana" w:hAnsi="Verdana"/>
          <w:b/>
        </w:rPr>
        <w:t>responsibility</w:t>
      </w:r>
      <w:r w:rsidRPr="00B27110">
        <w:rPr>
          <w:rFonts w:ascii="Verdana" w:hAnsi="Verdana"/>
          <w:b/>
        </w:rPr>
        <w:t xml:space="preserve"> ever:</w:t>
      </w:r>
    </w:p>
    <w:p w14:paraId="5B41882C" w14:textId="77777777" w:rsidR="003D2190" w:rsidRPr="00C17EF1" w:rsidRDefault="003D2190" w:rsidP="000864C0">
      <w:pPr>
        <w:pStyle w:val="Question"/>
        <w:keepNext/>
        <w:spacing w:after="0"/>
        <w:jc w:val="both"/>
        <w:rPr>
          <w:rFonts w:ascii="Verdana" w:hAnsi="Verdana"/>
          <w:b/>
        </w:rPr>
      </w:pPr>
      <w:r>
        <w:rPr>
          <w:rFonts w:ascii="Verdana" w:hAnsi="Verdana"/>
          <w:b/>
        </w:rPr>
        <w:tab/>
        <w:t>i</w:t>
      </w:r>
      <w:r>
        <w:rPr>
          <w:rFonts w:ascii="Verdana" w:hAnsi="Verdana"/>
          <w:b/>
        </w:rPr>
        <w:tab/>
      </w:r>
      <w:r w:rsidRPr="00C17EF1">
        <w:rPr>
          <w:rFonts w:ascii="Verdana" w:hAnsi="Verdana"/>
          <w:b/>
        </w:rPr>
        <w:t xml:space="preserve">been convicted of any criminal offence? </w:t>
      </w:r>
    </w:p>
    <w:p w14:paraId="5B41882D" w14:textId="77777777" w:rsidR="003D2190" w:rsidRPr="00B27110" w:rsidRDefault="003D2190" w:rsidP="000864C0">
      <w:pPr>
        <w:pStyle w:val="QsyesnoChar"/>
        <w:tabs>
          <w:tab w:val="left" w:pos="1134"/>
        </w:tabs>
        <w:jc w:val="both"/>
        <w:rPr>
          <w:rFonts w:ascii="Verdana" w:hAnsi="Verdana"/>
        </w:rPr>
      </w:pP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No</w:t>
      </w:r>
      <w:r w:rsidRPr="00B27110">
        <w:rPr>
          <w:rFonts w:ascii="Verdana" w:hAnsi="Verdana"/>
        </w:rPr>
        <w:tab/>
      </w:r>
      <w:r w:rsidRPr="00B27110">
        <w:rPr>
          <w:rFonts w:ascii="Verdana" w:hAnsi="Verdana"/>
        </w:rPr>
        <w:tab/>
      </w: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Yes</w:t>
      </w:r>
    </w:p>
    <w:p w14:paraId="5B41882E" w14:textId="77777777" w:rsidR="003D2190" w:rsidRPr="00B27110" w:rsidRDefault="00E32CB4" w:rsidP="000864C0">
      <w:pPr>
        <w:pStyle w:val="Question"/>
        <w:keepNext/>
        <w:spacing w:after="0"/>
        <w:jc w:val="both"/>
        <w:rPr>
          <w:rFonts w:ascii="Verdana" w:hAnsi="Verdana"/>
          <w:b/>
        </w:rPr>
      </w:pPr>
      <w:r>
        <w:rPr>
          <w:rFonts w:ascii="Verdana" w:hAnsi="Verdana"/>
          <w:b/>
        </w:rPr>
        <w:tab/>
        <w:t>i</w:t>
      </w:r>
      <w:r w:rsidR="00F75608">
        <w:rPr>
          <w:rFonts w:ascii="Verdana" w:hAnsi="Verdana"/>
          <w:b/>
        </w:rPr>
        <w:t>i</w:t>
      </w:r>
      <w:r>
        <w:rPr>
          <w:rFonts w:ascii="Verdana" w:hAnsi="Verdana"/>
          <w:b/>
        </w:rPr>
        <w:tab/>
        <w:t>b</w:t>
      </w:r>
      <w:r w:rsidR="003D2190">
        <w:rPr>
          <w:rFonts w:ascii="Verdana" w:hAnsi="Verdana"/>
          <w:b/>
        </w:rPr>
        <w:t xml:space="preserve">een </w:t>
      </w:r>
      <w:r w:rsidR="003D2190" w:rsidRPr="00B27110">
        <w:rPr>
          <w:rFonts w:ascii="Verdana" w:hAnsi="Verdana"/>
          <w:b/>
        </w:rPr>
        <w:t>t</w:t>
      </w:r>
      <w:r w:rsidR="003D2190">
        <w:rPr>
          <w:rFonts w:ascii="Verdana" w:hAnsi="Verdana"/>
          <w:b/>
        </w:rPr>
        <w:t xml:space="preserve">he subject of </w:t>
      </w:r>
      <w:r w:rsidR="003D2190" w:rsidRPr="002E1859">
        <w:rPr>
          <w:rFonts w:ascii="Verdana" w:hAnsi="Verdana"/>
          <w:b/>
        </w:rPr>
        <w:t>any</w:t>
      </w:r>
      <w:r w:rsidR="003D2190" w:rsidRPr="004C797A">
        <w:rPr>
          <w:rFonts w:ascii="Verdana" w:hAnsi="Verdana"/>
          <w:b/>
        </w:rPr>
        <w:t xml:space="preserve"> proceedings</w:t>
      </w:r>
      <w:r w:rsidR="003D2190">
        <w:rPr>
          <w:rFonts w:ascii="Verdana" w:hAnsi="Verdana"/>
          <w:b/>
        </w:rPr>
        <w:t xml:space="preserve"> </w:t>
      </w:r>
      <w:r w:rsidR="003D2190" w:rsidRPr="00B27110">
        <w:rPr>
          <w:rFonts w:ascii="Verdana" w:hAnsi="Verdana"/>
          <w:b/>
        </w:rPr>
        <w:t>relating to any criminal offence?</w:t>
      </w:r>
    </w:p>
    <w:p w14:paraId="5B41882F" w14:textId="77777777" w:rsidR="003D2190" w:rsidRDefault="003D2190" w:rsidP="000864C0">
      <w:pPr>
        <w:pStyle w:val="QsyesnoChar"/>
        <w:tabs>
          <w:tab w:val="left" w:pos="1134"/>
        </w:tabs>
        <w:jc w:val="both"/>
        <w:rPr>
          <w:rFonts w:ascii="Verdana" w:hAnsi="Verdana"/>
        </w:rPr>
      </w:pP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No</w:t>
      </w:r>
      <w:r w:rsidRPr="00B27110">
        <w:rPr>
          <w:rFonts w:ascii="Verdana" w:hAnsi="Verdana"/>
        </w:rPr>
        <w:tab/>
      </w:r>
      <w:r w:rsidRPr="00B27110">
        <w:rPr>
          <w:rFonts w:ascii="Verdana" w:hAnsi="Verdana"/>
        </w:rPr>
        <w:tab/>
      </w: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Yes</w:t>
      </w:r>
    </w:p>
    <w:p w14:paraId="5B418830" w14:textId="77777777" w:rsidR="0039648C" w:rsidRDefault="0039648C" w:rsidP="000864C0">
      <w:pPr>
        <w:pStyle w:val="QsyesnoChar"/>
        <w:tabs>
          <w:tab w:val="left" w:pos="1134"/>
        </w:tabs>
        <w:jc w:val="both"/>
        <w:rPr>
          <w:rFonts w:ascii="Verdana" w:hAnsi="Verdana"/>
        </w:rPr>
      </w:pPr>
    </w:p>
    <w:p w14:paraId="5B418831" w14:textId="77777777" w:rsidR="003D2190" w:rsidRPr="00B27110" w:rsidRDefault="007B51D9" w:rsidP="000864C0">
      <w:pPr>
        <w:pStyle w:val="QsyesnoChar"/>
        <w:tabs>
          <w:tab w:val="left" w:pos="1134"/>
        </w:tabs>
        <w:jc w:val="both"/>
        <w:rPr>
          <w:rFonts w:ascii="Verdana" w:hAnsi="Verdana"/>
        </w:rPr>
      </w:pPr>
      <w:r>
        <w:rPr>
          <w:rFonts w:ascii="Verdana" w:hAnsi="Verdana"/>
        </w:rPr>
        <w:t xml:space="preserve">The individual controller </w:t>
      </w:r>
      <w:r w:rsidR="003D2190">
        <w:rPr>
          <w:rFonts w:ascii="Verdana" w:hAnsi="Verdana"/>
        </w:rPr>
        <w:t xml:space="preserve">should include but not limit </w:t>
      </w:r>
      <w:r>
        <w:rPr>
          <w:rFonts w:ascii="Verdana" w:hAnsi="Verdana"/>
        </w:rPr>
        <w:t xml:space="preserve">their </w:t>
      </w:r>
      <w:r w:rsidR="003D2190">
        <w:rPr>
          <w:rFonts w:ascii="Verdana" w:hAnsi="Verdana"/>
        </w:rPr>
        <w:t>answer to matters arising from conduct failings in respect of fraud, dishonesty, corruption, money laundering, terrorist financing or other financial crime or of failure to put in place adequate policies and procedures to prevent such e</w:t>
      </w:r>
      <w:r w:rsidR="00327E2B">
        <w:rPr>
          <w:rFonts w:ascii="Verdana" w:hAnsi="Verdana"/>
        </w:rPr>
        <w:t>vents.</w:t>
      </w:r>
    </w:p>
    <w:p w14:paraId="5B418832" w14:textId="77777777" w:rsidR="003D2190" w:rsidRPr="00B27110" w:rsidRDefault="003D2190" w:rsidP="000864C0">
      <w:pPr>
        <w:pStyle w:val="QsyesnoChar"/>
        <w:tabs>
          <w:tab w:val="left" w:pos="1134"/>
        </w:tabs>
        <w:jc w:val="both"/>
        <w:rPr>
          <w:rFonts w:ascii="Verdana" w:hAnsi="Verdana"/>
        </w:rPr>
      </w:pPr>
    </w:p>
    <w:p w14:paraId="5B418833" w14:textId="77777777" w:rsidR="003D2190" w:rsidRPr="00B27110" w:rsidRDefault="007B51D9" w:rsidP="000864C0">
      <w:pPr>
        <w:pStyle w:val="Questionnote"/>
        <w:jc w:val="both"/>
      </w:pPr>
      <w:r>
        <w:rPr>
          <w:rFonts w:ascii="Verdana" w:hAnsi="Verdana"/>
          <w:snapToGrid w:val="0"/>
          <w:lang w:eastAsia="en-US"/>
        </w:rPr>
        <w:t>The individual controller</w:t>
      </w:r>
      <w:r w:rsidRPr="00B27110">
        <w:rPr>
          <w:rFonts w:ascii="Verdana" w:hAnsi="Verdana"/>
          <w:snapToGrid w:val="0"/>
          <w:lang w:eastAsia="en-US"/>
        </w:rPr>
        <w:t xml:space="preserve"> </w:t>
      </w:r>
      <w:r w:rsidR="003D2190" w:rsidRPr="00B27110">
        <w:rPr>
          <w:rFonts w:ascii="Verdana" w:hAnsi="Verdana"/>
          <w:snapToGrid w:val="0"/>
          <w:lang w:eastAsia="en-US"/>
        </w:rPr>
        <w:t xml:space="preserve">should include all matters arising during </w:t>
      </w:r>
      <w:r w:rsidR="003D2190">
        <w:rPr>
          <w:rFonts w:ascii="Verdana" w:hAnsi="Verdana"/>
          <w:snapToGrid w:val="0"/>
          <w:lang w:eastAsia="en-US"/>
        </w:rPr>
        <w:t>the individual controller’s</w:t>
      </w:r>
      <w:r w:rsidR="003D2190" w:rsidRPr="00B27110">
        <w:rPr>
          <w:rFonts w:ascii="Verdana" w:hAnsi="Verdana"/>
          <w:snapToGrid w:val="0"/>
          <w:lang w:eastAsia="en-US"/>
        </w:rPr>
        <w:t xml:space="preserve"> association with that </w:t>
      </w:r>
      <w:r w:rsidR="003D2190">
        <w:rPr>
          <w:rFonts w:ascii="Verdana" w:hAnsi="Verdana"/>
          <w:snapToGrid w:val="0"/>
          <w:lang w:eastAsia="en-US"/>
        </w:rPr>
        <w:t>entity</w:t>
      </w:r>
      <w:r w:rsidR="003D2190" w:rsidRPr="0039648C">
        <w:rPr>
          <w:rFonts w:ascii="Verdana" w:hAnsi="Verdana"/>
          <w:snapToGrid w:val="0"/>
          <w:lang w:eastAsia="en-US"/>
        </w:rPr>
        <w:t>.</w:t>
      </w:r>
      <w:r w:rsidR="000670E5" w:rsidRPr="0039648C" w:rsidDel="000670E5">
        <w:rPr>
          <w:rFonts w:ascii="Verdana" w:hAnsi="Verdana"/>
          <w:snapToGrid w:val="0"/>
          <w:lang w:eastAsia="en-US"/>
        </w:rPr>
        <w:t xml:space="preserve"> </w:t>
      </w:r>
      <w:r w:rsidR="003D2190" w:rsidRPr="0039648C">
        <w:rPr>
          <w:rFonts w:ascii="Verdana" w:hAnsi="Verdana"/>
          <w:snapToGrid w:val="0"/>
          <w:lang w:eastAsia="en-US"/>
        </w:rPr>
        <w:t>All</w:t>
      </w:r>
      <w:r w:rsidR="003D2190" w:rsidRPr="00B27110">
        <w:rPr>
          <w:rFonts w:ascii="Verdana" w:hAnsi="Verdana"/>
          <w:snapToGrid w:val="0"/>
          <w:lang w:eastAsia="en-US"/>
        </w:rPr>
        <w:t xml:space="preserve"> matters even where the </w:t>
      </w:r>
      <w:r w:rsidR="00842491">
        <w:rPr>
          <w:rFonts w:ascii="Verdana" w:hAnsi="Verdana"/>
          <w:snapToGrid w:val="0"/>
          <w:lang w:eastAsia="en-US"/>
        </w:rPr>
        <w:t>proceedings</w:t>
      </w:r>
      <w:r w:rsidR="003D2190" w:rsidRPr="00B27110">
        <w:rPr>
          <w:rFonts w:ascii="Verdana" w:hAnsi="Verdana"/>
          <w:snapToGrid w:val="0"/>
          <w:lang w:eastAsia="en-US"/>
        </w:rPr>
        <w:t xml:space="preserve"> </w:t>
      </w:r>
      <w:r w:rsidR="00842491">
        <w:rPr>
          <w:rFonts w:ascii="Verdana" w:hAnsi="Verdana"/>
          <w:snapToGrid w:val="0"/>
          <w:lang w:eastAsia="en-US"/>
        </w:rPr>
        <w:t>did</w:t>
      </w:r>
      <w:r w:rsidR="003D2190" w:rsidRPr="00B27110">
        <w:rPr>
          <w:rFonts w:ascii="Verdana" w:hAnsi="Verdana"/>
          <w:snapToGrid w:val="0"/>
          <w:lang w:eastAsia="en-US"/>
        </w:rPr>
        <w:t xml:space="preserve"> not </w:t>
      </w:r>
      <w:r w:rsidR="003D2190" w:rsidRPr="00A55E24">
        <w:rPr>
          <w:rFonts w:ascii="Verdana" w:hAnsi="Verdana"/>
          <w:snapToGrid w:val="0"/>
          <w:szCs w:val="18"/>
          <w:lang w:eastAsia="en-US"/>
        </w:rPr>
        <w:t>result in a conviction</w:t>
      </w:r>
      <w:r w:rsidR="003D2190">
        <w:rPr>
          <w:rFonts w:ascii="Verdana" w:hAnsi="Verdana"/>
          <w:snapToGrid w:val="0"/>
          <w:szCs w:val="18"/>
          <w:lang w:eastAsia="en-US"/>
        </w:rPr>
        <w:t xml:space="preserve"> should be included.</w:t>
      </w:r>
      <w:r w:rsidR="00842491">
        <w:rPr>
          <w:rFonts w:ascii="Verdana" w:hAnsi="Verdana"/>
          <w:snapToGrid w:val="0"/>
          <w:szCs w:val="18"/>
          <w:lang w:eastAsia="en-US"/>
        </w:rPr>
        <w:t xml:space="preserve"> </w:t>
      </w:r>
    </w:p>
    <w:p w14:paraId="5B418834" w14:textId="3638DA57" w:rsidR="003D2190" w:rsidRPr="00B27110" w:rsidRDefault="003D2190" w:rsidP="000864C0">
      <w:pPr>
        <w:pStyle w:val="Question"/>
        <w:keepNext/>
        <w:spacing w:after="0"/>
        <w:jc w:val="both"/>
        <w:rPr>
          <w:rFonts w:ascii="Verdana" w:hAnsi="Verdana"/>
          <w:b/>
        </w:rPr>
      </w:pPr>
      <w:r>
        <w:rPr>
          <w:rFonts w:ascii="Verdana" w:hAnsi="Verdana"/>
          <w:b/>
        </w:rPr>
        <w:tab/>
      </w:r>
      <w:r w:rsidR="001D7A66">
        <w:rPr>
          <w:rFonts w:ascii="Verdana" w:hAnsi="Verdana"/>
          <w:b/>
        </w:rPr>
        <w:t>5</w:t>
      </w:r>
      <w:r>
        <w:rPr>
          <w:rFonts w:ascii="Verdana" w:hAnsi="Verdana"/>
          <w:b/>
        </w:rPr>
        <w:t>.</w:t>
      </w:r>
      <w:r w:rsidR="00E32CB4">
        <w:rPr>
          <w:rFonts w:ascii="Verdana" w:hAnsi="Verdana"/>
          <w:b/>
        </w:rPr>
        <w:t>4</w:t>
      </w:r>
      <w:r w:rsidRPr="00B27110">
        <w:rPr>
          <w:rFonts w:ascii="Verdana" w:hAnsi="Verdana"/>
          <w:b/>
        </w:rPr>
        <w:tab/>
        <w:t xml:space="preserve">If </w:t>
      </w:r>
      <w:r w:rsidR="007B51D9">
        <w:rPr>
          <w:rFonts w:ascii="Verdana" w:hAnsi="Verdana"/>
          <w:b/>
        </w:rPr>
        <w:t>the individual controller</w:t>
      </w:r>
      <w:r w:rsidR="007B51D9" w:rsidRPr="00B27110">
        <w:rPr>
          <w:rFonts w:ascii="Verdana" w:hAnsi="Verdana"/>
          <w:b/>
        </w:rPr>
        <w:t xml:space="preserve"> </w:t>
      </w:r>
      <w:r w:rsidRPr="00B27110">
        <w:rPr>
          <w:rFonts w:ascii="Verdana" w:hAnsi="Verdana"/>
          <w:b/>
        </w:rPr>
        <w:t>ha</w:t>
      </w:r>
      <w:r w:rsidR="007B51D9">
        <w:rPr>
          <w:rFonts w:ascii="Verdana" w:hAnsi="Verdana"/>
          <w:b/>
        </w:rPr>
        <w:t>s</w:t>
      </w:r>
      <w:r w:rsidRPr="00B27110">
        <w:rPr>
          <w:rFonts w:ascii="Verdana" w:hAnsi="Verdana"/>
          <w:b/>
        </w:rPr>
        <w:t xml:space="preserve"> answered yes to any of the questions </w:t>
      </w:r>
      <w:r w:rsidR="00A93BBC">
        <w:rPr>
          <w:rFonts w:ascii="Verdana" w:hAnsi="Verdana"/>
          <w:b/>
        </w:rPr>
        <w:t>under</w:t>
      </w:r>
      <w:r w:rsidR="008D3BD5">
        <w:rPr>
          <w:rFonts w:ascii="Verdana" w:hAnsi="Verdana"/>
          <w:b/>
        </w:rPr>
        <w:t xml:space="preserve"> c</w:t>
      </w:r>
      <w:r w:rsidRPr="00B27110">
        <w:rPr>
          <w:rFonts w:ascii="Verdana" w:hAnsi="Verdana"/>
          <w:b/>
        </w:rPr>
        <w:t xml:space="preserve">riminal proceedings above, please give full details in </w:t>
      </w:r>
      <w:r w:rsidR="009B38C0">
        <w:rPr>
          <w:rFonts w:ascii="Verdana" w:hAnsi="Verdana"/>
          <w:b/>
        </w:rPr>
        <w:t>S</w:t>
      </w:r>
      <w:r w:rsidRPr="00B27110">
        <w:rPr>
          <w:rFonts w:ascii="Verdana" w:hAnsi="Verdana"/>
          <w:b/>
        </w:rPr>
        <w:t xml:space="preserve">ection </w:t>
      </w:r>
      <w:r w:rsidR="00AD482A">
        <w:rPr>
          <w:rFonts w:ascii="Verdana" w:hAnsi="Verdana"/>
          <w:b/>
        </w:rPr>
        <w:t>8</w:t>
      </w:r>
      <w:r w:rsidRPr="00B27110">
        <w:rPr>
          <w:rFonts w:ascii="Verdana" w:hAnsi="Verdana"/>
          <w:b/>
        </w:rPr>
        <w:t>. Tick this box to confirm that full details</w:t>
      </w:r>
      <w:r w:rsidR="007B51D9">
        <w:rPr>
          <w:rFonts w:ascii="Verdana" w:hAnsi="Verdana"/>
          <w:b/>
        </w:rPr>
        <w:t xml:space="preserve"> have been provided</w:t>
      </w:r>
      <w:r w:rsidRPr="00B27110">
        <w:rPr>
          <w:rFonts w:ascii="Verdana" w:hAnsi="Verdana"/>
          <w:b/>
        </w:rPr>
        <w:t>, including reason(s), date(s) and duration as applicable</w:t>
      </w:r>
      <w:r w:rsidR="005D6A29">
        <w:rPr>
          <w:rFonts w:ascii="Verdana" w:hAnsi="Verdana"/>
          <w:b/>
        </w:rPr>
        <w:t>,</w:t>
      </w:r>
      <w:r>
        <w:rPr>
          <w:rFonts w:ascii="Verdana" w:hAnsi="Verdana"/>
          <w:b/>
        </w:rPr>
        <w:t xml:space="preserve"> a</w:t>
      </w:r>
      <w:r w:rsidR="005D6A29">
        <w:rPr>
          <w:rFonts w:ascii="Verdana" w:hAnsi="Verdana"/>
          <w:b/>
        </w:rPr>
        <w:t xml:space="preserve">s well as any </w:t>
      </w:r>
      <w:r>
        <w:rPr>
          <w:rFonts w:ascii="Verdana" w:hAnsi="Verdana"/>
          <w:b/>
        </w:rPr>
        <w:t>supporting documents.</w:t>
      </w:r>
    </w:p>
    <w:p w14:paraId="5B418835" w14:textId="77777777" w:rsidR="003D2190" w:rsidRPr="00B27110" w:rsidRDefault="003D2190" w:rsidP="000864C0">
      <w:pPr>
        <w:pStyle w:val="QsyesnoChar"/>
        <w:tabs>
          <w:tab w:val="left" w:pos="1134"/>
        </w:tabs>
        <w:jc w:val="both"/>
        <w:rPr>
          <w:rFonts w:ascii="Verdana" w:hAnsi="Verdana"/>
        </w:rPr>
      </w:pP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Yes</w:t>
      </w:r>
    </w:p>
    <w:p w14:paraId="5B418836" w14:textId="77777777" w:rsidR="00E32CB4" w:rsidRDefault="00E32CB4" w:rsidP="000864C0">
      <w:pPr>
        <w:pStyle w:val="Questionnote"/>
        <w:jc w:val="both"/>
        <w:rPr>
          <w:rFonts w:ascii="Verdana" w:hAnsi="Verdana"/>
          <w:b/>
          <w:sz w:val="22"/>
          <w:szCs w:val="22"/>
        </w:rPr>
      </w:pPr>
    </w:p>
    <w:p w14:paraId="5B418837" w14:textId="77777777" w:rsidR="00E32CB4" w:rsidRDefault="00E32CB4" w:rsidP="000864C0">
      <w:pPr>
        <w:pStyle w:val="Questionnote"/>
        <w:jc w:val="both"/>
        <w:rPr>
          <w:rFonts w:ascii="Verdana" w:hAnsi="Verdana"/>
          <w:b/>
          <w:sz w:val="22"/>
          <w:szCs w:val="22"/>
        </w:rPr>
      </w:pPr>
    </w:p>
    <w:p w14:paraId="5B418838" w14:textId="77777777" w:rsidR="003D2190" w:rsidRPr="00E32CB4" w:rsidRDefault="003D2190" w:rsidP="000864C0">
      <w:pPr>
        <w:pStyle w:val="Questionnote"/>
        <w:jc w:val="both"/>
        <w:rPr>
          <w:rFonts w:ascii="Verdana" w:hAnsi="Verdana"/>
          <w:b/>
          <w:sz w:val="22"/>
          <w:szCs w:val="22"/>
        </w:rPr>
      </w:pPr>
      <w:r w:rsidRPr="00E32CB4">
        <w:rPr>
          <w:rFonts w:ascii="Verdana" w:hAnsi="Verdana"/>
          <w:b/>
          <w:sz w:val="22"/>
          <w:szCs w:val="22"/>
        </w:rPr>
        <w:t>Civil and administrative proceedings</w:t>
      </w:r>
    </w:p>
    <w:p w14:paraId="5B418839" w14:textId="77777777" w:rsidR="003D2190" w:rsidRPr="00B27110" w:rsidRDefault="003D2190" w:rsidP="000864C0">
      <w:pPr>
        <w:pStyle w:val="Questionnote"/>
        <w:jc w:val="both"/>
        <w:rPr>
          <w:rFonts w:ascii="Verdana" w:hAnsi="Verdana"/>
        </w:rPr>
      </w:pPr>
      <w:r w:rsidRPr="00B27110">
        <w:rPr>
          <w:rFonts w:ascii="Verdana" w:hAnsi="Verdana"/>
        </w:rPr>
        <w:t>In answering the</w:t>
      </w:r>
      <w:r w:rsidR="00A93BBC">
        <w:rPr>
          <w:rFonts w:ascii="Verdana" w:hAnsi="Verdana"/>
        </w:rPr>
        <w:t>se</w:t>
      </w:r>
      <w:r w:rsidRPr="00B27110">
        <w:rPr>
          <w:rFonts w:ascii="Verdana" w:hAnsi="Verdana"/>
        </w:rPr>
        <w:t xml:space="preserve"> </w:t>
      </w:r>
      <w:proofErr w:type="gramStart"/>
      <w:r w:rsidRPr="00B27110">
        <w:rPr>
          <w:rFonts w:ascii="Verdana" w:hAnsi="Verdana"/>
        </w:rPr>
        <w:t>questions</w:t>
      </w:r>
      <w:proofErr w:type="gramEnd"/>
      <w:r w:rsidRPr="00B27110">
        <w:rPr>
          <w:rFonts w:ascii="Verdana" w:hAnsi="Verdana"/>
        </w:rPr>
        <w:t xml:space="preserve"> </w:t>
      </w:r>
      <w:r w:rsidR="007B51D9">
        <w:rPr>
          <w:rFonts w:ascii="Verdana" w:hAnsi="Verdana"/>
        </w:rPr>
        <w:t>the individual controller</w:t>
      </w:r>
      <w:r w:rsidR="007B51D9" w:rsidRPr="00B27110">
        <w:rPr>
          <w:rFonts w:ascii="Verdana" w:hAnsi="Verdana"/>
        </w:rPr>
        <w:t xml:space="preserve"> </w:t>
      </w:r>
      <w:r w:rsidRPr="00B27110">
        <w:rPr>
          <w:rFonts w:ascii="Verdana" w:hAnsi="Verdana"/>
        </w:rPr>
        <w:t>should include matters whether in the United Kingdom or overseas.</w:t>
      </w:r>
    </w:p>
    <w:p w14:paraId="5B41883A" w14:textId="3DF77A48" w:rsidR="003D2190" w:rsidRPr="00B27110" w:rsidRDefault="00E32CB4" w:rsidP="003D2190">
      <w:pPr>
        <w:pStyle w:val="Question"/>
        <w:keepNext/>
        <w:spacing w:after="0"/>
        <w:ind w:right="1701"/>
        <w:rPr>
          <w:rFonts w:ascii="Verdana" w:hAnsi="Verdana"/>
          <w:b/>
        </w:rPr>
      </w:pPr>
      <w:r>
        <w:rPr>
          <w:rFonts w:ascii="Verdana" w:hAnsi="Verdana"/>
          <w:b/>
        </w:rPr>
        <w:tab/>
      </w:r>
      <w:r w:rsidR="001D7A66">
        <w:rPr>
          <w:rFonts w:ascii="Verdana" w:hAnsi="Verdana"/>
          <w:b/>
        </w:rPr>
        <w:t>5</w:t>
      </w:r>
      <w:r>
        <w:rPr>
          <w:rFonts w:ascii="Verdana" w:hAnsi="Verdana"/>
          <w:b/>
        </w:rPr>
        <w:t>.5</w:t>
      </w:r>
      <w:r w:rsidR="003D2190">
        <w:rPr>
          <w:rFonts w:ascii="Verdana" w:hAnsi="Verdana"/>
          <w:b/>
        </w:rPr>
        <w:tab/>
        <w:t>Has the individual controller ever been:</w:t>
      </w:r>
    </w:p>
    <w:p w14:paraId="5B41883B" w14:textId="77777777" w:rsidR="003D2190" w:rsidRPr="00C17EF1" w:rsidRDefault="003D2190" w:rsidP="000864C0">
      <w:pPr>
        <w:pStyle w:val="Question"/>
        <w:keepNext/>
        <w:spacing w:after="0"/>
        <w:jc w:val="both"/>
        <w:rPr>
          <w:rFonts w:ascii="Verdana" w:hAnsi="Verdana"/>
          <w:b/>
        </w:rPr>
      </w:pPr>
      <w:r>
        <w:rPr>
          <w:rFonts w:ascii="Verdana" w:hAnsi="Verdana"/>
          <w:b/>
        </w:rPr>
        <w:tab/>
        <w:t>i</w:t>
      </w:r>
      <w:r>
        <w:rPr>
          <w:rFonts w:ascii="Verdana" w:hAnsi="Verdana"/>
          <w:b/>
        </w:rPr>
        <w:tab/>
      </w:r>
      <w:proofErr w:type="gramStart"/>
      <w:r w:rsidR="00A93BBC">
        <w:rPr>
          <w:rFonts w:ascii="Verdana" w:hAnsi="Verdana"/>
          <w:b/>
        </w:rPr>
        <w:t>T</w:t>
      </w:r>
      <w:r w:rsidRPr="00C17EF1">
        <w:rPr>
          <w:rFonts w:ascii="Verdana" w:hAnsi="Verdana"/>
          <w:b/>
        </w:rPr>
        <w:t>he</w:t>
      </w:r>
      <w:proofErr w:type="gramEnd"/>
      <w:r w:rsidRPr="00C17EF1">
        <w:rPr>
          <w:rFonts w:ascii="Verdana" w:hAnsi="Verdana"/>
          <w:b/>
        </w:rPr>
        <w:t xml:space="preserve"> subject of </w:t>
      </w:r>
      <w:r>
        <w:rPr>
          <w:rFonts w:ascii="Verdana" w:hAnsi="Verdana"/>
          <w:b/>
        </w:rPr>
        <w:t>any bankruptcy, insolvency or similar procedures</w:t>
      </w:r>
      <w:r w:rsidRPr="00C17EF1">
        <w:rPr>
          <w:rFonts w:ascii="Verdana" w:hAnsi="Verdana"/>
          <w:b/>
        </w:rPr>
        <w:t>?</w:t>
      </w:r>
      <w:r>
        <w:rPr>
          <w:rFonts w:ascii="Verdana" w:hAnsi="Verdana"/>
          <w:b/>
        </w:rPr>
        <w:t xml:space="preserve"> (</w:t>
      </w:r>
      <w:r w:rsidR="007B51D9">
        <w:rPr>
          <w:rFonts w:ascii="Verdana" w:hAnsi="Verdana"/>
          <w:b/>
        </w:rPr>
        <w:t xml:space="preserve">The individual controller </w:t>
      </w:r>
      <w:r>
        <w:rPr>
          <w:rFonts w:ascii="Verdana" w:hAnsi="Verdana"/>
          <w:b/>
        </w:rPr>
        <w:t>should include, for example, any judgment debt or award.)</w:t>
      </w:r>
    </w:p>
    <w:p w14:paraId="5B41883C" w14:textId="77777777" w:rsidR="0039648C" w:rsidRDefault="003D2190" w:rsidP="000864C0">
      <w:pPr>
        <w:pStyle w:val="QsyesnoChar"/>
        <w:tabs>
          <w:tab w:val="left" w:pos="1134"/>
        </w:tabs>
        <w:jc w:val="both"/>
        <w:rPr>
          <w:rFonts w:ascii="Verdana" w:hAnsi="Verdana"/>
        </w:rPr>
      </w:pP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No</w:t>
      </w:r>
      <w:r w:rsidRPr="00B27110">
        <w:rPr>
          <w:rFonts w:ascii="Verdana" w:hAnsi="Verdana"/>
        </w:rPr>
        <w:tab/>
      </w:r>
      <w:r w:rsidRPr="00B27110">
        <w:rPr>
          <w:rFonts w:ascii="Verdana" w:hAnsi="Verdana"/>
        </w:rPr>
        <w:tab/>
      </w: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Yes</w:t>
      </w:r>
    </w:p>
    <w:p w14:paraId="5B41883D" w14:textId="77777777" w:rsidR="003D2190" w:rsidRPr="00E32CB4" w:rsidRDefault="00E32CB4" w:rsidP="000864C0">
      <w:pPr>
        <w:pStyle w:val="Question"/>
        <w:keepNext/>
        <w:spacing w:after="0"/>
        <w:jc w:val="both"/>
        <w:rPr>
          <w:rFonts w:ascii="Verdana" w:hAnsi="Verdana"/>
          <w:b/>
        </w:rPr>
      </w:pPr>
      <w:r>
        <w:rPr>
          <w:rFonts w:ascii="Verdana" w:hAnsi="Verdana"/>
          <w:b/>
        </w:rPr>
        <w:tab/>
        <w:t>i</w:t>
      </w:r>
      <w:r w:rsidR="00096297">
        <w:rPr>
          <w:rFonts w:ascii="Verdana" w:hAnsi="Verdana"/>
          <w:b/>
        </w:rPr>
        <w:t>i</w:t>
      </w:r>
      <w:r>
        <w:rPr>
          <w:rFonts w:ascii="Verdana" w:hAnsi="Verdana"/>
          <w:b/>
        </w:rPr>
        <w:tab/>
      </w:r>
      <w:proofErr w:type="gramStart"/>
      <w:r w:rsidR="00A93BBC">
        <w:rPr>
          <w:rFonts w:ascii="Verdana" w:hAnsi="Verdana"/>
          <w:b/>
        </w:rPr>
        <w:t>T</w:t>
      </w:r>
      <w:r w:rsidR="003D2190" w:rsidRPr="00BB6250">
        <w:rPr>
          <w:rFonts w:ascii="Verdana" w:hAnsi="Verdana"/>
          <w:b/>
        </w:rPr>
        <w:t>he</w:t>
      </w:r>
      <w:proofErr w:type="gramEnd"/>
      <w:r w:rsidR="003D2190" w:rsidRPr="00BB6250">
        <w:rPr>
          <w:rFonts w:ascii="Verdana" w:hAnsi="Verdana"/>
          <w:b/>
        </w:rPr>
        <w:t xml:space="preserve"> subject of any civil or administrative investigations?</w:t>
      </w:r>
    </w:p>
    <w:p w14:paraId="5B41883E" w14:textId="77777777" w:rsidR="003D2190" w:rsidRDefault="003D2190" w:rsidP="000864C0">
      <w:pPr>
        <w:pStyle w:val="QsyesnoChar"/>
        <w:tabs>
          <w:tab w:val="left" w:pos="1134"/>
        </w:tabs>
        <w:jc w:val="both"/>
        <w:rPr>
          <w:rFonts w:ascii="Verdana" w:hAnsi="Verdana"/>
        </w:rPr>
      </w:pP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No</w:t>
      </w:r>
      <w:r w:rsidRPr="00B27110">
        <w:rPr>
          <w:rFonts w:ascii="Verdana" w:hAnsi="Verdana"/>
        </w:rPr>
        <w:tab/>
      </w:r>
      <w:r w:rsidRPr="00B27110">
        <w:rPr>
          <w:rFonts w:ascii="Verdana" w:hAnsi="Verdana"/>
        </w:rPr>
        <w:tab/>
      </w: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Yes</w:t>
      </w:r>
    </w:p>
    <w:p w14:paraId="5B41883F" w14:textId="77777777" w:rsidR="003D2190" w:rsidRPr="00C17EF1" w:rsidRDefault="003D2190" w:rsidP="000864C0">
      <w:pPr>
        <w:pStyle w:val="Question"/>
        <w:keepNext/>
        <w:spacing w:after="0"/>
        <w:jc w:val="both"/>
        <w:rPr>
          <w:rFonts w:ascii="Verdana" w:hAnsi="Verdana"/>
          <w:b/>
        </w:rPr>
      </w:pPr>
      <w:r>
        <w:rPr>
          <w:rFonts w:ascii="Verdana" w:hAnsi="Verdana"/>
          <w:b/>
        </w:rPr>
        <w:tab/>
        <w:t>iii</w:t>
      </w:r>
      <w:r>
        <w:rPr>
          <w:rFonts w:ascii="Verdana" w:hAnsi="Verdana"/>
          <w:b/>
        </w:rPr>
        <w:tab/>
      </w:r>
      <w:r w:rsidR="00A93BBC">
        <w:rPr>
          <w:rFonts w:ascii="Verdana" w:hAnsi="Verdana"/>
          <w:b/>
        </w:rPr>
        <w:t>S</w:t>
      </w:r>
      <w:r>
        <w:rPr>
          <w:rFonts w:ascii="Verdana" w:hAnsi="Verdana"/>
          <w:b/>
        </w:rPr>
        <w:t>ubject</w:t>
      </w:r>
      <w:r w:rsidRPr="00C17EF1">
        <w:rPr>
          <w:rFonts w:ascii="Verdana" w:hAnsi="Verdana"/>
          <w:b/>
        </w:rPr>
        <w:t xml:space="preserve"> to civil </w:t>
      </w:r>
      <w:r>
        <w:rPr>
          <w:rFonts w:ascii="Verdana" w:hAnsi="Verdana"/>
          <w:b/>
        </w:rPr>
        <w:t>or administrative decisions that were found against</w:t>
      </w:r>
      <w:r w:rsidRPr="00C17EF1">
        <w:rPr>
          <w:rFonts w:ascii="Verdana" w:hAnsi="Verdana"/>
          <w:b/>
        </w:rPr>
        <w:t xml:space="preserve"> </w:t>
      </w:r>
      <w:proofErr w:type="gramStart"/>
      <w:r>
        <w:rPr>
          <w:rFonts w:ascii="Verdana" w:hAnsi="Verdana"/>
          <w:b/>
        </w:rPr>
        <w:t>them?</w:t>
      </w:r>
      <w:proofErr w:type="gramEnd"/>
      <w:r w:rsidRPr="00C17EF1">
        <w:rPr>
          <w:rFonts w:ascii="Verdana" w:hAnsi="Verdana"/>
          <w:b/>
        </w:rPr>
        <w:t xml:space="preserve"> (</w:t>
      </w:r>
      <w:r w:rsidR="007B51D9">
        <w:rPr>
          <w:rFonts w:ascii="Verdana" w:hAnsi="Verdana"/>
          <w:b/>
        </w:rPr>
        <w:t>The individual controller</w:t>
      </w:r>
      <w:r w:rsidR="007B51D9" w:rsidRPr="00C17EF1">
        <w:rPr>
          <w:rFonts w:ascii="Verdana" w:hAnsi="Verdana"/>
          <w:b/>
        </w:rPr>
        <w:t xml:space="preserve"> </w:t>
      </w:r>
      <w:r w:rsidRPr="00C17EF1">
        <w:rPr>
          <w:rFonts w:ascii="Verdana" w:hAnsi="Verdana"/>
          <w:b/>
        </w:rPr>
        <w:t>should include, for example, injunctions and employment tribunal proceedings.)</w:t>
      </w:r>
    </w:p>
    <w:p w14:paraId="5B418840" w14:textId="77777777" w:rsidR="0039648C" w:rsidRDefault="003D2190" w:rsidP="000864C0">
      <w:pPr>
        <w:pStyle w:val="QsyesnoChar"/>
        <w:tabs>
          <w:tab w:val="left" w:pos="1134"/>
        </w:tabs>
        <w:jc w:val="both"/>
        <w:rPr>
          <w:rFonts w:ascii="Verdana" w:hAnsi="Verdana"/>
        </w:rPr>
      </w:pP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No</w:t>
      </w:r>
      <w:r w:rsidRPr="00B27110">
        <w:rPr>
          <w:rFonts w:ascii="Verdana" w:hAnsi="Verdana"/>
        </w:rPr>
        <w:tab/>
      </w:r>
      <w:r w:rsidRPr="00B27110">
        <w:rPr>
          <w:rFonts w:ascii="Verdana" w:hAnsi="Verdana"/>
        </w:rPr>
        <w:tab/>
      </w: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Yes</w:t>
      </w:r>
    </w:p>
    <w:p w14:paraId="5B418841" w14:textId="77777777" w:rsidR="003D2190" w:rsidRPr="00E32CB4" w:rsidRDefault="00E32CB4" w:rsidP="000864C0">
      <w:pPr>
        <w:pStyle w:val="Question"/>
        <w:keepNext/>
        <w:spacing w:after="0"/>
        <w:jc w:val="both"/>
        <w:rPr>
          <w:rFonts w:ascii="Verdana" w:hAnsi="Verdana"/>
          <w:b/>
        </w:rPr>
      </w:pPr>
      <w:r>
        <w:rPr>
          <w:rFonts w:ascii="Verdana" w:hAnsi="Verdana"/>
          <w:b/>
        </w:rPr>
        <w:tab/>
        <w:t>iv</w:t>
      </w:r>
      <w:r>
        <w:rPr>
          <w:rFonts w:ascii="Verdana" w:hAnsi="Verdana"/>
          <w:b/>
        </w:rPr>
        <w:tab/>
      </w:r>
      <w:proofErr w:type="gramStart"/>
      <w:r w:rsidR="00A93BBC">
        <w:rPr>
          <w:rFonts w:ascii="Verdana" w:hAnsi="Verdana"/>
          <w:b/>
        </w:rPr>
        <w:t>T</w:t>
      </w:r>
      <w:r w:rsidR="003D2190" w:rsidRPr="00393D15">
        <w:rPr>
          <w:rFonts w:ascii="Verdana" w:hAnsi="Verdana"/>
          <w:b/>
        </w:rPr>
        <w:t>he</w:t>
      </w:r>
      <w:proofErr w:type="gramEnd"/>
      <w:r w:rsidR="003D2190" w:rsidRPr="00393D15">
        <w:rPr>
          <w:rFonts w:ascii="Verdana" w:hAnsi="Verdana"/>
          <w:b/>
        </w:rPr>
        <w:t xml:space="preserve"> subject of any</w:t>
      </w:r>
      <w:r w:rsidR="003D2190">
        <w:rPr>
          <w:rFonts w:ascii="Verdana" w:hAnsi="Verdana"/>
          <w:b/>
        </w:rPr>
        <w:t xml:space="preserve"> civil or administrative</w:t>
      </w:r>
      <w:r w:rsidR="003D2190" w:rsidRPr="00393D15">
        <w:rPr>
          <w:rFonts w:ascii="Verdana" w:hAnsi="Verdana"/>
          <w:b/>
        </w:rPr>
        <w:t xml:space="preserve"> enforcement proceedings, sanctions or other enforcement decisions?</w:t>
      </w:r>
    </w:p>
    <w:p w14:paraId="5B418842" w14:textId="77777777" w:rsidR="003D2190" w:rsidRDefault="003D2190" w:rsidP="003D2190">
      <w:pPr>
        <w:pStyle w:val="QsyesnoChar"/>
        <w:tabs>
          <w:tab w:val="left" w:pos="1134"/>
        </w:tabs>
        <w:rPr>
          <w:rFonts w:ascii="Verdana" w:hAnsi="Verdana"/>
        </w:rPr>
      </w:pP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No</w:t>
      </w:r>
      <w:r w:rsidRPr="00B27110">
        <w:rPr>
          <w:rFonts w:ascii="Verdana" w:hAnsi="Verdana"/>
        </w:rPr>
        <w:tab/>
      </w:r>
      <w:r w:rsidRPr="00B27110">
        <w:rPr>
          <w:rFonts w:ascii="Verdana" w:hAnsi="Verdana"/>
        </w:rPr>
        <w:tab/>
      </w: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Yes</w:t>
      </w:r>
    </w:p>
    <w:p w14:paraId="5B418843" w14:textId="77777777" w:rsidR="003D2190" w:rsidRPr="00B27110" w:rsidRDefault="003D2190" w:rsidP="003D2190">
      <w:pPr>
        <w:pStyle w:val="QsyesnoChar"/>
        <w:tabs>
          <w:tab w:val="left" w:pos="1134"/>
        </w:tabs>
        <w:rPr>
          <w:rFonts w:ascii="Verdana" w:hAnsi="Verdana"/>
        </w:rPr>
      </w:pPr>
    </w:p>
    <w:p w14:paraId="5B418844" w14:textId="1EDD9143" w:rsidR="003D2190" w:rsidRPr="00B27110" w:rsidRDefault="003D2190" w:rsidP="000864C0">
      <w:pPr>
        <w:pStyle w:val="Questionnote"/>
        <w:jc w:val="both"/>
        <w:rPr>
          <w:rFonts w:ascii="Verdana" w:hAnsi="Verdana"/>
          <w:snapToGrid w:val="0"/>
          <w:lang w:eastAsia="en-US"/>
        </w:rPr>
      </w:pPr>
      <w:r w:rsidRPr="00B27110">
        <w:rPr>
          <w:rFonts w:ascii="Verdana" w:hAnsi="Verdana"/>
          <w:snapToGrid w:val="0"/>
          <w:lang w:eastAsia="en-US"/>
        </w:rPr>
        <w:t>(</w:t>
      </w:r>
      <w:r w:rsidR="007B51D9">
        <w:rPr>
          <w:rFonts w:ascii="Verdana" w:hAnsi="Verdana"/>
          <w:snapToGrid w:val="0"/>
          <w:lang w:eastAsia="en-US"/>
        </w:rPr>
        <w:t>The individual controller</w:t>
      </w:r>
      <w:r w:rsidR="007B51D9" w:rsidRPr="00B27110">
        <w:rPr>
          <w:rFonts w:ascii="Verdana" w:hAnsi="Verdana"/>
          <w:snapToGrid w:val="0"/>
          <w:lang w:eastAsia="en-US"/>
        </w:rPr>
        <w:t xml:space="preserve"> </w:t>
      </w:r>
      <w:r w:rsidRPr="00B27110">
        <w:rPr>
          <w:rFonts w:ascii="Verdana" w:hAnsi="Verdana"/>
          <w:snapToGrid w:val="0"/>
          <w:lang w:eastAsia="en-US"/>
        </w:rPr>
        <w:t xml:space="preserve">should include all County Court Judgments (‘CCJs’) made against </w:t>
      </w:r>
      <w:r w:rsidR="007B51D9">
        <w:rPr>
          <w:rFonts w:ascii="Verdana" w:hAnsi="Verdana"/>
          <w:snapToGrid w:val="0"/>
          <w:lang w:eastAsia="en-US"/>
        </w:rPr>
        <w:t>them</w:t>
      </w:r>
      <w:r w:rsidRPr="00B27110">
        <w:rPr>
          <w:rFonts w:ascii="Verdana" w:hAnsi="Verdana"/>
          <w:snapToGrid w:val="0"/>
          <w:lang w:eastAsia="en-US"/>
        </w:rPr>
        <w:t xml:space="preserve">, whether satisfied or </w:t>
      </w:r>
      <w:r w:rsidR="00265C1E">
        <w:rPr>
          <w:rFonts w:ascii="Verdana" w:hAnsi="Verdana"/>
          <w:snapToGrid w:val="0"/>
          <w:lang w:eastAsia="en-US"/>
        </w:rPr>
        <w:t xml:space="preserve">not. Please include in </w:t>
      </w:r>
      <w:r w:rsidR="009B38C0">
        <w:rPr>
          <w:rFonts w:ascii="Verdana" w:hAnsi="Verdana"/>
          <w:snapToGrid w:val="0"/>
          <w:lang w:eastAsia="en-US"/>
        </w:rPr>
        <w:t>S</w:t>
      </w:r>
      <w:r w:rsidR="00265C1E">
        <w:rPr>
          <w:rFonts w:ascii="Verdana" w:hAnsi="Verdana"/>
          <w:snapToGrid w:val="0"/>
          <w:lang w:eastAsia="en-US"/>
        </w:rPr>
        <w:t xml:space="preserve">ection </w:t>
      </w:r>
      <w:r w:rsidR="000E0940">
        <w:rPr>
          <w:rFonts w:ascii="Verdana" w:hAnsi="Verdana"/>
          <w:snapToGrid w:val="0"/>
          <w:lang w:eastAsia="en-US"/>
        </w:rPr>
        <w:t>8</w:t>
      </w:r>
      <w:r w:rsidRPr="00B27110">
        <w:rPr>
          <w:rFonts w:ascii="Verdana" w:hAnsi="Verdana"/>
          <w:snapToGrid w:val="0"/>
          <w:lang w:eastAsia="en-US"/>
        </w:rPr>
        <w:t>:</w:t>
      </w:r>
    </w:p>
    <w:p w14:paraId="5B418845" w14:textId="77777777" w:rsidR="003D2190" w:rsidRPr="00B27110" w:rsidRDefault="003D2190" w:rsidP="000864C0">
      <w:pPr>
        <w:pStyle w:val="Questionnote"/>
        <w:numPr>
          <w:ilvl w:val="0"/>
          <w:numId w:val="34"/>
        </w:numPr>
        <w:jc w:val="both"/>
        <w:rPr>
          <w:rFonts w:ascii="Verdana" w:hAnsi="Verdana"/>
          <w:snapToGrid w:val="0"/>
          <w:color w:val="000000"/>
          <w:lang w:eastAsia="en-US"/>
        </w:rPr>
      </w:pPr>
      <w:r w:rsidRPr="00B27110">
        <w:rPr>
          <w:rFonts w:ascii="Verdana" w:hAnsi="Verdana"/>
          <w:snapToGrid w:val="0"/>
          <w:color w:val="000000"/>
          <w:lang w:eastAsia="en-US"/>
        </w:rPr>
        <w:t>the sum and date of all judgment debts or CCJs (whether satisfied or not); and</w:t>
      </w:r>
    </w:p>
    <w:p w14:paraId="5B418846" w14:textId="77777777" w:rsidR="003D2190" w:rsidRDefault="003D2190" w:rsidP="000864C0">
      <w:pPr>
        <w:pStyle w:val="Questionnote"/>
        <w:numPr>
          <w:ilvl w:val="0"/>
          <w:numId w:val="34"/>
        </w:numPr>
        <w:tabs>
          <w:tab w:val="left" w:pos="7088"/>
        </w:tabs>
        <w:jc w:val="both"/>
        <w:rPr>
          <w:rFonts w:ascii="Verdana" w:hAnsi="Verdana"/>
          <w:snapToGrid w:val="0"/>
          <w:color w:val="000000"/>
          <w:lang w:eastAsia="en-US"/>
        </w:rPr>
      </w:pPr>
      <w:r w:rsidRPr="00B27110">
        <w:rPr>
          <w:rFonts w:ascii="Verdana" w:hAnsi="Verdana"/>
          <w:snapToGrid w:val="0"/>
          <w:color w:val="000000"/>
          <w:lang w:eastAsia="en-US"/>
        </w:rPr>
        <w:lastRenderedPageBreak/>
        <w:t>the total number of all CCJs ordered.)</w:t>
      </w:r>
    </w:p>
    <w:p w14:paraId="5B418847" w14:textId="77777777" w:rsidR="003D2190" w:rsidRDefault="003D2190" w:rsidP="000864C0">
      <w:pPr>
        <w:pStyle w:val="Questionnote"/>
        <w:tabs>
          <w:tab w:val="left" w:pos="7088"/>
        </w:tabs>
        <w:jc w:val="both"/>
        <w:rPr>
          <w:rFonts w:ascii="Verdana" w:hAnsi="Verdana"/>
          <w:snapToGrid w:val="0"/>
          <w:color w:val="000000"/>
          <w:lang w:eastAsia="en-US"/>
        </w:rPr>
      </w:pPr>
    </w:p>
    <w:p w14:paraId="5B418848" w14:textId="5A1AE9C8" w:rsidR="003D2190" w:rsidRDefault="003D2190" w:rsidP="000864C0">
      <w:pPr>
        <w:pStyle w:val="Questionnote"/>
        <w:tabs>
          <w:tab w:val="left" w:pos="7088"/>
        </w:tabs>
        <w:jc w:val="both"/>
        <w:rPr>
          <w:rFonts w:ascii="Verdana" w:hAnsi="Verdana"/>
          <w:snapToGrid w:val="0"/>
          <w:color w:val="000000"/>
          <w:lang w:eastAsia="en-US"/>
        </w:rPr>
      </w:pPr>
      <w:r>
        <w:rPr>
          <w:rFonts w:ascii="Verdana" w:hAnsi="Verdana"/>
          <w:snapToGrid w:val="0"/>
          <w:color w:val="000000"/>
          <w:lang w:eastAsia="en-US"/>
        </w:rPr>
        <w:t xml:space="preserve">When answering </w:t>
      </w:r>
      <w:r w:rsidR="00E32CB4">
        <w:rPr>
          <w:rFonts w:ascii="Verdana" w:hAnsi="Verdana"/>
          <w:snapToGrid w:val="0"/>
          <w:color w:val="000000"/>
          <w:lang w:eastAsia="en-US"/>
        </w:rPr>
        <w:t xml:space="preserve">Question </w:t>
      </w:r>
      <w:r w:rsidR="0025190E">
        <w:rPr>
          <w:rFonts w:ascii="Verdana" w:hAnsi="Verdana"/>
          <w:snapToGrid w:val="0"/>
          <w:color w:val="000000"/>
          <w:lang w:eastAsia="en-US"/>
        </w:rPr>
        <w:t>5</w:t>
      </w:r>
      <w:r>
        <w:rPr>
          <w:rFonts w:ascii="Verdana" w:hAnsi="Verdana"/>
          <w:snapToGrid w:val="0"/>
          <w:color w:val="000000"/>
          <w:lang w:eastAsia="en-US"/>
        </w:rPr>
        <w:t>.</w:t>
      </w:r>
      <w:r w:rsidR="00D0429D">
        <w:rPr>
          <w:rFonts w:ascii="Verdana" w:hAnsi="Verdana"/>
          <w:snapToGrid w:val="0"/>
          <w:color w:val="000000"/>
          <w:lang w:eastAsia="en-US"/>
        </w:rPr>
        <w:t>5</w:t>
      </w:r>
      <w:r>
        <w:rPr>
          <w:rFonts w:ascii="Verdana" w:hAnsi="Verdana"/>
          <w:snapToGrid w:val="0"/>
          <w:color w:val="000000"/>
          <w:lang w:eastAsia="en-US"/>
        </w:rPr>
        <w:t xml:space="preserve"> (iii)</w:t>
      </w:r>
      <w:r w:rsidR="00525C32">
        <w:rPr>
          <w:rFonts w:ascii="Verdana" w:hAnsi="Verdana"/>
          <w:snapToGrid w:val="0"/>
          <w:color w:val="000000"/>
          <w:lang w:eastAsia="en-US"/>
        </w:rPr>
        <w:t xml:space="preserve"> (</w:t>
      </w:r>
      <w:r w:rsidR="008D3BD5">
        <w:rPr>
          <w:rFonts w:ascii="Verdana" w:hAnsi="Verdana"/>
          <w:snapToGrid w:val="0"/>
          <w:color w:val="000000"/>
          <w:lang w:eastAsia="en-US"/>
        </w:rPr>
        <w:t>c</w:t>
      </w:r>
      <w:r w:rsidR="00525C32">
        <w:rPr>
          <w:rFonts w:ascii="Verdana" w:hAnsi="Verdana"/>
          <w:snapToGrid w:val="0"/>
          <w:color w:val="000000"/>
          <w:lang w:eastAsia="en-US"/>
        </w:rPr>
        <w:t>ivil or administrative decisions)</w:t>
      </w:r>
      <w:r>
        <w:rPr>
          <w:rFonts w:ascii="Verdana" w:hAnsi="Verdana"/>
          <w:snapToGrid w:val="0"/>
          <w:color w:val="000000"/>
          <w:lang w:eastAsia="en-US"/>
        </w:rPr>
        <w:t xml:space="preserve"> </w:t>
      </w:r>
      <w:r w:rsidR="007B51D9">
        <w:rPr>
          <w:rFonts w:ascii="Verdana" w:hAnsi="Verdana"/>
          <w:snapToGrid w:val="0"/>
          <w:color w:val="000000"/>
          <w:lang w:eastAsia="en-US"/>
        </w:rPr>
        <w:t xml:space="preserve">the individual controller </w:t>
      </w:r>
      <w:r>
        <w:rPr>
          <w:rFonts w:ascii="Verdana" w:hAnsi="Verdana"/>
          <w:snapToGrid w:val="0"/>
          <w:color w:val="000000"/>
          <w:lang w:eastAsia="en-US"/>
        </w:rPr>
        <w:t xml:space="preserve">should include matters of relevance to the authorisation or registration process. </w:t>
      </w:r>
      <w:r w:rsidR="007B51D9">
        <w:rPr>
          <w:rFonts w:ascii="Verdana" w:hAnsi="Verdana"/>
          <w:snapToGrid w:val="0"/>
          <w:color w:val="000000"/>
          <w:lang w:eastAsia="en-US"/>
        </w:rPr>
        <w:t>The</w:t>
      </w:r>
      <w:r w:rsidR="00A93BBC">
        <w:rPr>
          <w:rFonts w:ascii="Verdana" w:hAnsi="Verdana"/>
          <w:snapToGrid w:val="0"/>
          <w:color w:val="000000"/>
          <w:lang w:eastAsia="en-US"/>
        </w:rPr>
        <w:t>y</w:t>
      </w:r>
      <w:r w:rsidR="007B51D9">
        <w:rPr>
          <w:rFonts w:ascii="Verdana" w:hAnsi="Verdana"/>
          <w:snapToGrid w:val="0"/>
          <w:color w:val="000000"/>
          <w:lang w:eastAsia="en-US"/>
        </w:rPr>
        <w:t xml:space="preserve"> </w:t>
      </w:r>
      <w:r>
        <w:rPr>
          <w:rFonts w:ascii="Verdana" w:hAnsi="Verdana"/>
          <w:snapToGrid w:val="0"/>
          <w:color w:val="000000"/>
          <w:lang w:eastAsia="en-US"/>
        </w:rPr>
        <w:t>should</w:t>
      </w:r>
      <w:r w:rsidR="00A93BBC">
        <w:rPr>
          <w:rFonts w:ascii="Verdana" w:hAnsi="Verdana"/>
          <w:snapToGrid w:val="0"/>
          <w:color w:val="000000"/>
          <w:lang w:eastAsia="en-US"/>
        </w:rPr>
        <w:t xml:space="preserve"> also</w:t>
      </w:r>
      <w:r>
        <w:rPr>
          <w:rFonts w:ascii="Verdana" w:hAnsi="Verdana"/>
          <w:snapToGrid w:val="0"/>
          <w:color w:val="000000"/>
          <w:lang w:eastAsia="en-US"/>
        </w:rPr>
        <w:t xml:space="preserve"> include details of any administrative sanctions or measures imposed </w:t>
      </w:r>
      <w:proofErr w:type="gramStart"/>
      <w:r>
        <w:rPr>
          <w:rFonts w:ascii="Verdana" w:hAnsi="Verdana"/>
          <w:snapToGrid w:val="0"/>
          <w:color w:val="000000"/>
          <w:lang w:eastAsia="en-US"/>
        </w:rPr>
        <w:t>as a consequence of</w:t>
      </w:r>
      <w:proofErr w:type="gramEnd"/>
      <w:r>
        <w:rPr>
          <w:rFonts w:ascii="Verdana" w:hAnsi="Verdana"/>
          <w:snapToGrid w:val="0"/>
          <w:color w:val="000000"/>
          <w:lang w:eastAsia="en-US"/>
        </w:rPr>
        <w:t xml:space="preserve"> a breach of laws or regulations (including disqualification as a company director). In answering this </w:t>
      </w:r>
      <w:proofErr w:type="gramStart"/>
      <w:r>
        <w:rPr>
          <w:rFonts w:ascii="Verdana" w:hAnsi="Verdana"/>
          <w:snapToGrid w:val="0"/>
          <w:color w:val="000000"/>
          <w:lang w:eastAsia="en-US"/>
        </w:rPr>
        <w:t>question</w:t>
      </w:r>
      <w:proofErr w:type="gramEnd"/>
      <w:r>
        <w:rPr>
          <w:rFonts w:ascii="Verdana" w:hAnsi="Verdana"/>
          <w:snapToGrid w:val="0"/>
          <w:color w:val="000000"/>
          <w:lang w:eastAsia="en-US"/>
        </w:rPr>
        <w:t xml:space="preserve"> </w:t>
      </w:r>
      <w:r w:rsidR="007B51D9">
        <w:rPr>
          <w:rFonts w:ascii="Verdana" w:hAnsi="Verdana"/>
          <w:snapToGrid w:val="0"/>
          <w:color w:val="000000"/>
          <w:lang w:eastAsia="en-US"/>
        </w:rPr>
        <w:t>the individual controller is</w:t>
      </w:r>
      <w:r>
        <w:rPr>
          <w:rFonts w:ascii="Verdana" w:hAnsi="Verdana"/>
          <w:snapToGrid w:val="0"/>
          <w:color w:val="000000"/>
          <w:lang w:eastAsia="en-US"/>
        </w:rPr>
        <w:t xml:space="preserve"> not required to disclose details of civil or administrative proceedings that were set aside or where an appeal is pending or may be filed. </w:t>
      </w:r>
    </w:p>
    <w:p w14:paraId="5B418849" w14:textId="77777777" w:rsidR="003D2190" w:rsidRDefault="003D2190" w:rsidP="000864C0">
      <w:pPr>
        <w:pStyle w:val="Questionnote"/>
        <w:tabs>
          <w:tab w:val="left" w:pos="7088"/>
        </w:tabs>
        <w:ind w:left="360"/>
        <w:jc w:val="both"/>
        <w:rPr>
          <w:rFonts w:ascii="Verdana" w:hAnsi="Verdana"/>
          <w:snapToGrid w:val="0"/>
          <w:color w:val="000000"/>
          <w:lang w:eastAsia="en-US"/>
        </w:rPr>
      </w:pPr>
    </w:p>
    <w:p w14:paraId="5B41884A" w14:textId="55877E63" w:rsidR="00FA4CEA" w:rsidRDefault="003D2190" w:rsidP="000864C0">
      <w:pPr>
        <w:pStyle w:val="Questionnote"/>
        <w:tabs>
          <w:tab w:val="left" w:pos="7088"/>
        </w:tabs>
        <w:jc w:val="both"/>
        <w:rPr>
          <w:rFonts w:ascii="Verdana" w:hAnsi="Verdana"/>
          <w:snapToGrid w:val="0"/>
          <w:color w:val="000000"/>
          <w:lang w:eastAsia="en-US"/>
        </w:rPr>
      </w:pPr>
      <w:r>
        <w:rPr>
          <w:rFonts w:ascii="Verdana" w:hAnsi="Verdana"/>
          <w:snapToGrid w:val="0"/>
          <w:color w:val="000000"/>
          <w:lang w:eastAsia="en-US"/>
        </w:rPr>
        <w:t xml:space="preserve">When answering </w:t>
      </w:r>
      <w:r w:rsidR="00E32CB4">
        <w:rPr>
          <w:rFonts w:ascii="Verdana" w:hAnsi="Verdana"/>
          <w:snapToGrid w:val="0"/>
          <w:color w:val="000000"/>
          <w:lang w:eastAsia="en-US"/>
        </w:rPr>
        <w:t xml:space="preserve">Question </w:t>
      </w:r>
      <w:r w:rsidR="0025190E">
        <w:rPr>
          <w:rFonts w:ascii="Verdana" w:hAnsi="Verdana"/>
          <w:snapToGrid w:val="0"/>
          <w:color w:val="000000"/>
          <w:lang w:eastAsia="en-US"/>
        </w:rPr>
        <w:t>5</w:t>
      </w:r>
      <w:r>
        <w:rPr>
          <w:rFonts w:ascii="Verdana" w:hAnsi="Verdana"/>
          <w:snapToGrid w:val="0"/>
          <w:color w:val="000000"/>
          <w:lang w:eastAsia="en-US"/>
        </w:rPr>
        <w:t>.</w:t>
      </w:r>
      <w:r w:rsidR="00D0429D">
        <w:rPr>
          <w:rFonts w:ascii="Verdana" w:hAnsi="Verdana"/>
          <w:snapToGrid w:val="0"/>
          <w:color w:val="000000"/>
          <w:lang w:eastAsia="en-US"/>
        </w:rPr>
        <w:t>5</w:t>
      </w:r>
      <w:r>
        <w:rPr>
          <w:rFonts w:ascii="Verdana" w:hAnsi="Verdana"/>
          <w:snapToGrid w:val="0"/>
          <w:color w:val="000000"/>
          <w:lang w:eastAsia="en-US"/>
        </w:rPr>
        <w:t xml:space="preserve"> (ii &amp; iv)</w:t>
      </w:r>
      <w:r w:rsidR="00525C32">
        <w:rPr>
          <w:rFonts w:ascii="Verdana" w:hAnsi="Verdana"/>
          <w:snapToGrid w:val="0"/>
          <w:color w:val="000000"/>
          <w:lang w:eastAsia="en-US"/>
        </w:rPr>
        <w:t xml:space="preserve"> (civil and administrative investigations and/ or enforcement proceedings)</w:t>
      </w:r>
      <w:r>
        <w:rPr>
          <w:rFonts w:ascii="Verdana" w:hAnsi="Verdana"/>
          <w:snapToGrid w:val="0"/>
          <w:color w:val="000000"/>
          <w:lang w:eastAsia="en-US"/>
        </w:rPr>
        <w:t xml:space="preserve"> </w:t>
      </w:r>
      <w:r w:rsidR="007B51D9">
        <w:rPr>
          <w:rFonts w:ascii="Verdana" w:hAnsi="Verdana"/>
          <w:snapToGrid w:val="0"/>
          <w:color w:val="000000"/>
          <w:lang w:eastAsia="en-US"/>
        </w:rPr>
        <w:t xml:space="preserve">the individual controller </w:t>
      </w:r>
      <w:r>
        <w:rPr>
          <w:rFonts w:ascii="Verdana" w:hAnsi="Verdana"/>
          <w:snapToGrid w:val="0"/>
          <w:color w:val="000000"/>
          <w:lang w:eastAsia="en-US"/>
        </w:rPr>
        <w:t>should disclose matters which may be considered relevant to the authorisation to commence the activity of a payment institution, or to the sound and prudent management of a payment institution.</w:t>
      </w:r>
    </w:p>
    <w:p w14:paraId="5B41884B" w14:textId="77777777" w:rsidR="003D2190" w:rsidRPr="00E32CB4" w:rsidRDefault="00E32CB4" w:rsidP="000864C0">
      <w:pPr>
        <w:pStyle w:val="Question"/>
        <w:keepNext/>
        <w:spacing w:after="0"/>
        <w:jc w:val="both"/>
        <w:rPr>
          <w:rFonts w:ascii="Verdana" w:hAnsi="Verdana"/>
          <w:b/>
        </w:rPr>
      </w:pPr>
      <w:r>
        <w:rPr>
          <w:rFonts w:ascii="Verdana" w:hAnsi="Verdana"/>
          <w:b/>
        </w:rPr>
        <w:tab/>
      </w:r>
      <w:r w:rsidR="00FA4CEA" w:rsidRPr="00BD5277">
        <w:rPr>
          <w:rFonts w:ascii="Verdana" w:hAnsi="Verdana"/>
          <w:b/>
        </w:rPr>
        <w:t>v</w:t>
      </w:r>
      <w:r>
        <w:rPr>
          <w:rFonts w:ascii="Verdana" w:hAnsi="Verdana"/>
          <w:b/>
        </w:rPr>
        <w:tab/>
      </w:r>
      <w:r w:rsidR="003D2190" w:rsidRPr="00BD5277">
        <w:rPr>
          <w:rFonts w:ascii="Verdana" w:hAnsi="Verdana"/>
          <w:b/>
        </w:rPr>
        <w:t>Where suc</w:t>
      </w:r>
      <w:r w:rsidR="00787189">
        <w:rPr>
          <w:rFonts w:ascii="Verdana" w:hAnsi="Verdana"/>
          <w:b/>
        </w:rPr>
        <w:t xml:space="preserve">h documents can be obtained, </w:t>
      </w:r>
      <w:r w:rsidR="009B38C0">
        <w:rPr>
          <w:rFonts w:ascii="Verdana" w:hAnsi="Verdana"/>
          <w:b/>
        </w:rPr>
        <w:t xml:space="preserve">the </w:t>
      </w:r>
      <w:r w:rsidR="00787189">
        <w:rPr>
          <w:rFonts w:ascii="Verdana" w:hAnsi="Verdana"/>
          <w:b/>
        </w:rPr>
        <w:t>individual controller</w:t>
      </w:r>
      <w:r w:rsidR="003D2190" w:rsidRPr="00BD5277">
        <w:rPr>
          <w:rFonts w:ascii="Verdana" w:hAnsi="Verdana"/>
          <w:b/>
        </w:rPr>
        <w:t xml:space="preserve"> must attach an official certificate or equivalent document detailing </w:t>
      </w:r>
      <w:proofErr w:type="gramStart"/>
      <w:r w:rsidR="00E024EA">
        <w:rPr>
          <w:rFonts w:ascii="Verdana" w:hAnsi="Verdana"/>
          <w:b/>
        </w:rPr>
        <w:t>whether or not</w:t>
      </w:r>
      <w:proofErr w:type="gramEnd"/>
      <w:r w:rsidR="00E024EA">
        <w:rPr>
          <w:rFonts w:ascii="Verdana" w:hAnsi="Verdana"/>
          <w:b/>
        </w:rPr>
        <w:t xml:space="preserve"> the</w:t>
      </w:r>
      <w:r w:rsidR="003D2190" w:rsidRPr="00BD5277">
        <w:rPr>
          <w:rFonts w:ascii="Verdana" w:hAnsi="Verdana"/>
          <w:b/>
        </w:rPr>
        <w:t xml:space="preserve"> civil or administrative matters</w:t>
      </w:r>
      <w:r w:rsidR="00E024EA">
        <w:rPr>
          <w:rFonts w:ascii="Verdana" w:hAnsi="Verdana"/>
          <w:b/>
        </w:rPr>
        <w:t xml:space="preserve"> detailed above have occurred in respect of the individual controller</w:t>
      </w:r>
      <w:r w:rsidR="007B51D9">
        <w:rPr>
          <w:rFonts w:ascii="Verdana" w:hAnsi="Verdana"/>
          <w:b/>
        </w:rPr>
        <w:t>.</w:t>
      </w:r>
      <w:r w:rsidR="003D2190" w:rsidRPr="00BD5277">
        <w:rPr>
          <w:rFonts w:ascii="Verdana" w:hAnsi="Verdana"/>
          <w:b/>
        </w:rPr>
        <w:t xml:space="preserve"> </w:t>
      </w:r>
    </w:p>
    <w:p w14:paraId="5B41884C" w14:textId="77777777" w:rsidR="003D2190" w:rsidRPr="004B367B" w:rsidRDefault="003D2190" w:rsidP="000864C0">
      <w:pPr>
        <w:pStyle w:val="QsyesnoChar"/>
        <w:tabs>
          <w:tab w:val="left" w:pos="1134"/>
        </w:tabs>
        <w:jc w:val="both"/>
        <w:rPr>
          <w:rFonts w:ascii="Verdana" w:hAnsi="Verdana"/>
        </w:rPr>
      </w:pPr>
      <w:r w:rsidRPr="00A34772">
        <w:rPr>
          <w:rFonts w:ascii="Verdana" w:hAnsi="Verdana"/>
        </w:rPr>
        <w:fldChar w:fldCharType="begin">
          <w:ffData>
            <w:name w:val="Check27"/>
            <w:enabled/>
            <w:calcOnExit w:val="0"/>
            <w:checkBox>
              <w:sizeAuto/>
              <w:default w:val="0"/>
              <w:checked w:val="0"/>
            </w:checkBox>
          </w:ffData>
        </w:fldChar>
      </w:r>
      <w:r w:rsidRPr="00A34772">
        <w:rPr>
          <w:rFonts w:ascii="Verdana" w:hAnsi="Verdana"/>
        </w:rPr>
        <w:instrText xml:space="preserve"> FORMCHECKBOX </w:instrText>
      </w:r>
      <w:r w:rsidRPr="00A34772">
        <w:rPr>
          <w:rFonts w:ascii="Verdana" w:hAnsi="Verdana"/>
        </w:rPr>
      </w:r>
      <w:r w:rsidRPr="00A34772">
        <w:rPr>
          <w:rFonts w:ascii="Verdana" w:hAnsi="Verdana"/>
        </w:rPr>
        <w:fldChar w:fldCharType="separate"/>
      </w:r>
      <w:r w:rsidRPr="00A34772">
        <w:rPr>
          <w:rFonts w:ascii="Verdana" w:hAnsi="Verdana"/>
        </w:rPr>
        <w:fldChar w:fldCharType="end"/>
      </w:r>
      <w:r w:rsidRPr="00A34772">
        <w:rPr>
          <w:rFonts w:ascii="Verdana" w:hAnsi="Verdana"/>
        </w:rPr>
        <w:tab/>
      </w:r>
      <w:r w:rsidRPr="00A34772">
        <w:rPr>
          <w:rFonts w:ascii="Verdana" w:hAnsi="Verdana"/>
        </w:rPr>
        <w:fldChar w:fldCharType="begin"/>
      </w:r>
      <w:r w:rsidRPr="00A34772">
        <w:rPr>
          <w:rFonts w:ascii="Verdana" w:hAnsi="Verdana"/>
        </w:rPr>
        <w:instrText xml:space="preserve"> FORMCHECKBOX </w:instrText>
      </w:r>
      <w:r w:rsidRPr="00A34772">
        <w:rPr>
          <w:rFonts w:ascii="Verdana" w:hAnsi="Verdana"/>
        </w:rPr>
        <w:fldChar w:fldCharType="separate"/>
      </w:r>
      <w:r w:rsidRPr="00A34772">
        <w:rPr>
          <w:rFonts w:ascii="Verdana" w:hAnsi="Verdana"/>
        </w:rPr>
        <w:fldChar w:fldCharType="end"/>
      </w:r>
      <w:r w:rsidRPr="00A34772">
        <w:rPr>
          <w:rFonts w:ascii="Verdana" w:hAnsi="Verdana"/>
        </w:rPr>
        <w:t>Attached</w:t>
      </w:r>
    </w:p>
    <w:p w14:paraId="5B41884D" w14:textId="4A0888E9" w:rsidR="00E32CB4" w:rsidRDefault="003D2190" w:rsidP="000864C0">
      <w:pPr>
        <w:pStyle w:val="Question"/>
        <w:keepNext/>
        <w:spacing w:after="0"/>
        <w:jc w:val="both"/>
        <w:rPr>
          <w:rFonts w:ascii="Verdana" w:hAnsi="Verdana"/>
          <w:b/>
        </w:rPr>
      </w:pPr>
      <w:r>
        <w:rPr>
          <w:rFonts w:ascii="Verdana" w:hAnsi="Verdana"/>
          <w:b/>
        </w:rPr>
        <w:tab/>
      </w:r>
      <w:r w:rsidR="001D7A66">
        <w:rPr>
          <w:rFonts w:ascii="Verdana" w:hAnsi="Verdana"/>
          <w:b/>
        </w:rPr>
        <w:t>5</w:t>
      </w:r>
      <w:r>
        <w:rPr>
          <w:rFonts w:ascii="Verdana" w:hAnsi="Verdana"/>
          <w:b/>
        </w:rPr>
        <w:t>.</w:t>
      </w:r>
      <w:r w:rsidR="00E32CB4">
        <w:rPr>
          <w:rFonts w:ascii="Verdana" w:hAnsi="Verdana"/>
          <w:b/>
        </w:rPr>
        <w:t>6</w:t>
      </w:r>
      <w:r w:rsidRPr="00B27110">
        <w:rPr>
          <w:rFonts w:ascii="Verdana" w:hAnsi="Verdana"/>
          <w:b/>
        </w:rPr>
        <w:tab/>
        <w:t xml:space="preserve">Has any </w:t>
      </w:r>
      <w:r>
        <w:rPr>
          <w:rFonts w:ascii="Verdana" w:hAnsi="Verdana"/>
          <w:b/>
        </w:rPr>
        <w:t>entity</w:t>
      </w:r>
      <w:r w:rsidRPr="00B27110">
        <w:rPr>
          <w:rFonts w:ascii="Verdana" w:hAnsi="Verdana"/>
          <w:b/>
        </w:rPr>
        <w:t xml:space="preserve"> at which </w:t>
      </w:r>
      <w:r>
        <w:rPr>
          <w:rFonts w:ascii="Verdana" w:hAnsi="Verdana"/>
          <w:b/>
        </w:rPr>
        <w:t>the individual controller</w:t>
      </w:r>
      <w:r w:rsidRPr="00B27110">
        <w:rPr>
          <w:rFonts w:ascii="Verdana" w:hAnsi="Verdana"/>
          <w:b/>
        </w:rPr>
        <w:t xml:space="preserve"> hold</w:t>
      </w:r>
      <w:r>
        <w:rPr>
          <w:rFonts w:ascii="Verdana" w:hAnsi="Verdana"/>
          <w:b/>
        </w:rPr>
        <w:t>s</w:t>
      </w:r>
      <w:r w:rsidRPr="00B27110">
        <w:rPr>
          <w:rFonts w:ascii="Verdana" w:hAnsi="Verdana"/>
          <w:b/>
        </w:rPr>
        <w:t xml:space="preserve"> or ha</w:t>
      </w:r>
      <w:r>
        <w:rPr>
          <w:rFonts w:ascii="Verdana" w:hAnsi="Verdana"/>
          <w:b/>
        </w:rPr>
        <w:t>s</w:t>
      </w:r>
      <w:r w:rsidRPr="00B27110">
        <w:rPr>
          <w:rFonts w:ascii="Verdana" w:hAnsi="Verdana"/>
          <w:b/>
        </w:rPr>
        <w:t xml:space="preserve"> held a position of </w:t>
      </w:r>
      <w:r>
        <w:rPr>
          <w:rFonts w:ascii="Verdana" w:hAnsi="Verdana"/>
          <w:b/>
        </w:rPr>
        <w:t>responsibility</w:t>
      </w:r>
      <w:r w:rsidRPr="00B27110">
        <w:rPr>
          <w:rFonts w:ascii="Verdana" w:hAnsi="Verdana"/>
          <w:b/>
        </w:rPr>
        <w:t xml:space="preserve"> ever been</w:t>
      </w:r>
      <w:r w:rsidR="00F56D18">
        <w:rPr>
          <w:rFonts w:ascii="Verdana" w:hAnsi="Verdana"/>
          <w:b/>
        </w:rPr>
        <w:t xml:space="preserve"> </w:t>
      </w:r>
      <w:r>
        <w:rPr>
          <w:rFonts w:ascii="Verdana" w:hAnsi="Verdana"/>
          <w:b/>
        </w:rPr>
        <w:t>subject</w:t>
      </w:r>
      <w:r w:rsidRPr="00C17EF1">
        <w:rPr>
          <w:rFonts w:ascii="Verdana" w:hAnsi="Verdana"/>
          <w:b/>
        </w:rPr>
        <w:t xml:space="preserve"> to any </w:t>
      </w:r>
      <w:r>
        <w:rPr>
          <w:rFonts w:ascii="Verdana" w:hAnsi="Verdana"/>
          <w:b/>
        </w:rPr>
        <w:t>administrative investigations, sanctions or other enforcement decisions for conduct failings</w:t>
      </w:r>
      <w:r w:rsidRPr="00C17EF1">
        <w:rPr>
          <w:rFonts w:ascii="Verdana" w:hAnsi="Verdana"/>
          <w:b/>
        </w:rPr>
        <w:t>?</w:t>
      </w:r>
    </w:p>
    <w:p w14:paraId="5B41884E" w14:textId="77777777" w:rsidR="003D2190" w:rsidRPr="00896184" w:rsidRDefault="007B51D9" w:rsidP="000864C0">
      <w:pPr>
        <w:pStyle w:val="QsyesnoChar"/>
        <w:tabs>
          <w:tab w:val="left" w:pos="1134"/>
        </w:tabs>
        <w:jc w:val="both"/>
        <w:rPr>
          <w:rFonts w:ascii="Verdana" w:hAnsi="Verdana"/>
        </w:rPr>
      </w:pPr>
      <w:r>
        <w:rPr>
          <w:rFonts w:ascii="Verdana" w:hAnsi="Verdana"/>
        </w:rPr>
        <w:t>The individual controller</w:t>
      </w:r>
      <w:r w:rsidRPr="00E32CB4">
        <w:rPr>
          <w:rFonts w:ascii="Verdana" w:hAnsi="Verdana"/>
        </w:rPr>
        <w:t xml:space="preserve"> </w:t>
      </w:r>
      <w:r w:rsidR="008C012F" w:rsidRPr="00E32CB4">
        <w:rPr>
          <w:rFonts w:ascii="Verdana" w:hAnsi="Verdana"/>
        </w:rPr>
        <w:t>should include</w:t>
      </w:r>
      <w:r w:rsidR="008C012F">
        <w:rPr>
          <w:rFonts w:ascii="Verdana" w:hAnsi="Verdana"/>
        </w:rPr>
        <w:t xml:space="preserve"> but not limit </w:t>
      </w:r>
      <w:r>
        <w:rPr>
          <w:rFonts w:ascii="Verdana" w:hAnsi="Verdana"/>
        </w:rPr>
        <w:t xml:space="preserve">their </w:t>
      </w:r>
      <w:r w:rsidR="008C012F">
        <w:rPr>
          <w:rFonts w:ascii="Verdana" w:hAnsi="Verdana"/>
        </w:rPr>
        <w:t>answer to matters arising from conduct failings in respect of fraud, dishonesty, corruption, money laundering, terrorist financing or other financial crime or f</w:t>
      </w:r>
      <w:r w:rsidR="00624011">
        <w:rPr>
          <w:rFonts w:ascii="Verdana" w:hAnsi="Verdana"/>
        </w:rPr>
        <w:t>rom</w:t>
      </w:r>
      <w:r w:rsidR="008C012F">
        <w:rPr>
          <w:rFonts w:ascii="Verdana" w:hAnsi="Verdana"/>
        </w:rPr>
        <w:t xml:space="preserve"> failure to put in place adequate policies and pro</w:t>
      </w:r>
      <w:r w:rsidR="00E32CB4">
        <w:rPr>
          <w:rFonts w:ascii="Verdana" w:hAnsi="Verdana"/>
        </w:rPr>
        <w:t>cedures to prevent such events.</w:t>
      </w:r>
    </w:p>
    <w:p w14:paraId="5B41884F" w14:textId="77777777" w:rsidR="003D2190" w:rsidRDefault="003D2190" w:rsidP="003D2190">
      <w:pPr>
        <w:pStyle w:val="QsyesnoChar"/>
        <w:tabs>
          <w:tab w:val="left" w:pos="1134"/>
        </w:tabs>
        <w:rPr>
          <w:rFonts w:ascii="Verdana" w:hAnsi="Verdana"/>
        </w:rPr>
      </w:pP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No</w:t>
      </w:r>
      <w:r w:rsidRPr="00B27110">
        <w:rPr>
          <w:rFonts w:ascii="Verdana" w:hAnsi="Verdana"/>
        </w:rPr>
        <w:tab/>
      </w:r>
      <w:r w:rsidRPr="00B27110">
        <w:rPr>
          <w:rFonts w:ascii="Verdana" w:hAnsi="Verdana"/>
        </w:rPr>
        <w:tab/>
      </w: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Yes</w:t>
      </w:r>
    </w:p>
    <w:p w14:paraId="5B418850" w14:textId="77777777" w:rsidR="003D2190" w:rsidRPr="00E32CB4" w:rsidRDefault="003D2190" w:rsidP="000864C0">
      <w:pPr>
        <w:pStyle w:val="Questionnote"/>
        <w:jc w:val="both"/>
        <w:rPr>
          <w:rFonts w:ascii="Verdana" w:hAnsi="Verdana"/>
          <w:b/>
          <w:highlight w:val="yellow"/>
        </w:rPr>
      </w:pPr>
      <w:r w:rsidRPr="00E32CB4">
        <w:rPr>
          <w:rFonts w:ascii="Verdana" w:hAnsi="Verdana"/>
          <w:snapToGrid w:val="0"/>
        </w:rPr>
        <w:t>(</w:t>
      </w:r>
      <w:r w:rsidR="007B51D9">
        <w:rPr>
          <w:rFonts w:ascii="Verdana" w:hAnsi="Verdana"/>
          <w:snapToGrid w:val="0"/>
        </w:rPr>
        <w:t>The individual controller</w:t>
      </w:r>
      <w:r w:rsidR="007B51D9" w:rsidRPr="00E32CB4">
        <w:rPr>
          <w:rFonts w:ascii="Verdana" w:hAnsi="Verdana"/>
          <w:snapToGrid w:val="0"/>
        </w:rPr>
        <w:t xml:space="preserve"> </w:t>
      </w:r>
      <w:r w:rsidRPr="00E32CB4">
        <w:rPr>
          <w:rFonts w:ascii="Verdana" w:hAnsi="Verdana"/>
          <w:snapToGrid w:val="0"/>
        </w:rPr>
        <w:t xml:space="preserve">should include all matters arising </w:t>
      </w:r>
      <w:r w:rsidR="00BD5277" w:rsidRPr="00E32CB4">
        <w:rPr>
          <w:rFonts w:ascii="Verdana" w:hAnsi="Verdana"/>
          <w:snapToGrid w:val="0"/>
        </w:rPr>
        <w:t xml:space="preserve">during </w:t>
      </w:r>
      <w:r w:rsidR="007B51D9">
        <w:rPr>
          <w:rFonts w:ascii="Verdana" w:hAnsi="Verdana"/>
          <w:snapToGrid w:val="0"/>
        </w:rPr>
        <w:t xml:space="preserve">their </w:t>
      </w:r>
      <w:r w:rsidRPr="00E32CB4">
        <w:rPr>
          <w:rFonts w:ascii="Verdana" w:hAnsi="Verdana"/>
          <w:snapToGrid w:val="0"/>
        </w:rPr>
        <w:t xml:space="preserve">association with that entity.) </w:t>
      </w:r>
    </w:p>
    <w:p w14:paraId="5B418851" w14:textId="2FDA57A7" w:rsidR="003D2190" w:rsidRPr="00B27110" w:rsidRDefault="00373753" w:rsidP="000864C0">
      <w:pPr>
        <w:pStyle w:val="Question"/>
        <w:keepNext/>
        <w:spacing w:after="0"/>
        <w:ind w:right="873"/>
        <w:jc w:val="both"/>
        <w:rPr>
          <w:rFonts w:ascii="Verdana" w:hAnsi="Verdana"/>
          <w:b/>
        </w:rPr>
      </w:pPr>
      <w:r>
        <w:rPr>
          <w:rFonts w:ascii="Verdana" w:hAnsi="Verdana"/>
          <w:b/>
        </w:rPr>
        <w:tab/>
      </w:r>
      <w:r w:rsidR="001D7A66">
        <w:rPr>
          <w:rFonts w:ascii="Verdana" w:hAnsi="Verdana"/>
          <w:b/>
        </w:rPr>
        <w:t>5</w:t>
      </w:r>
      <w:r w:rsidR="00E32CB4">
        <w:rPr>
          <w:rFonts w:ascii="Verdana" w:hAnsi="Verdana"/>
          <w:b/>
        </w:rPr>
        <w:t>.7</w:t>
      </w:r>
      <w:r w:rsidR="003D2190" w:rsidRPr="00B27110">
        <w:rPr>
          <w:rFonts w:ascii="Verdana" w:hAnsi="Verdana"/>
          <w:b/>
        </w:rPr>
        <w:tab/>
      </w:r>
      <w:r w:rsidR="007B51D9">
        <w:rPr>
          <w:rFonts w:ascii="Verdana" w:hAnsi="Verdana"/>
          <w:b/>
        </w:rPr>
        <w:t>Has the individual controller</w:t>
      </w:r>
      <w:r w:rsidR="003D2190" w:rsidRPr="00B27110">
        <w:rPr>
          <w:rFonts w:ascii="Verdana" w:hAnsi="Verdana"/>
          <w:b/>
        </w:rPr>
        <w:t xml:space="preserve"> ever (tick all that apply):</w:t>
      </w:r>
    </w:p>
    <w:p w14:paraId="5B418852" w14:textId="77777777" w:rsidR="003D2190" w:rsidRPr="00C17EF1" w:rsidRDefault="003D2190" w:rsidP="000864C0">
      <w:pPr>
        <w:pStyle w:val="Question"/>
        <w:keepNext/>
        <w:spacing w:after="0"/>
        <w:ind w:right="873"/>
        <w:jc w:val="both"/>
        <w:rPr>
          <w:rFonts w:ascii="Verdana" w:hAnsi="Verdana"/>
          <w:b/>
        </w:rPr>
      </w:pPr>
      <w:r>
        <w:rPr>
          <w:rFonts w:ascii="Verdana" w:hAnsi="Verdana"/>
          <w:b/>
        </w:rPr>
        <w:tab/>
      </w:r>
      <w:r w:rsidR="00E32CB4">
        <w:rPr>
          <w:rFonts w:ascii="Verdana" w:hAnsi="Verdana"/>
          <w:b/>
        </w:rPr>
        <w:t>i</w:t>
      </w:r>
      <w:r>
        <w:rPr>
          <w:rFonts w:ascii="Verdana" w:hAnsi="Verdana"/>
          <w:b/>
        </w:rPr>
        <w:tab/>
      </w:r>
      <w:r w:rsidRPr="00C17EF1">
        <w:rPr>
          <w:rFonts w:ascii="Verdana" w:hAnsi="Verdana"/>
          <w:b/>
        </w:rPr>
        <w:t xml:space="preserve">filed for bankruptcy or had a bankruptcy petition served on </w:t>
      </w:r>
      <w:r w:rsidR="00624011">
        <w:rPr>
          <w:rFonts w:ascii="Verdana" w:hAnsi="Verdana"/>
          <w:b/>
        </w:rPr>
        <w:t>them</w:t>
      </w:r>
      <w:r w:rsidR="00A34772">
        <w:rPr>
          <w:rFonts w:ascii="Verdana" w:hAnsi="Verdana"/>
          <w:b/>
        </w:rPr>
        <w:t>?</w:t>
      </w:r>
    </w:p>
    <w:p w14:paraId="5B418853" w14:textId="77777777" w:rsidR="003D2190" w:rsidRPr="00B27110" w:rsidRDefault="003D2190" w:rsidP="000864C0">
      <w:pPr>
        <w:pStyle w:val="QsyesnoChar"/>
        <w:tabs>
          <w:tab w:val="left" w:pos="1134"/>
        </w:tabs>
        <w:ind w:right="873"/>
        <w:jc w:val="both"/>
        <w:rPr>
          <w:rFonts w:ascii="Verdana" w:hAnsi="Verdana"/>
        </w:rPr>
      </w:pP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No</w:t>
      </w:r>
      <w:r w:rsidRPr="00B27110">
        <w:rPr>
          <w:rFonts w:ascii="Verdana" w:hAnsi="Verdana"/>
        </w:rPr>
        <w:tab/>
      </w:r>
      <w:r w:rsidRPr="00B27110">
        <w:rPr>
          <w:rFonts w:ascii="Verdana" w:hAnsi="Verdana"/>
        </w:rPr>
        <w:tab/>
      </w: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Yes</w:t>
      </w:r>
    </w:p>
    <w:p w14:paraId="5B418854" w14:textId="77777777" w:rsidR="003D2190" w:rsidRPr="00C17EF1" w:rsidRDefault="003D2190" w:rsidP="000864C0">
      <w:pPr>
        <w:pStyle w:val="Question"/>
        <w:keepNext/>
        <w:spacing w:after="0"/>
        <w:ind w:right="873"/>
        <w:jc w:val="both"/>
        <w:rPr>
          <w:rFonts w:ascii="Verdana" w:hAnsi="Verdana"/>
          <w:b/>
        </w:rPr>
      </w:pPr>
      <w:r>
        <w:rPr>
          <w:rFonts w:ascii="Verdana" w:hAnsi="Verdana"/>
          <w:b/>
        </w:rPr>
        <w:tab/>
      </w:r>
      <w:r w:rsidRPr="00C17EF1">
        <w:rPr>
          <w:rFonts w:ascii="Verdana" w:hAnsi="Verdana"/>
          <w:b/>
        </w:rPr>
        <w:t>ii</w:t>
      </w:r>
      <w:r>
        <w:rPr>
          <w:rFonts w:ascii="Verdana" w:hAnsi="Verdana"/>
          <w:b/>
        </w:rPr>
        <w:tab/>
      </w:r>
      <w:r w:rsidRPr="00C17EF1">
        <w:rPr>
          <w:rFonts w:ascii="Verdana" w:hAnsi="Verdana"/>
          <w:b/>
        </w:rPr>
        <w:t xml:space="preserve">been adjudged </w:t>
      </w:r>
      <w:r w:rsidR="00F56D18">
        <w:rPr>
          <w:rFonts w:ascii="Verdana" w:hAnsi="Verdana"/>
          <w:b/>
        </w:rPr>
        <w:t>bankrup</w:t>
      </w:r>
      <w:r w:rsidRPr="00C17EF1">
        <w:rPr>
          <w:rFonts w:ascii="Verdana" w:hAnsi="Verdana"/>
          <w:b/>
        </w:rPr>
        <w:t>t</w:t>
      </w:r>
      <w:r w:rsidR="00A34772">
        <w:rPr>
          <w:rFonts w:ascii="Verdana" w:hAnsi="Verdana"/>
          <w:b/>
        </w:rPr>
        <w:t>?</w:t>
      </w:r>
    </w:p>
    <w:p w14:paraId="5B418855" w14:textId="77777777" w:rsidR="003D2190" w:rsidRPr="00B27110" w:rsidRDefault="003D2190" w:rsidP="000864C0">
      <w:pPr>
        <w:pStyle w:val="QsyesnoChar"/>
        <w:tabs>
          <w:tab w:val="left" w:pos="1134"/>
        </w:tabs>
        <w:ind w:right="873"/>
        <w:jc w:val="both"/>
        <w:rPr>
          <w:rFonts w:ascii="Verdana" w:hAnsi="Verdana"/>
        </w:rPr>
      </w:pP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No</w:t>
      </w:r>
      <w:r w:rsidRPr="00B27110">
        <w:rPr>
          <w:rFonts w:ascii="Verdana" w:hAnsi="Verdana"/>
        </w:rPr>
        <w:tab/>
      </w:r>
      <w:r w:rsidRPr="00B27110">
        <w:rPr>
          <w:rFonts w:ascii="Verdana" w:hAnsi="Verdana"/>
        </w:rPr>
        <w:tab/>
      </w: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Yes</w:t>
      </w:r>
    </w:p>
    <w:p w14:paraId="5B418856" w14:textId="6E2E5C54" w:rsidR="003D2190" w:rsidRPr="00C17EF1" w:rsidRDefault="003D2190" w:rsidP="000864C0">
      <w:pPr>
        <w:pStyle w:val="Question"/>
        <w:keepNext/>
        <w:spacing w:after="0"/>
        <w:ind w:right="873"/>
        <w:jc w:val="both"/>
        <w:rPr>
          <w:rFonts w:ascii="Verdana" w:hAnsi="Verdana"/>
          <w:b/>
        </w:rPr>
      </w:pPr>
      <w:r>
        <w:rPr>
          <w:rFonts w:ascii="Verdana" w:hAnsi="Verdana"/>
          <w:b/>
        </w:rPr>
        <w:tab/>
      </w:r>
      <w:r w:rsidRPr="00C17EF1">
        <w:rPr>
          <w:rFonts w:ascii="Verdana" w:hAnsi="Verdana"/>
          <w:b/>
        </w:rPr>
        <w:t>iii</w:t>
      </w:r>
      <w:r>
        <w:rPr>
          <w:rFonts w:ascii="Verdana" w:hAnsi="Verdana"/>
          <w:b/>
        </w:rPr>
        <w:tab/>
      </w:r>
      <w:r w:rsidRPr="00C17EF1">
        <w:rPr>
          <w:rFonts w:ascii="Verdana" w:hAnsi="Verdana"/>
          <w:b/>
        </w:rPr>
        <w:t xml:space="preserve">been the subject of a bankruptcy restrictions order (including an </w:t>
      </w:r>
      <w:r w:rsidR="00676F48" w:rsidRPr="00C17EF1">
        <w:rPr>
          <w:rFonts w:ascii="Verdana" w:hAnsi="Verdana"/>
          <w:b/>
        </w:rPr>
        <w:t>interim bankruptcy restriction</w:t>
      </w:r>
      <w:r w:rsidRPr="00C17EF1">
        <w:rPr>
          <w:rFonts w:ascii="Verdana" w:hAnsi="Verdana"/>
          <w:b/>
        </w:rPr>
        <w:t xml:space="preserve"> order) or offered a bankruptcy restrictions undertaking</w:t>
      </w:r>
      <w:r w:rsidR="00A34772">
        <w:rPr>
          <w:rFonts w:ascii="Verdana" w:hAnsi="Verdana"/>
          <w:b/>
        </w:rPr>
        <w:t>?</w:t>
      </w:r>
    </w:p>
    <w:p w14:paraId="5B418857" w14:textId="77777777" w:rsidR="003D2190" w:rsidRPr="00B27110" w:rsidRDefault="003D2190" w:rsidP="000864C0">
      <w:pPr>
        <w:pStyle w:val="QsyesnoChar"/>
        <w:tabs>
          <w:tab w:val="left" w:pos="1134"/>
        </w:tabs>
        <w:ind w:right="873"/>
        <w:jc w:val="both"/>
        <w:rPr>
          <w:rFonts w:ascii="Verdana" w:hAnsi="Verdana"/>
        </w:rPr>
      </w:pP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No</w:t>
      </w:r>
      <w:r w:rsidRPr="00B27110">
        <w:rPr>
          <w:rFonts w:ascii="Verdana" w:hAnsi="Verdana"/>
        </w:rPr>
        <w:tab/>
      </w:r>
      <w:r w:rsidRPr="00B27110">
        <w:rPr>
          <w:rFonts w:ascii="Verdana" w:hAnsi="Verdana"/>
        </w:rPr>
        <w:tab/>
      </w: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Yes</w:t>
      </w:r>
    </w:p>
    <w:p w14:paraId="5B418858" w14:textId="77777777" w:rsidR="003D2190" w:rsidRPr="006223C5" w:rsidRDefault="003D2190" w:rsidP="000864C0">
      <w:pPr>
        <w:pStyle w:val="Question"/>
        <w:keepNext/>
        <w:spacing w:after="0"/>
        <w:ind w:right="873"/>
        <w:jc w:val="both"/>
        <w:rPr>
          <w:rFonts w:ascii="Verdana" w:hAnsi="Verdana"/>
          <w:b/>
        </w:rPr>
      </w:pPr>
      <w:r>
        <w:rPr>
          <w:rFonts w:ascii="Verdana" w:hAnsi="Verdana"/>
          <w:b/>
        </w:rPr>
        <w:tab/>
      </w:r>
      <w:r w:rsidRPr="006223C5">
        <w:rPr>
          <w:rFonts w:ascii="Verdana" w:hAnsi="Verdana"/>
          <w:b/>
        </w:rPr>
        <w:t>iv</w:t>
      </w:r>
      <w:r>
        <w:rPr>
          <w:rFonts w:ascii="Verdana" w:hAnsi="Verdana"/>
          <w:b/>
        </w:rPr>
        <w:tab/>
      </w:r>
      <w:r w:rsidRPr="006223C5">
        <w:rPr>
          <w:rFonts w:ascii="Verdana" w:hAnsi="Verdana"/>
          <w:b/>
        </w:rPr>
        <w:t>made any arrangements with creditors, for example a deed of arrangement or an individual voluntary arrangement (or in Scotland a trust deed)</w:t>
      </w:r>
      <w:r w:rsidR="00A34772">
        <w:rPr>
          <w:rFonts w:ascii="Verdana" w:hAnsi="Verdana"/>
          <w:b/>
        </w:rPr>
        <w:t>?</w:t>
      </w:r>
    </w:p>
    <w:p w14:paraId="5B418859" w14:textId="77777777" w:rsidR="003D2190" w:rsidRPr="00B27110" w:rsidRDefault="003D2190" w:rsidP="000864C0">
      <w:pPr>
        <w:pStyle w:val="QsyesnoChar"/>
        <w:tabs>
          <w:tab w:val="left" w:pos="1134"/>
        </w:tabs>
        <w:ind w:right="873"/>
        <w:jc w:val="both"/>
        <w:rPr>
          <w:rFonts w:ascii="Verdana" w:hAnsi="Verdana"/>
        </w:rPr>
      </w:pP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No</w:t>
      </w:r>
      <w:r w:rsidRPr="00B27110">
        <w:rPr>
          <w:rFonts w:ascii="Verdana" w:hAnsi="Verdana"/>
        </w:rPr>
        <w:tab/>
      </w:r>
      <w:r w:rsidRPr="00B27110">
        <w:rPr>
          <w:rFonts w:ascii="Verdana" w:hAnsi="Verdana"/>
        </w:rPr>
        <w:tab/>
      </w: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Yes</w:t>
      </w:r>
    </w:p>
    <w:p w14:paraId="5B41885A" w14:textId="77777777" w:rsidR="003D2190" w:rsidRPr="006223C5" w:rsidRDefault="003D2190" w:rsidP="000864C0">
      <w:pPr>
        <w:pStyle w:val="Question"/>
        <w:keepNext/>
        <w:spacing w:after="0"/>
        <w:ind w:right="873"/>
        <w:jc w:val="both"/>
        <w:rPr>
          <w:rFonts w:ascii="Verdana" w:hAnsi="Verdana"/>
          <w:b/>
        </w:rPr>
      </w:pPr>
      <w:r>
        <w:rPr>
          <w:rFonts w:ascii="Verdana" w:hAnsi="Verdana"/>
          <w:b/>
        </w:rPr>
        <w:tab/>
      </w:r>
      <w:r w:rsidR="00E32CB4">
        <w:rPr>
          <w:rFonts w:ascii="Verdana" w:hAnsi="Verdana"/>
          <w:b/>
        </w:rPr>
        <w:t>v</w:t>
      </w:r>
      <w:r>
        <w:rPr>
          <w:rFonts w:ascii="Verdana" w:hAnsi="Verdana"/>
          <w:b/>
        </w:rPr>
        <w:tab/>
      </w:r>
      <w:r w:rsidRPr="006223C5">
        <w:rPr>
          <w:rFonts w:ascii="Verdana" w:hAnsi="Verdana"/>
          <w:b/>
        </w:rPr>
        <w:t>had assets sequestrated</w:t>
      </w:r>
      <w:r w:rsidR="00A34772">
        <w:rPr>
          <w:rFonts w:ascii="Verdana" w:hAnsi="Verdana"/>
          <w:b/>
        </w:rPr>
        <w:t>?</w:t>
      </w:r>
    </w:p>
    <w:p w14:paraId="5B41885B" w14:textId="77777777" w:rsidR="003D2190" w:rsidRPr="00B27110" w:rsidRDefault="003D2190" w:rsidP="000864C0">
      <w:pPr>
        <w:pStyle w:val="QsyesnoChar"/>
        <w:tabs>
          <w:tab w:val="left" w:pos="1134"/>
        </w:tabs>
        <w:ind w:right="873"/>
        <w:jc w:val="both"/>
        <w:rPr>
          <w:rFonts w:ascii="Verdana" w:hAnsi="Verdana"/>
        </w:rPr>
      </w:pP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No</w:t>
      </w:r>
      <w:r w:rsidRPr="00B27110">
        <w:rPr>
          <w:rFonts w:ascii="Verdana" w:hAnsi="Verdana"/>
        </w:rPr>
        <w:tab/>
      </w:r>
      <w:r w:rsidRPr="00B27110">
        <w:rPr>
          <w:rFonts w:ascii="Verdana" w:hAnsi="Verdana"/>
        </w:rPr>
        <w:tab/>
      </w: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Yes</w:t>
      </w:r>
    </w:p>
    <w:p w14:paraId="5B41885C" w14:textId="77777777" w:rsidR="003D2190" w:rsidRPr="006223C5" w:rsidRDefault="003D2190" w:rsidP="000864C0">
      <w:pPr>
        <w:pStyle w:val="Question"/>
        <w:keepNext/>
        <w:spacing w:after="0"/>
        <w:ind w:right="873"/>
        <w:jc w:val="both"/>
        <w:rPr>
          <w:rFonts w:ascii="Verdana" w:hAnsi="Verdana"/>
          <w:b/>
        </w:rPr>
      </w:pPr>
      <w:r>
        <w:rPr>
          <w:rFonts w:ascii="Verdana" w:hAnsi="Verdana"/>
          <w:b/>
        </w:rPr>
        <w:tab/>
      </w:r>
      <w:r w:rsidRPr="006223C5">
        <w:rPr>
          <w:rFonts w:ascii="Verdana" w:hAnsi="Verdana"/>
          <w:b/>
        </w:rPr>
        <w:t>vi</w:t>
      </w:r>
      <w:r>
        <w:rPr>
          <w:rFonts w:ascii="Verdana" w:hAnsi="Verdana"/>
          <w:b/>
        </w:rPr>
        <w:tab/>
      </w:r>
      <w:r w:rsidRPr="006223C5">
        <w:rPr>
          <w:rFonts w:ascii="Verdana" w:hAnsi="Verdana"/>
          <w:b/>
        </w:rPr>
        <w:t>been involved in any proceeding relating to the above matters even if such proceedings did not result in the making of any kind of order or result in any kind of agreement?</w:t>
      </w:r>
    </w:p>
    <w:p w14:paraId="5B41885D" w14:textId="77777777" w:rsidR="003D2190" w:rsidRPr="00B27110" w:rsidRDefault="003D2190" w:rsidP="000864C0">
      <w:pPr>
        <w:pStyle w:val="QsyesnoChar"/>
        <w:tabs>
          <w:tab w:val="left" w:pos="1134"/>
        </w:tabs>
        <w:ind w:right="873"/>
        <w:jc w:val="both"/>
        <w:rPr>
          <w:rFonts w:ascii="Verdana" w:hAnsi="Verdana"/>
        </w:rPr>
      </w:pP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No</w:t>
      </w:r>
      <w:r w:rsidRPr="00B27110">
        <w:rPr>
          <w:rFonts w:ascii="Verdana" w:hAnsi="Verdana"/>
        </w:rPr>
        <w:tab/>
      </w:r>
      <w:r w:rsidRPr="00B27110">
        <w:rPr>
          <w:rFonts w:ascii="Verdana" w:hAnsi="Verdana"/>
        </w:rPr>
        <w:tab/>
      </w: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Yes</w:t>
      </w:r>
    </w:p>
    <w:p w14:paraId="5B41885E" w14:textId="1B97D1CE" w:rsidR="003D2190" w:rsidRPr="00B27110" w:rsidRDefault="003D2190" w:rsidP="000864C0">
      <w:pPr>
        <w:pStyle w:val="Question"/>
        <w:keepNext/>
        <w:spacing w:after="0"/>
        <w:ind w:right="873"/>
        <w:jc w:val="both"/>
        <w:rPr>
          <w:rFonts w:ascii="Verdana" w:hAnsi="Verdana"/>
          <w:b/>
        </w:rPr>
      </w:pPr>
      <w:r w:rsidRPr="00B27110">
        <w:rPr>
          <w:rFonts w:ascii="Verdana" w:hAnsi="Verdana"/>
          <w:b/>
        </w:rPr>
        <w:tab/>
      </w:r>
      <w:r w:rsidR="001D7A66">
        <w:rPr>
          <w:rFonts w:ascii="Verdana" w:hAnsi="Verdana"/>
          <w:b/>
        </w:rPr>
        <w:t>5</w:t>
      </w:r>
      <w:r w:rsidR="00E32CB4">
        <w:rPr>
          <w:rFonts w:ascii="Verdana" w:hAnsi="Verdana"/>
          <w:b/>
        </w:rPr>
        <w:t>.8</w:t>
      </w:r>
      <w:r w:rsidRPr="00B27110">
        <w:rPr>
          <w:rFonts w:ascii="Verdana" w:hAnsi="Verdana"/>
          <w:b/>
        </w:rPr>
        <w:tab/>
      </w:r>
      <w:r w:rsidR="007B51D9">
        <w:rPr>
          <w:rFonts w:ascii="Verdana" w:hAnsi="Verdana"/>
          <w:b/>
        </w:rPr>
        <w:t>Is the individual controller</w:t>
      </w:r>
      <w:r w:rsidRPr="00B27110">
        <w:rPr>
          <w:rFonts w:ascii="Verdana" w:hAnsi="Verdana"/>
          <w:snapToGrid w:val="0"/>
          <w:szCs w:val="18"/>
          <w:lang w:eastAsia="en-US"/>
        </w:rPr>
        <w:t xml:space="preserve"> </w:t>
      </w:r>
      <w:r w:rsidRPr="00B27110">
        <w:rPr>
          <w:rFonts w:ascii="Verdana" w:hAnsi="Verdana"/>
          <w:b/>
          <w:snapToGrid w:val="0"/>
          <w:szCs w:val="18"/>
          <w:lang w:eastAsia="en-US"/>
        </w:rPr>
        <w:t>currently</w:t>
      </w:r>
      <w:r w:rsidRPr="00B27110">
        <w:rPr>
          <w:rFonts w:ascii="Verdana" w:hAnsi="Verdana"/>
          <w:snapToGrid w:val="0"/>
          <w:szCs w:val="18"/>
          <w:lang w:eastAsia="en-US"/>
        </w:rPr>
        <w:t xml:space="preserve"> </w:t>
      </w:r>
      <w:r w:rsidRPr="00B27110">
        <w:rPr>
          <w:rFonts w:ascii="Verdana" w:hAnsi="Verdana"/>
          <w:b/>
          <w:snapToGrid w:val="0"/>
          <w:szCs w:val="18"/>
          <w:lang w:eastAsia="en-US"/>
        </w:rPr>
        <w:t xml:space="preserve">involved in any proceedings in relation to any of the matters set out in </w:t>
      </w:r>
      <w:r w:rsidR="004B367B">
        <w:rPr>
          <w:rFonts w:ascii="Verdana" w:hAnsi="Verdana"/>
          <w:b/>
          <w:snapToGrid w:val="0"/>
          <w:szCs w:val="18"/>
          <w:lang w:eastAsia="en-US"/>
        </w:rPr>
        <w:t xml:space="preserve">Questions </w:t>
      </w:r>
      <w:r w:rsidR="00676F48">
        <w:rPr>
          <w:rFonts w:ascii="Verdana" w:hAnsi="Verdana"/>
          <w:b/>
          <w:snapToGrid w:val="0"/>
          <w:szCs w:val="18"/>
          <w:lang w:eastAsia="en-US"/>
        </w:rPr>
        <w:t>5</w:t>
      </w:r>
      <w:r w:rsidRPr="00B27110">
        <w:rPr>
          <w:rFonts w:ascii="Verdana" w:hAnsi="Verdana"/>
          <w:b/>
          <w:snapToGrid w:val="0"/>
          <w:szCs w:val="18"/>
          <w:lang w:eastAsia="en-US"/>
        </w:rPr>
        <w:t>.</w:t>
      </w:r>
      <w:r w:rsidR="00265C1E">
        <w:rPr>
          <w:rFonts w:ascii="Verdana" w:hAnsi="Verdana"/>
          <w:b/>
          <w:snapToGrid w:val="0"/>
          <w:szCs w:val="18"/>
          <w:lang w:eastAsia="en-US"/>
        </w:rPr>
        <w:t>7</w:t>
      </w:r>
      <w:r w:rsidRPr="00B27110">
        <w:rPr>
          <w:rFonts w:ascii="Verdana" w:hAnsi="Verdana"/>
          <w:b/>
          <w:snapToGrid w:val="0"/>
          <w:szCs w:val="18"/>
          <w:lang w:eastAsia="en-US"/>
        </w:rPr>
        <w:t>(i) – (vi) above (</w:t>
      </w:r>
      <w:r w:rsidR="007B51D9">
        <w:rPr>
          <w:rFonts w:ascii="Verdana" w:hAnsi="Verdana"/>
          <w:b/>
          <w:snapToGrid w:val="0"/>
          <w:szCs w:val="18"/>
          <w:lang w:eastAsia="en-US"/>
        </w:rPr>
        <w:t>the individual controller</w:t>
      </w:r>
      <w:r w:rsidR="007B51D9" w:rsidRPr="00B27110">
        <w:rPr>
          <w:rFonts w:ascii="Verdana" w:hAnsi="Verdana"/>
          <w:b/>
          <w:snapToGrid w:val="0"/>
          <w:szCs w:val="18"/>
          <w:lang w:eastAsia="en-US"/>
        </w:rPr>
        <w:t xml:space="preserve"> </w:t>
      </w:r>
      <w:r w:rsidRPr="00B27110">
        <w:rPr>
          <w:rFonts w:ascii="Verdana" w:hAnsi="Verdana"/>
          <w:b/>
          <w:snapToGrid w:val="0"/>
          <w:szCs w:val="18"/>
          <w:lang w:eastAsia="en-US"/>
        </w:rPr>
        <w:t xml:space="preserve">should include where </w:t>
      </w:r>
      <w:r w:rsidR="007B51D9">
        <w:rPr>
          <w:rFonts w:ascii="Verdana" w:hAnsi="Verdana"/>
          <w:b/>
          <w:snapToGrid w:val="0"/>
          <w:szCs w:val="18"/>
          <w:lang w:eastAsia="en-US"/>
        </w:rPr>
        <w:t>they</w:t>
      </w:r>
      <w:r w:rsidR="007B51D9" w:rsidRPr="00B27110">
        <w:rPr>
          <w:rFonts w:ascii="Verdana" w:hAnsi="Verdana"/>
          <w:b/>
          <w:snapToGrid w:val="0"/>
          <w:szCs w:val="18"/>
          <w:lang w:eastAsia="en-US"/>
        </w:rPr>
        <w:t xml:space="preserve"> </w:t>
      </w:r>
      <w:r w:rsidRPr="00B27110">
        <w:rPr>
          <w:rFonts w:ascii="Verdana" w:hAnsi="Verdana"/>
          <w:b/>
          <w:snapToGrid w:val="0"/>
          <w:szCs w:val="18"/>
          <w:lang w:eastAsia="en-US"/>
        </w:rPr>
        <w:t xml:space="preserve">are in the </w:t>
      </w:r>
      <w:r w:rsidRPr="00B27110">
        <w:rPr>
          <w:rFonts w:ascii="Verdana" w:hAnsi="Verdana"/>
          <w:b/>
          <w:snapToGrid w:val="0"/>
          <w:szCs w:val="18"/>
          <w:lang w:eastAsia="en-US"/>
        </w:rPr>
        <w:lastRenderedPageBreak/>
        <w:t xml:space="preserve">process of entering into any kind of agreement in favour </w:t>
      </w:r>
      <w:r w:rsidR="00787189">
        <w:rPr>
          <w:rFonts w:ascii="Verdana" w:hAnsi="Verdana"/>
          <w:b/>
          <w:snapToGrid w:val="0"/>
          <w:szCs w:val="18"/>
          <w:lang w:eastAsia="en-US"/>
        </w:rPr>
        <w:t xml:space="preserve">of their </w:t>
      </w:r>
      <w:r w:rsidRPr="00B27110">
        <w:rPr>
          <w:rFonts w:ascii="Verdana" w:hAnsi="Verdana"/>
          <w:b/>
          <w:snapToGrid w:val="0"/>
          <w:szCs w:val="18"/>
          <w:lang w:eastAsia="en-US"/>
        </w:rPr>
        <w:t>creditors)?</w:t>
      </w:r>
    </w:p>
    <w:p w14:paraId="5B41885F" w14:textId="77777777" w:rsidR="003D2190" w:rsidRPr="00B27110" w:rsidRDefault="003D2190" w:rsidP="003D2190">
      <w:pPr>
        <w:pStyle w:val="QsyesnoChar"/>
        <w:tabs>
          <w:tab w:val="left" w:pos="1134"/>
        </w:tabs>
        <w:rPr>
          <w:rFonts w:ascii="Verdana" w:hAnsi="Verdana"/>
        </w:rPr>
      </w:pP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No</w:t>
      </w:r>
      <w:r w:rsidRPr="00B27110">
        <w:rPr>
          <w:rFonts w:ascii="Verdana" w:hAnsi="Verdana"/>
        </w:rPr>
        <w:tab/>
      </w:r>
      <w:r w:rsidRPr="00B27110">
        <w:rPr>
          <w:rFonts w:ascii="Verdana" w:hAnsi="Verdana"/>
        </w:rPr>
        <w:tab/>
      </w: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Yes</w:t>
      </w:r>
    </w:p>
    <w:p w14:paraId="5B418860" w14:textId="43EEA5DB" w:rsidR="003D2190" w:rsidRPr="00B27110" w:rsidRDefault="003D2190" w:rsidP="000864C0">
      <w:pPr>
        <w:pStyle w:val="Questionnote"/>
        <w:ind w:right="873"/>
        <w:jc w:val="both"/>
        <w:rPr>
          <w:rFonts w:ascii="Verdana" w:hAnsi="Verdana"/>
          <w:snapToGrid w:val="0"/>
          <w:lang w:eastAsia="en-US"/>
        </w:rPr>
      </w:pPr>
      <w:r w:rsidRPr="00B27110">
        <w:rPr>
          <w:rFonts w:ascii="Verdana" w:hAnsi="Verdana"/>
          <w:snapToGrid w:val="0"/>
          <w:lang w:eastAsia="en-US"/>
        </w:rPr>
        <w:t xml:space="preserve">Please specify in </w:t>
      </w:r>
      <w:r w:rsidR="004B367B">
        <w:rPr>
          <w:rFonts w:ascii="Verdana" w:hAnsi="Verdana"/>
          <w:snapToGrid w:val="0"/>
          <w:lang w:eastAsia="en-US"/>
        </w:rPr>
        <w:t>S</w:t>
      </w:r>
      <w:r w:rsidRPr="00B27110">
        <w:rPr>
          <w:rFonts w:ascii="Verdana" w:hAnsi="Verdana"/>
          <w:snapToGrid w:val="0"/>
          <w:lang w:eastAsia="en-US"/>
        </w:rPr>
        <w:t xml:space="preserve">ection </w:t>
      </w:r>
      <w:r w:rsidR="00373753">
        <w:rPr>
          <w:rFonts w:ascii="Verdana" w:hAnsi="Verdana"/>
          <w:snapToGrid w:val="0"/>
          <w:lang w:eastAsia="en-US"/>
        </w:rPr>
        <w:t>8</w:t>
      </w:r>
      <w:r w:rsidRPr="00B27110">
        <w:rPr>
          <w:rFonts w:ascii="Verdana" w:hAnsi="Verdana"/>
          <w:snapToGrid w:val="0"/>
          <w:lang w:eastAsia="en-US"/>
        </w:rPr>
        <w:t xml:space="preserve"> whether any bankruptcy orders made have been discharged.</w:t>
      </w:r>
    </w:p>
    <w:p w14:paraId="5B418861" w14:textId="2A589A83" w:rsidR="003D2190" w:rsidRPr="00B27110" w:rsidRDefault="00E32CB4" w:rsidP="000864C0">
      <w:pPr>
        <w:pStyle w:val="Question"/>
        <w:keepNext/>
        <w:spacing w:after="0"/>
        <w:ind w:right="873"/>
        <w:jc w:val="both"/>
        <w:rPr>
          <w:rFonts w:ascii="Verdana" w:hAnsi="Verdana"/>
          <w:b/>
        </w:rPr>
      </w:pPr>
      <w:r>
        <w:rPr>
          <w:rFonts w:ascii="Verdana" w:hAnsi="Verdana"/>
          <w:b/>
        </w:rPr>
        <w:tab/>
      </w:r>
      <w:r w:rsidR="001D7A66">
        <w:rPr>
          <w:rFonts w:ascii="Verdana" w:hAnsi="Verdana"/>
          <w:b/>
        </w:rPr>
        <w:t>5</w:t>
      </w:r>
      <w:r>
        <w:rPr>
          <w:rFonts w:ascii="Verdana" w:hAnsi="Verdana"/>
          <w:b/>
        </w:rPr>
        <w:t>.9</w:t>
      </w:r>
      <w:r w:rsidR="003D2190" w:rsidRPr="00B27110">
        <w:rPr>
          <w:rFonts w:ascii="Verdana" w:hAnsi="Verdana"/>
          <w:b/>
        </w:rPr>
        <w:tab/>
        <w:t>Do</w:t>
      </w:r>
      <w:r w:rsidR="007B51D9">
        <w:rPr>
          <w:rFonts w:ascii="Verdana" w:hAnsi="Verdana"/>
          <w:b/>
        </w:rPr>
        <w:t>es the individual controller</w:t>
      </w:r>
      <w:r w:rsidR="003D2190" w:rsidRPr="00B27110">
        <w:rPr>
          <w:rFonts w:ascii="Verdana" w:hAnsi="Verdana"/>
          <w:snapToGrid w:val="0"/>
          <w:szCs w:val="18"/>
        </w:rPr>
        <w:t xml:space="preserve"> </w:t>
      </w:r>
      <w:r w:rsidR="003D2190" w:rsidRPr="00B27110">
        <w:rPr>
          <w:rFonts w:ascii="Verdana" w:hAnsi="Verdana"/>
          <w:b/>
        </w:rPr>
        <w:t xml:space="preserve">have any outstanding financial obligations connected with regulated activities (including any activities regulated by the FCA or any other regulatory body), which </w:t>
      </w:r>
      <w:r w:rsidR="007B51D9">
        <w:rPr>
          <w:rFonts w:ascii="Verdana" w:hAnsi="Verdana"/>
          <w:b/>
        </w:rPr>
        <w:t>they</w:t>
      </w:r>
      <w:r w:rsidR="007B51D9" w:rsidRPr="00B27110">
        <w:rPr>
          <w:rFonts w:ascii="Verdana" w:hAnsi="Verdana"/>
          <w:b/>
        </w:rPr>
        <w:t xml:space="preserve"> </w:t>
      </w:r>
      <w:r w:rsidR="003D2190" w:rsidRPr="00B27110">
        <w:rPr>
          <w:rFonts w:ascii="Verdana" w:hAnsi="Verdana"/>
          <w:b/>
        </w:rPr>
        <w:t>have carried on in the past?</w:t>
      </w:r>
    </w:p>
    <w:p w14:paraId="5B418862" w14:textId="77777777" w:rsidR="003D2190" w:rsidRPr="00B27110" w:rsidRDefault="003D2190" w:rsidP="000864C0">
      <w:pPr>
        <w:pStyle w:val="QsyesnoChar"/>
        <w:tabs>
          <w:tab w:val="left" w:pos="1134"/>
        </w:tabs>
        <w:ind w:right="873"/>
        <w:jc w:val="both"/>
        <w:rPr>
          <w:rFonts w:ascii="Verdana" w:hAnsi="Verdana"/>
        </w:rPr>
      </w:pP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No</w:t>
      </w:r>
      <w:r w:rsidRPr="00B27110">
        <w:rPr>
          <w:rFonts w:ascii="Verdana" w:hAnsi="Verdana"/>
        </w:rPr>
        <w:tab/>
      </w:r>
      <w:r w:rsidRPr="00B27110">
        <w:rPr>
          <w:rFonts w:ascii="Verdana" w:hAnsi="Verdana"/>
        </w:rPr>
        <w:tab/>
      </w: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Yes</w:t>
      </w:r>
    </w:p>
    <w:p w14:paraId="5B418863" w14:textId="55D6B8FF" w:rsidR="003D2190" w:rsidRPr="00B27110" w:rsidRDefault="00E32CB4" w:rsidP="000864C0">
      <w:pPr>
        <w:pStyle w:val="Question"/>
        <w:keepNext/>
        <w:spacing w:after="0"/>
        <w:ind w:right="873"/>
        <w:jc w:val="both"/>
        <w:rPr>
          <w:rFonts w:ascii="Verdana" w:hAnsi="Verdana"/>
          <w:b/>
        </w:rPr>
      </w:pPr>
      <w:r>
        <w:rPr>
          <w:rFonts w:ascii="Verdana" w:hAnsi="Verdana"/>
          <w:b/>
        </w:rPr>
        <w:tab/>
      </w:r>
      <w:r w:rsidR="001D7A66">
        <w:rPr>
          <w:rFonts w:ascii="Verdana" w:hAnsi="Verdana"/>
          <w:b/>
        </w:rPr>
        <w:t>5</w:t>
      </w:r>
      <w:r>
        <w:rPr>
          <w:rFonts w:ascii="Verdana" w:hAnsi="Verdana"/>
          <w:b/>
        </w:rPr>
        <w:t>.10</w:t>
      </w:r>
      <w:r w:rsidR="003D2190" w:rsidRPr="00B27110">
        <w:rPr>
          <w:rFonts w:ascii="Verdana" w:hAnsi="Verdana"/>
          <w:b/>
        </w:rPr>
        <w:tab/>
        <w:t xml:space="preserve">If </w:t>
      </w:r>
      <w:r w:rsidR="007B51D9">
        <w:rPr>
          <w:rFonts w:ascii="Verdana" w:hAnsi="Verdana"/>
          <w:b/>
        </w:rPr>
        <w:t>the individual controller</w:t>
      </w:r>
      <w:r w:rsidR="007B51D9" w:rsidRPr="00B27110">
        <w:rPr>
          <w:rFonts w:ascii="Verdana" w:hAnsi="Verdana"/>
          <w:b/>
        </w:rPr>
        <w:t xml:space="preserve"> </w:t>
      </w:r>
      <w:r w:rsidR="003D2190" w:rsidRPr="00B27110">
        <w:rPr>
          <w:rFonts w:ascii="Verdana" w:hAnsi="Verdana"/>
          <w:b/>
        </w:rPr>
        <w:t>ha</w:t>
      </w:r>
      <w:r w:rsidR="007B51D9">
        <w:rPr>
          <w:rFonts w:ascii="Verdana" w:hAnsi="Verdana"/>
          <w:b/>
        </w:rPr>
        <w:t>s</w:t>
      </w:r>
      <w:r w:rsidR="003D2190" w:rsidRPr="00B27110">
        <w:rPr>
          <w:rFonts w:ascii="Verdana" w:hAnsi="Verdana"/>
          <w:b/>
        </w:rPr>
        <w:t xml:space="preserve"> answered yes to any of the questions </w:t>
      </w:r>
      <w:proofErr w:type="gramStart"/>
      <w:r w:rsidR="003D2190" w:rsidRPr="00B27110">
        <w:rPr>
          <w:rFonts w:ascii="Verdana" w:hAnsi="Verdana"/>
          <w:b/>
        </w:rPr>
        <w:t>above</w:t>
      </w:r>
      <w:proofErr w:type="gramEnd"/>
      <w:r w:rsidR="003D2190" w:rsidRPr="00B27110">
        <w:rPr>
          <w:rFonts w:ascii="Verdana" w:hAnsi="Verdana"/>
          <w:b/>
        </w:rPr>
        <w:t xml:space="preserve"> please give full details in </w:t>
      </w:r>
      <w:r w:rsidR="004B367B">
        <w:rPr>
          <w:rFonts w:ascii="Verdana" w:hAnsi="Verdana"/>
          <w:b/>
        </w:rPr>
        <w:t>S</w:t>
      </w:r>
      <w:r w:rsidR="003D2190" w:rsidRPr="00B27110">
        <w:rPr>
          <w:rFonts w:ascii="Verdana" w:hAnsi="Verdana"/>
          <w:b/>
        </w:rPr>
        <w:t xml:space="preserve">ection </w:t>
      </w:r>
      <w:r w:rsidR="00676F48">
        <w:rPr>
          <w:rFonts w:ascii="Verdana" w:hAnsi="Verdana"/>
          <w:b/>
        </w:rPr>
        <w:t>8</w:t>
      </w:r>
      <w:r w:rsidR="003D2190" w:rsidRPr="00B27110">
        <w:rPr>
          <w:rFonts w:ascii="Verdana" w:hAnsi="Verdana"/>
          <w:b/>
        </w:rPr>
        <w:t xml:space="preserve">. Tick this box to confirm that </w:t>
      </w:r>
      <w:r w:rsidR="00D0429D">
        <w:rPr>
          <w:rFonts w:ascii="Verdana" w:hAnsi="Verdana"/>
          <w:b/>
        </w:rPr>
        <w:t>the individual controller</w:t>
      </w:r>
      <w:r w:rsidR="003D2190" w:rsidRPr="00B27110">
        <w:rPr>
          <w:rFonts w:ascii="Verdana" w:hAnsi="Verdana"/>
          <w:b/>
        </w:rPr>
        <w:t xml:space="preserve"> ha</w:t>
      </w:r>
      <w:r w:rsidR="00D0429D">
        <w:rPr>
          <w:rFonts w:ascii="Verdana" w:hAnsi="Verdana"/>
          <w:b/>
        </w:rPr>
        <w:t>s</w:t>
      </w:r>
      <w:r w:rsidR="003D2190" w:rsidRPr="00B27110">
        <w:rPr>
          <w:rFonts w:ascii="Verdana" w:hAnsi="Verdana"/>
          <w:b/>
        </w:rPr>
        <w:t xml:space="preserve"> provided full details, including reason(s), date(s) and duration as applicable</w:t>
      </w:r>
      <w:r w:rsidR="003D2190">
        <w:rPr>
          <w:rFonts w:ascii="Verdana" w:hAnsi="Verdana"/>
          <w:b/>
        </w:rPr>
        <w:t xml:space="preserve"> a</w:t>
      </w:r>
      <w:r w:rsidR="00E923BB">
        <w:rPr>
          <w:rFonts w:ascii="Verdana" w:hAnsi="Verdana"/>
          <w:b/>
        </w:rPr>
        <w:t>s well as</w:t>
      </w:r>
      <w:r w:rsidR="003D2190">
        <w:rPr>
          <w:rFonts w:ascii="Verdana" w:hAnsi="Verdana"/>
          <w:b/>
        </w:rPr>
        <w:t xml:space="preserve"> supporting documents</w:t>
      </w:r>
      <w:r w:rsidR="001D45A9">
        <w:rPr>
          <w:rFonts w:ascii="Verdana" w:hAnsi="Verdana"/>
          <w:b/>
        </w:rPr>
        <w:t>.</w:t>
      </w:r>
    </w:p>
    <w:p w14:paraId="5B418864" w14:textId="77777777" w:rsidR="003D2190" w:rsidRPr="00B27110" w:rsidRDefault="003D2190" w:rsidP="003D2190">
      <w:pPr>
        <w:pStyle w:val="QsyesnoChar"/>
        <w:tabs>
          <w:tab w:val="left" w:pos="1134"/>
        </w:tabs>
        <w:rPr>
          <w:rFonts w:ascii="Verdana" w:hAnsi="Verdana"/>
        </w:rPr>
      </w:pP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Yes</w:t>
      </w:r>
    </w:p>
    <w:p w14:paraId="5B418865" w14:textId="77777777" w:rsidR="00E32CB4" w:rsidRDefault="00E32CB4" w:rsidP="00E32CB4">
      <w:pPr>
        <w:pStyle w:val="Questionnote"/>
        <w:rPr>
          <w:rFonts w:ascii="Verdana" w:hAnsi="Verdana"/>
          <w:b/>
          <w:sz w:val="22"/>
          <w:szCs w:val="22"/>
        </w:rPr>
      </w:pPr>
    </w:p>
    <w:p w14:paraId="5B418866" w14:textId="77777777" w:rsidR="00E32CB4" w:rsidRDefault="00E32CB4" w:rsidP="00E32CB4">
      <w:pPr>
        <w:pStyle w:val="Questionnote"/>
        <w:rPr>
          <w:rFonts w:ascii="Verdana" w:hAnsi="Verdana"/>
          <w:b/>
          <w:sz w:val="22"/>
          <w:szCs w:val="22"/>
        </w:rPr>
      </w:pPr>
    </w:p>
    <w:p w14:paraId="5B418867" w14:textId="77777777" w:rsidR="003D2190" w:rsidRPr="00E32CB4" w:rsidRDefault="003D2190" w:rsidP="00E32CB4">
      <w:pPr>
        <w:pStyle w:val="Questionnote"/>
        <w:rPr>
          <w:rFonts w:ascii="Verdana" w:hAnsi="Verdana"/>
          <w:b/>
          <w:sz w:val="22"/>
          <w:szCs w:val="22"/>
        </w:rPr>
      </w:pPr>
      <w:r w:rsidRPr="00E32CB4">
        <w:rPr>
          <w:rFonts w:ascii="Verdana" w:hAnsi="Verdana"/>
          <w:b/>
          <w:sz w:val="22"/>
          <w:szCs w:val="22"/>
        </w:rPr>
        <w:t>Business and employment matters</w:t>
      </w:r>
    </w:p>
    <w:p w14:paraId="5B418868" w14:textId="77777777" w:rsidR="003D2190" w:rsidRPr="00B27110" w:rsidRDefault="003D2190" w:rsidP="000864C0">
      <w:pPr>
        <w:pStyle w:val="Questionnote"/>
        <w:ind w:right="873"/>
        <w:jc w:val="both"/>
        <w:rPr>
          <w:rFonts w:ascii="Verdana" w:hAnsi="Verdana"/>
        </w:rPr>
      </w:pPr>
      <w:r w:rsidRPr="00B27110">
        <w:rPr>
          <w:rFonts w:ascii="Verdana" w:hAnsi="Verdana"/>
        </w:rPr>
        <w:t xml:space="preserve">In answering the </w:t>
      </w:r>
      <w:proofErr w:type="gramStart"/>
      <w:r w:rsidRPr="00B27110">
        <w:rPr>
          <w:rFonts w:ascii="Verdana" w:hAnsi="Verdana"/>
        </w:rPr>
        <w:t>questions</w:t>
      </w:r>
      <w:proofErr w:type="gramEnd"/>
      <w:r w:rsidRPr="00B27110">
        <w:rPr>
          <w:rFonts w:ascii="Verdana" w:hAnsi="Verdana"/>
        </w:rPr>
        <w:t xml:space="preserve"> </w:t>
      </w:r>
      <w:r w:rsidR="00D0429D">
        <w:rPr>
          <w:rFonts w:ascii="Verdana" w:hAnsi="Verdana"/>
        </w:rPr>
        <w:t>the individual controller</w:t>
      </w:r>
      <w:r w:rsidR="00D0429D" w:rsidRPr="00B27110">
        <w:rPr>
          <w:rFonts w:ascii="Verdana" w:hAnsi="Verdana"/>
        </w:rPr>
        <w:t xml:space="preserve"> </w:t>
      </w:r>
      <w:r w:rsidRPr="00B27110">
        <w:rPr>
          <w:rFonts w:ascii="Verdana" w:hAnsi="Verdana"/>
        </w:rPr>
        <w:t>should include matters whether in the United Kingdom or overseas.</w:t>
      </w:r>
    </w:p>
    <w:p w14:paraId="5B418869" w14:textId="2983F1C5" w:rsidR="003D2190" w:rsidRPr="00B27110" w:rsidRDefault="003D2190" w:rsidP="003D2190">
      <w:pPr>
        <w:pStyle w:val="Question"/>
        <w:keepNext/>
        <w:spacing w:after="0"/>
        <w:ind w:right="1701"/>
        <w:rPr>
          <w:rFonts w:ascii="Verdana" w:hAnsi="Verdana"/>
          <w:b/>
        </w:rPr>
      </w:pPr>
      <w:r w:rsidRPr="00B27110">
        <w:rPr>
          <w:rFonts w:ascii="Verdana" w:hAnsi="Verdana"/>
          <w:b/>
        </w:rPr>
        <w:tab/>
      </w:r>
      <w:r w:rsidR="001D7A66">
        <w:rPr>
          <w:rFonts w:ascii="Verdana" w:hAnsi="Verdana"/>
          <w:b/>
        </w:rPr>
        <w:t>5</w:t>
      </w:r>
      <w:r w:rsidRPr="00B27110">
        <w:rPr>
          <w:rFonts w:ascii="Verdana" w:hAnsi="Verdana"/>
          <w:b/>
        </w:rPr>
        <w:t>.1</w:t>
      </w:r>
      <w:r w:rsidR="00E32CB4">
        <w:rPr>
          <w:rFonts w:ascii="Verdana" w:hAnsi="Verdana"/>
          <w:b/>
        </w:rPr>
        <w:t>1</w:t>
      </w:r>
      <w:r w:rsidRPr="00B27110">
        <w:rPr>
          <w:rFonts w:ascii="Verdana" w:hAnsi="Verdana"/>
          <w:b/>
        </w:rPr>
        <w:tab/>
        <w:t>Ha</w:t>
      </w:r>
      <w:r>
        <w:rPr>
          <w:rFonts w:ascii="Verdana" w:hAnsi="Verdana"/>
          <w:b/>
        </w:rPr>
        <w:t>s</w:t>
      </w:r>
      <w:r w:rsidRPr="00B27110">
        <w:rPr>
          <w:rFonts w:ascii="Verdana" w:hAnsi="Verdana"/>
          <w:b/>
        </w:rPr>
        <w:t xml:space="preserve"> </w:t>
      </w:r>
      <w:r>
        <w:rPr>
          <w:rFonts w:ascii="Verdana" w:hAnsi="Verdana"/>
          <w:b/>
        </w:rPr>
        <w:t>the individual controller</w:t>
      </w:r>
      <w:r w:rsidRPr="00B27110">
        <w:rPr>
          <w:rFonts w:ascii="Verdana" w:hAnsi="Verdana"/>
          <w:b/>
        </w:rPr>
        <w:t xml:space="preserve"> ever been:</w:t>
      </w:r>
    </w:p>
    <w:p w14:paraId="5B41886A" w14:textId="77777777" w:rsidR="003D2190" w:rsidRPr="006223C5" w:rsidRDefault="003D2190" w:rsidP="003D2190">
      <w:pPr>
        <w:pStyle w:val="Question"/>
        <w:keepNext/>
        <w:spacing w:after="0"/>
        <w:ind w:right="1701"/>
        <w:rPr>
          <w:rFonts w:ascii="Verdana" w:hAnsi="Verdana"/>
          <w:b/>
        </w:rPr>
      </w:pPr>
      <w:r>
        <w:rPr>
          <w:rFonts w:ascii="Verdana" w:hAnsi="Verdana"/>
          <w:b/>
        </w:rPr>
        <w:tab/>
        <w:t>i</w:t>
      </w:r>
      <w:r>
        <w:rPr>
          <w:rFonts w:ascii="Verdana" w:hAnsi="Verdana"/>
          <w:b/>
        </w:rPr>
        <w:tab/>
      </w:r>
      <w:proofErr w:type="gramStart"/>
      <w:r w:rsidR="00FA2AB5">
        <w:rPr>
          <w:rFonts w:ascii="Verdana" w:hAnsi="Verdana"/>
          <w:b/>
        </w:rPr>
        <w:t>dismissed</w:t>
      </w:r>
      <w:r w:rsidR="00A34772">
        <w:rPr>
          <w:rFonts w:ascii="Verdana" w:hAnsi="Verdana"/>
          <w:b/>
        </w:rPr>
        <w:t>;</w:t>
      </w:r>
      <w:proofErr w:type="gramEnd"/>
    </w:p>
    <w:p w14:paraId="5B41886B" w14:textId="77777777" w:rsidR="003D2190" w:rsidRPr="00B27110" w:rsidRDefault="003D2190" w:rsidP="003D2190">
      <w:pPr>
        <w:pStyle w:val="QsyesnoChar"/>
        <w:tabs>
          <w:tab w:val="left" w:pos="1134"/>
        </w:tabs>
        <w:rPr>
          <w:rFonts w:ascii="Verdana" w:hAnsi="Verdana"/>
        </w:rPr>
      </w:pP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No</w:t>
      </w:r>
      <w:r w:rsidRPr="00B27110">
        <w:rPr>
          <w:rFonts w:ascii="Verdana" w:hAnsi="Verdana"/>
        </w:rPr>
        <w:tab/>
      </w:r>
      <w:r w:rsidRPr="00B27110">
        <w:rPr>
          <w:rFonts w:ascii="Verdana" w:hAnsi="Verdana"/>
        </w:rPr>
        <w:tab/>
      </w: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Yes</w:t>
      </w:r>
    </w:p>
    <w:p w14:paraId="5B41886C" w14:textId="77777777" w:rsidR="003D2190" w:rsidRPr="006223C5" w:rsidRDefault="003D2190" w:rsidP="003D2190">
      <w:pPr>
        <w:pStyle w:val="Question"/>
        <w:keepNext/>
        <w:spacing w:after="0"/>
        <w:ind w:right="1701"/>
        <w:rPr>
          <w:rFonts w:ascii="Verdana" w:hAnsi="Verdana"/>
          <w:b/>
        </w:rPr>
      </w:pPr>
      <w:r>
        <w:rPr>
          <w:rFonts w:ascii="Verdana" w:hAnsi="Verdana"/>
          <w:b/>
        </w:rPr>
        <w:tab/>
        <w:t>ii</w:t>
      </w:r>
      <w:r>
        <w:rPr>
          <w:rFonts w:ascii="Verdana" w:hAnsi="Verdana"/>
          <w:b/>
        </w:rPr>
        <w:tab/>
      </w:r>
      <w:r w:rsidR="00FA2AB5">
        <w:rPr>
          <w:rFonts w:ascii="Verdana" w:hAnsi="Verdana"/>
          <w:b/>
        </w:rPr>
        <w:t>asked to resign</w:t>
      </w:r>
      <w:r w:rsidR="00A34772">
        <w:rPr>
          <w:rFonts w:ascii="Verdana" w:hAnsi="Verdana"/>
          <w:b/>
        </w:rPr>
        <w:t>; or</w:t>
      </w:r>
    </w:p>
    <w:p w14:paraId="5B41886D" w14:textId="77777777" w:rsidR="003D2190" w:rsidRPr="00B27110" w:rsidRDefault="003D2190" w:rsidP="003D2190">
      <w:pPr>
        <w:pStyle w:val="QsyesnoChar"/>
        <w:tabs>
          <w:tab w:val="left" w:pos="1134"/>
        </w:tabs>
        <w:rPr>
          <w:rFonts w:ascii="Verdana" w:hAnsi="Verdana"/>
        </w:rPr>
      </w:pP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No</w:t>
      </w:r>
      <w:r w:rsidRPr="00B27110">
        <w:rPr>
          <w:rFonts w:ascii="Verdana" w:hAnsi="Verdana"/>
        </w:rPr>
        <w:tab/>
      </w:r>
      <w:r w:rsidRPr="00B27110">
        <w:rPr>
          <w:rFonts w:ascii="Verdana" w:hAnsi="Verdana"/>
        </w:rPr>
        <w:tab/>
      </w: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Yes</w:t>
      </w:r>
    </w:p>
    <w:p w14:paraId="5B41886E" w14:textId="77777777" w:rsidR="003D2190" w:rsidRPr="006223C5" w:rsidRDefault="003D2190" w:rsidP="003D2190">
      <w:pPr>
        <w:pStyle w:val="Question"/>
        <w:keepNext/>
        <w:spacing w:after="0"/>
        <w:ind w:right="1701"/>
        <w:rPr>
          <w:rFonts w:ascii="Verdana" w:hAnsi="Verdana"/>
          <w:b/>
        </w:rPr>
      </w:pPr>
      <w:r>
        <w:rPr>
          <w:rFonts w:ascii="Verdana" w:hAnsi="Verdana"/>
          <w:b/>
        </w:rPr>
        <w:tab/>
      </w:r>
      <w:r w:rsidRPr="006223C5">
        <w:rPr>
          <w:rFonts w:ascii="Verdana" w:hAnsi="Verdana"/>
          <w:b/>
        </w:rPr>
        <w:t>iii</w:t>
      </w:r>
      <w:r>
        <w:rPr>
          <w:rFonts w:ascii="Verdana" w:hAnsi="Verdana"/>
          <w:b/>
        </w:rPr>
        <w:tab/>
      </w:r>
      <w:r w:rsidRPr="006223C5">
        <w:rPr>
          <w:rFonts w:ascii="Verdana" w:hAnsi="Verdana"/>
          <w:b/>
        </w:rPr>
        <w:t>suspended</w:t>
      </w:r>
    </w:p>
    <w:p w14:paraId="5B41886F" w14:textId="77777777" w:rsidR="003D2190" w:rsidRPr="00B27110" w:rsidRDefault="003D2190" w:rsidP="003D2190">
      <w:pPr>
        <w:pStyle w:val="QsyesnoChar"/>
        <w:tabs>
          <w:tab w:val="left" w:pos="1134"/>
        </w:tabs>
        <w:rPr>
          <w:rFonts w:ascii="Verdana" w:hAnsi="Verdana"/>
        </w:rPr>
      </w:pP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No</w:t>
      </w:r>
      <w:r w:rsidRPr="00B27110">
        <w:rPr>
          <w:rFonts w:ascii="Verdana" w:hAnsi="Verdana"/>
        </w:rPr>
        <w:tab/>
      </w:r>
      <w:r w:rsidRPr="00B27110">
        <w:rPr>
          <w:rFonts w:ascii="Verdana" w:hAnsi="Verdana"/>
        </w:rPr>
        <w:tab/>
      </w: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Yes</w:t>
      </w:r>
    </w:p>
    <w:p w14:paraId="5B418870" w14:textId="77777777" w:rsidR="003D2190" w:rsidRPr="000034F6" w:rsidRDefault="003D2190" w:rsidP="000864C0">
      <w:pPr>
        <w:pStyle w:val="Question"/>
        <w:keepNext/>
        <w:spacing w:after="0"/>
        <w:ind w:right="873"/>
        <w:jc w:val="both"/>
        <w:rPr>
          <w:rFonts w:ascii="Verdana" w:hAnsi="Verdana"/>
          <w:b/>
        </w:rPr>
      </w:pPr>
      <w:r w:rsidRPr="00B27110">
        <w:rPr>
          <w:rFonts w:ascii="Verdana" w:hAnsi="Verdana"/>
          <w:b/>
        </w:rPr>
        <w:tab/>
      </w:r>
      <w:r w:rsidRPr="00B27110">
        <w:rPr>
          <w:rFonts w:ascii="Verdana" w:hAnsi="Verdana"/>
          <w:b/>
        </w:rPr>
        <w:tab/>
        <w:t xml:space="preserve">from any profession, vocation, office, employment, position of trust, fiduciary appointment or similar, </w:t>
      </w:r>
      <w:proofErr w:type="gramStart"/>
      <w:r w:rsidRPr="00B27110">
        <w:rPr>
          <w:rFonts w:ascii="Verdana" w:hAnsi="Verdana"/>
          <w:b/>
        </w:rPr>
        <w:t>whether or not</w:t>
      </w:r>
      <w:proofErr w:type="gramEnd"/>
      <w:r w:rsidRPr="00B27110">
        <w:rPr>
          <w:rFonts w:ascii="Verdana" w:hAnsi="Verdana"/>
          <w:b/>
        </w:rPr>
        <w:t xml:space="preserve"> remunerated?</w:t>
      </w:r>
      <w:r w:rsidR="000034F6">
        <w:rPr>
          <w:rFonts w:ascii="Verdana" w:hAnsi="Verdana"/>
          <w:b/>
        </w:rPr>
        <w:t xml:space="preserve"> </w:t>
      </w:r>
      <w:r w:rsidRPr="00FA2AB5">
        <w:rPr>
          <w:rFonts w:ascii="Verdana" w:hAnsi="Verdana"/>
        </w:rPr>
        <w:t>(</w:t>
      </w:r>
      <w:r w:rsidR="00FA2AB5" w:rsidRPr="00FA2AB5">
        <w:rPr>
          <w:rFonts w:ascii="Verdana" w:hAnsi="Verdana"/>
        </w:rPr>
        <w:t>The individual controller is</w:t>
      </w:r>
      <w:r w:rsidRPr="00FA2AB5">
        <w:rPr>
          <w:rFonts w:ascii="Verdana" w:hAnsi="Verdana"/>
        </w:rPr>
        <w:t xml:space="preserve"> not required to disclose an appointment coming to an end by passage of time</w:t>
      </w:r>
      <w:r w:rsidR="00624011">
        <w:rPr>
          <w:rFonts w:ascii="Verdana" w:hAnsi="Verdana"/>
        </w:rPr>
        <w:t>.</w:t>
      </w:r>
      <w:r w:rsidRPr="00FA2AB5">
        <w:rPr>
          <w:rFonts w:ascii="Verdana" w:hAnsi="Verdana"/>
        </w:rPr>
        <w:t>)</w:t>
      </w:r>
    </w:p>
    <w:p w14:paraId="5B418871" w14:textId="45DED1F5" w:rsidR="003D2190" w:rsidRPr="00B27110" w:rsidRDefault="003F2323" w:rsidP="003D2190">
      <w:pPr>
        <w:pStyle w:val="Question"/>
        <w:keepNext/>
        <w:spacing w:after="0"/>
        <w:ind w:right="1701"/>
        <w:rPr>
          <w:rFonts w:ascii="Verdana" w:hAnsi="Verdana"/>
          <w:b/>
        </w:rPr>
      </w:pPr>
      <w:r>
        <w:rPr>
          <w:rFonts w:ascii="Verdana" w:hAnsi="Verdana"/>
          <w:b/>
        </w:rPr>
        <w:tab/>
      </w:r>
      <w:r w:rsidR="001D7A66">
        <w:rPr>
          <w:rFonts w:ascii="Verdana" w:hAnsi="Verdana"/>
          <w:b/>
        </w:rPr>
        <w:t>5</w:t>
      </w:r>
      <w:r>
        <w:rPr>
          <w:rFonts w:ascii="Verdana" w:hAnsi="Verdana"/>
          <w:b/>
        </w:rPr>
        <w:t>.12</w:t>
      </w:r>
      <w:r w:rsidR="003D2190" w:rsidRPr="00B27110">
        <w:rPr>
          <w:rFonts w:ascii="Verdana" w:hAnsi="Verdana"/>
          <w:b/>
        </w:rPr>
        <w:tab/>
        <w:t>Ha</w:t>
      </w:r>
      <w:r w:rsidR="00BE3284">
        <w:rPr>
          <w:rFonts w:ascii="Verdana" w:hAnsi="Verdana"/>
          <w:b/>
        </w:rPr>
        <w:t xml:space="preserve">s the individual controller </w:t>
      </w:r>
      <w:r w:rsidR="003D2190" w:rsidRPr="00B27110">
        <w:rPr>
          <w:rFonts w:ascii="Verdana" w:hAnsi="Verdana"/>
          <w:b/>
        </w:rPr>
        <w:t>ever been:</w:t>
      </w:r>
    </w:p>
    <w:p w14:paraId="5B418872" w14:textId="77777777" w:rsidR="003D2190" w:rsidRPr="006223C5" w:rsidRDefault="003D2190" w:rsidP="00676F48">
      <w:pPr>
        <w:pStyle w:val="Question"/>
        <w:keepNext/>
        <w:spacing w:after="0"/>
        <w:ind w:right="873"/>
        <w:rPr>
          <w:rFonts w:ascii="Verdana" w:hAnsi="Verdana"/>
          <w:b/>
        </w:rPr>
      </w:pPr>
      <w:r>
        <w:rPr>
          <w:rFonts w:ascii="Verdana" w:hAnsi="Verdana"/>
          <w:b/>
        </w:rPr>
        <w:tab/>
      </w:r>
      <w:r w:rsidR="003F2323">
        <w:rPr>
          <w:rFonts w:ascii="Verdana" w:hAnsi="Verdana"/>
          <w:b/>
        </w:rPr>
        <w:t>i</w:t>
      </w:r>
      <w:r>
        <w:rPr>
          <w:rFonts w:ascii="Verdana" w:hAnsi="Verdana"/>
          <w:b/>
        </w:rPr>
        <w:tab/>
      </w:r>
      <w:r w:rsidRPr="006223C5">
        <w:rPr>
          <w:rFonts w:ascii="Verdana" w:hAnsi="Verdana"/>
          <w:b/>
        </w:rPr>
        <w:t xml:space="preserve">disqualified from acting as a director or similar </w:t>
      </w:r>
      <w:proofErr w:type="gramStart"/>
      <w:r w:rsidRPr="006223C5">
        <w:rPr>
          <w:rFonts w:ascii="Verdana" w:hAnsi="Verdana"/>
          <w:b/>
        </w:rPr>
        <w:t>position?</w:t>
      </w:r>
      <w:proofErr w:type="gramEnd"/>
    </w:p>
    <w:p w14:paraId="5B418873" w14:textId="77777777" w:rsidR="003D2190" w:rsidRPr="00B27110" w:rsidRDefault="003D2190" w:rsidP="000864C0">
      <w:pPr>
        <w:pStyle w:val="QsyesnoChar"/>
        <w:tabs>
          <w:tab w:val="left" w:pos="1134"/>
        </w:tabs>
        <w:ind w:right="873"/>
        <w:rPr>
          <w:rFonts w:ascii="Verdana" w:hAnsi="Verdana"/>
        </w:rPr>
      </w:pP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No</w:t>
      </w:r>
      <w:r w:rsidRPr="00B27110">
        <w:rPr>
          <w:rFonts w:ascii="Verdana" w:hAnsi="Verdana"/>
        </w:rPr>
        <w:tab/>
      </w:r>
      <w:r w:rsidRPr="00B27110">
        <w:rPr>
          <w:rFonts w:ascii="Verdana" w:hAnsi="Verdana"/>
        </w:rPr>
        <w:tab/>
      </w: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Yes</w:t>
      </w:r>
    </w:p>
    <w:p w14:paraId="5B418874" w14:textId="77777777" w:rsidR="003D2190" w:rsidRPr="006223C5" w:rsidRDefault="003D2190" w:rsidP="000864C0">
      <w:pPr>
        <w:pStyle w:val="Question"/>
        <w:keepNext/>
        <w:tabs>
          <w:tab w:val="left" w:pos="6804"/>
        </w:tabs>
        <w:spacing w:after="0"/>
        <w:ind w:right="873"/>
        <w:jc w:val="both"/>
        <w:rPr>
          <w:rFonts w:ascii="Verdana" w:hAnsi="Verdana"/>
          <w:b/>
        </w:rPr>
      </w:pPr>
      <w:r>
        <w:rPr>
          <w:rFonts w:ascii="Verdana" w:hAnsi="Verdana"/>
          <w:b/>
        </w:rPr>
        <w:tab/>
        <w:t>ii</w:t>
      </w:r>
      <w:r>
        <w:rPr>
          <w:rFonts w:ascii="Verdana" w:hAnsi="Verdana"/>
          <w:b/>
        </w:rPr>
        <w:tab/>
      </w:r>
      <w:r w:rsidRPr="006223C5">
        <w:rPr>
          <w:rFonts w:ascii="Verdana" w:hAnsi="Verdana"/>
          <w:b/>
        </w:rPr>
        <w:t>the subject of any proceedings of a disciplinary nature (</w:t>
      </w:r>
      <w:proofErr w:type="gramStart"/>
      <w:r w:rsidRPr="006223C5">
        <w:rPr>
          <w:rFonts w:ascii="Verdana" w:hAnsi="Verdana"/>
          <w:b/>
        </w:rPr>
        <w:t>whether or not</w:t>
      </w:r>
      <w:proofErr w:type="gramEnd"/>
      <w:r w:rsidRPr="006223C5">
        <w:rPr>
          <w:rFonts w:ascii="Verdana" w:hAnsi="Verdana"/>
          <w:b/>
        </w:rPr>
        <w:t xml:space="preserve"> the proceedings resulted in any finding)?</w:t>
      </w:r>
    </w:p>
    <w:p w14:paraId="5B418875" w14:textId="77777777" w:rsidR="003D2190" w:rsidRPr="00B27110" w:rsidRDefault="003D2190" w:rsidP="000864C0">
      <w:pPr>
        <w:pStyle w:val="QsyesnoChar"/>
        <w:tabs>
          <w:tab w:val="left" w:pos="1134"/>
        </w:tabs>
        <w:ind w:right="873"/>
        <w:jc w:val="both"/>
        <w:rPr>
          <w:rFonts w:ascii="Verdana" w:hAnsi="Verdana"/>
        </w:rPr>
      </w:pP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No</w:t>
      </w:r>
      <w:r w:rsidRPr="00B27110">
        <w:rPr>
          <w:rFonts w:ascii="Verdana" w:hAnsi="Verdana"/>
        </w:rPr>
        <w:tab/>
      </w:r>
      <w:r w:rsidRPr="00B27110">
        <w:rPr>
          <w:rFonts w:ascii="Verdana" w:hAnsi="Verdana"/>
        </w:rPr>
        <w:tab/>
      </w: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Yes</w:t>
      </w:r>
    </w:p>
    <w:p w14:paraId="5B418876" w14:textId="77777777" w:rsidR="003D2190" w:rsidRPr="006223C5" w:rsidRDefault="003D2190" w:rsidP="000864C0">
      <w:pPr>
        <w:pStyle w:val="Question"/>
        <w:keepNext/>
        <w:spacing w:after="0"/>
        <w:ind w:right="873"/>
        <w:jc w:val="both"/>
        <w:rPr>
          <w:rFonts w:ascii="Verdana" w:hAnsi="Verdana"/>
          <w:b/>
        </w:rPr>
      </w:pPr>
      <w:r>
        <w:rPr>
          <w:rFonts w:ascii="Verdana" w:hAnsi="Verdana"/>
          <w:b/>
        </w:rPr>
        <w:tab/>
        <w:t>iii</w:t>
      </w:r>
      <w:r>
        <w:rPr>
          <w:rFonts w:ascii="Verdana" w:hAnsi="Verdana"/>
          <w:b/>
        </w:rPr>
        <w:tab/>
      </w:r>
      <w:r w:rsidRPr="006223C5">
        <w:rPr>
          <w:rFonts w:ascii="Verdana" w:hAnsi="Verdana"/>
          <w:b/>
        </w:rPr>
        <w:t>the subject of any investigation which might lead to or might have led to disciplinary proceedings?</w:t>
      </w:r>
    </w:p>
    <w:p w14:paraId="5B418877" w14:textId="77777777" w:rsidR="003D2190" w:rsidRPr="00B27110" w:rsidRDefault="003D2190" w:rsidP="000864C0">
      <w:pPr>
        <w:pStyle w:val="QsyesnoChar"/>
        <w:tabs>
          <w:tab w:val="left" w:pos="1134"/>
        </w:tabs>
        <w:ind w:right="873"/>
        <w:jc w:val="both"/>
        <w:rPr>
          <w:rFonts w:ascii="Verdana" w:hAnsi="Verdana"/>
        </w:rPr>
      </w:pP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No</w:t>
      </w:r>
      <w:r w:rsidRPr="00B27110">
        <w:rPr>
          <w:rFonts w:ascii="Verdana" w:hAnsi="Verdana"/>
        </w:rPr>
        <w:tab/>
      </w:r>
      <w:r w:rsidRPr="00B27110">
        <w:rPr>
          <w:rFonts w:ascii="Verdana" w:hAnsi="Verdana"/>
        </w:rPr>
        <w:tab/>
      </w: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Yes</w:t>
      </w:r>
    </w:p>
    <w:p w14:paraId="5B418878" w14:textId="77777777" w:rsidR="003D2190" w:rsidRPr="006223C5" w:rsidRDefault="003D2190" w:rsidP="000864C0">
      <w:pPr>
        <w:pStyle w:val="Question"/>
        <w:keepNext/>
        <w:spacing w:after="0"/>
        <w:ind w:right="873"/>
        <w:jc w:val="both"/>
        <w:rPr>
          <w:rFonts w:ascii="Verdana" w:hAnsi="Verdana"/>
          <w:b/>
        </w:rPr>
      </w:pPr>
      <w:r>
        <w:rPr>
          <w:rFonts w:ascii="Verdana" w:hAnsi="Verdana"/>
          <w:b/>
        </w:rPr>
        <w:tab/>
      </w:r>
      <w:r w:rsidRPr="006223C5">
        <w:rPr>
          <w:rFonts w:ascii="Verdana" w:hAnsi="Verdana"/>
          <w:b/>
        </w:rPr>
        <w:t>iv</w:t>
      </w:r>
      <w:r>
        <w:rPr>
          <w:rFonts w:ascii="Verdana" w:hAnsi="Verdana"/>
          <w:b/>
        </w:rPr>
        <w:tab/>
      </w:r>
      <w:r w:rsidRPr="006223C5">
        <w:rPr>
          <w:rFonts w:ascii="Verdana" w:hAnsi="Verdana"/>
          <w:b/>
        </w:rPr>
        <w:t xml:space="preserve">notified of any potential proceedings of a disciplinary </w:t>
      </w:r>
      <w:proofErr w:type="gramStart"/>
      <w:r w:rsidRPr="006223C5">
        <w:rPr>
          <w:rFonts w:ascii="Verdana" w:hAnsi="Verdana"/>
          <w:b/>
        </w:rPr>
        <w:t>nature?</w:t>
      </w:r>
      <w:proofErr w:type="gramEnd"/>
    </w:p>
    <w:p w14:paraId="5B418879" w14:textId="77777777" w:rsidR="003D2190" w:rsidRPr="00B27110" w:rsidRDefault="003D2190" w:rsidP="000864C0">
      <w:pPr>
        <w:pStyle w:val="QsyesnoChar"/>
        <w:tabs>
          <w:tab w:val="left" w:pos="1134"/>
        </w:tabs>
        <w:ind w:right="873"/>
        <w:jc w:val="both"/>
        <w:rPr>
          <w:rFonts w:ascii="Verdana" w:hAnsi="Verdana"/>
        </w:rPr>
      </w:pP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No</w:t>
      </w:r>
      <w:r w:rsidRPr="00B27110">
        <w:rPr>
          <w:rFonts w:ascii="Verdana" w:hAnsi="Verdana"/>
        </w:rPr>
        <w:tab/>
      </w:r>
      <w:r w:rsidRPr="00B27110">
        <w:rPr>
          <w:rFonts w:ascii="Verdana" w:hAnsi="Verdana"/>
        </w:rPr>
        <w:tab/>
      </w: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Yes</w:t>
      </w:r>
    </w:p>
    <w:p w14:paraId="5B41887A" w14:textId="77777777" w:rsidR="003D2190" w:rsidRPr="006223C5" w:rsidRDefault="003D2190" w:rsidP="000864C0">
      <w:pPr>
        <w:pStyle w:val="Question"/>
        <w:keepNext/>
        <w:spacing w:after="0"/>
        <w:ind w:right="873"/>
        <w:jc w:val="both"/>
        <w:rPr>
          <w:rFonts w:ascii="Verdana" w:hAnsi="Verdana"/>
          <w:b/>
        </w:rPr>
      </w:pPr>
      <w:r>
        <w:rPr>
          <w:rFonts w:ascii="Verdana" w:hAnsi="Verdana"/>
          <w:b/>
        </w:rPr>
        <w:tab/>
      </w:r>
      <w:r w:rsidRPr="006223C5">
        <w:rPr>
          <w:rFonts w:ascii="Verdana" w:hAnsi="Verdana"/>
          <w:b/>
        </w:rPr>
        <w:t>v</w:t>
      </w:r>
      <w:r>
        <w:rPr>
          <w:rFonts w:ascii="Verdana" w:hAnsi="Verdana"/>
          <w:b/>
        </w:rPr>
        <w:tab/>
      </w:r>
      <w:r w:rsidRPr="006223C5">
        <w:rPr>
          <w:rFonts w:ascii="Verdana" w:hAnsi="Verdana"/>
          <w:b/>
        </w:rPr>
        <w:t>the subject of any allegations of malpractice or misconduct in connection with any business activities?</w:t>
      </w:r>
    </w:p>
    <w:p w14:paraId="5B41887B" w14:textId="77777777" w:rsidR="003D2190" w:rsidRPr="00B27110" w:rsidRDefault="003D2190" w:rsidP="000864C0">
      <w:pPr>
        <w:pStyle w:val="QsyesnoChar"/>
        <w:tabs>
          <w:tab w:val="left" w:pos="1134"/>
        </w:tabs>
        <w:ind w:right="873"/>
        <w:jc w:val="both"/>
        <w:rPr>
          <w:rFonts w:ascii="Verdana" w:hAnsi="Verdana"/>
        </w:rPr>
      </w:pP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No</w:t>
      </w:r>
      <w:r w:rsidRPr="00B27110">
        <w:rPr>
          <w:rFonts w:ascii="Verdana" w:hAnsi="Verdana"/>
        </w:rPr>
        <w:tab/>
      </w:r>
      <w:r w:rsidRPr="00B27110">
        <w:rPr>
          <w:rFonts w:ascii="Verdana" w:hAnsi="Verdana"/>
        </w:rPr>
        <w:tab/>
      </w: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Yes</w:t>
      </w:r>
    </w:p>
    <w:p w14:paraId="5B41887C" w14:textId="20E4EF21" w:rsidR="003D2190" w:rsidRPr="00B27110" w:rsidRDefault="003F2323" w:rsidP="000864C0">
      <w:pPr>
        <w:pStyle w:val="Question"/>
        <w:keepNext/>
        <w:spacing w:after="0"/>
        <w:ind w:right="873"/>
        <w:jc w:val="both"/>
        <w:rPr>
          <w:rFonts w:ascii="Verdana" w:hAnsi="Verdana"/>
          <w:b/>
        </w:rPr>
      </w:pPr>
      <w:r>
        <w:rPr>
          <w:rFonts w:ascii="Verdana" w:hAnsi="Verdana"/>
          <w:b/>
        </w:rPr>
        <w:tab/>
      </w:r>
      <w:r w:rsidR="001D7A66">
        <w:rPr>
          <w:rFonts w:ascii="Verdana" w:hAnsi="Verdana"/>
          <w:b/>
        </w:rPr>
        <w:t>5</w:t>
      </w:r>
      <w:r>
        <w:rPr>
          <w:rFonts w:ascii="Verdana" w:hAnsi="Verdana"/>
          <w:b/>
        </w:rPr>
        <w:t>.13</w:t>
      </w:r>
      <w:r w:rsidR="003D2190" w:rsidRPr="00B27110">
        <w:rPr>
          <w:rFonts w:ascii="Verdana" w:hAnsi="Verdana"/>
          <w:b/>
        </w:rPr>
        <w:tab/>
        <w:t xml:space="preserve">If </w:t>
      </w:r>
      <w:r w:rsidR="00DC35B4">
        <w:rPr>
          <w:rFonts w:ascii="Verdana" w:hAnsi="Verdana"/>
          <w:b/>
        </w:rPr>
        <w:t>the individual controller</w:t>
      </w:r>
      <w:r w:rsidR="003D2190" w:rsidRPr="00B27110">
        <w:rPr>
          <w:rFonts w:ascii="Verdana" w:hAnsi="Verdana"/>
          <w:b/>
        </w:rPr>
        <w:t xml:space="preserve"> h</w:t>
      </w:r>
      <w:r w:rsidR="00D0429D">
        <w:rPr>
          <w:rFonts w:ascii="Verdana" w:hAnsi="Verdana"/>
          <w:b/>
        </w:rPr>
        <w:t>as</w:t>
      </w:r>
      <w:r w:rsidR="003D2190" w:rsidRPr="00B27110">
        <w:rPr>
          <w:rFonts w:ascii="Verdana" w:hAnsi="Verdana"/>
          <w:b/>
        </w:rPr>
        <w:t xml:space="preserve"> answered yes to any of the questions abov</w:t>
      </w:r>
      <w:r>
        <w:rPr>
          <w:rFonts w:ascii="Verdana" w:hAnsi="Verdana"/>
          <w:b/>
        </w:rPr>
        <w:t>e, please give full details in S</w:t>
      </w:r>
      <w:r w:rsidR="003D2190" w:rsidRPr="00B27110">
        <w:rPr>
          <w:rFonts w:ascii="Verdana" w:hAnsi="Verdana"/>
          <w:b/>
        </w:rPr>
        <w:t xml:space="preserve">ection </w:t>
      </w:r>
      <w:r w:rsidR="00676F48">
        <w:rPr>
          <w:rFonts w:ascii="Verdana" w:hAnsi="Verdana"/>
          <w:b/>
        </w:rPr>
        <w:t>8</w:t>
      </w:r>
      <w:r w:rsidR="003D2190" w:rsidRPr="00B27110">
        <w:rPr>
          <w:rFonts w:ascii="Verdana" w:hAnsi="Verdana"/>
          <w:b/>
        </w:rPr>
        <w:t>. This a</w:t>
      </w:r>
      <w:r w:rsidR="00624011">
        <w:rPr>
          <w:rFonts w:ascii="Verdana" w:hAnsi="Verdana"/>
          <w:b/>
        </w:rPr>
        <w:t>s</w:t>
      </w:r>
      <w:r w:rsidR="003D2190" w:rsidRPr="00B27110">
        <w:rPr>
          <w:rFonts w:ascii="Verdana" w:hAnsi="Verdana"/>
          <w:b/>
        </w:rPr>
        <w:t xml:space="preserve"> a minimum should include the reason(s), date(s) and duration as applicable</w:t>
      </w:r>
      <w:r w:rsidR="00234A25">
        <w:rPr>
          <w:rFonts w:ascii="Verdana" w:hAnsi="Verdana"/>
          <w:b/>
        </w:rPr>
        <w:t>,</w:t>
      </w:r>
      <w:r w:rsidR="003D2190">
        <w:rPr>
          <w:rFonts w:ascii="Verdana" w:hAnsi="Verdana"/>
          <w:b/>
        </w:rPr>
        <w:t xml:space="preserve"> </w:t>
      </w:r>
      <w:r w:rsidR="00FA2AB5">
        <w:rPr>
          <w:rFonts w:ascii="Verdana" w:hAnsi="Verdana"/>
          <w:b/>
        </w:rPr>
        <w:t xml:space="preserve">as well as </w:t>
      </w:r>
      <w:r w:rsidR="003D2190">
        <w:rPr>
          <w:rFonts w:ascii="Verdana" w:hAnsi="Verdana"/>
          <w:b/>
        </w:rPr>
        <w:t>supporting documents</w:t>
      </w:r>
      <w:r w:rsidR="00D0429D">
        <w:rPr>
          <w:rFonts w:ascii="Verdana" w:hAnsi="Verdana"/>
          <w:b/>
        </w:rPr>
        <w:t>.</w:t>
      </w:r>
      <w:r w:rsidR="003D2190" w:rsidRPr="00B27110">
        <w:rPr>
          <w:rFonts w:ascii="Verdana" w:hAnsi="Verdana"/>
          <w:b/>
        </w:rPr>
        <w:t xml:space="preserve"> Tick this box </w:t>
      </w:r>
      <w:r w:rsidR="00787189">
        <w:rPr>
          <w:rFonts w:ascii="Verdana" w:hAnsi="Verdana"/>
          <w:b/>
        </w:rPr>
        <w:t xml:space="preserve">to </w:t>
      </w:r>
      <w:r w:rsidR="003D2190" w:rsidRPr="00B27110">
        <w:rPr>
          <w:rFonts w:ascii="Verdana" w:hAnsi="Verdana"/>
          <w:b/>
        </w:rPr>
        <w:t>confirm that full details</w:t>
      </w:r>
      <w:r w:rsidR="00787189" w:rsidRPr="00787189">
        <w:rPr>
          <w:rFonts w:ascii="Verdana" w:hAnsi="Verdana"/>
          <w:b/>
        </w:rPr>
        <w:t xml:space="preserve"> </w:t>
      </w:r>
      <w:r w:rsidR="00787189">
        <w:rPr>
          <w:rFonts w:ascii="Verdana" w:hAnsi="Verdana"/>
          <w:b/>
        </w:rPr>
        <w:t xml:space="preserve">have been </w:t>
      </w:r>
      <w:r w:rsidR="00787189" w:rsidRPr="00B27110">
        <w:rPr>
          <w:rFonts w:ascii="Verdana" w:hAnsi="Verdana"/>
          <w:b/>
        </w:rPr>
        <w:t>provided</w:t>
      </w:r>
      <w:r w:rsidR="00624011">
        <w:rPr>
          <w:rFonts w:ascii="Verdana" w:hAnsi="Verdana"/>
          <w:b/>
        </w:rPr>
        <w:t>.</w:t>
      </w:r>
    </w:p>
    <w:p w14:paraId="5B41887D" w14:textId="77777777" w:rsidR="003D2190" w:rsidRPr="00B27110" w:rsidRDefault="003D2190" w:rsidP="003D2190">
      <w:pPr>
        <w:pStyle w:val="QsyesnoChar"/>
        <w:tabs>
          <w:tab w:val="left" w:pos="1134"/>
        </w:tabs>
        <w:rPr>
          <w:rFonts w:ascii="Verdana" w:hAnsi="Verdana"/>
        </w:rPr>
      </w:pP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Yes</w:t>
      </w:r>
    </w:p>
    <w:p w14:paraId="5B41887E" w14:textId="5827FDBB" w:rsidR="003D2190" w:rsidRPr="00A4163F" w:rsidRDefault="003D2190" w:rsidP="003D2190">
      <w:pPr>
        <w:pStyle w:val="Qsheading1"/>
        <w:rPr>
          <w:rFonts w:ascii="Verdana" w:hAnsi="Verdana"/>
        </w:rPr>
      </w:pPr>
      <w:r w:rsidRPr="00A4163F">
        <w:rPr>
          <w:rFonts w:ascii="Verdana" w:hAnsi="Verdana"/>
        </w:rPr>
        <w:lastRenderedPageBreak/>
        <w:t>Regulatory matters</w:t>
      </w:r>
    </w:p>
    <w:p w14:paraId="5B41887F" w14:textId="77777777" w:rsidR="003D2190" w:rsidRPr="00B27110" w:rsidRDefault="003D2190" w:rsidP="000864C0">
      <w:pPr>
        <w:pStyle w:val="Questionnote"/>
        <w:ind w:right="873"/>
        <w:jc w:val="both"/>
        <w:rPr>
          <w:rFonts w:ascii="Verdana" w:hAnsi="Verdana"/>
        </w:rPr>
      </w:pPr>
      <w:r w:rsidRPr="00B27110">
        <w:rPr>
          <w:rFonts w:ascii="Verdana" w:hAnsi="Verdana"/>
        </w:rPr>
        <w:t xml:space="preserve">In answering the questions in </w:t>
      </w:r>
      <w:r>
        <w:rPr>
          <w:rFonts w:ascii="Verdana" w:hAnsi="Verdana"/>
        </w:rPr>
        <w:t xml:space="preserve">this </w:t>
      </w:r>
      <w:proofErr w:type="gramStart"/>
      <w:r>
        <w:rPr>
          <w:rFonts w:ascii="Verdana" w:hAnsi="Verdana"/>
        </w:rPr>
        <w:t>section</w:t>
      </w:r>
      <w:proofErr w:type="gramEnd"/>
      <w:r w:rsidRPr="00B27110">
        <w:rPr>
          <w:rFonts w:ascii="Verdana" w:hAnsi="Verdana"/>
        </w:rPr>
        <w:t xml:space="preserve"> </w:t>
      </w:r>
      <w:r w:rsidR="00D0429D">
        <w:rPr>
          <w:rFonts w:ascii="Verdana" w:hAnsi="Verdana"/>
        </w:rPr>
        <w:t>the individual controller</w:t>
      </w:r>
      <w:r w:rsidR="00D0429D" w:rsidRPr="00B27110">
        <w:rPr>
          <w:rFonts w:ascii="Verdana" w:hAnsi="Verdana"/>
        </w:rPr>
        <w:t xml:space="preserve"> </w:t>
      </w:r>
      <w:r w:rsidRPr="00B27110">
        <w:rPr>
          <w:rFonts w:ascii="Verdana" w:hAnsi="Verdana"/>
        </w:rPr>
        <w:t>should include matters whether in the United Kingdom or overseas.</w:t>
      </w:r>
    </w:p>
    <w:p w14:paraId="5B418880" w14:textId="09B6820F" w:rsidR="003D2190" w:rsidRPr="00B27110" w:rsidRDefault="003D2190" w:rsidP="000864C0">
      <w:pPr>
        <w:pStyle w:val="Question"/>
        <w:keepNext/>
        <w:spacing w:after="0"/>
        <w:ind w:right="1701"/>
        <w:jc w:val="both"/>
        <w:rPr>
          <w:rFonts w:ascii="Verdana" w:hAnsi="Verdana"/>
          <w:b/>
        </w:rPr>
      </w:pPr>
      <w:r w:rsidRPr="00B27110">
        <w:rPr>
          <w:rFonts w:ascii="Verdana" w:hAnsi="Verdana"/>
          <w:b/>
        </w:rPr>
        <w:tab/>
      </w:r>
      <w:r w:rsidR="001D7A66">
        <w:rPr>
          <w:rFonts w:ascii="Verdana" w:hAnsi="Verdana"/>
          <w:b/>
        </w:rPr>
        <w:t>5</w:t>
      </w:r>
      <w:r w:rsidRPr="00B27110">
        <w:rPr>
          <w:rFonts w:ascii="Verdana" w:hAnsi="Verdana"/>
          <w:b/>
        </w:rPr>
        <w:t>.1</w:t>
      </w:r>
      <w:r w:rsidR="003F2323">
        <w:rPr>
          <w:rFonts w:ascii="Verdana" w:hAnsi="Verdana"/>
          <w:b/>
        </w:rPr>
        <w:t>4</w:t>
      </w:r>
      <w:r w:rsidRPr="00B27110">
        <w:rPr>
          <w:rFonts w:ascii="Verdana" w:hAnsi="Verdana"/>
          <w:b/>
        </w:rPr>
        <w:tab/>
      </w:r>
      <w:r w:rsidR="00BE3284">
        <w:rPr>
          <w:rFonts w:ascii="Verdana" w:hAnsi="Verdana"/>
          <w:b/>
        </w:rPr>
        <w:t>Has the individual controller</w:t>
      </w:r>
      <w:r w:rsidRPr="00B27110">
        <w:rPr>
          <w:rFonts w:ascii="Verdana" w:hAnsi="Verdana"/>
          <w:b/>
        </w:rPr>
        <w:t xml:space="preserve"> ever: </w:t>
      </w:r>
    </w:p>
    <w:p w14:paraId="5B418881" w14:textId="77777777" w:rsidR="003D2190" w:rsidRPr="006223C5" w:rsidRDefault="003D2190" w:rsidP="000864C0">
      <w:pPr>
        <w:pStyle w:val="Question"/>
        <w:keepNext/>
        <w:tabs>
          <w:tab w:val="left" w:pos="6521"/>
        </w:tabs>
        <w:spacing w:after="0"/>
        <w:ind w:right="873"/>
        <w:jc w:val="both"/>
        <w:rPr>
          <w:rFonts w:ascii="Verdana" w:hAnsi="Verdana"/>
          <w:b/>
        </w:rPr>
      </w:pPr>
      <w:r>
        <w:rPr>
          <w:rFonts w:ascii="Verdana" w:hAnsi="Verdana"/>
          <w:b/>
        </w:rPr>
        <w:tab/>
        <w:t>i</w:t>
      </w:r>
      <w:r>
        <w:rPr>
          <w:rFonts w:ascii="Verdana" w:hAnsi="Verdana"/>
          <w:b/>
        </w:rPr>
        <w:tab/>
      </w:r>
      <w:r w:rsidRPr="006223C5">
        <w:rPr>
          <w:rFonts w:ascii="Verdana" w:hAnsi="Verdana"/>
          <w:b/>
        </w:rPr>
        <w:t>been refused, had revoked or terminated, any authorisation</w:t>
      </w:r>
      <w:r>
        <w:rPr>
          <w:rFonts w:ascii="Verdana" w:hAnsi="Verdana"/>
          <w:b/>
        </w:rPr>
        <w:t xml:space="preserve">, registration, membership or licence to carry out </w:t>
      </w:r>
      <w:r w:rsidR="00017EC5">
        <w:rPr>
          <w:rFonts w:ascii="Verdana" w:hAnsi="Verdana"/>
          <w:b/>
        </w:rPr>
        <w:t xml:space="preserve">a </w:t>
      </w:r>
      <w:r>
        <w:rPr>
          <w:rFonts w:ascii="Verdana" w:hAnsi="Verdana"/>
          <w:b/>
        </w:rPr>
        <w:t>trade, business or a profession</w:t>
      </w:r>
      <w:r w:rsidRPr="006223C5">
        <w:rPr>
          <w:rFonts w:ascii="Verdana" w:hAnsi="Verdana"/>
          <w:b/>
        </w:rPr>
        <w:t>?</w:t>
      </w:r>
    </w:p>
    <w:p w14:paraId="5B418882" w14:textId="77777777" w:rsidR="003D2190" w:rsidRPr="00B27110" w:rsidRDefault="003D2190" w:rsidP="000864C0">
      <w:pPr>
        <w:pStyle w:val="QsyesnoChar"/>
        <w:tabs>
          <w:tab w:val="left" w:pos="1134"/>
        </w:tabs>
        <w:jc w:val="both"/>
        <w:rPr>
          <w:rFonts w:ascii="Verdana" w:hAnsi="Verdana"/>
        </w:rPr>
      </w:pP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No</w:t>
      </w:r>
      <w:r w:rsidRPr="00B27110">
        <w:rPr>
          <w:rFonts w:ascii="Verdana" w:hAnsi="Verdana"/>
        </w:rPr>
        <w:tab/>
      </w:r>
      <w:r w:rsidRPr="00B27110">
        <w:rPr>
          <w:rFonts w:ascii="Verdana" w:hAnsi="Verdana"/>
        </w:rPr>
        <w:tab/>
      </w: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Yes</w:t>
      </w:r>
    </w:p>
    <w:p w14:paraId="5B418883" w14:textId="77777777" w:rsidR="003F2323" w:rsidRDefault="009D5139" w:rsidP="000864C0">
      <w:pPr>
        <w:pStyle w:val="Question"/>
        <w:keepNext/>
        <w:tabs>
          <w:tab w:val="left" w:pos="6521"/>
        </w:tabs>
        <w:spacing w:after="0"/>
        <w:ind w:right="873"/>
        <w:jc w:val="both"/>
        <w:rPr>
          <w:rFonts w:ascii="Verdana" w:hAnsi="Verdana"/>
          <w:b/>
        </w:rPr>
      </w:pPr>
      <w:r>
        <w:rPr>
          <w:rFonts w:ascii="Verdana" w:hAnsi="Verdana"/>
          <w:b/>
        </w:rPr>
        <w:tab/>
      </w:r>
      <w:r w:rsidR="003D2190" w:rsidRPr="006223C5">
        <w:rPr>
          <w:rFonts w:ascii="Verdana" w:hAnsi="Verdana"/>
          <w:b/>
        </w:rPr>
        <w:t>ii</w:t>
      </w:r>
      <w:r w:rsidR="003F2323">
        <w:rPr>
          <w:rFonts w:ascii="Verdana" w:hAnsi="Verdana"/>
          <w:b/>
        </w:rPr>
        <w:tab/>
      </w:r>
      <w:r w:rsidR="003D2190">
        <w:rPr>
          <w:rFonts w:ascii="Verdana" w:hAnsi="Verdana"/>
          <w:b/>
        </w:rPr>
        <w:t>been excluded by a competent authority or public sector entity in the financial services sector or by a professional body or association (including, for example, any disba</w:t>
      </w:r>
      <w:r w:rsidR="003F2323">
        <w:rPr>
          <w:rFonts w:ascii="Verdana" w:hAnsi="Verdana"/>
          <w:b/>
        </w:rPr>
        <w:t>rment, dismissal or expulsion)?</w:t>
      </w:r>
    </w:p>
    <w:p w14:paraId="5B418884" w14:textId="77777777" w:rsidR="003D2190" w:rsidRPr="00B27110" w:rsidRDefault="003D2190" w:rsidP="000864C0">
      <w:pPr>
        <w:pStyle w:val="QsyesnoChar"/>
        <w:tabs>
          <w:tab w:val="left" w:pos="1134"/>
        </w:tabs>
        <w:jc w:val="both"/>
        <w:rPr>
          <w:rFonts w:ascii="Verdana" w:hAnsi="Verdana"/>
        </w:rPr>
      </w:pPr>
      <w:r w:rsidRPr="003F2323">
        <w:rPr>
          <w:rFonts w:ascii="Verdana" w:hAnsi="Verdana"/>
          <w:b/>
        </w:rPr>
        <w:fldChar w:fldCharType="begin">
          <w:ffData>
            <w:name w:val="Check27"/>
            <w:enabled/>
            <w:calcOnExit w:val="0"/>
            <w:checkBox>
              <w:sizeAuto/>
              <w:default w:val="0"/>
              <w:checked w:val="0"/>
            </w:checkBox>
          </w:ffData>
        </w:fldChar>
      </w:r>
      <w:r w:rsidRPr="003F2323">
        <w:rPr>
          <w:rFonts w:ascii="Verdana" w:hAnsi="Verdana"/>
          <w:b/>
        </w:rPr>
        <w:instrText xml:space="preserve"> FORMCHECKBOX </w:instrText>
      </w:r>
      <w:r w:rsidRPr="003F2323">
        <w:rPr>
          <w:rFonts w:ascii="Verdana" w:hAnsi="Verdana"/>
          <w:b/>
        </w:rPr>
      </w:r>
      <w:r w:rsidRPr="003F2323">
        <w:rPr>
          <w:rFonts w:ascii="Verdana" w:hAnsi="Verdana"/>
          <w:b/>
        </w:rPr>
        <w:fldChar w:fldCharType="separate"/>
      </w:r>
      <w:r w:rsidRPr="003F2323">
        <w:rPr>
          <w:rFonts w:ascii="Verdana" w:hAnsi="Verdana"/>
          <w:b/>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No</w:t>
      </w:r>
      <w:r w:rsidRPr="00B27110">
        <w:rPr>
          <w:rFonts w:ascii="Verdana" w:hAnsi="Verdana"/>
        </w:rPr>
        <w:tab/>
      </w:r>
      <w:r w:rsidRPr="00B27110">
        <w:rPr>
          <w:rFonts w:ascii="Verdana" w:hAnsi="Verdana"/>
        </w:rPr>
        <w:tab/>
      </w: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Yes</w:t>
      </w:r>
    </w:p>
    <w:p w14:paraId="5B418885" w14:textId="0406EF51" w:rsidR="003D2190" w:rsidRPr="00B27110" w:rsidRDefault="003D2190" w:rsidP="000864C0">
      <w:pPr>
        <w:pStyle w:val="Question"/>
        <w:keepNext/>
        <w:spacing w:after="0"/>
        <w:ind w:right="873"/>
        <w:jc w:val="both"/>
        <w:rPr>
          <w:rFonts w:ascii="Verdana" w:hAnsi="Verdana"/>
          <w:b/>
        </w:rPr>
      </w:pPr>
      <w:r w:rsidRPr="00B27110">
        <w:rPr>
          <w:rFonts w:ascii="Verdana" w:hAnsi="Verdana"/>
          <w:b/>
        </w:rPr>
        <w:tab/>
      </w:r>
      <w:r w:rsidR="001D7A66">
        <w:rPr>
          <w:rFonts w:ascii="Verdana" w:hAnsi="Verdana"/>
          <w:b/>
        </w:rPr>
        <w:t>5</w:t>
      </w:r>
      <w:r w:rsidRPr="00B27110">
        <w:rPr>
          <w:rFonts w:ascii="Verdana" w:hAnsi="Verdana"/>
          <w:b/>
        </w:rPr>
        <w:t>.</w:t>
      </w:r>
      <w:r w:rsidR="003F2323">
        <w:rPr>
          <w:rFonts w:ascii="Verdana" w:hAnsi="Verdana"/>
          <w:b/>
        </w:rPr>
        <w:t>15</w:t>
      </w:r>
      <w:r w:rsidRPr="00B27110">
        <w:rPr>
          <w:rFonts w:ascii="Verdana" w:hAnsi="Verdana"/>
          <w:b/>
        </w:rPr>
        <w:tab/>
        <w:t xml:space="preserve">If </w:t>
      </w:r>
      <w:r w:rsidR="00D0429D">
        <w:rPr>
          <w:rFonts w:ascii="Verdana" w:hAnsi="Verdana"/>
          <w:b/>
        </w:rPr>
        <w:t>the individual controller</w:t>
      </w:r>
      <w:r w:rsidR="00D0429D" w:rsidRPr="00B27110">
        <w:rPr>
          <w:rFonts w:ascii="Verdana" w:hAnsi="Verdana"/>
          <w:b/>
        </w:rPr>
        <w:t xml:space="preserve"> </w:t>
      </w:r>
      <w:r w:rsidRPr="00B27110">
        <w:rPr>
          <w:rFonts w:ascii="Verdana" w:hAnsi="Verdana"/>
          <w:b/>
        </w:rPr>
        <w:t>ha</w:t>
      </w:r>
      <w:r w:rsidR="00D0429D">
        <w:rPr>
          <w:rFonts w:ascii="Verdana" w:hAnsi="Verdana"/>
          <w:b/>
        </w:rPr>
        <w:t>s</w:t>
      </w:r>
      <w:r w:rsidRPr="00B27110">
        <w:rPr>
          <w:rFonts w:ascii="Verdana" w:hAnsi="Verdana"/>
          <w:b/>
        </w:rPr>
        <w:t xml:space="preserve"> answered yes to any of the questions abov</w:t>
      </w:r>
      <w:r w:rsidR="003F2323">
        <w:rPr>
          <w:rFonts w:ascii="Verdana" w:hAnsi="Verdana"/>
          <w:b/>
        </w:rPr>
        <w:t>e, please give full details in S</w:t>
      </w:r>
      <w:r w:rsidRPr="00B27110">
        <w:rPr>
          <w:rFonts w:ascii="Verdana" w:hAnsi="Verdana"/>
          <w:b/>
        </w:rPr>
        <w:t xml:space="preserve">ection </w:t>
      </w:r>
      <w:r w:rsidR="00676F48">
        <w:rPr>
          <w:rFonts w:ascii="Verdana" w:hAnsi="Verdana"/>
          <w:b/>
        </w:rPr>
        <w:t>8</w:t>
      </w:r>
      <w:r w:rsidRPr="00B27110">
        <w:rPr>
          <w:rFonts w:ascii="Verdana" w:hAnsi="Verdana"/>
          <w:b/>
        </w:rPr>
        <w:t>. This a</w:t>
      </w:r>
      <w:r w:rsidR="001138D8">
        <w:rPr>
          <w:rFonts w:ascii="Verdana" w:hAnsi="Verdana"/>
          <w:b/>
        </w:rPr>
        <w:t>s</w:t>
      </w:r>
      <w:r w:rsidRPr="00B27110">
        <w:rPr>
          <w:rFonts w:ascii="Verdana" w:hAnsi="Verdana"/>
          <w:b/>
        </w:rPr>
        <w:t xml:space="preserve"> a minimum should include the reason(s), date(s) and duration as applicable. Tick this box </w:t>
      </w:r>
      <w:r w:rsidR="003F2323">
        <w:rPr>
          <w:rFonts w:ascii="Verdana" w:hAnsi="Verdana"/>
          <w:b/>
        </w:rPr>
        <w:t xml:space="preserve">to </w:t>
      </w:r>
      <w:r w:rsidR="00787189">
        <w:rPr>
          <w:rFonts w:ascii="Verdana" w:hAnsi="Verdana"/>
          <w:b/>
        </w:rPr>
        <w:t xml:space="preserve">confirm that </w:t>
      </w:r>
      <w:r w:rsidRPr="00B27110">
        <w:rPr>
          <w:rFonts w:ascii="Verdana" w:hAnsi="Verdana"/>
          <w:b/>
        </w:rPr>
        <w:t>full details</w:t>
      </w:r>
      <w:r>
        <w:rPr>
          <w:rFonts w:ascii="Verdana" w:hAnsi="Verdana"/>
          <w:b/>
        </w:rPr>
        <w:t xml:space="preserve"> </w:t>
      </w:r>
      <w:r w:rsidR="00787189">
        <w:rPr>
          <w:rFonts w:ascii="Verdana" w:hAnsi="Verdana"/>
          <w:b/>
        </w:rPr>
        <w:t xml:space="preserve">have been provided </w:t>
      </w:r>
      <w:r>
        <w:rPr>
          <w:rFonts w:ascii="Verdana" w:hAnsi="Verdana"/>
          <w:b/>
        </w:rPr>
        <w:t>with supporting documentation</w:t>
      </w:r>
      <w:r w:rsidR="003F2323">
        <w:rPr>
          <w:rFonts w:ascii="Verdana" w:hAnsi="Verdana"/>
          <w:b/>
        </w:rPr>
        <w:t>.</w:t>
      </w:r>
    </w:p>
    <w:p w14:paraId="5B418886" w14:textId="77777777" w:rsidR="003D2190" w:rsidRPr="00B27110" w:rsidRDefault="003D2190" w:rsidP="000864C0">
      <w:pPr>
        <w:pStyle w:val="QsyesnoChar"/>
        <w:tabs>
          <w:tab w:val="left" w:pos="1134"/>
        </w:tabs>
        <w:jc w:val="both"/>
        <w:rPr>
          <w:rFonts w:ascii="Verdana" w:hAnsi="Verdana"/>
          <w:b/>
        </w:rPr>
      </w:pPr>
      <w:r w:rsidRPr="00B27110">
        <w:rPr>
          <w:rFonts w:ascii="Verdana" w:hAnsi="Verdana"/>
        </w:rPr>
        <w:fldChar w:fldCharType="begin">
          <w:ffData>
            <w:name w:val="Check27"/>
            <w:enabled/>
            <w:calcOnExit w:val="0"/>
            <w:checkBox>
              <w:sizeAuto/>
              <w:default w:val="0"/>
              <w:checked w:val="0"/>
            </w:checkBox>
          </w:ffData>
        </w:fldChar>
      </w:r>
      <w:r w:rsidRPr="00B27110">
        <w:rPr>
          <w:rFonts w:ascii="Verdana" w:hAnsi="Verdana"/>
        </w:rPr>
        <w:instrText xml:space="preserve"> FORMCHECKBOX </w:instrText>
      </w:r>
      <w:r w:rsidRPr="00B27110">
        <w:rPr>
          <w:rFonts w:ascii="Verdana" w:hAnsi="Verdana"/>
        </w:rPr>
      </w:r>
      <w:r w:rsidRPr="00B27110">
        <w:rPr>
          <w:rFonts w:ascii="Verdana" w:hAnsi="Verdana"/>
        </w:rPr>
        <w:fldChar w:fldCharType="separate"/>
      </w:r>
      <w:r w:rsidRPr="00B27110">
        <w:rPr>
          <w:rFonts w:ascii="Verdana" w:hAnsi="Verdana"/>
        </w:rPr>
        <w:fldChar w:fldCharType="end"/>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ab/>
      </w:r>
      <w:r w:rsidRPr="00B27110">
        <w:rPr>
          <w:rFonts w:ascii="Verdana" w:hAnsi="Verdana"/>
        </w:rPr>
        <w:fldChar w:fldCharType="begin"/>
      </w:r>
      <w:r w:rsidRPr="00B27110">
        <w:rPr>
          <w:rFonts w:ascii="Verdana" w:hAnsi="Verdana"/>
        </w:rPr>
        <w:instrText xml:space="preserve"> FORMCHECKBOX </w:instrText>
      </w:r>
      <w:r w:rsidRPr="00B27110">
        <w:rPr>
          <w:rFonts w:ascii="Verdana" w:hAnsi="Verdana"/>
        </w:rPr>
        <w:fldChar w:fldCharType="separate"/>
      </w:r>
      <w:r w:rsidRPr="00B27110">
        <w:rPr>
          <w:rFonts w:ascii="Verdana" w:hAnsi="Verdana"/>
        </w:rPr>
        <w:fldChar w:fldCharType="end"/>
      </w:r>
      <w:r w:rsidRPr="00B27110">
        <w:rPr>
          <w:rFonts w:ascii="Verdana" w:hAnsi="Verdana"/>
        </w:rPr>
        <w:t xml:space="preserve"> Yes</w:t>
      </w:r>
    </w:p>
    <w:p w14:paraId="5B418887" w14:textId="77777777" w:rsidR="003D2190" w:rsidRPr="00A4163F" w:rsidRDefault="0062282C" w:rsidP="009436DE">
      <w:pPr>
        <w:pStyle w:val="Qsheading1"/>
        <w:rPr>
          <w:rFonts w:ascii="Verdana" w:hAnsi="Verdana"/>
        </w:rPr>
      </w:pPr>
      <w:r w:rsidRPr="00A4163F">
        <w:rPr>
          <w:rFonts w:ascii="Verdana" w:hAnsi="Verdana"/>
        </w:rPr>
        <w:t>Other matters</w:t>
      </w:r>
    </w:p>
    <w:p w14:paraId="5B418888" w14:textId="1917A7E2" w:rsidR="00605D68" w:rsidRDefault="003F2323" w:rsidP="000864C0">
      <w:pPr>
        <w:pStyle w:val="Question"/>
        <w:keepNext/>
        <w:spacing w:after="0"/>
        <w:ind w:right="873"/>
        <w:jc w:val="both"/>
        <w:rPr>
          <w:rFonts w:ascii="Verdana" w:hAnsi="Verdana"/>
          <w:b/>
        </w:rPr>
      </w:pPr>
      <w:r>
        <w:rPr>
          <w:rFonts w:ascii="Verdana" w:hAnsi="Verdana"/>
          <w:b/>
        </w:rPr>
        <w:tab/>
      </w:r>
      <w:r w:rsidR="001D7A66">
        <w:rPr>
          <w:rFonts w:ascii="Verdana" w:hAnsi="Verdana"/>
          <w:b/>
        </w:rPr>
        <w:t>5</w:t>
      </w:r>
      <w:r w:rsidR="009436DE">
        <w:rPr>
          <w:rFonts w:ascii="Verdana" w:hAnsi="Verdana"/>
          <w:b/>
        </w:rPr>
        <w:t>.</w:t>
      </w:r>
      <w:r>
        <w:rPr>
          <w:rFonts w:ascii="Verdana" w:hAnsi="Verdana"/>
          <w:b/>
        </w:rPr>
        <w:t>16</w:t>
      </w:r>
      <w:r>
        <w:rPr>
          <w:rFonts w:ascii="Verdana" w:hAnsi="Verdana"/>
          <w:b/>
        </w:rPr>
        <w:tab/>
      </w:r>
      <w:r w:rsidR="00605D68">
        <w:rPr>
          <w:rFonts w:ascii="Verdana" w:hAnsi="Verdana"/>
          <w:b/>
        </w:rPr>
        <w:t>Has an assessment of reputation of the individual controller already been conducted by another competent authority?</w:t>
      </w:r>
    </w:p>
    <w:p w14:paraId="5B418889" w14:textId="77777777" w:rsidR="00605D68" w:rsidRDefault="00605D68" w:rsidP="000864C0">
      <w:pPr>
        <w:pStyle w:val="QsyesnoCharChar"/>
        <w:keepNext/>
        <w:tabs>
          <w:tab w:val="left" w:pos="624"/>
        </w:tabs>
        <w:ind w:right="873"/>
        <w:jc w:val="both"/>
        <w:rPr>
          <w:rFonts w:ascii="Verdana" w:hAnsi="Verdana"/>
        </w:rPr>
      </w:pPr>
      <w:r w:rsidRPr="005A22F5">
        <w:rPr>
          <w:rFonts w:ascii="Verdana" w:hAnsi="Verdana"/>
        </w:rPr>
        <w:fldChar w:fldCharType="begin">
          <w:ffData>
            <w:name w:val="Check15"/>
            <w:enabled/>
            <w:calcOnExit w:val="0"/>
            <w:checkBox>
              <w:sizeAuto/>
              <w:default w:val="0"/>
              <w:checked w:val="0"/>
            </w:checkBox>
          </w:ffData>
        </w:fldChar>
      </w:r>
      <w:r w:rsidRPr="005A22F5">
        <w:rPr>
          <w:rFonts w:ascii="Verdana" w:hAnsi="Verdana"/>
        </w:rPr>
        <w:instrText xml:space="preserve"> FORMCHECKBOX </w:instrText>
      </w:r>
      <w:r w:rsidRPr="005A22F5">
        <w:rPr>
          <w:rFonts w:ascii="Verdana" w:hAnsi="Verdana"/>
        </w:rPr>
      </w:r>
      <w:r w:rsidRPr="005A22F5">
        <w:rPr>
          <w:rFonts w:ascii="Verdana" w:hAnsi="Verdana"/>
        </w:rPr>
        <w:fldChar w:fldCharType="separate"/>
      </w:r>
      <w:r w:rsidRPr="005A22F5">
        <w:rPr>
          <w:rFonts w:ascii="Verdana" w:hAnsi="Verdana"/>
        </w:rPr>
        <w:fldChar w:fldCharType="end"/>
      </w:r>
      <w:r>
        <w:rPr>
          <w:rFonts w:ascii="Verdana" w:hAnsi="Verdana"/>
        </w:rPr>
        <w:tab/>
        <w:t>Yes</w:t>
      </w:r>
      <w:r w:rsidRPr="005A22F5">
        <w:rPr>
          <w:rFonts w:ascii="Verdana" w:hAnsi="Verdana"/>
        </w:rPr>
        <w:tab/>
      </w:r>
      <w:r w:rsidRPr="005A22F5">
        <w:rPr>
          <w:rFonts w:ascii="Webdings" w:eastAsia="Webdings" w:hAnsi="Webdings" w:cs="Webdings"/>
        </w:rPr>
        <w:t>4</w:t>
      </w:r>
      <w:r>
        <w:rPr>
          <w:rFonts w:ascii="Verdana" w:hAnsi="Verdana"/>
        </w:rPr>
        <w:t>Give details below including the name of the authority, the date of the assessment and evidence of the outcome of this assessment</w:t>
      </w:r>
      <w:r w:rsidR="00314AA7">
        <w:rPr>
          <w:rFonts w:ascii="Verdana" w:hAnsi="Verdana"/>
        </w:rPr>
        <w:t>.</w:t>
      </w:r>
    </w:p>
    <w:p w14:paraId="5B41888A" w14:textId="77777777" w:rsidR="00605D68" w:rsidRPr="005A22F5" w:rsidRDefault="00605D68" w:rsidP="00605D68">
      <w:pPr>
        <w:pStyle w:val="QsyesnoCharChar"/>
        <w:keepNext/>
        <w:tabs>
          <w:tab w:val="left" w:pos="624"/>
        </w:tabs>
        <w:rPr>
          <w:rFonts w:ascii="Verdana" w:hAnsi="Verdana"/>
        </w:rPr>
      </w:pPr>
      <w:r w:rsidRPr="005A22F5">
        <w:rPr>
          <w:rFonts w:ascii="Verdana" w:hAnsi="Verdana"/>
        </w:rPr>
        <w:fldChar w:fldCharType="begin">
          <w:ffData>
            <w:name w:val="Check15"/>
            <w:enabled/>
            <w:calcOnExit w:val="0"/>
            <w:checkBox>
              <w:sizeAuto/>
              <w:default w:val="0"/>
              <w:checked w:val="0"/>
            </w:checkBox>
          </w:ffData>
        </w:fldChar>
      </w:r>
      <w:r w:rsidRPr="005A22F5">
        <w:rPr>
          <w:rFonts w:ascii="Verdana" w:hAnsi="Verdana"/>
        </w:rPr>
        <w:instrText xml:space="preserve"> FORMCHECKBOX </w:instrText>
      </w:r>
      <w:r w:rsidRPr="005A22F5">
        <w:rPr>
          <w:rFonts w:ascii="Verdana" w:hAnsi="Verdana"/>
        </w:rPr>
      </w:r>
      <w:r w:rsidRPr="005A22F5">
        <w:rPr>
          <w:rFonts w:ascii="Verdana" w:hAnsi="Verdana"/>
        </w:rPr>
        <w:fldChar w:fldCharType="separate"/>
      </w:r>
      <w:r w:rsidRPr="005A22F5">
        <w:rPr>
          <w:rFonts w:ascii="Verdana" w:hAnsi="Verdana"/>
        </w:rPr>
        <w:fldChar w:fldCharType="end"/>
      </w:r>
      <w:r>
        <w:rPr>
          <w:rFonts w:ascii="Verdana" w:hAnsi="Verdana"/>
        </w:rPr>
        <w:tab/>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6545B" w:rsidRPr="0036545B" w14:paraId="5B41888D" w14:textId="77777777" w:rsidTr="003739DF">
        <w:trPr>
          <w:trHeight w:val="1277"/>
        </w:trPr>
        <w:tc>
          <w:tcPr>
            <w:tcW w:w="7088" w:type="dxa"/>
          </w:tcPr>
          <w:p w14:paraId="5B41888B" w14:textId="77777777" w:rsidR="00605D68" w:rsidRPr="0036545B" w:rsidRDefault="00605D68" w:rsidP="003739DF">
            <w:pPr>
              <w:pStyle w:val="Question"/>
              <w:keepNext/>
              <w:tabs>
                <w:tab w:val="clear" w:pos="284"/>
                <w:tab w:val="left" w:pos="1418"/>
                <w:tab w:val="left" w:pos="2552"/>
              </w:tabs>
              <w:spacing w:before="0" w:after="0" w:line="240" w:lineRule="auto"/>
              <w:ind w:left="28" w:right="57" w:firstLine="0"/>
              <w:rPr>
                <w:rFonts w:ascii="Verdana" w:hAnsi="Verdana" w:cs="Arial"/>
              </w:rPr>
            </w:pPr>
            <w:r w:rsidRPr="0036545B">
              <w:rPr>
                <w:rFonts w:ascii="Verdana" w:hAnsi="Verdana" w:cs="Arial"/>
              </w:rPr>
              <w:fldChar w:fldCharType="begin">
                <w:ffData>
                  <w:name w:val="Text7"/>
                  <w:enabled/>
                  <w:calcOnExit w:val="0"/>
                  <w:textInput/>
                </w:ffData>
              </w:fldChar>
            </w:r>
            <w:r w:rsidRPr="0036545B">
              <w:rPr>
                <w:rFonts w:ascii="Verdana" w:hAnsi="Verdana" w:cs="Arial"/>
              </w:rPr>
              <w:instrText xml:space="preserve"> FORMTEXT </w:instrText>
            </w:r>
            <w:r w:rsidRPr="0036545B">
              <w:rPr>
                <w:rFonts w:ascii="Verdana" w:hAnsi="Verdana" w:cs="Arial"/>
              </w:rPr>
            </w:r>
            <w:r w:rsidRPr="0036545B">
              <w:rPr>
                <w:rFonts w:ascii="Verdana" w:hAnsi="Verdana" w:cs="Arial"/>
              </w:rPr>
              <w:fldChar w:fldCharType="separate"/>
            </w:r>
            <w:r w:rsidRPr="0036545B">
              <w:rPr>
                <w:rFonts w:ascii="Verdana" w:eastAsia="Arial Unicode MS" w:hAnsi="Verdana" w:cs="Arial Unicode MS"/>
              </w:rPr>
              <w:t> </w:t>
            </w:r>
            <w:r w:rsidRPr="0036545B">
              <w:rPr>
                <w:rFonts w:ascii="Verdana" w:eastAsia="Arial Unicode MS" w:hAnsi="Verdana" w:cs="Arial Unicode MS"/>
              </w:rPr>
              <w:t> </w:t>
            </w:r>
            <w:r w:rsidRPr="0036545B">
              <w:rPr>
                <w:rFonts w:ascii="Verdana" w:eastAsia="Arial Unicode MS" w:hAnsi="Verdana" w:cs="Arial Unicode MS"/>
              </w:rPr>
              <w:t> </w:t>
            </w:r>
            <w:r w:rsidRPr="0036545B">
              <w:rPr>
                <w:rFonts w:ascii="Verdana" w:eastAsia="Arial Unicode MS" w:hAnsi="Verdana" w:cs="Arial Unicode MS"/>
              </w:rPr>
              <w:t> </w:t>
            </w:r>
            <w:r w:rsidRPr="0036545B">
              <w:rPr>
                <w:rFonts w:ascii="Verdana" w:eastAsia="Arial Unicode MS" w:hAnsi="Verdana" w:cs="Arial Unicode MS"/>
              </w:rPr>
              <w:t> </w:t>
            </w:r>
            <w:r w:rsidRPr="0036545B">
              <w:rPr>
                <w:rFonts w:ascii="Verdana" w:hAnsi="Verdana" w:cs="Arial"/>
              </w:rPr>
              <w:fldChar w:fldCharType="end"/>
            </w:r>
          </w:p>
          <w:p w14:paraId="5B41888C" w14:textId="77777777" w:rsidR="00605D68" w:rsidRPr="0036545B" w:rsidRDefault="00605D68" w:rsidP="003739DF">
            <w:pPr>
              <w:pStyle w:val="Question"/>
              <w:keepNext/>
              <w:tabs>
                <w:tab w:val="clear" w:pos="284"/>
                <w:tab w:val="left" w:pos="1418"/>
                <w:tab w:val="left" w:pos="2552"/>
              </w:tabs>
              <w:spacing w:before="0" w:after="0" w:line="240" w:lineRule="auto"/>
              <w:ind w:left="28" w:right="57" w:firstLine="0"/>
              <w:rPr>
                <w:rFonts w:ascii="Verdana" w:hAnsi="Verdana" w:cs="Arial"/>
              </w:rPr>
            </w:pPr>
          </w:p>
        </w:tc>
      </w:tr>
    </w:tbl>
    <w:p w14:paraId="5B41888E" w14:textId="77777777" w:rsidR="00EB352E" w:rsidRDefault="00EB352E" w:rsidP="003D2190">
      <w:pPr>
        <w:pStyle w:val="Qsyesno"/>
        <w:tabs>
          <w:tab w:val="clear" w:pos="284"/>
          <w:tab w:val="clear" w:pos="851"/>
          <w:tab w:val="left" w:pos="993"/>
          <w:tab w:val="left" w:pos="1560"/>
          <w:tab w:val="left" w:pos="1843"/>
        </w:tabs>
      </w:pPr>
    </w:p>
    <w:p w14:paraId="5B41888F" w14:textId="77777777" w:rsidR="00EB352E" w:rsidRDefault="00EB352E">
      <w:pPr>
        <w:rPr>
          <w:rFonts w:ascii="Arial" w:eastAsia="Times New Roman" w:hAnsi="Arial" w:cs="Times New Roman"/>
          <w:sz w:val="18"/>
          <w:szCs w:val="20"/>
          <w:lang w:eastAsia="en-GB"/>
        </w:rPr>
      </w:pPr>
      <w:r>
        <w:br w:type="page"/>
      </w: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EB352E" w:rsidRPr="00B27110" w14:paraId="5B418892" w14:textId="77777777" w:rsidTr="003A21EB">
        <w:trPr>
          <w:trHeight w:hRule="exact" w:val="559"/>
        </w:trPr>
        <w:tc>
          <w:tcPr>
            <w:tcW w:w="2268" w:type="dxa"/>
            <w:shd w:val="clear" w:color="auto" w:fill="701B45"/>
            <w:vAlign w:val="center"/>
          </w:tcPr>
          <w:p w14:paraId="5B418890" w14:textId="1B5BA424" w:rsidR="00EB352E" w:rsidRPr="00EB352E" w:rsidRDefault="001D7A66" w:rsidP="000864C0">
            <w:pPr>
              <w:pStyle w:val="Sectionheading"/>
              <w:tabs>
                <w:tab w:val="right" w:pos="-142"/>
              </w:tabs>
              <w:spacing w:before="60"/>
              <w:ind w:right="142"/>
              <w:jc w:val="right"/>
              <w:rPr>
                <w:rFonts w:ascii="Verdana" w:hAnsi="Verdana"/>
                <w:sz w:val="32"/>
              </w:rPr>
            </w:pPr>
            <w:r>
              <w:rPr>
                <w:rFonts w:ascii="Verdana" w:hAnsi="Verdana"/>
                <w:sz w:val="32"/>
              </w:rPr>
              <w:lastRenderedPageBreak/>
              <w:t>6</w:t>
            </w:r>
          </w:p>
        </w:tc>
        <w:tc>
          <w:tcPr>
            <w:tcW w:w="7825" w:type="dxa"/>
            <w:shd w:val="clear" w:color="auto" w:fill="701B45"/>
            <w:vAlign w:val="center"/>
          </w:tcPr>
          <w:p w14:paraId="5B418891" w14:textId="77777777" w:rsidR="00EB352E" w:rsidRPr="00EB352E" w:rsidRDefault="00EB352E" w:rsidP="00EB352E">
            <w:pPr>
              <w:pStyle w:val="Sectionheading"/>
              <w:spacing w:before="0"/>
              <w:rPr>
                <w:rFonts w:ascii="Verdana" w:hAnsi="Verdana"/>
              </w:rPr>
            </w:pPr>
            <w:r w:rsidRPr="00EB352E">
              <w:rPr>
                <w:rFonts w:ascii="Verdana" w:hAnsi="Verdana"/>
              </w:rPr>
              <w:t>Details of the qualifying holding</w:t>
            </w:r>
          </w:p>
        </w:tc>
      </w:tr>
    </w:tbl>
    <w:p w14:paraId="5B418893" w14:textId="26C45333" w:rsidR="003739DF" w:rsidRPr="003F2323" w:rsidRDefault="003F2323" w:rsidP="000864C0">
      <w:pPr>
        <w:pStyle w:val="Question"/>
        <w:keepNext/>
        <w:tabs>
          <w:tab w:val="left" w:pos="5954"/>
        </w:tabs>
        <w:spacing w:after="0"/>
        <w:jc w:val="both"/>
        <w:rPr>
          <w:rFonts w:ascii="Verdana" w:hAnsi="Verdana"/>
          <w:b/>
        </w:rPr>
      </w:pPr>
      <w:r>
        <w:rPr>
          <w:rFonts w:ascii="Verdana" w:hAnsi="Verdana"/>
          <w:b/>
        </w:rPr>
        <w:tab/>
      </w:r>
      <w:r w:rsidR="001D7A66">
        <w:rPr>
          <w:rFonts w:ascii="Verdana" w:hAnsi="Verdana"/>
          <w:b/>
        </w:rPr>
        <w:t>6</w:t>
      </w:r>
      <w:r>
        <w:rPr>
          <w:rFonts w:ascii="Verdana" w:hAnsi="Verdana"/>
          <w:b/>
        </w:rPr>
        <w:t>.1</w:t>
      </w:r>
      <w:r>
        <w:rPr>
          <w:rFonts w:ascii="Verdana" w:hAnsi="Verdana"/>
          <w:b/>
        </w:rPr>
        <w:tab/>
      </w:r>
      <w:r w:rsidR="003739DF" w:rsidRPr="003F2323">
        <w:rPr>
          <w:rFonts w:ascii="Verdana" w:hAnsi="Verdana"/>
          <w:b/>
        </w:rPr>
        <w:t>Has this information been provided in another qualifying holding form?</w:t>
      </w:r>
    </w:p>
    <w:p w14:paraId="5B418894" w14:textId="77777777" w:rsidR="003739DF" w:rsidRDefault="003739DF" w:rsidP="003739DF">
      <w:pPr>
        <w:pStyle w:val="QsyesnoCharChar"/>
        <w:keepNext/>
        <w:tabs>
          <w:tab w:val="left" w:pos="624"/>
        </w:tabs>
        <w:rPr>
          <w:rFonts w:ascii="Verdana" w:hAnsi="Verdana"/>
        </w:rPr>
      </w:pPr>
      <w:r w:rsidRPr="005A22F5">
        <w:rPr>
          <w:rFonts w:ascii="Verdana" w:hAnsi="Verdana"/>
        </w:rPr>
        <w:fldChar w:fldCharType="begin">
          <w:ffData>
            <w:name w:val="Check15"/>
            <w:enabled/>
            <w:calcOnExit w:val="0"/>
            <w:checkBox>
              <w:sizeAuto/>
              <w:default w:val="0"/>
              <w:checked w:val="0"/>
            </w:checkBox>
          </w:ffData>
        </w:fldChar>
      </w:r>
      <w:r w:rsidRPr="005A22F5">
        <w:rPr>
          <w:rFonts w:ascii="Verdana" w:hAnsi="Verdana"/>
        </w:rPr>
        <w:instrText xml:space="preserve"> FORMCHECKBOX </w:instrText>
      </w:r>
      <w:r w:rsidRPr="005A22F5">
        <w:rPr>
          <w:rFonts w:ascii="Verdana" w:hAnsi="Verdana"/>
        </w:rPr>
      </w:r>
      <w:r w:rsidRPr="005A22F5">
        <w:rPr>
          <w:rFonts w:ascii="Verdana" w:hAnsi="Verdana"/>
        </w:rPr>
        <w:fldChar w:fldCharType="separate"/>
      </w:r>
      <w:r w:rsidRPr="005A22F5">
        <w:rPr>
          <w:rFonts w:ascii="Verdana" w:hAnsi="Verdana"/>
        </w:rPr>
        <w:fldChar w:fldCharType="end"/>
      </w:r>
      <w:r>
        <w:rPr>
          <w:rFonts w:ascii="Verdana" w:hAnsi="Verdana"/>
        </w:rPr>
        <w:tab/>
        <w:t>Yes</w:t>
      </w:r>
      <w:r w:rsidRPr="005A22F5">
        <w:rPr>
          <w:rFonts w:ascii="Verdana" w:hAnsi="Verdana"/>
        </w:rPr>
        <w:tab/>
      </w:r>
      <w:r w:rsidRPr="005A22F5">
        <w:rPr>
          <w:rFonts w:ascii="Webdings" w:eastAsia="Webdings" w:hAnsi="Webdings" w:cs="Webdings"/>
        </w:rPr>
        <w:t>4</w:t>
      </w:r>
      <w:r>
        <w:rPr>
          <w:rFonts w:ascii="Verdana" w:hAnsi="Verdana"/>
        </w:rPr>
        <w:t xml:space="preserve">Give details below and </w:t>
      </w:r>
      <w:r w:rsidR="003F2323">
        <w:rPr>
          <w:rFonts w:ascii="Verdana" w:hAnsi="Verdana"/>
        </w:rPr>
        <w:t>continue</w:t>
      </w:r>
      <w:r>
        <w:rPr>
          <w:rFonts w:ascii="Verdana" w:hAnsi="Verdana"/>
        </w:rPr>
        <w:t xml:space="preserve"> to </w:t>
      </w:r>
      <w:r w:rsidR="00CB3B77">
        <w:rPr>
          <w:rFonts w:ascii="Verdana" w:hAnsi="Verdana"/>
        </w:rPr>
        <w:t>S</w:t>
      </w:r>
      <w:r>
        <w:rPr>
          <w:rFonts w:ascii="Verdana" w:hAnsi="Verdana"/>
        </w:rPr>
        <w:t xml:space="preserve">ection </w:t>
      </w:r>
      <w:r w:rsidR="00D0429D">
        <w:rPr>
          <w:rFonts w:ascii="Verdana" w:hAnsi="Verdana"/>
        </w:rPr>
        <w:t>6</w:t>
      </w:r>
      <w:r w:rsidR="00314AA7">
        <w:rPr>
          <w:rFonts w:ascii="Verdana" w:hAnsi="Verdana"/>
        </w:rPr>
        <w:t>.</w:t>
      </w:r>
    </w:p>
    <w:p w14:paraId="5B418895" w14:textId="77777777" w:rsidR="003739DF" w:rsidRPr="005A22F5" w:rsidRDefault="003739DF" w:rsidP="003739DF">
      <w:pPr>
        <w:pStyle w:val="QsyesnoCharChar"/>
        <w:keepNext/>
        <w:tabs>
          <w:tab w:val="left" w:pos="624"/>
        </w:tabs>
        <w:rPr>
          <w:rFonts w:ascii="Verdana" w:hAnsi="Verdana"/>
        </w:rPr>
      </w:pPr>
      <w:r w:rsidRPr="005A22F5">
        <w:rPr>
          <w:rFonts w:ascii="Verdana" w:hAnsi="Verdana"/>
        </w:rPr>
        <w:fldChar w:fldCharType="begin">
          <w:ffData>
            <w:name w:val="Check15"/>
            <w:enabled/>
            <w:calcOnExit w:val="0"/>
            <w:checkBox>
              <w:sizeAuto/>
              <w:default w:val="0"/>
              <w:checked w:val="0"/>
            </w:checkBox>
          </w:ffData>
        </w:fldChar>
      </w:r>
      <w:r w:rsidRPr="005A22F5">
        <w:rPr>
          <w:rFonts w:ascii="Verdana" w:hAnsi="Verdana"/>
        </w:rPr>
        <w:instrText xml:space="preserve"> FORMCHECKBOX </w:instrText>
      </w:r>
      <w:r w:rsidRPr="005A22F5">
        <w:rPr>
          <w:rFonts w:ascii="Verdana" w:hAnsi="Verdana"/>
        </w:rPr>
      </w:r>
      <w:r w:rsidRPr="005A22F5">
        <w:rPr>
          <w:rFonts w:ascii="Verdana" w:hAnsi="Verdana"/>
        </w:rPr>
        <w:fldChar w:fldCharType="separate"/>
      </w:r>
      <w:r w:rsidRPr="005A22F5">
        <w:rPr>
          <w:rFonts w:ascii="Verdana" w:hAnsi="Verdana"/>
        </w:rPr>
        <w:fldChar w:fldCharType="end"/>
      </w:r>
      <w:r>
        <w:rPr>
          <w:rFonts w:ascii="Verdana" w:hAnsi="Verdana"/>
        </w:rPr>
        <w:tab/>
        <w:t>N</w:t>
      </w:r>
      <w:r w:rsidR="00CB3B77">
        <w:rPr>
          <w:rFonts w:ascii="Verdana" w:hAnsi="Verdana"/>
        </w:rPr>
        <w:t>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6545B" w:rsidRPr="0036545B" w14:paraId="5B418897" w14:textId="77777777" w:rsidTr="003739DF">
        <w:trPr>
          <w:trHeight w:val="1277"/>
        </w:trPr>
        <w:tc>
          <w:tcPr>
            <w:tcW w:w="7088" w:type="dxa"/>
          </w:tcPr>
          <w:p w14:paraId="5B418896" w14:textId="77777777" w:rsidR="003739DF" w:rsidRPr="0036545B" w:rsidRDefault="003739DF" w:rsidP="003F2323">
            <w:pPr>
              <w:pStyle w:val="Question"/>
              <w:keepNext/>
              <w:tabs>
                <w:tab w:val="clear" w:pos="284"/>
                <w:tab w:val="left" w:pos="1418"/>
                <w:tab w:val="left" w:pos="2552"/>
              </w:tabs>
              <w:spacing w:before="0" w:after="0" w:line="240" w:lineRule="auto"/>
              <w:ind w:left="28" w:right="57" w:firstLine="0"/>
              <w:rPr>
                <w:rFonts w:ascii="Verdana" w:hAnsi="Verdana" w:cs="Arial"/>
              </w:rPr>
            </w:pPr>
            <w:r w:rsidRPr="0036545B">
              <w:rPr>
                <w:rFonts w:ascii="Verdana" w:hAnsi="Verdana" w:cs="Arial"/>
              </w:rPr>
              <w:fldChar w:fldCharType="begin">
                <w:ffData>
                  <w:name w:val="Text7"/>
                  <w:enabled/>
                  <w:calcOnExit w:val="0"/>
                  <w:textInput/>
                </w:ffData>
              </w:fldChar>
            </w:r>
            <w:r w:rsidRPr="0036545B">
              <w:rPr>
                <w:rFonts w:ascii="Verdana" w:hAnsi="Verdana" w:cs="Arial"/>
              </w:rPr>
              <w:instrText xml:space="preserve"> FORMTEXT </w:instrText>
            </w:r>
            <w:r w:rsidRPr="0036545B">
              <w:rPr>
                <w:rFonts w:ascii="Verdana" w:hAnsi="Verdana" w:cs="Arial"/>
              </w:rPr>
            </w:r>
            <w:r w:rsidRPr="0036545B">
              <w:rPr>
                <w:rFonts w:ascii="Verdana" w:hAnsi="Verdana" w:cs="Arial"/>
              </w:rPr>
              <w:fldChar w:fldCharType="separate"/>
            </w:r>
            <w:r w:rsidRPr="0036545B">
              <w:rPr>
                <w:rFonts w:ascii="Verdana" w:eastAsia="Arial Unicode MS" w:hAnsi="Verdana" w:cs="Arial Unicode MS"/>
              </w:rPr>
              <w:t> </w:t>
            </w:r>
            <w:r w:rsidRPr="0036545B">
              <w:rPr>
                <w:rFonts w:ascii="Verdana" w:eastAsia="Arial Unicode MS" w:hAnsi="Verdana" w:cs="Arial Unicode MS"/>
              </w:rPr>
              <w:t> </w:t>
            </w:r>
            <w:r w:rsidRPr="0036545B">
              <w:rPr>
                <w:rFonts w:ascii="Verdana" w:eastAsia="Arial Unicode MS" w:hAnsi="Verdana" w:cs="Arial Unicode MS"/>
              </w:rPr>
              <w:t> </w:t>
            </w:r>
            <w:r w:rsidRPr="0036545B">
              <w:rPr>
                <w:rFonts w:ascii="Verdana" w:eastAsia="Arial Unicode MS" w:hAnsi="Verdana" w:cs="Arial Unicode MS"/>
              </w:rPr>
              <w:t> </w:t>
            </w:r>
            <w:r w:rsidRPr="0036545B">
              <w:rPr>
                <w:rFonts w:ascii="Verdana" w:eastAsia="Arial Unicode MS" w:hAnsi="Verdana" w:cs="Arial Unicode MS"/>
              </w:rPr>
              <w:t> </w:t>
            </w:r>
            <w:r w:rsidRPr="0036545B">
              <w:rPr>
                <w:rFonts w:ascii="Verdana" w:hAnsi="Verdana" w:cs="Arial"/>
              </w:rPr>
              <w:fldChar w:fldCharType="end"/>
            </w:r>
          </w:p>
        </w:tc>
      </w:tr>
    </w:tbl>
    <w:p w14:paraId="5B418898" w14:textId="54B88FA3" w:rsidR="009B180A" w:rsidRDefault="003F2323" w:rsidP="000864C0">
      <w:pPr>
        <w:pStyle w:val="Question"/>
        <w:keepNext/>
        <w:spacing w:after="0"/>
        <w:jc w:val="both"/>
        <w:rPr>
          <w:rFonts w:ascii="Verdana" w:hAnsi="Verdana"/>
          <w:b/>
        </w:rPr>
      </w:pPr>
      <w:r>
        <w:rPr>
          <w:rFonts w:ascii="Verdana" w:hAnsi="Verdana"/>
          <w:b/>
        </w:rPr>
        <w:tab/>
      </w:r>
      <w:r w:rsidR="001D7A66">
        <w:rPr>
          <w:rFonts w:ascii="Verdana" w:hAnsi="Verdana"/>
          <w:b/>
        </w:rPr>
        <w:t>6</w:t>
      </w:r>
      <w:r>
        <w:rPr>
          <w:rFonts w:ascii="Verdana" w:hAnsi="Verdana"/>
          <w:b/>
        </w:rPr>
        <w:t>.2</w:t>
      </w:r>
      <w:r>
        <w:rPr>
          <w:rFonts w:ascii="Verdana" w:hAnsi="Verdana"/>
          <w:b/>
        </w:rPr>
        <w:tab/>
      </w:r>
      <w:r w:rsidR="009B180A" w:rsidRPr="003F2323">
        <w:rPr>
          <w:rFonts w:ascii="Verdana" w:hAnsi="Verdana"/>
          <w:b/>
        </w:rPr>
        <w:t>What are the individual controller’s financial or business reasons for owning the</w:t>
      </w:r>
      <w:r w:rsidR="003C3A69" w:rsidRPr="003F2323">
        <w:rPr>
          <w:rFonts w:ascii="Verdana" w:hAnsi="Verdana"/>
          <w:b/>
        </w:rPr>
        <w:t xml:space="preserve"> qualifying</w:t>
      </w:r>
      <w:r w:rsidR="009B180A" w:rsidRPr="003F2323">
        <w:rPr>
          <w:rFonts w:ascii="Verdana" w:hAnsi="Verdana"/>
          <w:b/>
        </w:rPr>
        <w:t xml:space="preserve"> holding? </w:t>
      </w:r>
      <w:r w:rsidR="00A739F1">
        <w:rPr>
          <w:rFonts w:ascii="Verdana" w:hAnsi="Verdana"/>
          <w:b/>
        </w:rPr>
        <w:t>P</w:t>
      </w:r>
      <w:r w:rsidR="009B180A" w:rsidRPr="003F2323">
        <w:rPr>
          <w:rFonts w:ascii="Verdana" w:hAnsi="Verdana"/>
          <w:b/>
        </w:rPr>
        <w:t>rovide full details.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6545B" w:rsidRPr="0036545B" w14:paraId="5B41889A" w14:textId="77777777" w:rsidTr="006878C1">
        <w:trPr>
          <w:trHeight w:val="1277"/>
        </w:trPr>
        <w:tc>
          <w:tcPr>
            <w:tcW w:w="7088" w:type="dxa"/>
          </w:tcPr>
          <w:p w14:paraId="5B418899" w14:textId="77777777" w:rsidR="003F2323" w:rsidRPr="0036545B" w:rsidRDefault="003F2323" w:rsidP="006878C1">
            <w:pPr>
              <w:pStyle w:val="Question"/>
              <w:keepNext/>
              <w:tabs>
                <w:tab w:val="clear" w:pos="284"/>
                <w:tab w:val="left" w:pos="1418"/>
                <w:tab w:val="left" w:pos="2552"/>
              </w:tabs>
              <w:spacing w:before="0" w:after="0" w:line="240" w:lineRule="auto"/>
              <w:ind w:left="28" w:right="57" w:firstLine="0"/>
              <w:rPr>
                <w:rFonts w:ascii="Verdana" w:hAnsi="Verdana" w:cs="Arial"/>
              </w:rPr>
            </w:pPr>
            <w:r w:rsidRPr="0036545B">
              <w:rPr>
                <w:rFonts w:ascii="Verdana" w:hAnsi="Verdana" w:cs="Arial"/>
              </w:rPr>
              <w:fldChar w:fldCharType="begin">
                <w:ffData>
                  <w:name w:val="Text7"/>
                  <w:enabled/>
                  <w:calcOnExit w:val="0"/>
                  <w:textInput/>
                </w:ffData>
              </w:fldChar>
            </w:r>
            <w:r w:rsidRPr="0036545B">
              <w:rPr>
                <w:rFonts w:ascii="Verdana" w:hAnsi="Verdana" w:cs="Arial"/>
              </w:rPr>
              <w:instrText xml:space="preserve"> FORMTEXT </w:instrText>
            </w:r>
            <w:r w:rsidRPr="0036545B">
              <w:rPr>
                <w:rFonts w:ascii="Verdana" w:hAnsi="Verdana" w:cs="Arial"/>
              </w:rPr>
            </w:r>
            <w:r w:rsidRPr="0036545B">
              <w:rPr>
                <w:rFonts w:ascii="Verdana" w:hAnsi="Verdana" w:cs="Arial"/>
              </w:rPr>
              <w:fldChar w:fldCharType="separate"/>
            </w:r>
            <w:r w:rsidRPr="0036545B">
              <w:rPr>
                <w:rFonts w:ascii="Verdana" w:eastAsia="Arial Unicode MS" w:hAnsi="Verdana" w:cs="Arial Unicode MS"/>
              </w:rPr>
              <w:t> </w:t>
            </w:r>
            <w:r w:rsidRPr="0036545B">
              <w:rPr>
                <w:rFonts w:ascii="Verdana" w:eastAsia="Arial Unicode MS" w:hAnsi="Verdana" w:cs="Arial Unicode MS"/>
              </w:rPr>
              <w:t> </w:t>
            </w:r>
            <w:r w:rsidRPr="0036545B">
              <w:rPr>
                <w:rFonts w:ascii="Verdana" w:eastAsia="Arial Unicode MS" w:hAnsi="Verdana" w:cs="Arial Unicode MS"/>
              </w:rPr>
              <w:t> </w:t>
            </w:r>
            <w:r w:rsidRPr="0036545B">
              <w:rPr>
                <w:rFonts w:ascii="Verdana" w:eastAsia="Arial Unicode MS" w:hAnsi="Verdana" w:cs="Arial Unicode MS"/>
              </w:rPr>
              <w:t> </w:t>
            </w:r>
            <w:r w:rsidRPr="0036545B">
              <w:rPr>
                <w:rFonts w:ascii="Verdana" w:eastAsia="Arial Unicode MS" w:hAnsi="Verdana" w:cs="Arial Unicode MS"/>
              </w:rPr>
              <w:t> </w:t>
            </w:r>
            <w:r w:rsidRPr="0036545B">
              <w:rPr>
                <w:rFonts w:ascii="Verdana" w:hAnsi="Verdana" w:cs="Arial"/>
              </w:rPr>
              <w:fldChar w:fldCharType="end"/>
            </w:r>
          </w:p>
        </w:tc>
      </w:tr>
    </w:tbl>
    <w:p w14:paraId="5B41889B" w14:textId="476B3E53" w:rsidR="009B180A" w:rsidRPr="003F2323" w:rsidRDefault="003F2323" w:rsidP="000864C0">
      <w:pPr>
        <w:pStyle w:val="Question"/>
        <w:keepNext/>
        <w:spacing w:after="0"/>
        <w:jc w:val="both"/>
        <w:rPr>
          <w:rFonts w:ascii="Verdana" w:hAnsi="Verdana"/>
          <w:b/>
        </w:rPr>
      </w:pPr>
      <w:r>
        <w:rPr>
          <w:rFonts w:ascii="Verdana" w:hAnsi="Verdana"/>
          <w:b/>
        </w:rPr>
        <w:tab/>
      </w:r>
      <w:r w:rsidR="001D7A66">
        <w:rPr>
          <w:rFonts w:ascii="Verdana" w:hAnsi="Verdana"/>
          <w:b/>
        </w:rPr>
        <w:t>6</w:t>
      </w:r>
      <w:r>
        <w:rPr>
          <w:rFonts w:ascii="Verdana" w:hAnsi="Verdana"/>
          <w:b/>
        </w:rPr>
        <w:t>.3</w:t>
      </w:r>
      <w:r>
        <w:rPr>
          <w:rFonts w:ascii="Verdana" w:hAnsi="Verdana"/>
          <w:b/>
        </w:rPr>
        <w:tab/>
      </w:r>
      <w:r w:rsidR="009B180A" w:rsidRPr="003F2323">
        <w:rPr>
          <w:rFonts w:ascii="Verdana" w:hAnsi="Verdana"/>
          <w:b/>
        </w:rPr>
        <w:t xml:space="preserve">What is the individual controller’s strategy regarding the </w:t>
      </w:r>
      <w:r w:rsidR="003C3A69" w:rsidRPr="003F2323">
        <w:rPr>
          <w:rFonts w:ascii="Verdana" w:hAnsi="Verdana"/>
          <w:b/>
        </w:rPr>
        <w:t xml:space="preserve">qualifying </w:t>
      </w:r>
      <w:r w:rsidR="009B180A" w:rsidRPr="003F2323">
        <w:rPr>
          <w:rFonts w:ascii="Verdana" w:hAnsi="Verdana"/>
          <w:b/>
        </w:rPr>
        <w:t xml:space="preserve">holding? </w:t>
      </w:r>
      <w:r w:rsidR="00A739F1">
        <w:rPr>
          <w:rFonts w:ascii="Verdana" w:hAnsi="Verdana"/>
          <w:b/>
        </w:rPr>
        <w:t>P</w:t>
      </w:r>
      <w:r w:rsidR="009B180A" w:rsidRPr="003F2323">
        <w:rPr>
          <w:rFonts w:ascii="Verdana" w:hAnsi="Verdana"/>
          <w:b/>
        </w:rPr>
        <w:t>rovide full details.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6545B" w:rsidRPr="0036545B" w14:paraId="5B41889D" w14:textId="77777777" w:rsidTr="006878C1">
        <w:trPr>
          <w:trHeight w:val="1277"/>
        </w:trPr>
        <w:tc>
          <w:tcPr>
            <w:tcW w:w="7088" w:type="dxa"/>
          </w:tcPr>
          <w:p w14:paraId="5B41889C" w14:textId="77777777" w:rsidR="003F2323" w:rsidRPr="0036545B" w:rsidRDefault="003F2323" w:rsidP="006878C1">
            <w:pPr>
              <w:pStyle w:val="Question"/>
              <w:keepNext/>
              <w:tabs>
                <w:tab w:val="clear" w:pos="284"/>
                <w:tab w:val="left" w:pos="1418"/>
                <w:tab w:val="left" w:pos="2552"/>
              </w:tabs>
              <w:spacing w:before="0" w:after="0" w:line="240" w:lineRule="auto"/>
              <w:ind w:left="28" w:right="57" w:firstLine="0"/>
              <w:rPr>
                <w:rFonts w:ascii="Verdana" w:hAnsi="Verdana" w:cs="Arial"/>
              </w:rPr>
            </w:pPr>
            <w:r w:rsidRPr="0036545B">
              <w:rPr>
                <w:rFonts w:ascii="Verdana" w:hAnsi="Verdana" w:cs="Arial"/>
              </w:rPr>
              <w:fldChar w:fldCharType="begin">
                <w:ffData>
                  <w:name w:val="Text7"/>
                  <w:enabled/>
                  <w:calcOnExit w:val="0"/>
                  <w:textInput/>
                </w:ffData>
              </w:fldChar>
            </w:r>
            <w:r w:rsidRPr="0036545B">
              <w:rPr>
                <w:rFonts w:ascii="Verdana" w:hAnsi="Verdana" w:cs="Arial"/>
              </w:rPr>
              <w:instrText xml:space="preserve"> FORMTEXT </w:instrText>
            </w:r>
            <w:r w:rsidRPr="0036545B">
              <w:rPr>
                <w:rFonts w:ascii="Verdana" w:hAnsi="Verdana" w:cs="Arial"/>
              </w:rPr>
            </w:r>
            <w:r w:rsidRPr="0036545B">
              <w:rPr>
                <w:rFonts w:ascii="Verdana" w:hAnsi="Verdana" w:cs="Arial"/>
              </w:rPr>
              <w:fldChar w:fldCharType="separate"/>
            </w:r>
            <w:r w:rsidRPr="0036545B">
              <w:rPr>
                <w:rFonts w:ascii="Verdana" w:eastAsia="Arial Unicode MS" w:hAnsi="Verdana" w:cs="Arial Unicode MS"/>
              </w:rPr>
              <w:t> </w:t>
            </w:r>
            <w:r w:rsidRPr="0036545B">
              <w:rPr>
                <w:rFonts w:ascii="Verdana" w:eastAsia="Arial Unicode MS" w:hAnsi="Verdana" w:cs="Arial Unicode MS"/>
              </w:rPr>
              <w:t> </w:t>
            </w:r>
            <w:r w:rsidRPr="0036545B">
              <w:rPr>
                <w:rFonts w:ascii="Verdana" w:eastAsia="Arial Unicode MS" w:hAnsi="Verdana" w:cs="Arial Unicode MS"/>
              </w:rPr>
              <w:t> </w:t>
            </w:r>
            <w:r w:rsidRPr="0036545B">
              <w:rPr>
                <w:rFonts w:ascii="Verdana" w:eastAsia="Arial Unicode MS" w:hAnsi="Verdana" w:cs="Arial Unicode MS"/>
              </w:rPr>
              <w:t> </w:t>
            </w:r>
            <w:r w:rsidRPr="0036545B">
              <w:rPr>
                <w:rFonts w:ascii="Verdana" w:eastAsia="Arial Unicode MS" w:hAnsi="Verdana" w:cs="Arial Unicode MS"/>
              </w:rPr>
              <w:t> </w:t>
            </w:r>
            <w:r w:rsidRPr="0036545B">
              <w:rPr>
                <w:rFonts w:ascii="Verdana" w:hAnsi="Verdana" w:cs="Arial"/>
              </w:rPr>
              <w:fldChar w:fldCharType="end"/>
            </w:r>
          </w:p>
        </w:tc>
      </w:tr>
    </w:tbl>
    <w:p w14:paraId="5B41889E" w14:textId="7842D562" w:rsidR="009B180A" w:rsidRPr="0036545B" w:rsidRDefault="003F2323" w:rsidP="000864C0">
      <w:pPr>
        <w:pStyle w:val="Question"/>
        <w:keepNext/>
        <w:tabs>
          <w:tab w:val="left" w:pos="6804"/>
        </w:tabs>
        <w:spacing w:after="0"/>
        <w:jc w:val="both"/>
        <w:rPr>
          <w:rFonts w:ascii="Verdana" w:hAnsi="Verdana"/>
          <w:b/>
        </w:rPr>
      </w:pPr>
      <w:r>
        <w:rPr>
          <w:rFonts w:ascii="Verdana" w:hAnsi="Verdana"/>
          <w:b/>
        </w:rPr>
        <w:tab/>
      </w:r>
      <w:r w:rsidR="001D7A66">
        <w:rPr>
          <w:rFonts w:ascii="Verdana" w:hAnsi="Verdana"/>
          <w:b/>
        </w:rPr>
        <w:t>6</w:t>
      </w:r>
      <w:r>
        <w:rPr>
          <w:rFonts w:ascii="Verdana" w:hAnsi="Verdana"/>
          <w:b/>
        </w:rPr>
        <w:t>.4</w:t>
      </w:r>
      <w:r>
        <w:rPr>
          <w:rFonts w:ascii="Verdana" w:hAnsi="Verdana"/>
          <w:b/>
        </w:rPr>
        <w:tab/>
      </w:r>
      <w:r w:rsidR="009B180A" w:rsidRPr="003F2323">
        <w:rPr>
          <w:rFonts w:ascii="Verdana" w:hAnsi="Verdana"/>
          <w:b/>
        </w:rPr>
        <w:t>How long does the individual controller intend to hold the</w:t>
      </w:r>
      <w:r w:rsidR="00A739F1">
        <w:rPr>
          <w:rFonts w:ascii="Verdana" w:hAnsi="Verdana"/>
          <w:b/>
        </w:rPr>
        <w:t xml:space="preserve"> qualifying </w:t>
      </w:r>
      <w:r w:rsidR="00A739F1" w:rsidRPr="0036545B">
        <w:rPr>
          <w:rFonts w:ascii="Verdana" w:hAnsi="Verdana"/>
          <w:b/>
        </w:rPr>
        <w:t>holding for? P</w:t>
      </w:r>
      <w:r w:rsidR="009B180A" w:rsidRPr="0036545B">
        <w:rPr>
          <w:rFonts w:ascii="Verdana" w:hAnsi="Verdana"/>
          <w:b/>
        </w:rPr>
        <w:t xml:space="preserve">rovide full details. </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6545B" w:rsidRPr="0036545B" w14:paraId="5B4188A0" w14:textId="77777777" w:rsidTr="006878C1">
        <w:trPr>
          <w:trHeight w:val="1277"/>
        </w:trPr>
        <w:tc>
          <w:tcPr>
            <w:tcW w:w="7088" w:type="dxa"/>
          </w:tcPr>
          <w:p w14:paraId="5B41889F" w14:textId="77777777" w:rsidR="003F2323" w:rsidRPr="0036545B" w:rsidRDefault="003F2323" w:rsidP="006878C1">
            <w:pPr>
              <w:pStyle w:val="Question"/>
              <w:keepNext/>
              <w:tabs>
                <w:tab w:val="clear" w:pos="284"/>
                <w:tab w:val="left" w:pos="1418"/>
                <w:tab w:val="left" w:pos="2552"/>
              </w:tabs>
              <w:spacing w:before="0" w:after="0" w:line="240" w:lineRule="auto"/>
              <w:ind w:left="28" w:right="57" w:firstLine="0"/>
              <w:rPr>
                <w:rFonts w:ascii="Verdana" w:hAnsi="Verdana" w:cs="Arial"/>
              </w:rPr>
            </w:pPr>
            <w:r w:rsidRPr="0036545B">
              <w:rPr>
                <w:rFonts w:ascii="Verdana" w:hAnsi="Verdana" w:cs="Arial"/>
              </w:rPr>
              <w:fldChar w:fldCharType="begin">
                <w:ffData>
                  <w:name w:val="Text7"/>
                  <w:enabled/>
                  <w:calcOnExit w:val="0"/>
                  <w:textInput/>
                </w:ffData>
              </w:fldChar>
            </w:r>
            <w:r w:rsidRPr="0036545B">
              <w:rPr>
                <w:rFonts w:ascii="Verdana" w:hAnsi="Verdana" w:cs="Arial"/>
              </w:rPr>
              <w:instrText xml:space="preserve"> FORMTEXT </w:instrText>
            </w:r>
            <w:r w:rsidRPr="0036545B">
              <w:rPr>
                <w:rFonts w:ascii="Verdana" w:hAnsi="Verdana" w:cs="Arial"/>
              </w:rPr>
            </w:r>
            <w:r w:rsidRPr="0036545B">
              <w:rPr>
                <w:rFonts w:ascii="Verdana" w:hAnsi="Verdana" w:cs="Arial"/>
              </w:rPr>
              <w:fldChar w:fldCharType="separate"/>
            </w:r>
            <w:r w:rsidRPr="0036545B">
              <w:rPr>
                <w:rFonts w:ascii="Verdana" w:eastAsia="Arial Unicode MS" w:hAnsi="Verdana" w:cs="Arial Unicode MS"/>
              </w:rPr>
              <w:t> </w:t>
            </w:r>
            <w:r w:rsidRPr="0036545B">
              <w:rPr>
                <w:rFonts w:ascii="Verdana" w:eastAsia="Arial Unicode MS" w:hAnsi="Verdana" w:cs="Arial Unicode MS"/>
              </w:rPr>
              <w:t> </w:t>
            </w:r>
            <w:r w:rsidRPr="0036545B">
              <w:rPr>
                <w:rFonts w:ascii="Verdana" w:eastAsia="Arial Unicode MS" w:hAnsi="Verdana" w:cs="Arial Unicode MS"/>
              </w:rPr>
              <w:t> </w:t>
            </w:r>
            <w:r w:rsidRPr="0036545B">
              <w:rPr>
                <w:rFonts w:ascii="Verdana" w:eastAsia="Arial Unicode MS" w:hAnsi="Verdana" w:cs="Arial Unicode MS"/>
              </w:rPr>
              <w:t> </w:t>
            </w:r>
            <w:r w:rsidRPr="0036545B">
              <w:rPr>
                <w:rFonts w:ascii="Verdana" w:eastAsia="Arial Unicode MS" w:hAnsi="Verdana" w:cs="Arial Unicode MS"/>
              </w:rPr>
              <w:t> </w:t>
            </w:r>
            <w:r w:rsidRPr="0036545B">
              <w:rPr>
                <w:rFonts w:ascii="Verdana" w:hAnsi="Verdana" w:cs="Arial"/>
              </w:rPr>
              <w:fldChar w:fldCharType="end"/>
            </w:r>
          </w:p>
        </w:tc>
      </w:tr>
    </w:tbl>
    <w:p w14:paraId="5B4188A1" w14:textId="37010BA2" w:rsidR="009B180A" w:rsidRDefault="003F2323" w:rsidP="000864C0">
      <w:pPr>
        <w:pStyle w:val="Question"/>
        <w:keepNext/>
        <w:spacing w:after="0"/>
        <w:jc w:val="both"/>
        <w:rPr>
          <w:rFonts w:ascii="Verdana" w:hAnsi="Verdana"/>
          <w:b/>
        </w:rPr>
      </w:pPr>
      <w:r>
        <w:rPr>
          <w:rFonts w:ascii="Verdana" w:hAnsi="Verdana"/>
          <w:b/>
        </w:rPr>
        <w:tab/>
      </w:r>
      <w:r w:rsidR="00027BB7">
        <w:rPr>
          <w:rFonts w:ascii="Verdana" w:hAnsi="Verdana"/>
          <w:b/>
        </w:rPr>
        <w:t>6</w:t>
      </w:r>
      <w:r>
        <w:rPr>
          <w:rFonts w:ascii="Verdana" w:hAnsi="Verdana"/>
          <w:b/>
        </w:rPr>
        <w:t>.5</w:t>
      </w:r>
      <w:r>
        <w:rPr>
          <w:rFonts w:ascii="Verdana" w:hAnsi="Verdana"/>
          <w:b/>
        </w:rPr>
        <w:tab/>
      </w:r>
      <w:r w:rsidR="009B180A" w:rsidRPr="003F2323">
        <w:rPr>
          <w:rFonts w:ascii="Verdana" w:hAnsi="Verdana"/>
          <w:b/>
        </w:rPr>
        <w:t xml:space="preserve">Does the individual controller intend to increase, reduce or maintain their level of holding in the foreseeable future? </w:t>
      </w:r>
      <w:r w:rsidR="00A739F1">
        <w:rPr>
          <w:rFonts w:ascii="Verdana" w:hAnsi="Verdana"/>
          <w:b/>
        </w:rPr>
        <w:t>P</w:t>
      </w:r>
      <w:r w:rsidR="009B180A" w:rsidRPr="003F2323">
        <w:rPr>
          <w:rFonts w:ascii="Verdana" w:hAnsi="Verdana"/>
          <w:b/>
        </w:rPr>
        <w:t xml:space="preserve">rovide full details. </w:t>
      </w:r>
    </w:p>
    <w:p w14:paraId="5B4188A2" w14:textId="77777777" w:rsidR="008D3BD5" w:rsidRDefault="008D3BD5" w:rsidP="008D3BD5">
      <w:pPr>
        <w:pStyle w:val="QsyesnoCharChar"/>
        <w:keepNext/>
        <w:tabs>
          <w:tab w:val="left" w:pos="624"/>
        </w:tabs>
        <w:rPr>
          <w:rFonts w:ascii="Verdana" w:hAnsi="Verdana"/>
        </w:rPr>
      </w:pPr>
      <w:r w:rsidRPr="005A22F5">
        <w:rPr>
          <w:rFonts w:ascii="Verdana" w:hAnsi="Verdana"/>
        </w:rPr>
        <w:fldChar w:fldCharType="begin">
          <w:ffData>
            <w:name w:val="Check15"/>
            <w:enabled/>
            <w:calcOnExit w:val="0"/>
            <w:checkBox>
              <w:sizeAuto/>
              <w:default w:val="0"/>
              <w:checked w:val="0"/>
            </w:checkBox>
          </w:ffData>
        </w:fldChar>
      </w:r>
      <w:r w:rsidRPr="005A22F5">
        <w:rPr>
          <w:rFonts w:ascii="Verdana" w:hAnsi="Verdana"/>
        </w:rPr>
        <w:instrText xml:space="preserve"> FORMCHECKBOX </w:instrText>
      </w:r>
      <w:r w:rsidRPr="005A22F5">
        <w:rPr>
          <w:rFonts w:ascii="Verdana" w:hAnsi="Verdana"/>
        </w:rPr>
      </w:r>
      <w:r w:rsidRPr="005A22F5">
        <w:rPr>
          <w:rFonts w:ascii="Verdana" w:hAnsi="Verdana"/>
        </w:rPr>
        <w:fldChar w:fldCharType="separate"/>
      </w:r>
      <w:r w:rsidRPr="005A22F5">
        <w:rPr>
          <w:rFonts w:ascii="Verdana" w:hAnsi="Verdana"/>
        </w:rPr>
        <w:fldChar w:fldCharType="end"/>
      </w:r>
      <w:r>
        <w:rPr>
          <w:rFonts w:ascii="Verdana" w:hAnsi="Verdana"/>
        </w:rPr>
        <w:tab/>
        <w:t>Yes</w:t>
      </w:r>
      <w:r w:rsidRPr="005A22F5">
        <w:rPr>
          <w:rFonts w:ascii="Verdana" w:hAnsi="Verdana"/>
        </w:rPr>
        <w:tab/>
      </w:r>
      <w:r w:rsidRPr="005A22F5">
        <w:rPr>
          <w:rFonts w:ascii="Webdings" w:eastAsia="Webdings" w:hAnsi="Webdings" w:cs="Webdings"/>
        </w:rPr>
        <w:t>4</w:t>
      </w:r>
      <w:r>
        <w:rPr>
          <w:rFonts w:ascii="Verdana" w:hAnsi="Verdana"/>
        </w:rPr>
        <w:t>Give details below</w:t>
      </w:r>
    </w:p>
    <w:p w14:paraId="5B4188A3" w14:textId="77777777" w:rsidR="008D3BD5" w:rsidRPr="005A22F5" w:rsidRDefault="008D3BD5" w:rsidP="008D3BD5">
      <w:pPr>
        <w:pStyle w:val="QsyesnoCharChar"/>
        <w:keepNext/>
        <w:tabs>
          <w:tab w:val="left" w:pos="624"/>
        </w:tabs>
        <w:rPr>
          <w:rFonts w:ascii="Verdana" w:hAnsi="Verdana"/>
        </w:rPr>
      </w:pPr>
      <w:r w:rsidRPr="005A22F5">
        <w:rPr>
          <w:rFonts w:ascii="Verdana" w:hAnsi="Verdana"/>
        </w:rPr>
        <w:fldChar w:fldCharType="begin">
          <w:ffData>
            <w:name w:val="Check15"/>
            <w:enabled/>
            <w:calcOnExit w:val="0"/>
            <w:checkBox>
              <w:sizeAuto/>
              <w:default w:val="0"/>
              <w:checked w:val="0"/>
            </w:checkBox>
          </w:ffData>
        </w:fldChar>
      </w:r>
      <w:r w:rsidRPr="005A22F5">
        <w:rPr>
          <w:rFonts w:ascii="Verdana" w:hAnsi="Verdana"/>
        </w:rPr>
        <w:instrText xml:space="preserve"> FORMCHECKBOX </w:instrText>
      </w:r>
      <w:r w:rsidRPr="005A22F5">
        <w:rPr>
          <w:rFonts w:ascii="Verdana" w:hAnsi="Verdana"/>
        </w:rPr>
      </w:r>
      <w:r w:rsidRPr="005A22F5">
        <w:rPr>
          <w:rFonts w:ascii="Verdana" w:hAnsi="Verdana"/>
        </w:rPr>
        <w:fldChar w:fldCharType="separate"/>
      </w:r>
      <w:r w:rsidRPr="005A22F5">
        <w:rPr>
          <w:rFonts w:ascii="Verdana" w:hAnsi="Verdana"/>
        </w:rPr>
        <w:fldChar w:fldCharType="end"/>
      </w:r>
      <w:r>
        <w:rPr>
          <w:rFonts w:ascii="Verdana" w:hAnsi="Verdana"/>
        </w:rPr>
        <w:tab/>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6545B" w:rsidRPr="0036545B" w14:paraId="5B4188A5" w14:textId="77777777" w:rsidTr="006878C1">
        <w:trPr>
          <w:trHeight w:val="1277"/>
        </w:trPr>
        <w:tc>
          <w:tcPr>
            <w:tcW w:w="7088" w:type="dxa"/>
          </w:tcPr>
          <w:p w14:paraId="5B4188A4" w14:textId="77777777" w:rsidR="003F2323" w:rsidRPr="0036545B" w:rsidRDefault="003F2323" w:rsidP="006878C1">
            <w:pPr>
              <w:pStyle w:val="Question"/>
              <w:keepNext/>
              <w:tabs>
                <w:tab w:val="clear" w:pos="284"/>
                <w:tab w:val="left" w:pos="1418"/>
                <w:tab w:val="left" w:pos="2552"/>
              </w:tabs>
              <w:spacing w:before="0" w:after="0" w:line="240" w:lineRule="auto"/>
              <w:ind w:left="28" w:right="57" w:firstLine="0"/>
              <w:rPr>
                <w:rFonts w:ascii="Verdana" w:hAnsi="Verdana" w:cs="Arial"/>
              </w:rPr>
            </w:pPr>
            <w:r w:rsidRPr="0036545B">
              <w:rPr>
                <w:rFonts w:ascii="Verdana" w:hAnsi="Verdana" w:cs="Arial"/>
              </w:rPr>
              <w:fldChar w:fldCharType="begin">
                <w:ffData>
                  <w:name w:val="Text7"/>
                  <w:enabled/>
                  <w:calcOnExit w:val="0"/>
                  <w:textInput/>
                </w:ffData>
              </w:fldChar>
            </w:r>
            <w:r w:rsidRPr="0036545B">
              <w:rPr>
                <w:rFonts w:ascii="Verdana" w:hAnsi="Verdana" w:cs="Arial"/>
              </w:rPr>
              <w:instrText xml:space="preserve"> FORMTEXT </w:instrText>
            </w:r>
            <w:r w:rsidRPr="0036545B">
              <w:rPr>
                <w:rFonts w:ascii="Verdana" w:hAnsi="Verdana" w:cs="Arial"/>
              </w:rPr>
            </w:r>
            <w:r w:rsidRPr="0036545B">
              <w:rPr>
                <w:rFonts w:ascii="Verdana" w:hAnsi="Verdana" w:cs="Arial"/>
              </w:rPr>
              <w:fldChar w:fldCharType="separate"/>
            </w:r>
            <w:r w:rsidRPr="0036545B">
              <w:rPr>
                <w:rFonts w:ascii="Verdana" w:eastAsia="Arial Unicode MS" w:hAnsi="Verdana" w:cs="Arial Unicode MS"/>
              </w:rPr>
              <w:t> </w:t>
            </w:r>
            <w:r w:rsidRPr="0036545B">
              <w:rPr>
                <w:rFonts w:ascii="Verdana" w:eastAsia="Arial Unicode MS" w:hAnsi="Verdana" w:cs="Arial Unicode MS"/>
              </w:rPr>
              <w:t> </w:t>
            </w:r>
            <w:r w:rsidRPr="0036545B">
              <w:rPr>
                <w:rFonts w:ascii="Verdana" w:eastAsia="Arial Unicode MS" w:hAnsi="Verdana" w:cs="Arial Unicode MS"/>
              </w:rPr>
              <w:t> </w:t>
            </w:r>
            <w:r w:rsidRPr="0036545B">
              <w:rPr>
                <w:rFonts w:ascii="Verdana" w:eastAsia="Arial Unicode MS" w:hAnsi="Verdana" w:cs="Arial Unicode MS"/>
              </w:rPr>
              <w:t> </w:t>
            </w:r>
            <w:r w:rsidRPr="0036545B">
              <w:rPr>
                <w:rFonts w:ascii="Verdana" w:eastAsia="Arial Unicode MS" w:hAnsi="Verdana" w:cs="Arial Unicode MS"/>
              </w:rPr>
              <w:t> </w:t>
            </w:r>
            <w:r w:rsidRPr="0036545B">
              <w:rPr>
                <w:rFonts w:ascii="Verdana" w:hAnsi="Verdana" w:cs="Arial"/>
              </w:rPr>
              <w:fldChar w:fldCharType="end"/>
            </w:r>
          </w:p>
        </w:tc>
      </w:tr>
    </w:tbl>
    <w:p w14:paraId="5B4188A6" w14:textId="3E282995" w:rsidR="00586079" w:rsidRPr="003F2323" w:rsidRDefault="003F2323" w:rsidP="000864C0">
      <w:pPr>
        <w:pStyle w:val="Question"/>
        <w:keepNext/>
        <w:spacing w:after="0"/>
        <w:jc w:val="both"/>
        <w:rPr>
          <w:rFonts w:ascii="Verdana" w:hAnsi="Verdana"/>
          <w:b/>
        </w:rPr>
      </w:pPr>
      <w:r>
        <w:rPr>
          <w:rFonts w:ascii="Verdana" w:hAnsi="Verdana"/>
          <w:b/>
        </w:rPr>
        <w:tab/>
      </w:r>
      <w:r w:rsidR="00027BB7">
        <w:rPr>
          <w:rFonts w:ascii="Verdana" w:hAnsi="Verdana"/>
          <w:b/>
        </w:rPr>
        <w:t>6</w:t>
      </w:r>
      <w:r>
        <w:rPr>
          <w:rFonts w:ascii="Verdana" w:hAnsi="Verdana"/>
          <w:b/>
        </w:rPr>
        <w:t>.6</w:t>
      </w:r>
      <w:r>
        <w:rPr>
          <w:rFonts w:ascii="Verdana" w:hAnsi="Verdana"/>
          <w:b/>
        </w:rPr>
        <w:tab/>
      </w:r>
      <w:r w:rsidR="00BE02E0" w:rsidRPr="003F2323">
        <w:rPr>
          <w:rFonts w:ascii="Verdana" w:hAnsi="Verdana"/>
          <w:b/>
        </w:rPr>
        <w:t xml:space="preserve">What influence does the individual controller intend to </w:t>
      </w:r>
      <w:r w:rsidR="002B680A" w:rsidRPr="003F2323">
        <w:rPr>
          <w:rFonts w:ascii="Verdana" w:hAnsi="Verdana"/>
          <w:b/>
        </w:rPr>
        <w:t>exercise</w:t>
      </w:r>
      <w:r w:rsidR="00BE02E0" w:rsidRPr="003F2323">
        <w:rPr>
          <w:rFonts w:ascii="Verdana" w:hAnsi="Verdana"/>
          <w:b/>
        </w:rPr>
        <w:t xml:space="preserve"> over the applicant firm, including in relation to dividend policy, strategic development and the allocation of its resources? </w:t>
      </w:r>
      <w:r w:rsidR="00A739F1">
        <w:rPr>
          <w:rFonts w:ascii="Verdana" w:hAnsi="Verdana"/>
          <w:b/>
        </w:rPr>
        <w:t>P</w:t>
      </w:r>
      <w:r w:rsidR="00BE02E0" w:rsidRPr="003F2323">
        <w:rPr>
          <w:rFonts w:ascii="Verdana" w:hAnsi="Verdana"/>
          <w:b/>
        </w:rPr>
        <w:t xml:space="preserve">rovide full details. </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6545B" w:rsidRPr="0036545B" w14:paraId="5B4188A8" w14:textId="77777777" w:rsidTr="006878C1">
        <w:trPr>
          <w:trHeight w:val="1277"/>
        </w:trPr>
        <w:tc>
          <w:tcPr>
            <w:tcW w:w="7088" w:type="dxa"/>
          </w:tcPr>
          <w:p w14:paraId="5B4188A7" w14:textId="77777777" w:rsidR="00650D2D" w:rsidRPr="0036545B" w:rsidRDefault="00650D2D" w:rsidP="006878C1">
            <w:pPr>
              <w:pStyle w:val="Question"/>
              <w:keepNext/>
              <w:tabs>
                <w:tab w:val="clear" w:pos="284"/>
                <w:tab w:val="left" w:pos="1418"/>
                <w:tab w:val="left" w:pos="2552"/>
              </w:tabs>
              <w:spacing w:before="0" w:after="0" w:line="240" w:lineRule="auto"/>
              <w:ind w:left="28" w:right="57" w:firstLine="0"/>
              <w:rPr>
                <w:rFonts w:ascii="Verdana" w:hAnsi="Verdana" w:cs="Arial"/>
              </w:rPr>
            </w:pPr>
            <w:r w:rsidRPr="0036545B">
              <w:rPr>
                <w:rFonts w:ascii="Verdana" w:hAnsi="Verdana" w:cs="Arial"/>
              </w:rPr>
              <w:fldChar w:fldCharType="begin">
                <w:ffData>
                  <w:name w:val="Text7"/>
                  <w:enabled/>
                  <w:calcOnExit w:val="0"/>
                  <w:textInput/>
                </w:ffData>
              </w:fldChar>
            </w:r>
            <w:r w:rsidRPr="0036545B">
              <w:rPr>
                <w:rFonts w:ascii="Verdana" w:hAnsi="Verdana" w:cs="Arial"/>
              </w:rPr>
              <w:instrText xml:space="preserve"> FORMTEXT </w:instrText>
            </w:r>
            <w:r w:rsidRPr="0036545B">
              <w:rPr>
                <w:rFonts w:ascii="Verdana" w:hAnsi="Verdana" w:cs="Arial"/>
              </w:rPr>
            </w:r>
            <w:r w:rsidRPr="0036545B">
              <w:rPr>
                <w:rFonts w:ascii="Verdana" w:hAnsi="Verdana" w:cs="Arial"/>
              </w:rPr>
              <w:fldChar w:fldCharType="separate"/>
            </w:r>
            <w:r w:rsidRPr="0036545B">
              <w:rPr>
                <w:rFonts w:ascii="Verdana" w:eastAsia="Arial Unicode MS" w:hAnsi="Verdana" w:cs="Arial Unicode MS"/>
              </w:rPr>
              <w:t> </w:t>
            </w:r>
            <w:r w:rsidRPr="0036545B">
              <w:rPr>
                <w:rFonts w:ascii="Verdana" w:eastAsia="Arial Unicode MS" w:hAnsi="Verdana" w:cs="Arial Unicode MS"/>
              </w:rPr>
              <w:t> </w:t>
            </w:r>
            <w:r w:rsidRPr="0036545B">
              <w:rPr>
                <w:rFonts w:ascii="Verdana" w:eastAsia="Arial Unicode MS" w:hAnsi="Verdana" w:cs="Arial Unicode MS"/>
              </w:rPr>
              <w:t> </w:t>
            </w:r>
            <w:r w:rsidRPr="0036545B">
              <w:rPr>
                <w:rFonts w:ascii="Verdana" w:eastAsia="Arial Unicode MS" w:hAnsi="Verdana" w:cs="Arial Unicode MS"/>
              </w:rPr>
              <w:t> </w:t>
            </w:r>
            <w:r w:rsidRPr="0036545B">
              <w:rPr>
                <w:rFonts w:ascii="Verdana" w:eastAsia="Arial Unicode MS" w:hAnsi="Verdana" w:cs="Arial Unicode MS"/>
              </w:rPr>
              <w:t> </w:t>
            </w:r>
            <w:r w:rsidRPr="0036545B">
              <w:rPr>
                <w:rFonts w:ascii="Verdana" w:hAnsi="Verdana" w:cs="Arial"/>
              </w:rPr>
              <w:fldChar w:fldCharType="end"/>
            </w:r>
          </w:p>
        </w:tc>
      </w:tr>
    </w:tbl>
    <w:p w14:paraId="5B4188A9" w14:textId="77777777" w:rsidR="00650D2D" w:rsidRDefault="00650D2D" w:rsidP="00650D2D">
      <w:pPr>
        <w:pStyle w:val="Question"/>
        <w:keepNext/>
        <w:spacing w:after="0"/>
        <w:ind w:right="1015"/>
        <w:rPr>
          <w:rFonts w:ascii="Verdana" w:hAnsi="Verdana"/>
          <w:b/>
        </w:rPr>
      </w:pPr>
    </w:p>
    <w:p w14:paraId="5B4188AA" w14:textId="77777777" w:rsidR="00650D2D" w:rsidRDefault="00650D2D">
      <w:pPr>
        <w:rPr>
          <w:rFonts w:ascii="Verdana" w:eastAsia="Times New Roman" w:hAnsi="Verdana" w:cs="Times New Roman"/>
          <w:b/>
          <w:sz w:val="18"/>
          <w:szCs w:val="20"/>
          <w:lang w:eastAsia="en-GB"/>
        </w:rPr>
      </w:pPr>
      <w:r>
        <w:rPr>
          <w:rFonts w:ascii="Verdana" w:hAnsi="Verdana"/>
          <w:b/>
        </w:rPr>
        <w:br w:type="page"/>
      </w:r>
    </w:p>
    <w:p w14:paraId="5B4188AB" w14:textId="25D009E7" w:rsidR="00BE02E0" w:rsidRDefault="00650D2D" w:rsidP="000864C0">
      <w:pPr>
        <w:pStyle w:val="Question"/>
        <w:keepNext/>
        <w:spacing w:after="0"/>
        <w:jc w:val="both"/>
        <w:rPr>
          <w:rFonts w:ascii="Verdana" w:hAnsi="Verdana"/>
          <w:b/>
        </w:rPr>
      </w:pPr>
      <w:r>
        <w:rPr>
          <w:rFonts w:ascii="Verdana" w:hAnsi="Verdana"/>
          <w:b/>
        </w:rPr>
        <w:lastRenderedPageBreak/>
        <w:tab/>
      </w:r>
      <w:r w:rsidR="00027BB7">
        <w:rPr>
          <w:rFonts w:ascii="Verdana" w:hAnsi="Verdana"/>
          <w:b/>
        </w:rPr>
        <w:t>6</w:t>
      </w:r>
      <w:r>
        <w:rPr>
          <w:rFonts w:ascii="Verdana" w:hAnsi="Verdana"/>
          <w:b/>
        </w:rPr>
        <w:t>.7</w:t>
      </w:r>
      <w:r>
        <w:rPr>
          <w:rFonts w:ascii="Verdana" w:hAnsi="Verdana"/>
          <w:b/>
        </w:rPr>
        <w:tab/>
      </w:r>
      <w:r w:rsidR="00BE02E0" w:rsidRPr="00650D2D">
        <w:rPr>
          <w:rFonts w:ascii="Verdana" w:hAnsi="Verdana"/>
          <w:b/>
        </w:rPr>
        <w:t>Does the individual controller intend to act as an active minority shareholder (as applicable)</w:t>
      </w:r>
      <w:r w:rsidR="0084424B">
        <w:rPr>
          <w:rFonts w:ascii="Verdana" w:hAnsi="Verdana"/>
          <w:b/>
        </w:rPr>
        <w:t>?</w:t>
      </w:r>
    </w:p>
    <w:p w14:paraId="5B4188AC" w14:textId="77777777" w:rsidR="00CB3B77" w:rsidRDefault="00CB3B77" w:rsidP="00CB3B77">
      <w:pPr>
        <w:pStyle w:val="QsyesnoCharChar"/>
        <w:keepNext/>
        <w:tabs>
          <w:tab w:val="left" w:pos="624"/>
        </w:tabs>
        <w:rPr>
          <w:rFonts w:ascii="Verdana" w:hAnsi="Verdana"/>
        </w:rPr>
      </w:pPr>
      <w:r w:rsidRPr="005A22F5">
        <w:rPr>
          <w:rFonts w:ascii="Verdana" w:hAnsi="Verdana"/>
        </w:rPr>
        <w:fldChar w:fldCharType="begin">
          <w:ffData>
            <w:name w:val="Check15"/>
            <w:enabled/>
            <w:calcOnExit w:val="0"/>
            <w:checkBox>
              <w:sizeAuto/>
              <w:default w:val="0"/>
              <w:checked w:val="0"/>
            </w:checkBox>
          </w:ffData>
        </w:fldChar>
      </w:r>
      <w:r w:rsidRPr="005A22F5">
        <w:rPr>
          <w:rFonts w:ascii="Verdana" w:hAnsi="Verdana"/>
        </w:rPr>
        <w:instrText xml:space="preserve"> FORMCHECKBOX </w:instrText>
      </w:r>
      <w:r w:rsidRPr="005A22F5">
        <w:rPr>
          <w:rFonts w:ascii="Verdana" w:hAnsi="Verdana"/>
        </w:rPr>
      </w:r>
      <w:r w:rsidRPr="005A22F5">
        <w:rPr>
          <w:rFonts w:ascii="Verdana" w:hAnsi="Verdana"/>
        </w:rPr>
        <w:fldChar w:fldCharType="separate"/>
      </w:r>
      <w:r w:rsidRPr="005A22F5">
        <w:rPr>
          <w:rFonts w:ascii="Verdana" w:hAnsi="Verdana"/>
        </w:rPr>
        <w:fldChar w:fldCharType="end"/>
      </w:r>
      <w:r>
        <w:rPr>
          <w:rFonts w:ascii="Verdana" w:hAnsi="Verdana"/>
        </w:rPr>
        <w:tab/>
        <w:t>Yes</w:t>
      </w:r>
      <w:r w:rsidRPr="005A22F5">
        <w:rPr>
          <w:rFonts w:ascii="Verdana" w:hAnsi="Verdana"/>
        </w:rPr>
        <w:tab/>
      </w:r>
      <w:r w:rsidRPr="005A22F5">
        <w:rPr>
          <w:rFonts w:ascii="Webdings" w:eastAsia="Webdings" w:hAnsi="Webdings" w:cs="Webdings"/>
        </w:rPr>
        <w:t>4</w:t>
      </w:r>
      <w:r w:rsidR="0084424B">
        <w:rPr>
          <w:rFonts w:ascii="Verdana" w:hAnsi="Verdana"/>
        </w:rPr>
        <w:t xml:space="preserve">Give details of their </w:t>
      </w:r>
      <w:r w:rsidR="00314AA7">
        <w:rPr>
          <w:rFonts w:ascii="Verdana" w:hAnsi="Verdana"/>
        </w:rPr>
        <w:t xml:space="preserve">reasons </w:t>
      </w:r>
      <w:r w:rsidR="0084424B">
        <w:rPr>
          <w:rFonts w:ascii="Verdana" w:hAnsi="Verdana"/>
        </w:rPr>
        <w:t>for that</w:t>
      </w:r>
      <w:r w:rsidR="00314AA7">
        <w:rPr>
          <w:rFonts w:ascii="Verdana" w:hAnsi="Verdana"/>
        </w:rPr>
        <w:t>.</w:t>
      </w:r>
    </w:p>
    <w:p w14:paraId="5B4188AD" w14:textId="77777777" w:rsidR="00CB3B77" w:rsidRPr="005A22F5" w:rsidRDefault="00CB3B77" w:rsidP="00CB3B77">
      <w:pPr>
        <w:pStyle w:val="QsyesnoCharChar"/>
        <w:keepNext/>
        <w:tabs>
          <w:tab w:val="left" w:pos="624"/>
        </w:tabs>
        <w:rPr>
          <w:rFonts w:ascii="Verdana" w:hAnsi="Verdana"/>
        </w:rPr>
      </w:pPr>
      <w:r w:rsidRPr="005A22F5">
        <w:rPr>
          <w:rFonts w:ascii="Verdana" w:hAnsi="Verdana"/>
        </w:rPr>
        <w:fldChar w:fldCharType="begin">
          <w:ffData>
            <w:name w:val="Check15"/>
            <w:enabled/>
            <w:calcOnExit w:val="0"/>
            <w:checkBox>
              <w:sizeAuto/>
              <w:default w:val="0"/>
              <w:checked w:val="0"/>
            </w:checkBox>
          </w:ffData>
        </w:fldChar>
      </w:r>
      <w:r w:rsidRPr="005A22F5">
        <w:rPr>
          <w:rFonts w:ascii="Verdana" w:hAnsi="Verdana"/>
        </w:rPr>
        <w:instrText xml:space="preserve"> FORMCHECKBOX </w:instrText>
      </w:r>
      <w:r w:rsidRPr="005A22F5">
        <w:rPr>
          <w:rFonts w:ascii="Verdana" w:hAnsi="Verdana"/>
        </w:rPr>
      </w:r>
      <w:r w:rsidRPr="005A22F5">
        <w:rPr>
          <w:rFonts w:ascii="Verdana" w:hAnsi="Verdana"/>
        </w:rPr>
        <w:fldChar w:fldCharType="separate"/>
      </w:r>
      <w:r w:rsidRPr="005A22F5">
        <w:rPr>
          <w:rFonts w:ascii="Verdana" w:hAnsi="Verdana"/>
        </w:rPr>
        <w:fldChar w:fldCharType="end"/>
      </w:r>
      <w:r>
        <w:rPr>
          <w:rFonts w:ascii="Verdana" w:hAnsi="Verdana"/>
        </w:rPr>
        <w:tab/>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6545B" w:rsidRPr="0036545B" w14:paraId="5B4188AF" w14:textId="77777777" w:rsidTr="006878C1">
        <w:trPr>
          <w:trHeight w:val="1277"/>
        </w:trPr>
        <w:tc>
          <w:tcPr>
            <w:tcW w:w="7088" w:type="dxa"/>
          </w:tcPr>
          <w:p w14:paraId="5B4188AE" w14:textId="77777777" w:rsidR="00650D2D" w:rsidRPr="0036545B" w:rsidRDefault="00650D2D" w:rsidP="006878C1">
            <w:pPr>
              <w:pStyle w:val="Question"/>
              <w:keepNext/>
              <w:tabs>
                <w:tab w:val="clear" w:pos="284"/>
                <w:tab w:val="left" w:pos="1418"/>
                <w:tab w:val="left" w:pos="2552"/>
              </w:tabs>
              <w:spacing w:before="0" w:after="0" w:line="240" w:lineRule="auto"/>
              <w:ind w:left="28" w:right="57" w:firstLine="0"/>
              <w:rPr>
                <w:rFonts w:ascii="Verdana" w:hAnsi="Verdana" w:cs="Arial"/>
              </w:rPr>
            </w:pPr>
            <w:r w:rsidRPr="0036545B">
              <w:rPr>
                <w:rFonts w:ascii="Verdana" w:hAnsi="Verdana" w:cs="Arial"/>
              </w:rPr>
              <w:fldChar w:fldCharType="begin">
                <w:ffData>
                  <w:name w:val="Text7"/>
                  <w:enabled/>
                  <w:calcOnExit w:val="0"/>
                  <w:textInput/>
                </w:ffData>
              </w:fldChar>
            </w:r>
            <w:r w:rsidRPr="0036545B">
              <w:rPr>
                <w:rFonts w:ascii="Verdana" w:hAnsi="Verdana" w:cs="Arial"/>
              </w:rPr>
              <w:instrText xml:space="preserve"> FORMTEXT </w:instrText>
            </w:r>
            <w:r w:rsidRPr="0036545B">
              <w:rPr>
                <w:rFonts w:ascii="Verdana" w:hAnsi="Verdana" w:cs="Arial"/>
              </w:rPr>
            </w:r>
            <w:r w:rsidRPr="0036545B">
              <w:rPr>
                <w:rFonts w:ascii="Verdana" w:hAnsi="Verdana" w:cs="Arial"/>
              </w:rPr>
              <w:fldChar w:fldCharType="separate"/>
            </w:r>
            <w:r w:rsidRPr="0036545B">
              <w:rPr>
                <w:rFonts w:ascii="Verdana" w:eastAsia="Arial Unicode MS" w:hAnsi="Verdana" w:cs="Arial Unicode MS"/>
              </w:rPr>
              <w:t> </w:t>
            </w:r>
            <w:r w:rsidRPr="0036545B">
              <w:rPr>
                <w:rFonts w:ascii="Verdana" w:eastAsia="Arial Unicode MS" w:hAnsi="Verdana" w:cs="Arial Unicode MS"/>
              </w:rPr>
              <w:t> </w:t>
            </w:r>
            <w:r w:rsidRPr="0036545B">
              <w:rPr>
                <w:rFonts w:ascii="Verdana" w:eastAsia="Arial Unicode MS" w:hAnsi="Verdana" w:cs="Arial Unicode MS"/>
              </w:rPr>
              <w:t> </w:t>
            </w:r>
            <w:r w:rsidRPr="0036545B">
              <w:rPr>
                <w:rFonts w:ascii="Verdana" w:eastAsia="Arial Unicode MS" w:hAnsi="Verdana" w:cs="Arial Unicode MS"/>
              </w:rPr>
              <w:t> </w:t>
            </w:r>
            <w:r w:rsidRPr="0036545B">
              <w:rPr>
                <w:rFonts w:ascii="Verdana" w:eastAsia="Arial Unicode MS" w:hAnsi="Verdana" w:cs="Arial Unicode MS"/>
              </w:rPr>
              <w:t> </w:t>
            </w:r>
            <w:r w:rsidRPr="0036545B">
              <w:rPr>
                <w:rFonts w:ascii="Verdana" w:hAnsi="Verdana" w:cs="Arial"/>
              </w:rPr>
              <w:fldChar w:fldCharType="end"/>
            </w:r>
          </w:p>
        </w:tc>
      </w:tr>
    </w:tbl>
    <w:p w14:paraId="5B4188B0" w14:textId="3918B56A" w:rsidR="003739DF" w:rsidRPr="00650D2D" w:rsidRDefault="00650D2D" w:rsidP="000864C0">
      <w:pPr>
        <w:pStyle w:val="Question"/>
        <w:keepNext/>
        <w:spacing w:after="0"/>
        <w:jc w:val="both"/>
        <w:rPr>
          <w:rFonts w:ascii="Verdana" w:hAnsi="Verdana"/>
          <w:b/>
        </w:rPr>
      </w:pPr>
      <w:r>
        <w:rPr>
          <w:rFonts w:ascii="Verdana" w:hAnsi="Verdana"/>
          <w:b/>
        </w:rPr>
        <w:tab/>
      </w:r>
      <w:r w:rsidR="00027BB7">
        <w:rPr>
          <w:rFonts w:ascii="Verdana" w:hAnsi="Verdana"/>
          <w:b/>
        </w:rPr>
        <w:t>6</w:t>
      </w:r>
      <w:r>
        <w:rPr>
          <w:rFonts w:ascii="Verdana" w:hAnsi="Verdana"/>
          <w:b/>
        </w:rPr>
        <w:t>.8</w:t>
      </w:r>
      <w:r>
        <w:rPr>
          <w:rFonts w:ascii="Verdana" w:hAnsi="Verdana"/>
          <w:b/>
        </w:rPr>
        <w:tab/>
      </w:r>
      <w:r w:rsidR="00A739F1">
        <w:rPr>
          <w:rFonts w:ascii="Verdana" w:hAnsi="Verdana"/>
          <w:b/>
        </w:rPr>
        <w:t>P</w:t>
      </w:r>
      <w:r w:rsidR="003739DF" w:rsidRPr="00650D2D">
        <w:rPr>
          <w:rFonts w:ascii="Verdana" w:hAnsi="Verdana"/>
          <w:b/>
        </w:rPr>
        <w:t>rovide information on the individual controller’s willingness to support the applicant firm with additional funds if needed for the development of its activities or in the case of financial difficulties.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6545B" w:rsidRPr="0036545B" w14:paraId="5B4188B2" w14:textId="77777777" w:rsidTr="006878C1">
        <w:trPr>
          <w:trHeight w:val="1277"/>
        </w:trPr>
        <w:tc>
          <w:tcPr>
            <w:tcW w:w="7088" w:type="dxa"/>
          </w:tcPr>
          <w:p w14:paraId="5B4188B1" w14:textId="77777777" w:rsidR="00650D2D" w:rsidRPr="0036545B" w:rsidRDefault="00650D2D" w:rsidP="006878C1">
            <w:pPr>
              <w:pStyle w:val="Question"/>
              <w:keepNext/>
              <w:tabs>
                <w:tab w:val="clear" w:pos="284"/>
                <w:tab w:val="left" w:pos="1418"/>
                <w:tab w:val="left" w:pos="2552"/>
              </w:tabs>
              <w:spacing w:before="0" w:after="0" w:line="240" w:lineRule="auto"/>
              <w:ind w:left="28" w:right="57" w:firstLine="0"/>
              <w:rPr>
                <w:rFonts w:ascii="Verdana" w:hAnsi="Verdana" w:cs="Arial"/>
              </w:rPr>
            </w:pPr>
            <w:r w:rsidRPr="0036545B">
              <w:rPr>
                <w:rFonts w:ascii="Verdana" w:hAnsi="Verdana" w:cs="Arial"/>
              </w:rPr>
              <w:fldChar w:fldCharType="begin">
                <w:ffData>
                  <w:name w:val="Text7"/>
                  <w:enabled/>
                  <w:calcOnExit w:val="0"/>
                  <w:textInput/>
                </w:ffData>
              </w:fldChar>
            </w:r>
            <w:r w:rsidRPr="0036545B">
              <w:rPr>
                <w:rFonts w:ascii="Verdana" w:hAnsi="Verdana" w:cs="Arial"/>
              </w:rPr>
              <w:instrText xml:space="preserve"> FORMTEXT </w:instrText>
            </w:r>
            <w:r w:rsidRPr="0036545B">
              <w:rPr>
                <w:rFonts w:ascii="Verdana" w:hAnsi="Verdana" w:cs="Arial"/>
              </w:rPr>
            </w:r>
            <w:r w:rsidRPr="0036545B">
              <w:rPr>
                <w:rFonts w:ascii="Verdana" w:hAnsi="Verdana" w:cs="Arial"/>
              </w:rPr>
              <w:fldChar w:fldCharType="separate"/>
            </w:r>
            <w:r w:rsidRPr="0036545B">
              <w:rPr>
                <w:rFonts w:ascii="Verdana" w:eastAsia="Arial Unicode MS" w:hAnsi="Verdana" w:cs="Arial Unicode MS"/>
              </w:rPr>
              <w:t> </w:t>
            </w:r>
            <w:r w:rsidRPr="0036545B">
              <w:rPr>
                <w:rFonts w:ascii="Verdana" w:eastAsia="Arial Unicode MS" w:hAnsi="Verdana" w:cs="Arial Unicode MS"/>
              </w:rPr>
              <w:t> </w:t>
            </w:r>
            <w:r w:rsidRPr="0036545B">
              <w:rPr>
                <w:rFonts w:ascii="Verdana" w:eastAsia="Arial Unicode MS" w:hAnsi="Verdana" w:cs="Arial Unicode MS"/>
              </w:rPr>
              <w:t> </w:t>
            </w:r>
            <w:r w:rsidRPr="0036545B">
              <w:rPr>
                <w:rFonts w:ascii="Verdana" w:eastAsia="Arial Unicode MS" w:hAnsi="Verdana" w:cs="Arial Unicode MS"/>
              </w:rPr>
              <w:t> </w:t>
            </w:r>
            <w:r w:rsidRPr="0036545B">
              <w:rPr>
                <w:rFonts w:ascii="Verdana" w:eastAsia="Arial Unicode MS" w:hAnsi="Verdana" w:cs="Arial Unicode MS"/>
              </w:rPr>
              <w:t> </w:t>
            </w:r>
            <w:r w:rsidRPr="0036545B">
              <w:rPr>
                <w:rFonts w:ascii="Verdana" w:hAnsi="Verdana" w:cs="Arial"/>
              </w:rPr>
              <w:fldChar w:fldCharType="end"/>
            </w:r>
          </w:p>
        </w:tc>
      </w:tr>
    </w:tbl>
    <w:p w14:paraId="5B4188B3" w14:textId="03F47CD4" w:rsidR="003739DF" w:rsidRDefault="00650D2D" w:rsidP="000864C0">
      <w:pPr>
        <w:pStyle w:val="Question"/>
        <w:keepNext/>
        <w:spacing w:after="0"/>
        <w:jc w:val="both"/>
        <w:rPr>
          <w:rFonts w:ascii="Verdana" w:hAnsi="Verdana"/>
          <w:b/>
        </w:rPr>
      </w:pPr>
      <w:r>
        <w:rPr>
          <w:rFonts w:ascii="Verdana" w:hAnsi="Verdana"/>
          <w:b/>
        </w:rPr>
        <w:tab/>
      </w:r>
      <w:r w:rsidR="00027BB7">
        <w:rPr>
          <w:rFonts w:ascii="Verdana" w:hAnsi="Verdana"/>
          <w:b/>
        </w:rPr>
        <w:t>6</w:t>
      </w:r>
      <w:r>
        <w:rPr>
          <w:rFonts w:ascii="Verdana" w:hAnsi="Verdana"/>
          <w:b/>
        </w:rPr>
        <w:t>.9</w:t>
      </w:r>
      <w:r>
        <w:rPr>
          <w:rFonts w:ascii="Verdana" w:hAnsi="Verdana"/>
          <w:b/>
        </w:rPr>
        <w:tab/>
      </w:r>
      <w:r w:rsidR="00A739F1">
        <w:rPr>
          <w:rFonts w:ascii="Verdana" w:hAnsi="Verdana"/>
          <w:b/>
        </w:rPr>
        <w:t>P</w:t>
      </w:r>
      <w:r w:rsidR="003739DF" w:rsidRPr="00650D2D">
        <w:rPr>
          <w:rFonts w:ascii="Verdana" w:hAnsi="Verdana"/>
          <w:b/>
        </w:rPr>
        <w:t>rovide details of any intended sharehold</w:t>
      </w:r>
      <w:r w:rsidR="00A51BD2" w:rsidRPr="00650D2D">
        <w:rPr>
          <w:rFonts w:ascii="Verdana" w:hAnsi="Verdana"/>
          <w:b/>
        </w:rPr>
        <w:t>er’s</w:t>
      </w:r>
      <w:r w:rsidR="003739DF" w:rsidRPr="00650D2D">
        <w:rPr>
          <w:rFonts w:ascii="Verdana" w:hAnsi="Verdana"/>
          <w:b/>
        </w:rPr>
        <w:t xml:space="preserve"> or member’s agreements with other shareholders or members in relation to the applicant firm.</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6545B" w:rsidRPr="0036545B" w14:paraId="5B4188B5" w14:textId="77777777" w:rsidTr="006878C1">
        <w:trPr>
          <w:trHeight w:val="1277"/>
        </w:trPr>
        <w:tc>
          <w:tcPr>
            <w:tcW w:w="7088" w:type="dxa"/>
          </w:tcPr>
          <w:p w14:paraId="5B4188B4" w14:textId="77777777" w:rsidR="00650D2D" w:rsidRPr="0036545B" w:rsidRDefault="00650D2D" w:rsidP="006878C1">
            <w:pPr>
              <w:pStyle w:val="Question"/>
              <w:keepNext/>
              <w:tabs>
                <w:tab w:val="clear" w:pos="284"/>
                <w:tab w:val="left" w:pos="1418"/>
                <w:tab w:val="left" w:pos="2552"/>
              </w:tabs>
              <w:spacing w:before="0" w:after="0" w:line="240" w:lineRule="auto"/>
              <w:ind w:left="28" w:right="57" w:firstLine="0"/>
              <w:rPr>
                <w:rFonts w:ascii="Verdana" w:hAnsi="Verdana" w:cs="Arial"/>
              </w:rPr>
            </w:pPr>
            <w:r w:rsidRPr="0036545B">
              <w:rPr>
                <w:rFonts w:ascii="Verdana" w:hAnsi="Verdana" w:cs="Arial"/>
              </w:rPr>
              <w:fldChar w:fldCharType="begin">
                <w:ffData>
                  <w:name w:val="Text7"/>
                  <w:enabled/>
                  <w:calcOnExit w:val="0"/>
                  <w:textInput/>
                </w:ffData>
              </w:fldChar>
            </w:r>
            <w:r w:rsidRPr="0036545B">
              <w:rPr>
                <w:rFonts w:ascii="Verdana" w:hAnsi="Verdana" w:cs="Arial"/>
              </w:rPr>
              <w:instrText xml:space="preserve"> FORMTEXT </w:instrText>
            </w:r>
            <w:r w:rsidRPr="0036545B">
              <w:rPr>
                <w:rFonts w:ascii="Verdana" w:hAnsi="Verdana" w:cs="Arial"/>
              </w:rPr>
            </w:r>
            <w:r w:rsidRPr="0036545B">
              <w:rPr>
                <w:rFonts w:ascii="Verdana" w:hAnsi="Verdana" w:cs="Arial"/>
              </w:rPr>
              <w:fldChar w:fldCharType="separate"/>
            </w:r>
            <w:r w:rsidRPr="0036545B">
              <w:rPr>
                <w:rFonts w:ascii="Verdana" w:eastAsia="Arial Unicode MS" w:hAnsi="Verdana" w:cs="Arial Unicode MS"/>
              </w:rPr>
              <w:t> </w:t>
            </w:r>
            <w:r w:rsidRPr="0036545B">
              <w:rPr>
                <w:rFonts w:ascii="Verdana" w:eastAsia="Arial Unicode MS" w:hAnsi="Verdana" w:cs="Arial Unicode MS"/>
              </w:rPr>
              <w:t> </w:t>
            </w:r>
            <w:r w:rsidRPr="0036545B">
              <w:rPr>
                <w:rFonts w:ascii="Verdana" w:eastAsia="Arial Unicode MS" w:hAnsi="Verdana" w:cs="Arial Unicode MS"/>
              </w:rPr>
              <w:t> </w:t>
            </w:r>
            <w:r w:rsidRPr="0036545B">
              <w:rPr>
                <w:rFonts w:ascii="Verdana" w:eastAsia="Arial Unicode MS" w:hAnsi="Verdana" w:cs="Arial Unicode MS"/>
              </w:rPr>
              <w:t> </w:t>
            </w:r>
            <w:r w:rsidRPr="0036545B">
              <w:rPr>
                <w:rFonts w:ascii="Verdana" w:eastAsia="Arial Unicode MS" w:hAnsi="Verdana" w:cs="Arial Unicode MS"/>
              </w:rPr>
              <w:t> </w:t>
            </w:r>
            <w:r w:rsidRPr="0036545B">
              <w:rPr>
                <w:rFonts w:ascii="Verdana" w:hAnsi="Verdana" w:cs="Arial"/>
              </w:rPr>
              <w:fldChar w:fldCharType="end"/>
            </w:r>
          </w:p>
        </w:tc>
      </w:tr>
    </w:tbl>
    <w:p w14:paraId="5B4188B6" w14:textId="556571E8" w:rsidR="003739DF" w:rsidRPr="00650D2D" w:rsidRDefault="00650D2D" w:rsidP="000864C0">
      <w:pPr>
        <w:pStyle w:val="Question"/>
        <w:keepNext/>
        <w:spacing w:after="0"/>
        <w:jc w:val="both"/>
        <w:rPr>
          <w:rFonts w:ascii="Verdana" w:hAnsi="Verdana"/>
          <w:b/>
        </w:rPr>
      </w:pPr>
      <w:r>
        <w:rPr>
          <w:rFonts w:ascii="Verdana" w:hAnsi="Verdana"/>
          <w:b/>
        </w:rPr>
        <w:tab/>
      </w:r>
      <w:r w:rsidR="00027BB7">
        <w:rPr>
          <w:rFonts w:ascii="Verdana" w:hAnsi="Verdana"/>
          <w:b/>
        </w:rPr>
        <w:t>6</w:t>
      </w:r>
      <w:r>
        <w:rPr>
          <w:rFonts w:ascii="Verdana" w:hAnsi="Verdana"/>
          <w:b/>
        </w:rPr>
        <w:t>.10</w:t>
      </w:r>
      <w:r>
        <w:rPr>
          <w:rFonts w:ascii="Verdana" w:hAnsi="Verdana"/>
          <w:b/>
        </w:rPr>
        <w:tab/>
      </w:r>
      <w:r w:rsidR="00A739F1">
        <w:rPr>
          <w:rFonts w:ascii="Verdana" w:hAnsi="Verdana"/>
          <w:b/>
        </w:rPr>
        <w:t>E</w:t>
      </w:r>
      <w:r w:rsidR="003739DF" w:rsidRPr="00650D2D">
        <w:rPr>
          <w:rFonts w:ascii="Verdana" w:hAnsi="Verdana"/>
          <w:b/>
        </w:rPr>
        <w:t xml:space="preserve">xplain what impact the qualifying holding held by the </w:t>
      </w:r>
      <w:r w:rsidR="002B680A" w:rsidRPr="00650D2D">
        <w:rPr>
          <w:rFonts w:ascii="Verdana" w:hAnsi="Verdana"/>
          <w:b/>
        </w:rPr>
        <w:t>individual controller</w:t>
      </w:r>
      <w:r w:rsidR="003739DF" w:rsidRPr="00650D2D">
        <w:rPr>
          <w:rFonts w:ascii="Verdana" w:hAnsi="Verdana"/>
          <w:b/>
        </w:rPr>
        <w:t xml:space="preserve"> will have on</w:t>
      </w:r>
      <w:r w:rsidR="002B680A" w:rsidRPr="00650D2D">
        <w:rPr>
          <w:rFonts w:ascii="Verdana" w:hAnsi="Verdana"/>
          <w:b/>
        </w:rPr>
        <w:t xml:space="preserve">, including </w:t>
      </w:r>
      <w:proofErr w:type="gramStart"/>
      <w:r w:rsidR="002B680A" w:rsidRPr="00650D2D">
        <w:rPr>
          <w:rFonts w:ascii="Verdana" w:hAnsi="Verdana"/>
          <w:b/>
        </w:rPr>
        <w:t>as a result of</w:t>
      </w:r>
      <w:proofErr w:type="gramEnd"/>
      <w:r w:rsidR="002B680A" w:rsidRPr="00650D2D">
        <w:rPr>
          <w:rFonts w:ascii="Verdana" w:hAnsi="Verdana"/>
          <w:b/>
        </w:rPr>
        <w:t xml:space="preserve"> the </w:t>
      </w:r>
      <w:r w:rsidR="003C3A69" w:rsidRPr="00650D2D">
        <w:rPr>
          <w:rFonts w:ascii="Verdana" w:hAnsi="Verdana"/>
          <w:b/>
        </w:rPr>
        <w:t>individual</w:t>
      </w:r>
      <w:r w:rsidR="002B680A" w:rsidRPr="00650D2D">
        <w:rPr>
          <w:rFonts w:ascii="Verdana" w:hAnsi="Verdana"/>
          <w:b/>
        </w:rPr>
        <w:t xml:space="preserve"> controller’s close links to the applicant, the ability of the applicant to provide timely and accurate information to the competent authorities</w:t>
      </w:r>
      <w:r w:rsidR="003739DF" w:rsidRPr="00650D2D">
        <w:rPr>
          <w:rFonts w:ascii="Verdana" w:hAnsi="Verdana"/>
          <w:b/>
        </w:rPr>
        <w:t>.</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6545B" w:rsidRPr="0036545B" w14:paraId="5B4188B8" w14:textId="77777777" w:rsidTr="006878C1">
        <w:trPr>
          <w:trHeight w:val="1277"/>
        </w:trPr>
        <w:tc>
          <w:tcPr>
            <w:tcW w:w="7088" w:type="dxa"/>
          </w:tcPr>
          <w:p w14:paraId="5B4188B7" w14:textId="77777777" w:rsidR="00650D2D" w:rsidRPr="0036545B" w:rsidRDefault="00650D2D" w:rsidP="006878C1">
            <w:pPr>
              <w:pStyle w:val="Question"/>
              <w:keepNext/>
              <w:tabs>
                <w:tab w:val="clear" w:pos="284"/>
                <w:tab w:val="left" w:pos="1418"/>
                <w:tab w:val="left" w:pos="2552"/>
              </w:tabs>
              <w:spacing w:before="0" w:after="0" w:line="240" w:lineRule="auto"/>
              <w:ind w:left="28" w:right="57" w:firstLine="0"/>
              <w:rPr>
                <w:rFonts w:ascii="Verdana" w:hAnsi="Verdana" w:cs="Arial"/>
              </w:rPr>
            </w:pPr>
            <w:r w:rsidRPr="0036545B">
              <w:rPr>
                <w:rFonts w:ascii="Verdana" w:hAnsi="Verdana" w:cs="Arial"/>
              </w:rPr>
              <w:fldChar w:fldCharType="begin">
                <w:ffData>
                  <w:name w:val="Text7"/>
                  <w:enabled/>
                  <w:calcOnExit w:val="0"/>
                  <w:textInput/>
                </w:ffData>
              </w:fldChar>
            </w:r>
            <w:r w:rsidRPr="0036545B">
              <w:rPr>
                <w:rFonts w:ascii="Verdana" w:hAnsi="Verdana" w:cs="Arial"/>
              </w:rPr>
              <w:instrText xml:space="preserve"> FORMTEXT </w:instrText>
            </w:r>
            <w:r w:rsidRPr="0036545B">
              <w:rPr>
                <w:rFonts w:ascii="Verdana" w:hAnsi="Verdana" w:cs="Arial"/>
              </w:rPr>
            </w:r>
            <w:r w:rsidRPr="0036545B">
              <w:rPr>
                <w:rFonts w:ascii="Verdana" w:hAnsi="Verdana" w:cs="Arial"/>
              </w:rPr>
              <w:fldChar w:fldCharType="separate"/>
            </w:r>
            <w:r w:rsidRPr="0036545B">
              <w:rPr>
                <w:rFonts w:ascii="Verdana" w:eastAsia="Arial Unicode MS" w:hAnsi="Verdana" w:cs="Arial Unicode MS"/>
              </w:rPr>
              <w:t> </w:t>
            </w:r>
            <w:r w:rsidRPr="0036545B">
              <w:rPr>
                <w:rFonts w:ascii="Verdana" w:eastAsia="Arial Unicode MS" w:hAnsi="Verdana" w:cs="Arial Unicode MS"/>
              </w:rPr>
              <w:t> </w:t>
            </w:r>
            <w:r w:rsidRPr="0036545B">
              <w:rPr>
                <w:rFonts w:ascii="Verdana" w:eastAsia="Arial Unicode MS" w:hAnsi="Verdana" w:cs="Arial Unicode MS"/>
              </w:rPr>
              <w:t> </w:t>
            </w:r>
            <w:r w:rsidRPr="0036545B">
              <w:rPr>
                <w:rFonts w:ascii="Verdana" w:eastAsia="Arial Unicode MS" w:hAnsi="Verdana" w:cs="Arial Unicode MS"/>
              </w:rPr>
              <w:t> </w:t>
            </w:r>
            <w:r w:rsidRPr="0036545B">
              <w:rPr>
                <w:rFonts w:ascii="Verdana" w:eastAsia="Arial Unicode MS" w:hAnsi="Verdana" w:cs="Arial Unicode MS"/>
              </w:rPr>
              <w:t> </w:t>
            </w:r>
            <w:r w:rsidRPr="0036545B">
              <w:rPr>
                <w:rFonts w:ascii="Verdana" w:hAnsi="Verdana" w:cs="Arial"/>
              </w:rPr>
              <w:fldChar w:fldCharType="end"/>
            </w:r>
          </w:p>
        </w:tc>
      </w:tr>
    </w:tbl>
    <w:p w14:paraId="5B4188B9" w14:textId="2FCFC785" w:rsidR="002B680A" w:rsidRPr="00650D2D" w:rsidRDefault="00650D2D" w:rsidP="000864C0">
      <w:pPr>
        <w:pStyle w:val="Question"/>
        <w:keepNext/>
        <w:spacing w:after="0"/>
        <w:jc w:val="both"/>
        <w:rPr>
          <w:rFonts w:ascii="Verdana" w:hAnsi="Verdana"/>
          <w:b/>
        </w:rPr>
      </w:pPr>
      <w:r>
        <w:rPr>
          <w:rFonts w:ascii="Verdana" w:hAnsi="Verdana"/>
          <w:b/>
        </w:rPr>
        <w:tab/>
      </w:r>
      <w:r w:rsidR="00027BB7">
        <w:rPr>
          <w:rFonts w:ascii="Verdana" w:hAnsi="Verdana"/>
          <w:b/>
        </w:rPr>
        <w:t>6</w:t>
      </w:r>
      <w:r>
        <w:rPr>
          <w:rFonts w:ascii="Verdana" w:hAnsi="Verdana"/>
          <w:b/>
        </w:rPr>
        <w:t>.11</w:t>
      </w:r>
      <w:r>
        <w:rPr>
          <w:rFonts w:ascii="Verdana" w:hAnsi="Verdana"/>
          <w:b/>
        </w:rPr>
        <w:tab/>
      </w:r>
      <w:r w:rsidR="00A739F1">
        <w:rPr>
          <w:rFonts w:ascii="Verdana" w:hAnsi="Verdana"/>
          <w:b/>
        </w:rPr>
        <w:t>P</w:t>
      </w:r>
      <w:r w:rsidR="00F47708" w:rsidRPr="00650D2D">
        <w:rPr>
          <w:rFonts w:ascii="Verdana" w:hAnsi="Verdana"/>
          <w:b/>
        </w:rPr>
        <w:t xml:space="preserve">rovide here any information that we would reasonably expect </w:t>
      </w:r>
      <w:r w:rsidR="00D0429D">
        <w:rPr>
          <w:rFonts w:ascii="Verdana" w:hAnsi="Verdana"/>
          <w:b/>
        </w:rPr>
        <w:t>the individual controller</w:t>
      </w:r>
      <w:r w:rsidR="00D0429D" w:rsidRPr="00650D2D">
        <w:rPr>
          <w:rFonts w:ascii="Verdana" w:hAnsi="Verdana"/>
          <w:b/>
        </w:rPr>
        <w:t xml:space="preserve"> </w:t>
      </w:r>
      <w:r w:rsidR="00F47708" w:rsidRPr="00650D2D">
        <w:rPr>
          <w:rFonts w:ascii="Verdana" w:hAnsi="Verdana"/>
          <w:b/>
        </w:rPr>
        <w:t xml:space="preserve">to give which </w:t>
      </w:r>
      <w:r w:rsidR="00D0429D">
        <w:rPr>
          <w:rFonts w:ascii="Verdana" w:hAnsi="Verdana"/>
          <w:b/>
        </w:rPr>
        <w:t>they</w:t>
      </w:r>
      <w:r w:rsidR="00D0429D" w:rsidRPr="00650D2D">
        <w:rPr>
          <w:rFonts w:ascii="Verdana" w:hAnsi="Verdana"/>
          <w:b/>
        </w:rPr>
        <w:t xml:space="preserve"> </w:t>
      </w:r>
      <w:r w:rsidR="00F47708" w:rsidRPr="00650D2D">
        <w:rPr>
          <w:rFonts w:ascii="Verdana" w:hAnsi="Verdana"/>
          <w:b/>
        </w:rPr>
        <w:t>have not provided elsewhere.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6545B" w:rsidRPr="0036545B" w14:paraId="5B4188BB" w14:textId="77777777" w:rsidTr="006878C1">
        <w:trPr>
          <w:trHeight w:val="1277"/>
        </w:trPr>
        <w:tc>
          <w:tcPr>
            <w:tcW w:w="7088" w:type="dxa"/>
          </w:tcPr>
          <w:p w14:paraId="5B4188BA" w14:textId="77777777" w:rsidR="00650D2D" w:rsidRPr="0036545B" w:rsidRDefault="00650D2D" w:rsidP="006878C1">
            <w:pPr>
              <w:pStyle w:val="Question"/>
              <w:keepNext/>
              <w:tabs>
                <w:tab w:val="clear" w:pos="284"/>
                <w:tab w:val="left" w:pos="1418"/>
                <w:tab w:val="left" w:pos="2552"/>
              </w:tabs>
              <w:spacing w:before="0" w:after="0" w:line="240" w:lineRule="auto"/>
              <w:ind w:left="28" w:right="57" w:firstLine="0"/>
              <w:rPr>
                <w:rFonts w:ascii="Verdana" w:hAnsi="Verdana" w:cs="Arial"/>
              </w:rPr>
            </w:pPr>
            <w:r w:rsidRPr="0036545B">
              <w:rPr>
                <w:rFonts w:ascii="Verdana" w:hAnsi="Verdana" w:cs="Arial"/>
              </w:rPr>
              <w:fldChar w:fldCharType="begin">
                <w:ffData>
                  <w:name w:val="Text7"/>
                  <w:enabled/>
                  <w:calcOnExit w:val="0"/>
                  <w:textInput/>
                </w:ffData>
              </w:fldChar>
            </w:r>
            <w:r w:rsidRPr="0036545B">
              <w:rPr>
                <w:rFonts w:ascii="Verdana" w:hAnsi="Verdana" w:cs="Arial"/>
              </w:rPr>
              <w:instrText xml:space="preserve"> FORMTEXT </w:instrText>
            </w:r>
            <w:r w:rsidRPr="0036545B">
              <w:rPr>
                <w:rFonts w:ascii="Verdana" w:hAnsi="Verdana" w:cs="Arial"/>
              </w:rPr>
            </w:r>
            <w:r w:rsidRPr="0036545B">
              <w:rPr>
                <w:rFonts w:ascii="Verdana" w:hAnsi="Verdana" w:cs="Arial"/>
              </w:rPr>
              <w:fldChar w:fldCharType="separate"/>
            </w:r>
            <w:r w:rsidRPr="0036545B">
              <w:rPr>
                <w:rFonts w:ascii="Verdana" w:eastAsia="Arial Unicode MS" w:hAnsi="Verdana" w:cs="Arial Unicode MS"/>
              </w:rPr>
              <w:t> </w:t>
            </w:r>
            <w:r w:rsidRPr="0036545B">
              <w:rPr>
                <w:rFonts w:ascii="Verdana" w:eastAsia="Arial Unicode MS" w:hAnsi="Verdana" w:cs="Arial Unicode MS"/>
              </w:rPr>
              <w:t> </w:t>
            </w:r>
            <w:r w:rsidRPr="0036545B">
              <w:rPr>
                <w:rFonts w:ascii="Verdana" w:eastAsia="Arial Unicode MS" w:hAnsi="Verdana" w:cs="Arial Unicode MS"/>
              </w:rPr>
              <w:t> </w:t>
            </w:r>
            <w:r w:rsidRPr="0036545B">
              <w:rPr>
                <w:rFonts w:ascii="Verdana" w:eastAsia="Arial Unicode MS" w:hAnsi="Verdana" w:cs="Arial Unicode MS"/>
              </w:rPr>
              <w:t> </w:t>
            </w:r>
            <w:r w:rsidRPr="0036545B">
              <w:rPr>
                <w:rFonts w:ascii="Verdana" w:eastAsia="Arial Unicode MS" w:hAnsi="Verdana" w:cs="Arial Unicode MS"/>
              </w:rPr>
              <w:t> </w:t>
            </w:r>
            <w:r w:rsidRPr="0036545B">
              <w:rPr>
                <w:rFonts w:ascii="Verdana" w:hAnsi="Verdana" w:cs="Arial"/>
              </w:rPr>
              <w:fldChar w:fldCharType="end"/>
            </w:r>
          </w:p>
        </w:tc>
      </w:tr>
    </w:tbl>
    <w:p w14:paraId="5B4188BC" w14:textId="77777777" w:rsidR="00BD1B73" w:rsidRDefault="00BD1B73" w:rsidP="00BD1B73">
      <w:pPr>
        <w:pStyle w:val="Qsyesno"/>
        <w:tabs>
          <w:tab w:val="clear" w:pos="284"/>
          <w:tab w:val="clear" w:pos="851"/>
          <w:tab w:val="left" w:pos="993"/>
          <w:tab w:val="left" w:pos="1560"/>
          <w:tab w:val="left" w:pos="1843"/>
        </w:tabs>
      </w:pPr>
    </w:p>
    <w:p w14:paraId="5B4188BD" w14:textId="77777777" w:rsidR="00555C18" w:rsidRPr="0019793F" w:rsidRDefault="00555C18" w:rsidP="003D2190">
      <w:pPr>
        <w:pStyle w:val="Qsyesno"/>
        <w:tabs>
          <w:tab w:val="clear" w:pos="284"/>
          <w:tab w:val="clear" w:pos="851"/>
          <w:tab w:val="left" w:pos="993"/>
          <w:tab w:val="left" w:pos="1560"/>
          <w:tab w:val="left" w:pos="1843"/>
        </w:tabs>
      </w:pPr>
    </w:p>
    <w:p w14:paraId="5B4188BE" w14:textId="77777777" w:rsidR="00EB352E" w:rsidRDefault="00EB352E">
      <w:pPr>
        <w:rPr>
          <w:rFonts w:ascii="Arial" w:eastAsia="Times New Roman" w:hAnsi="Arial" w:cs="Times New Roman"/>
          <w:sz w:val="18"/>
          <w:szCs w:val="20"/>
          <w:lang w:eastAsia="en-GB"/>
        </w:rPr>
      </w:pPr>
      <w:r>
        <w:br w:type="page"/>
      </w: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EB352E" w:rsidRPr="00B27110" w14:paraId="5B4188C1" w14:textId="77777777" w:rsidTr="000950E7">
        <w:trPr>
          <w:trHeight w:hRule="exact" w:val="559"/>
        </w:trPr>
        <w:tc>
          <w:tcPr>
            <w:tcW w:w="2268" w:type="dxa"/>
            <w:shd w:val="clear" w:color="auto" w:fill="701B45"/>
            <w:vAlign w:val="center"/>
          </w:tcPr>
          <w:p w14:paraId="5B4188BF" w14:textId="25B4B1BA" w:rsidR="00EB352E" w:rsidRPr="00EB352E" w:rsidRDefault="00027BB7" w:rsidP="000864C0">
            <w:pPr>
              <w:pStyle w:val="Sectionheading"/>
              <w:tabs>
                <w:tab w:val="right" w:pos="-142"/>
              </w:tabs>
              <w:spacing w:before="60"/>
              <w:ind w:right="142"/>
              <w:jc w:val="right"/>
              <w:rPr>
                <w:rFonts w:ascii="Verdana" w:hAnsi="Verdana"/>
                <w:sz w:val="32"/>
              </w:rPr>
            </w:pPr>
            <w:r>
              <w:rPr>
                <w:rFonts w:ascii="Verdana" w:hAnsi="Verdana"/>
                <w:sz w:val="32"/>
              </w:rPr>
              <w:lastRenderedPageBreak/>
              <w:t>7</w:t>
            </w:r>
          </w:p>
        </w:tc>
        <w:tc>
          <w:tcPr>
            <w:tcW w:w="7825" w:type="dxa"/>
            <w:shd w:val="clear" w:color="auto" w:fill="701B45"/>
            <w:vAlign w:val="center"/>
          </w:tcPr>
          <w:p w14:paraId="5B4188C0" w14:textId="77777777" w:rsidR="00EB352E" w:rsidRPr="00EB352E" w:rsidRDefault="00EB352E" w:rsidP="00EB352E">
            <w:pPr>
              <w:pStyle w:val="Sectionheading"/>
              <w:spacing w:before="0"/>
              <w:rPr>
                <w:rFonts w:ascii="Verdana" w:hAnsi="Verdana"/>
              </w:rPr>
            </w:pPr>
            <w:r w:rsidRPr="00EB352E">
              <w:rPr>
                <w:rFonts w:ascii="Verdana" w:hAnsi="Verdana"/>
              </w:rPr>
              <w:t>Source of funding</w:t>
            </w:r>
          </w:p>
        </w:tc>
      </w:tr>
    </w:tbl>
    <w:p w14:paraId="5B4188C2" w14:textId="77777777" w:rsidR="003A54A1" w:rsidRPr="0019793F" w:rsidRDefault="003A54A1" w:rsidP="003A54A1">
      <w:pPr>
        <w:pStyle w:val="Qsyesno"/>
        <w:tabs>
          <w:tab w:val="clear" w:pos="851"/>
          <w:tab w:val="left" w:pos="993"/>
          <w:tab w:val="left" w:pos="1276"/>
          <w:tab w:val="left" w:pos="1418"/>
        </w:tabs>
      </w:pPr>
    </w:p>
    <w:p w14:paraId="5B4188C3" w14:textId="0ABDF019" w:rsidR="00BD1B73" w:rsidRPr="00650D2D" w:rsidRDefault="00650D2D" w:rsidP="000864C0">
      <w:pPr>
        <w:pStyle w:val="Question"/>
        <w:keepNext/>
        <w:spacing w:after="0"/>
        <w:jc w:val="both"/>
        <w:rPr>
          <w:rFonts w:ascii="Verdana" w:hAnsi="Verdana"/>
          <w:b/>
        </w:rPr>
      </w:pPr>
      <w:r>
        <w:rPr>
          <w:rFonts w:ascii="Verdana" w:hAnsi="Verdana"/>
          <w:b/>
        </w:rPr>
        <w:tab/>
      </w:r>
      <w:r w:rsidR="00027BB7">
        <w:rPr>
          <w:rFonts w:ascii="Verdana" w:hAnsi="Verdana"/>
          <w:b/>
        </w:rPr>
        <w:t>7</w:t>
      </w:r>
      <w:r>
        <w:rPr>
          <w:rFonts w:ascii="Verdana" w:hAnsi="Verdana"/>
          <w:b/>
        </w:rPr>
        <w:t>.1</w:t>
      </w:r>
      <w:r>
        <w:rPr>
          <w:rFonts w:ascii="Verdana" w:hAnsi="Verdana"/>
          <w:b/>
        </w:rPr>
        <w:tab/>
      </w:r>
      <w:r w:rsidR="00BD1B73" w:rsidRPr="00650D2D">
        <w:rPr>
          <w:rFonts w:ascii="Verdana" w:hAnsi="Verdana"/>
          <w:b/>
        </w:rPr>
        <w:t>Has this information been provided in another qualifying holding form?</w:t>
      </w:r>
    </w:p>
    <w:p w14:paraId="5B4188C4" w14:textId="33B0A9C1" w:rsidR="00BD1B73" w:rsidRDefault="00BD1B73" w:rsidP="00BD1B73">
      <w:pPr>
        <w:pStyle w:val="QsyesnoCharChar"/>
        <w:keepNext/>
        <w:tabs>
          <w:tab w:val="left" w:pos="624"/>
        </w:tabs>
        <w:rPr>
          <w:rFonts w:ascii="Verdana" w:hAnsi="Verdana"/>
        </w:rPr>
      </w:pPr>
      <w:r w:rsidRPr="005A22F5">
        <w:rPr>
          <w:rFonts w:ascii="Verdana" w:hAnsi="Verdana"/>
        </w:rPr>
        <w:fldChar w:fldCharType="begin">
          <w:ffData>
            <w:name w:val="Check15"/>
            <w:enabled/>
            <w:calcOnExit w:val="0"/>
            <w:checkBox>
              <w:sizeAuto/>
              <w:default w:val="0"/>
              <w:checked w:val="0"/>
            </w:checkBox>
          </w:ffData>
        </w:fldChar>
      </w:r>
      <w:r w:rsidRPr="005A22F5">
        <w:rPr>
          <w:rFonts w:ascii="Verdana" w:hAnsi="Verdana"/>
        </w:rPr>
        <w:instrText xml:space="preserve"> FORMCHECKBOX </w:instrText>
      </w:r>
      <w:r w:rsidRPr="005A22F5">
        <w:rPr>
          <w:rFonts w:ascii="Verdana" w:hAnsi="Verdana"/>
        </w:rPr>
      </w:r>
      <w:r w:rsidRPr="005A22F5">
        <w:rPr>
          <w:rFonts w:ascii="Verdana" w:hAnsi="Verdana"/>
        </w:rPr>
        <w:fldChar w:fldCharType="separate"/>
      </w:r>
      <w:r w:rsidRPr="005A22F5">
        <w:rPr>
          <w:rFonts w:ascii="Verdana" w:hAnsi="Verdana"/>
        </w:rPr>
        <w:fldChar w:fldCharType="end"/>
      </w:r>
      <w:r>
        <w:rPr>
          <w:rFonts w:ascii="Verdana" w:hAnsi="Verdana"/>
        </w:rPr>
        <w:tab/>
        <w:t>Yes</w:t>
      </w:r>
      <w:r w:rsidRPr="005A22F5">
        <w:rPr>
          <w:rFonts w:ascii="Verdana" w:hAnsi="Verdana"/>
        </w:rPr>
        <w:tab/>
      </w:r>
      <w:r w:rsidRPr="005A22F5">
        <w:rPr>
          <w:rFonts w:ascii="Webdings" w:eastAsia="Webdings" w:hAnsi="Webdings" w:cs="Webdings"/>
        </w:rPr>
        <w:t>4</w:t>
      </w:r>
      <w:r>
        <w:rPr>
          <w:rFonts w:ascii="Verdana" w:hAnsi="Verdana"/>
        </w:rPr>
        <w:t xml:space="preserve">Give details below and </w:t>
      </w:r>
      <w:r w:rsidR="00650D2D">
        <w:rPr>
          <w:rFonts w:ascii="Verdana" w:hAnsi="Verdana"/>
        </w:rPr>
        <w:t>continue</w:t>
      </w:r>
      <w:r>
        <w:rPr>
          <w:rFonts w:ascii="Verdana" w:hAnsi="Verdana"/>
        </w:rPr>
        <w:t xml:space="preserve"> to </w:t>
      </w:r>
      <w:r w:rsidR="0084424B">
        <w:rPr>
          <w:rFonts w:ascii="Verdana" w:hAnsi="Verdana"/>
        </w:rPr>
        <w:t>S</w:t>
      </w:r>
      <w:r>
        <w:rPr>
          <w:rFonts w:ascii="Verdana" w:hAnsi="Verdana"/>
        </w:rPr>
        <w:t xml:space="preserve">ection </w:t>
      </w:r>
      <w:r w:rsidR="00E83CCF">
        <w:rPr>
          <w:rFonts w:ascii="Verdana" w:hAnsi="Verdana"/>
        </w:rPr>
        <w:t>8</w:t>
      </w:r>
      <w:r w:rsidR="00314AA7">
        <w:rPr>
          <w:rFonts w:ascii="Verdana" w:hAnsi="Verdana"/>
        </w:rPr>
        <w:t>.</w:t>
      </w:r>
    </w:p>
    <w:p w14:paraId="5B4188C5" w14:textId="77777777" w:rsidR="00BD1B73" w:rsidRPr="005A22F5" w:rsidRDefault="00BD1B73" w:rsidP="00BD1B73">
      <w:pPr>
        <w:pStyle w:val="QsyesnoCharChar"/>
        <w:keepNext/>
        <w:tabs>
          <w:tab w:val="left" w:pos="624"/>
        </w:tabs>
        <w:rPr>
          <w:rFonts w:ascii="Verdana" w:hAnsi="Verdana"/>
        </w:rPr>
      </w:pPr>
      <w:r w:rsidRPr="005A22F5">
        <w:rPr>
          <w:rFonts w:ascii="Verdana" w:hAnsi="Verdana"/>
        </w:rPr>
        <w:fldChar w:fldCharType="begin">
          <w:ffData>
            <w:name w:val="Check15"/>
            <w:enabled/>
            <w:calcOnExit w:val="0"/>
            <w:checkBox>
              <w:sizeAuto/>
              <w:default w:val="0"/>
              <w:checked w:val="0"/>
            </w:checkBox>
          </w:ffData>
        </w:fldChar>
      </w:r>
      <w:r w:rsidRPr="005A22F5">
        <w:rPr>
          <w:rFonts w:ascii="Verdana" w:hAnsi="Verdana"/>
        </w:rPr>
        <w:instrText xml:space="preserve"> FORMCHECKBOX </w:instrText>
      </w:r>
      <w:r w:rsidRPr="005A22F5">
        <w:rPr>
          <w:rFonts w:ascii="Verdana" w:hAnsi="Verdana"/>
        </w:rPr>
      </w:r>
      <w:r w:rsidRPr="005A22F5">
        <w:rPr>
          <w:rFonts w:ascii="Verdana" w:hAnsi="Verdana"/>
        </w:rPr>
        <w:fldChar w:fldCharType="separate"/>
      </w:r>
      <w:r w:rsidRPr="005A22F5">
        <w:rPr>
          <w:rFonts w:ascii="Verdana" w:hAnsi="Verdana"/>
        </w:rPr>
        <w:fldChar w:fldCharType="end"/>
      </w:r>
      <w:r>
        <w:rPr>
          <w:rFonts w:ascii="Verdana" w:hAnsi="Verdana"/>
        </w:rPr>
        <w:tab/>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6545B" w:rsidRPr="0036545B" w14:paraId="5B4188C8" w14:textId="77777777" w:rsidTr="003212A7">
        <w:trPr>
          <w:trHeight w:val="1277"/>
        </w:trPr>
        <w:tc>
          <w:tcPr>
            <w:tcW w:w="7088" w:type="dxa"/>
          </w:tcPr>
          <w:p w14:paraId="5B4188C6" w14:textId="77777777" w:rsidR="00BD1B73" w:rsidRPr="0036545B" w:rsidRDefault="00BD1B73" w:rsidP="003212A7">
            <w:pPr>
              <w:pStyle w:val="Question"/>
              <w:keepNext/>
              <w:tabs>
                <w:tab w:val="clear" w:pos="284"/>
                <w:tab w:val="left" w:pos="1418"/>
                <w:tab w:val="left" w:pos="2552"/>
              </w:tabs>
              <w:spacing w:before="0" w:after="0" w:line="240" w:lineRule="auto"/>
              <w:ind w:left="28" w:right="57" w:firstLine="0"/>
              <w:rPr>
                <w:rFonts w:ascii="Verdana" w:hAnsi="Verdana" w:cs="Arial"/>
              </w:rPr>
            </w:pPr>
            <w:r w:rsidRPr="0036545B">
              <w:rPr>
                <w:rFonts w:ascii="Verdana" w:hAnsi="Verdana" w:cs="Arial"/>
              </w:rPr>
              <w:fldChar w:fldCharType="begin">
                <w:ffData>
                  <w:name w:val="Text7"/>
                  <w:enabled/>
                  <w:calcOnExit w:val="0"/>
                  <w:textInput/>
                </w:ffData>
              </w:fldChar>
            </w:r>
            <w:r w:rsidRPr="0036545B">
              <w:rPr>
                <w:rFonts w:ascii="Verdana" w:hAnsi="Verdana" w:cs="Arial"/>
              </w:rPr>
              <w:instrText xml:space="preserve"> FORMTEXT </w:instrText>
            </w:r>
            <w:r w:rsidRPr="0036545B">
              <w:rPr>
                <w:rFonts w:ascii="Verdana" w:hAnsi="Verdana" w:cs="Arial"/>
              </w:rPr>
            </w:r>
            <w:r w:rsidRPr="0036545B">
              <w:rPr>
                <w:rFonts w:ascii="Verdana" w:hAnsi="Verdana" w:cs="Arial"/>
              </w:rPr>
              <w:fldChar w:fldCharType="separate"/>
            </w:r>
            <w:r w:rsidRPr="0036545B">
              <w:rPr>
                <w:rFonts w:ascii="Verdana" w:eastAsia="Arial Unicode MS" w:hAnsi="Verdana" w:cs="Arial Unicode MS"/>
              </w:rPr>
              <w:t> </w:t>
            </w:r>
            <w:r w:rsidRPr="0036545B">
              <w:rPr>
                <w:rFonts w:ascii="Verdana" w:eastAsia="Arial Unicode MS" w:hAnsi="Verdana" w:cs="Arial Unicode MS"/>
              </w:rPr>
              <w:t> </w:t>
            </w:r>
            <w:r w:rsidRPr="0036545B">
              <w:rPr>
                <w:rFonts w:ascii="Verdana" w:eastAsia="Arial Unicode MS" w:hAnsi="Verdana" w:cs="Arial Unicode MS"/>
              </w:rPr>
              <w:t> </w:t>
            </w:r>
            <w:r w:rsidRPr="0036545B">
              <w:rPr>
                <w:rFonts w:ascii="Verdana" w:eastAsia="Arial Unicode MS" w:hAnsi="Verdana" w:cs="Arial Unicode MS"/>
              </w:rPr>
              <w:t> </w:t>
            </w:r>
            <w:r w:rsidRPr="0036545B">
              <w:rPr>
                <w:rFonts w:ascii="Verdana" w:eastAsia="Arial Unicode MS" w:hAnsi="Verdana" w:cs="Arial Unicode MS"/>
              </w:rPr>
              <w:t> </w:t>
            </w:r>
            <w:r w:rsidRPr="0036545B">
              <w:rPr>
                <w:rFonts w:ascii="Verdana" w:hAnsi="Verdana" w:cs="Arial"/>
              </w:rPr>
              <w:fldChar w:fldCharType="end"/>
            </w:r>
          </w:p>
          <w:p w14:paraId="5B4188C7" w14:textId="77777777" w:rsidR="00BD1B73" w:rsidRPr="0036545B" w:rsidRDefault="00BD1B73" w:rsidP="003212A7">
            <w:pPr>
              <w:pStyle w:val="Question"/>
              <w:keepNext/>
              <w:tabs>
                <w:tab w:val="clear" w:pos="284"/>
                <w:tab w:val="left" w:pos="1418"/>
                <w:tab w:val="left" w:pos="2552"/>
              </w:tabs>
              <w:spacing w:before="0" w:after="0" w:line="240" w:lineRule="auto"/>
              <w:ind w:left="28" w:right="57" w:firstLine="0"/>
              <w:rPr>
                <w:rFonts w:ascii="Verdana" w:hAnsi="Verdana" w:cs="Arial"/>
              </w:rPr>
            </w:pPr>
          </w:p>
        </w:tc>
      </w:tr>
    </w:tbl>
    <w:p w14:paraId="5B4188C9" w14:textId="1B6D0D35" w:rsidR="0041270D" w:rsidRDefault="00650D2D" w:rsidP="000864C0">
      <w:pPr>
        <w:pStyle w:val="Question"/>
        <w:keepNext/>
        <w:spacing w:after="0"/>
        <w:jc w:val="both"/>
        <w:rPr>
          <w:rFonts w:ascii="Verdana" w:hAnsi="Verdana"/>
          <w:b/>
        </w:rPr>
      </w:pPr>
      <w:r>
        <w:rPr>
          <w:rFonts w:ascii="Verdana" w:hAnsi="Verdana"/>
          <w:b/>
        </w:rPr>
        <w:tab/>
      </w:r>
      <w:r w:rsidR="00027BB7">
        <w:rPr>
          <w:rFonts w:ascii="Verdana" w:hAnsi="Verdana"/>
          <w:b/>
        </w:rPr>
        <w:t>7</w:t>
      </w:r>
      <w:r>
        <w:rPr>
          <w:rFonts w:ascii="Verdana" w:hAnsi="Verdana"/>
          <w:b/>
        </w:rPr>
        <w:t>.2</w:t>
      </w:r>
      <w:r>
        <w:rPr>
          <w:rFonts w:ascii="Verdana" w:hAnsi="Verdana"/>
          <w:b/>
        </w:rPr>
        <w:tab/>
      </w:r>
      <w:r w:rsidR="00415165">
        <w:rPr>
          <w:rFonts w:ascii="Verdana" w:hAnsi="Verdana"/>
          <w:b/>
        </w:rPr>
        <w:t>Please provide full details of how the entire cost of the individual controller’s holding in the applicant firm has been funded.</w:t>
      </w:r>
    </w:p>
    <w:p w14:paraId="5B4188CA" w14:textId="77777777" w:rsidR="00A92E3E" w:rsidRPr="007D4AE3" w:rsidRDefault="00A92E3E" w:rsidP="000864C0">
      <w:pPr>
        <w:pStyle w:val="QsyesnoCharChar"/>
        <w:keepNext/>
        <w:tabs>
          <w:tab w:val="left" w:pos="624"/>
        </w:tabs>
        <w:jc w:val="both"/>
        <w:rPr>
          <w:rFonts w:ascii="Verdana" w:hAnsi="Verdana"/>
        </w:rPr>
      </w:pPr>
      <w:r>
        <w:rPr>
          <w:rFonts w:ascii="Verdana" w:hAnsi="Verdana"/>
        </w:rPr>
        <w:t>The individual controller should include</w:t>
      </w:r>
      <w:r w:rsidRPr="001605E3">
        <w:rPr>
          <w:rFonts w:ascii="Verdana" w:hAnsi="Verdana"/>
        </w:rPr>
        <w:t xml:space="preserve"> </w:t>
      </w:r>
      <w:r w:rsidRPr="007D4AE3">
        <w:rPr>
          <w:rFonts w:ascii="Verdana" w:hAnsi="Verdana"/>
        </w:rPr>
        <w:t>details of any financial instruments to be issued.</w:t>
      </w:r>
      <w:r>
        <w:rPr>
          <w:rFonts w:ascii="Verdana" w:hAnsi="Verdana"/>
          <w:b/>
        </w:rPr>
        <w:t xml:space="preserve"> </w:t>
      </w:r>
    </w:p>
    <w:p w14:paraId="5B4188CB" w14:textId="79AAFECD" w:rsidR="00A92E3E" w:rsidRPr="007D4AE3" w:rsidRDefault="00A92E3E" w:rsidP="000864C0">
      <w:pPr>
        <w:pStyle w:val="QsyesnoCharChar"/>
        <w:keepNext/>
        <w:tabs>
          <w:tab w:val="left" w:pos="624"/>
        </w:tabs>
        <w:jc w:val="both"/>
        <w:rPr>
          <w:rFonts w:ascii="Verdana" w:hAnsi="Verdana"/>
        </w:rPr>
      </w:pPr>
      <w:r w:rsidRPr="007D4AE3">
        <w:rPr>
          <w:rFonts w:ascii="Verdana" w:hAnsi="Verdana"/>
        </w:rPr>
        <w:t>Information on the use of borrowed funds</w:t>
      </w:r>
      <w:r>
        <w:rPr>
          <w:rFonts w:ascii="Verdana" w:hAnsi="Verdana"/>
        </w:rPr>
        <w:t xml:space="preserve"> </w:t>
      </w:r>
      <w:r w:rsidRPr="00682CF9">
        <w:rPr>
          <w:rFonts w:ascii="Verdana" w:hAnsi="Verdana"/>
        </w:rPr>
        <w:t>(e</w:t>
      </w:r>
      <w:r w:rsidR="00E83CCF">
        <w:rPr>
          <w:rFonts w:ascii="Verdana" w:hAnsi="Verdana"/>
        </w:rPr>
        <w:t>.</w:t>
      </w:r>
      <w:r w:rsidRPr="00682CF9">
        <w:rPr>
          <w:rFonts w:ascii="Verdana" w:hAnsi="Verdana"/>
        </w:rPr>
        <w:t>g</w:t>
      </w:r>
      <w:r w:rsidR="00E83CCF">
        <w:rPr>
          <w:rFonts w:ascii="Verdana" w:hAnsi="Verdana"/>
        </w:rPr>
        <w:t>.</w:t>
      </w:r>
      <w:r w:rsidRPr="00682CF9">
        <w:rPr>
          <w:rFonts w:ascii="Verdana" w:hAnsi="Verdana"/>
        </w:rPr>
        <w:t xml:space="preserve"> maturities, terms, security interests and guarantees)</w:t>
      </w:r>
      <w:r>
        <w:rPr>
          <w:rFonts w:ascii="Verdana" w:hAnsi="Verdana"/>
        </w:rPr>
        <w:t xml:space="preserve"> should also be provided, </w:t>
      </w:r>
      <w:r w:rsidRPr="001605E3">
        <w:rPr>
          <w:rFonts w:ascii="Verdana" w:hAnsi="Verdana"/>
        </w:rPr>
        <w:t>including</w:t>
      </w:r>
      <w:r w:rsidRPr="007D4AE3">
        <w:rPr>
          <w:rFonts w:ascii="Verdana" w:hAnsi="Verdana"/>
        </w:rPr>
        <w:t>:</w:t>
      </w:r>
    </w:p>
    <w:p w14:paraId="5B4188CC" w14:textId="77777777" w:rsidR="00A92E3E" w:rsidRPr="007D4AE3" w:rsidRDefault="00A92E3E" w:rsidP="000864C0">
      <w:pPr>
        <w:pStyle w:val="QsyesnoCharChar"/>
        <w:keepNext/>
        <w:tabs>
          <w:tab w:val="left" w:pos="624"/>
        </w:tabs>
        <w:jc w:val="both"/>
        <w:rPr>
          <w:rFonts w:ascii="Verdana" w:hAnsi="Verdana"/>
        </w:rPr>
      </w:pPr>
    </w:p>
    <w:p w14:paraId="5B4188CD" w14:textId="0B59EBC3" w:rsidR="00A92E3E" w:rsidRPr="007D4AE3" w:rsidRDefault="00A92E3E" w:rsidP="000864C0">
      <w:pPr>
        <w:pStyle w:val="QsyesnoCharChar"/>
        <w:keepNext/>
        <w:numPr>
          <w:ilvl w:val="0"/>
          <w:numId w:val="43"/>
        </w:numPr>
        <w:tabs>
          <w:tab w:val="left" w:pos="624"/>
        </w:tabs>
        <w:jc w:val="both"/>
        <w:rPr>
          <w:rFonts w:ascii="Verdana" w:hAnsi="Verdana"/>
        </w:rPr>
      </w:pPr>
      <w:r w:rsidRPr="007D4AE3">
        <w:rPr>
          <w:rFonts w:ascii="Verdana" w:hAnsi="Verdana"/>
        </w:rPr>
        <w:t>the name</w:t>
      </w:r>
      <w:r w:rsidR="00314AA7">
        <w:rPr>
          <w:rFonts w:ascii="Verdana" w:hAnsi="Verdana"/>
        </w:rPr>
        <w:t>(s)</w:t>
      </w:r>
      <w:r w:rsidRPr="007D4AE3">
        <w:rPr>
          <w:rFonts w:ascii="Verdana" w:hAnsi="Verdana"/>
        </w:rPr>
        <w:t xml:space="preserve"> of the lender</w:t>
      </w:r>
      <w:r>
        <w:rPr>
          <w:rFonts w:ascii="Verdana" w:hAnsi="Verdana"/>
        </w:rPr>
        <w:t>(</w:t>
      </w:r>
      <w:r w:rsidRPr="007D4AE3">
        <w:rPr>
          <w:rFonts w:ascii="Verdana" w:hAnsi="Verdana"/>
        </w:rPr>
        <w:t>s</w:t>
      </w:r>
      <w:proofErr w:type="gramStart"/>
      <w:r>
        <w:rPr>
          <w:rFonts w:ascii="Verdana" w:hAnsi="Verdana"/>
        </w:rPr>
        <w:t>)</w:t>
      </w:r>
      <w:r w:rsidR="001B54A3">
        <w:rPr>
          <w:rFonts w:ascii="Verdana" w:hAnsi="Verdana"/>
        </w:rPr>
        <w:t>;</w:t>
      </w:r>
      <w:proofErr w:type="gramEnd"/>
    </w:p>
    <w:p w14:paraId="5B4188CE" w14:textId="0E000B3B" w:rsidR="00A92E3E" w:rsidRPr="007D4AE3" w:rsidRDefault="00A92E3E" w:rsidP="000864C0">
      <w:pPr>
        <w:pStyle w:val="QsyesnoCharChar"/>
        <w:keepNext/>
        <w:numPr>
          <w:ilvl w:val="0"/>
          <w:numId w:val="43"/>
        </w:numPr>
        <w:tabs>
          <w:tab w:val="left" w:pos="624"/>
        </w:tabs>
        <w:jc w:val="both"/>
        <w:rPr>
          <w:rFonts w:ascii="Verdana" w:hAnsi="Verdana"/>
        </w:rPr>
      </w:pPr>
      <w:r w:rsidRPr="007D4AE3">
        <w:rPr>
          <w:rFonts w:ascii="Verdana" w:hAnsi="Verdana"/>
        </w:rPr>
        <w:t>de</w:t>
      </w:r>
      <w:r w:rsidR="00BB3887">
        <w:rPr>
          <w:rFonts w:ascii="Verdana" w:hAnsi="Verdana"/>
        </w:rPr>
        <w:t xml:space="preserve">tails of the facilities </w:t>
      </w:r>
      <w:proofErr w:type="gramStart"/>
      <w:r w:rsidR="00BB3887">
        <w:rPr>
          <w:rFonts w:ascii="Verdana" w:hAnsi="Verdana"/>
        </w:rPr>
        <w:t>granted</w:t>
      </w:r>
      <w:r w:rsidR="001B54A3">
        <w:rPr>
          <w:rFonts w:ascii="Verdana" w:hAnsi="Verdana"/>
        </w:rPr>
        <w:t>;</w:t>
      </w:r>
      <w:proofErr w:type="gramEnd"/>
    </w:p>
    <w:p w14:paraId="5B4188CF" w14:textId="522DA940" w:rsidR="00A92E3E" w:rsidRPr="001605E3" w:rsidRDefault="00A92E3E" w:rsidP="000864C0">
      <w:pPr>
        <w:pStyle w:val="QsyesnoCharChar"/>
        <w:keepNext/>
        <w:numPr>
          <w:ilvl w:val="0"/>
          <w:numId w:val="43"/>
        </w:numPr>
        <w:tabs>
          <w:tab w:val="left" w:pos="624"/>
        </w:tabs>
        <w:ind w:left="630" w:hanging="270"/>
        <w:jc w:val="both"/>
        <w:rPr>
          <w:rFonts w:ascii="Verdana" w:hAnsi="Verdana"/>
        </w:rPr>
      </w:pPr>
      <w:r w:rsidRPr="007D4AE3">
        <w:rPr>
          <w:rFonts w:ascii="Verdana" w:hAnsi="Verdana"/>
        </w:rPr>
        <w:t>information on the source of revenue to be us</w:t>
      </w:r>
      <w:r w:rsidR="00BB3887">
        <w:rPr>
          <w:rFonts w:ascii="Verdana" w:hAnsi="Verdana"/>
        </w:rPr>
        <w:t>ed to repay such borrowings</w:t>
      </w:r>
      <w:r w:rsidR="001B54A3">
        <w:rPr>
          <w:rFonts w:ascii="Verdana" w:hAnsi="Verdana"/>
        </w:rPr>
        <w:t>; and</w:t>
      </w:r>
    </w:p>
    <w:p w14:paraId="5B4188D0" w14:textId="6FF77CBB" w:rsidR="00A92E3E" w:rsidRPr="007D4AE3" w:rsidRDefault="00A92E3E" w:rsidP="000864C0">
      <w:pPr>
        <w:pStyle w:val="QsyesnoCharChar"/>
        <w:keepNext/>
        <w:numPr>
          <w:ilvl w:val="0"/>
          <w:numId w:val="43"/>
        </w:numPr>
        <w:tabs>
          <w:tab w:val="left" w:pos="624"/>
        </w:tabs>
        <w:ind w:left="630" w:hanging="270"/>
        <w:jc w:val="both"/>
        <w:rPr>
          <w:rFonts w:ascii="Verdana" w:hAnsi="Verdana"/>
        </w:rPr>
      </w:pPr>
      <w:r>
        <w:rPr>
          <w:rFonts w:ascii="Verdana" w:hAnsi="Verdana"/>
        </w:rPr>
        <w:t>w</w:t>
      </w:r>
      <w:r w:rsidRPr="007D4AE3">
        <w:rPr>
          <w:rFonts w:ascii="Verdana" w:hAnsi="Verdana"/>
        </w:rPr>
        <w:t>here the lender is not a credit institution or a financial institution authorised to grant credit, additional information on t</w:t>
      </w:r>
      <w:r w:rsidR="00BB3887">
        <w:rPr>
          <w:rFonts w:ascii="Verdana" w:hAnsi="Verdana"/>
        </w:rPr>
        <w:t>he origin of the borrowed funds</w:t>
      </w:r>
      <w:r w:rsidR="001B54A3">
        <w:rPr>
          <w:rFonts w:ascii="Verdana" w:hAnsi="Verdana"/>
        </w:rPr>
        <w:t>.</w:t>
      </w:r>
    </w:p>
    <w:p w14:paraId="5B4188D1" w14:textId="77777777" w:rsidR="00A92E3E" w:rsidRPr="007D4AE3" w:rsidRDefault="00A92E3E" w:rsidP="000864C0">
      <w:pPr>
        <w:pStyle w:val="QsyesnoCharChar"/>
        <w:keepNext/>
        <w:tabs>
          <w:tab w:val="left" w:pos="624"/>
        </w:tabs>
        <w:jc w:val="both"/>
        <w:rPr>
          <w:rFonts w:ascii="Verdana" w:hAnsi="Verdana"/>
        </w:rPr>
      </w:pPr>
    </w:p>
    <w:p w14:paraId="5B4188D2" w14:textId="77777777" w:rsidR="00A92E3E" w:rsidRPr="0036545B" w:rsidRDefault="00A92E3E" w:rsidP="000864C0">
      <w:pPr>
        <w:pStyle w:val="QsyesnoCharChar"/>
        <w:keepNext/>
        <w:tabs>
          <w:tab w:val="left" w:pos="624"/>
        </w:tabs>
        <w:jc w:val="both"/>
        <w:rPr>
          <w:rFonts w:ascii="Verdana" w:hAnsi="Verdana"/>
          <w:b/>
        </w:rPr>
      </w:pPr>
      <w:r w:rsidRPr="007D4AE3">
        <w:rPr>
          <w:rFonts w:ascii="Verdana" w:hAnsi="Verdana"/>
        </w:rPr>
        <w:t xml:space="preserve">Where private financial resources are to be used, please provide information </w:t>
      </w:r>
      <w:r w:rsidRPr="0036545B">
        <w:rPr>
          <w:rFonts w:ascii="Verdana" w:hAnsi="Verdana"/>
        </w:rPr>
        <w:t>on the availability and source of these resources.</w:t>
      </w:r>
    </w:p>
    <w:tbl>
      <w:tblPr>
        <w:tblpPr w:leftFromText="180" w:rightFromText="180" w:vertAnchor="text" w:horzAnchor="margin" w:tblpY="86"/>
        <w:tblOverlap w:val="never"/>
        <w:tblW w:w="7230" w:type="dxa"/>
        <w:tblLayout w:type="fixed"/>
        <w:tblCellMar>
          <w:left w:w="0" w:type="dxa"/>
          <w:right w:w="0" w:type="dxa"/>
        </w:tblCellMar>
        <w:tblLook w:val="04A0" w:firstRow="1" w:lastRow="0" w:firstColumn="1" w:lastColumn="0" w:noHBand="0" w:noVBand="1"/>
      </w:tblPr>
      <w:tblGrid>
        <w:gridCol w:w="3402"/>
        <w:gridCol w:w="142"/>
        <w:gridCol w:w="142"/>
        <w:gridCol w:w="3402"/>
        <w:gridCol w:w="142"/>
      </w:tblGrid>
      <w:tr w:rsidR="0036545B" w:rsidRPr="0036545B" w14:paraId="5B4188D6" w14:textId="77777777" w:rsidTr="00650D2D">
        <w:trPr>
          <w:trHeight w:val="397"/>
        </w:trPr>
        <w:tc>
          <w:tcPr>
            <w:tcW w:w="3402" w:type="dxa"/>
            <w:shd w:val="pct25" w:color="auto" w:fill="FFFFFF"/>
            <w:hideMark/>
          </w:tcPr>
          <w:p w14:paraId="5B4188D3" w14:textId="77777777" w:rsidR="00650D2D" w:rsidRPr="0036545B" w:rsidRDefault="00650D2D" w:rsidP="00650D2D">
            <w:pPr>
              <w:pStyle w:val="Qsprompt"/>
              <w:keepNext/>
              <w:spacing w:before="60" w:after="40"/>
              <w:rPr>
                <w:rFonts w:ascii="Verdana" w:hAnsi="Verdana"/>
              </w:rPr>
            </w:pPr>
            <w:r w:rsidRPr="0036545B">
              <w:rPr>
                <w:rFonts w:ascii="Verdana" w:hAnsi="Verdana"/>
              </w:rPr>
              <w:t>Costs</w:t>
            </w:r>
          </w:p>
        </w:tc>
        <w:tc>
          <w:tcPr>
            <w:tcW w:w="142" w:type="dxa"/>
            <w:shd w:val="pct25" w:color="auto" w:fill="FFFFFF"/>
          </w:tcPr>
          <w:p w14:paraId="5B4188D4" w14:textId="77777777" w:rsidR="00650D2D" w:rsidRPr="0036545B" w:rsidRDefault="00650D2D" w:rsidP="00650D2D">
            <w:pPr>
              <w:pStyle w:val="Qsprompt"/>
              <w:keepNext/>
              <w:spacing w:before="60" w:after="40"/>
              <w:rPr>
                <w:rFonts w:ascii="Verdana" w:hAnsi="Verdana"/>
              </w:rPr>
            </w:pPr>
          </w:p>
        </w:tc>
        <w:tc>
          <w:tcPr>
            <w:tcW w:w="3686" w:type="dxa"/>
            <w:gridSpan w:val="3"/>
            <w:shd w:val="pct25" w:color="auto" w:fill="FFFFFF"/>
            <w:hideMark/>
          </w:tcPr>
          <w:p w14:paraId="5B4188D5" w14:textId="77777777" w:rsidR="00650D2D" w:rsidRPr="0036545B" w:rsidRDefault="00650D2D" w:rsidP="00650D2D">
            <w:pPr>
              <w:pStyle w:val="Qsprompt"/>
              <w:keepNext/>
              <w:spacing w:before="60" w:after="40"/>
              <w:rPr>
                <w:rFonts w:ascii="Verdana" w:hAnsi="Verdana"/>
              </w:rPr>
            </w:pPr>
            <w:r w:rsidRPr="0036545B">
              <w:rPr>
                <w:rFonts w:ascii="Verdana" w:hAnsi="Verdana"/>
              </w:rPr>
              <w:t>Details of funding</w:t>
            </w:r>
          </w:p>
        </w:tc>
      </w:tr>
      <w:tr w:rsidR="0036545B" w:rsidRPr="0036545B" w14:paraId="5B4188DA" w14:textId="77777777" w:rsidTr="00650D2D">
        <w:trPr>
          <w:trHeight w:val="82"/>
        </w:trPr>
        <w:tc>
          <w:tcPr>
            <w:tcW w:w="3402" w:type="dxa"/>
          </w:tcPr>
          <w:p w14:paraId="5B4188D7" w14:textId="77777777" w:rsidR="00650D2D" w:rsidRPr="0036545B" w:rsidRDefault="00650D2D" w:rsidP="00650D2D">
            <w:pPr>
              <w:pStyle w:val="Qsprompt"/>
              <w:spacing w:line="240" w:lineRule="auto"/>
              <w:ind w:left="0"/>
              <w:rPr>
                <w:rFonts w:ascii="Verdana" w:hAnsi="Verdana"/>
                <w:sz w:val="4"/>
              </w:rPr>
            </w:pPr>
          </w:p>
        </w:tc>
        <w:tc>
          <w:tcPr>
            <w:tcW w:w="142" w:type="dxa"/>
          </w:tcPr>
          <w:p w14:paraId="5B4188D8" w14:textId="77777777" w:rsidR="00650D2D" w:rsidRPr="0036545B" w:rsidRDefault="00650D2D" w:rsidP="00650D2D">
            <w:pPr>
              <w:pStyle w:val="Qsanswer"/>
              <w:spacing w:after="0" w:line="240" w:lineRule="auto"/>
              <w:ind w:left="0" w:right="0"/>
              <w:rPr>
                <w:rFonts w:ascii="Verdana" w:hAnsi="Verdana"/>
                <w:color w:val="auto"/>
                <w:sz w:val="4"/>
              </w:rPr>
            </w:pPr>
          </w:p>
        </w:tc>
        <w:tc>
          <w:tcPr>
            <w:tcW w:w="3686" w:type="dxa"/>
            <w:gridSpan w:val="3"/>
          </w:tcPr>
          <w:p w14:paraId="5B4188D9" w14:textId="77777777" w:rsidR="00650D2D" w:rsidRPr="0036545B" w:rsidRDefault="00650D2D" w:rsidP="00650D2D">
            <w:pPr>
              <w:pStyle w:val="Qsanswer"/>
              <w:spacing w:after="0" w:line="240" w:lineRule="auto"/>
              <w:ind w:left="0" w:right="0"/>
              <w:rPr>
                <w:rFonts w:ascii="Verdana" w:hAnsi="Verdana"/>
                <w:color w:val="auto"/>
                <w:sz w:val="4"/>
              </w:rPr>
            </w:pPr>
          </w:p>
        </w:tc>
      </w:tr>
      <w:tr w:rsidR="0036545B" w:rsidRPr="0036545B" w14:paraId="5B4188DF" w14:textId="77777777" w:rsidTr="00650D2D">
        <w:trPr>
          <w:gridAfter w:val="1"/>
          <w:wAfter w:w="142" w:type="dxa"/>
          <w:trHeight w:val="324"/>
        </w:trPr>
        <w:tc>
          <w:tcPr>
            <w:tcW w:w="3402" w:type="dxa"/>
            <w:tcBorders>
              <w:top w:val="single" w:sz="4" w:space="0" w:color="auto"/>
              <w:left w:val="single" w:sz="4" w:space="0" w:color="auto"/>
              <w:bottom w:val="single" w:sz="4" w:space="0" w:color="auto"/>
              <w:right w:val="single" w:sz="4" w:space="0" w:color="auto"/>
            </w:tcBorders>
            <w:hideMark/>
          </w:tcPr>
          <w:p w14:paraId="5B4188DB" w14:textId="77777777" w:rsidR="00650D2D" w:rsidRPr="0036545B" w:rsidRDefault="00650D2D" w:rsidP="00650D2D">
            <w:pPr>
              <w:pStyle w:val="Qsprompt"/>
              <w:spacing w:before="40"/>
              <w:rPr>
                <w:rFonts w:ascii="Verdana" w:hAnsi="Verdana"/>
              </w:rPr>
            </w:pPr>
            <w:r w:rsidRPr="0036545B">
              <w:rPr>
                <w:rFonts w:ascii="Verdana" w:hAnsi="Verdana"/>
              </w:rPr>
              <w:fldChar w:fldCharType="begin">
                <w:ffData>
                  <w:name w:val="Text102"/>
                  <w:enabled/>
                  <w:calcOnExit w:val="0"/>
                  <w:textInput/>
                </w:ffData>
              </w:fldChar>
            </w:r>
            <w:r w:rsidRPr="0036545B">
              <w:rPr>
                <w:rFonts w:ascii="Verdana" w:hAnsi="Verdana"/>
              </w:rPr>
              <w:instrText xml:space="preserve"> FORMTEXT </w:instrText>
            </w:r>
            <w:r w:rsidRPr="0036545B">
              <w:rPr>
                <w:rFonts w:ascii="Verdana" w:hAnsi="Verdana"/>
              </w:rPr>
            </w:r>
            <w:r w:rsidRPr="0036545B">
              <w:rPr>
                <w:rFonts w:ascii="Verdana" w:hAnsi="Verdana"/>
              </w:rPr>
              <w:fldChar w:fldCharType="separate"/>
            </w:r>
            <w:r w:rsidRPr="0036545B">
              <w:rPr>
                <w:rFonts w:ascii="Verdana" w:hAnsi="Verdana"/>
                <w:noProof/>
              </w:rPr>
              <w:t> </w:t>
            </w:r>
            <w:r w:rsidRPr="0036545B">
              <w:rPr>
                <w:rFonts w:ascii="Verdana" w:hAnsi="Verdana"/>
                <w:noProof/>
              </w:rPr>
              <w:t> </w:t>
            </w:r>
            <w:r w:rsidRPr="0036545B">
              <w:rPr>
                <w:rFonts w:ascii="Verdana" w:hAnsi="Verdana"/>
                <w:noProof/>
              </w:rPr>
              <w:t> </w:t>
            </w:r>
            <w:r w:rsidRPr="0036545B">
              <w:rPr>
                <w:rFonts w:ascii="Verdana" w:hAnsi="Verdana"/>
                <w:noProof/>
              </w:rPr>
              <w:t> </w:t>
            </w:r>
            <w:r w:rsidRPr="0036545B">
              <w:rPr>
                <w:rFonts w:ascii="Verdana" w:hAnsi="Verdana"/>
                <w:noProof/>
              </w:rPr>
              <w:t> </w:t>
            </w:r>
            <w:r w:rsidRPr="0036545B">
              <w:rPr>
                <w:rFonts w:ascii="Verdana" w:hAnsi="Verdana"/>
              </w:rPr>
              <w:fldChar w:fldCharType="end"/>
            </w:r>
          </w:p>
        </w:tc>
        <w:tc>
          <w:tcPr>
            <w:tcW w:w="142" w:type="dxa"/>
          </w:tcPr>
          <w:p w14:paraId="5B4188DC" w14:textId="77777777" w:rsidR="00650D2D" w:rsidRPr="0036545B" w:rsidRDefault="00650D2D" w:rsidP="00650D2D">
            <w:pPr>
              <w:pStyle w:val="Qsanswer"/>
              <w:spacing w:before="60"/>
              <w:ind w:right="0"/>
              <w:rPr>
                <w:rFonts w:ascii="Verdana" w:hAnsi="Verdana"/>
                <w:color w:val="auto"/>
              </w:rPr>
            </w:pPr>
          </w:p>
        </w:tc>
        <w:tc>
          <w:tcPr>
            <w:tcW w:w="142" w:type="dxa"/>
            <w:tcBorders>
              <w:top w:val="nil"/>
              <w:left w:val="nil"/>
              <w:bottom w:val="nil"/>
              <w:right w:val="single" w:sz="4" w:space="0" w:color="auto"/>
            </w:tcBorders>
          </w:tcPr>
          <w:p w14:paraId="5B4188DD" w14:textId="77777777" w:rsidR="00650D2D" w:rsidRPr="0036545B" w:rsidRDefault="00650D2D" w:rsidP="00650D2D">
            <w:pPr>
              <w:pStyle w:val="Qsanswer"/>
              <w:spacing w:before="60"/>
              <w:ind w:right="0"/>
              <w:rPr>
                <w:rFonts w:ascii="Verdana" w:hAnsi="Verdana"/>
                <w:color w:val="auto"/>
              </w:rPr>
            </w:pPr>
          </w:p>
        </w:tc>
        <w:tc>
          <w:tcPr>
            <w:tcW w:w="3402" w:type="dxa"/>
            <w:tcBorders>
              <w:top w:val="single" w:sz="4" w:space="0" w:color="auto"/>
              <w:left w:val="single" w:sz="4" w:space="0" w:color="auto"/>
              <w:bottom w:val="single" w:sz="4" w:space="0" w:color="auto"/>
              <w:right w:val="single" w:sz="4" w:space="0" w:color="auto"/>
            </w:tcBorders>
            <w:hideMark/>
          </w:tcPr>
          <w:p w14:paraId="5B4188DE" w14:textId="77777777" w:rsidR="00650D2D" w:rsidRPr="0036545B" w:rsidRDefault="00650D2D" w:rsidP="00650D2D">
            <w:pPr>
              <w:pStyle w:val="Qsanswer"/>
              <w:spacing w:before="60"/>
              <w:ind w:right="0"/>
              <w:rPr>
                <w:rFonts w:ascii="Verdana" w:hAnsi="Verdana"/>
                <w:color w:val="auto"/>
              </w:rPr>
            </w:pPr>
            <w:r w:rsidRPr="0036545B">
              <w:rPr>
                <w:rFonts w:ascii="Verdana" w:hAnsi="Verdana"/>
                <w:color w:val="auto"/>
              </w:rPr>
              <w:fldChar w:fldCharType="begin">
                <w:ffData>
                  <w:name w:val="Text102"/>
                  <w:enabled/>
                  <w:calcOnExit w:val="0"/>
                  <w:textInput/>
                </w:ffData>
              </w:fldChar>
            </w:r>
            <w:r w:rsidRPr="0036545B">
              <w:rPr>
                <w:rFonts w:ascii="Verdana" w:hAnsi="Verdana"/>
                <w:color w:val="auto"/>
              </w:rPr>
              <w:instrText xml:space="preserve"> FORMTEXT </w:instrText>
            </w:r>
            <w:r w:rsidRPr="0036545B">
              <w:rPr>
                <w:rFonts w:ascii="Verdana" w:hAnsi="Verdana"/>
                <w:color w:val="auto"/>
              </w:rPr>
            </w:r>
            <w:r w:rsidRPr="0036545B">
              <w:rPr>
                <w:rFonts w:ascii="Verdana" w:hAnsi="Verdana"/>
                <w:color w:val="auto"/>
              </w:rPr>
              <w:fldChar w:fldCharType="separate"/>
            </w:r>
            <w:r w:rsidRPr="0036545B">
              <w:rPr>
                <w:rFonts w:ascii="Verdana" w:hAnsi="Verdana"/>
                <w:noProof/>
                <w:color w:val="auto"/>
              </w:rPr>
              <w:t> </w:t>
            </w:r>
            <w:r w:rsidRPr="0036545B">
              <w:rPr>
                <w:rFonts w:ascii="Verdana" w:hAnsi="Verdana"/>
                <w:noProof/>
                <w:color w:val="auto"/>
              </w:rPr>
              <w:t> </w:t>
            </w:r>
            <w:r w:rsidRPr="0036545B">
              <w:rPr>
                <w:rFonts w:ascii="Verdana" w:hAnsi="Verdana"/>
                <w:noProof/>
                <w:color w:val="auto"/>
              </w:rPr>
              <w:t> </w:t>
            </w:r>
            <w:r w:rsidRPr="0036545B">
              <w:rPr>
                <w:rFonts w:ascii="Verdana" w:hAnsi="Verdana"/>
                <w:noProof/>
                <w:color w:val="auto"/>
              </w:rPr>
              <w:t> </w:t>
            </w:r>
            <w:r w:rsidRPr="0036545B">
              <w:rPr>
                <w:rFonts w:ascii="Verdana" w:hAnsi="Verdana"/>
                <w:noProof/>
                <w:color w:val="auto"/>
              </w:rPr>
              <w:t> </w:t>
            </w:r>
            <w:r w:rsidRPr="0036545B">
              <w:rPr>
                <w:rFonts w:ascii="Verdana" w:hAnsi="Verdana"/>
                <w:color w:val="auto"/>
              </w:rPr>
              <w:fldChar w:fldCharType="end"/>
            </w:r>
          </w:p>
        </w:tc>
      </w:tr>
      <w:tr w:rsidR="0036545B" w:rsidRPr="0036545B" w14:paraId="5B4188E4" w14:textId="77777777" w:rsidTr="00650D2D">
        <w:trPr>
          <w:gridAfter w:val="1"/>
          <w:wAfter w:w="142" w:type="dxa"/>
          <w:trHeight w:val="46"/>
        </w:trPr>
        <w:tc>
          <w:tcPr>
            <w:tcW w:w="3402" w:type="dxa"/>
            <w:tcBorders>
              <w:top w:val="nil"/>
              <w:left w:val="nil"/>
              <w:bottom w:val="single" w:sz="12" w:space="0" w:color="C0C0C0"/>
              <w:right w:val="nil"/>
            </w:tcBorders>
          </w:tcPr>
          <w:p w14:paraId="5B4188E0" w14:textId="77777777" w:rsidR="00650D2D" w:rsidRPr="0036545B" w:rsidRDefault="00650D2D" w:rsidP="00650D2D">
            <w:pPr>
              <w:pStyle w:val="Qsprompt"/>
              <w:spacing w:line="240" w:lineRule="auto"/>
              <w:ind w:left="0"/>
              <w:rPr>
                <w:rFonts w:ascii="Verdana" w:hAnsi="Verdana"/>
                <w:sz w:val="4"/>
              </w:rPr>
            </w:pPr>
          </w:p>
        </w:tc>
        <w:tc>
          <w:tcPr>
            <w:tcW w:w="142" w:type="dxa"/>
            <w:tcBorders>
              <w:top w:val="nil"/>
              <w:left w:val="nil"/>
              <w:bottom w:val="single" w:sz="12" w:space="0" w:color="C0C0C0"/>
              <w:right w:val="nil"/>
            </w:tcBorders>
          </w:tcPr>
          <w:p w14:paraId="5B4188E1" w14:textId="77777777" w:rsidR="00650D2D" w:rsidRPr="0036545B" w:rsidRDefault="00650D2D" w:rsidP="00650D2D">
            <w:pPr>
              <w:pStyle w:val="Qsanswer"/>
              <w:spacing w:after="0" w:line="240" w:lineRule="auto"/>
              <w:ind w:left="0" w:right="0"/>
              <w:rPr>
                <w:rFonts w:ascii="Verdana" w:hAnsi="Verdana"/>
                <w:color w:val="auto"/>
                <w:sz w:val="4"/>
              </w:rPr>
            </w:pPr>
          </w:p>
        </w:tc>
        <w:tc>
          <w:tcPr>
            <w:tcW w:w="142" w:type="dxa"/>
            <w:tcBorders>
              <w:top w:val="nil"/>
              <w:left w:val="nil"/>
              <w:bottom w:val="single" w:sz="12" w:space="0" w:color="C0C0C0"/>
              <w:right w:val="nil"/>
            </w:tcBorders>
          </w:tcPr>
          <w:p w14:paraId="5B4188E2" w14:textId="77777777" w:rsidR="00650D2D" w:rsidRPr="0036545B" w:rsidRDefault="00650D2D" w:rsidP="00650D2D">
            <w:pPr>
              <w:pStyle w:val="Qsanswer"/>
              <w:spacing w:after="0" w:line="240" w:lineRule="auto"/>
              <w:ind w:left="0" w:right="0"/>
              <w:rPr>
                <w:rFonts w:ascii="Verdana" w:hAnsi="Verdana"/>
                <w:color w:val="auto"/>
                <w:sz w:val="4"/>
              </w:rPr>
            </w:pPr>
          </w:p>
        </w:tc>
        <w:tc>
          <w:tcPr>
            <w:tcW w:w="3402" w:type="dxa"/>
            <w:tcBorders>
              <w:top w:val="single" w:sz="4" w:space="0" w:color="auto"/>
              <w:left w:val="nil"/>
              <w:bottom w:val="single" w:sz="12" w:space="0" w:color="C0C0C0"/>
              <w:right w:val="nil"/>
            </w:tcBorders>
          </w:tcPr>
          <w:p w14:paraId="5B4188E3" w14:textId="77777777" w:rsidR="00650D2D" w:rsidRPr="0036545B" w:rsidRDefault="00650D2D" w:rsidP="00650D2D">
            <w:pPr>
              <w:pStyle w:val="Qsanswer"/>
              <w:spacing w:after="0" w:line="240" w:lineRule="auto"/>
              <w:ind w:left="0" w:right="0"/>
              <w:rPr>
                <w:rFonts w:ascii="Verdana" w:hAnsi="Verdana"/>
                <w:color w:val="auto"/>
                <w:sz w:val="4"/>
              </w:rPr>
            </w:pPr>
          </w:p>
        </w:tc>
      </w:tr>
      <w:tr w:rsidR="0036545B" w:rsidRPr="0036545B" w14:paraId="5B4188E9" w14:textId="77777777" w:rsidTr="00650D2D">
        <w:trPr>
          <w:gridAfter w:val="1"/>
          <w:wAfter w:w="142" w:type="dxa"/>
          <w:trHeight w:val="46"/>
        </w:trPr>
        <w:tc>
          <w:tcPr>
            <w:tcW w:w="3402" w:type="dxa"/>
          </w:tcPr>
          <w:p w14:paraId="5B4188E5" w14:textId="77777777" w:rsidR="00650D2D" w:rsidRPr="0036545B" w:rsidRDefault="00650D2D" w:rsidP="00650D2D">
            <w:pPr>
              <w:pStyle w:val="Qsprompt"/>
              <w:spacing w:line="240" w:lineRule="auto"/>
              <w:ind w:left="0"/>
              <w:rPr>
                <w:rFonts w:ascii="Verdana" w:hAnsi="Verdana"/>
                <w:sz w:val="4"/>
              </w:rPr>
            </w:pPr>
          </w:p>
        </w:tc>
        <w:tc>
          <w:tcPr>
            <w:tcW w:w="142" w:type="dxa"/>
          </w:tcPr>
          <w:p w14:paraId="5B4188E6" w14:textId="77777777" w:rsidR="00650D2D" w:rsidRPr="0036545B" w:rsidRDefault="00650D2D" w:rsidP="00650D2D">
            <w:pPr>
              <w:pStyle w:val="Qsanswer"/>
              <w:spacing w:after="0" w:line="240" w:lineRule="auto"/>
              <w:ind w:left="0" w:right="0"/>
              <w:rPr>
                <w:rFonts w:ascii="Verdana" w:hAnsi="Verdana"/>
                <w:color w:val="auto"/>
                <w:sz w:val="4"/>
              </w:rPr>
            </w:pPr>
          </w:p>
        </w:tc>
        <w:tc>
          <w:tcPr>
            <w:tcW w:w="142" w:type="dxa"/>
          </w:tcPr>
          <w:p w14:paraId="5B4188E7" w14:textId="77777777" w:rsidR="00650D2D" w:rsidRPr="0036545B" w:rsidRDefault="00650D2D" w:rsidP="00650D2D">
            <w:pPr>
              <w:pStyle w:val="Qsanswer"/>
              <w:spacing w:after="0" w:line="240" w:lineRule="auto"/>
              <w:ind w:left="0" w:right="0"/>
              <w:rPr>
                <w:rFonts w:ascii="Verdana" w:hAnsi="Verdana"/>
                <w:color w:val="auto"/>
                <w:sz w:val="4"/>
              </w:rPr>
            </w:pPr>
          </w:p>
        </w:tc>
        <w:tc>
          <w:tcPr>
            <w:tcW w:w="3402" w:type="dxa"/>
            <w:tcBorders>
              <w:top w:val="nil"/>
              <w:left w:val="nil"/>
              <w:bottom w:val="single" w:sz="4" w:space="0" w:color="auto"/>
              <w:right w:val="nil"/>
            </w:tcBorders>
          </w:tcPr>
          <w:p w14:paraId="5B4188E8" w14:textId="77777777" w:rsidR="00650D2D" w:rsidRPr="0036545B" w:rsidRDefault="00650D2D" w:rsidP="00650D2D">
            <w:pPr>
              <w:pStyle w:val="Qsanswer"/>
              <w:spacing w:after="0" w:line="240" w:lineRule="auto"/>
              <w:ind w:left="0" w:right="0"/>
              <w:rPr>
                <w:rFonts w:ascii="Verdana" w:hAnsi="Verdana"/>
                <w:color w:val="auto"/>
                <w:sz w:val="4"/>
              </w:rPr>
            </w:pPr>
          </w:p>
        </w:tc>
      </w:tr>
      <w:tr w:rsidR="0036545B" w:rsidRPr="0036545B" w14:paraId="5B4188EE" w14:textId="77777777" w:rsidTr="00650D2D">
        <w:trPr>
          <w:gridAfter w:val="1"/>
          <w:wAfter w:w="142" w:type="dxa"/>
          <w:trHeight w:val="324"/>
        </w:trPr>
        <w:tc>
          <w:tcPr>
            <w:tcW w:w="3402" w:type="dxa"/>
            <w:tcBorders>
              <w:top w:val="single" w:sz="4" w:space="0" w:color="auto"/>
              <w:left w:val="single" w:sz="4" w:space="0" w:color="auto"/>
              <w:bottom w:val="single" w:sz="4" w:space="0" w:color="auto"/>
              <w:right w:val="single" w:sz="4" w:space="0" w:color="auto"/>
            </w:tcBorders>
            <w:hideMark/>
          </w:tcPr>
          <w:p w14:paraId="5B4188EA" w14:textId="77777777" w:rsidR="00650D2D" w:rsidRPr="0036545B" w:rsidRDefault="00650D2D" w:rsidP="00650D2D">
            <w:pPr>
              <w:pStyle w:val="Qsprompt"/>
              <w:spacing w:before="40"/>
              <w:rPr>
                <w:rFonts w:ascii="Verdana" w:hAnsi="Verdana"/>
              </w:rPr>
            </w:pPr>
            <w:r w:rsidRPr="0036545B">
              <w:rPr>
                <w:rFonts w:ascii="Verdana" w:hAnsi="Verdana"/>
              </w:rPr>
              <w:fldChar w:fldCharType="begin">
                <w:ffData>
                  <w:name w:val="Text102"/>
                  <w:enabled/>
                  <w:calcOnExit w:val="0"/>
                  <w:textInput/>
                </w:ffData>
              </w:fldChar>
            </w:r>
            <w:r w:rsidRPr="0036545B">
              <w:rPr>
                <w:rFonts w:ascii="Verdana" w:hAnsi="Verdana"/>
              </w:rPr>
              <w:instrText xml:space="preserve"> FORMTEXT </w:instrText>
            </w:r>
            <w:r w:rsidRPr="0036545B">
              <w:rPr>
                <w:rFonts w:ascii="Verdana" w:hAnsi="Verdana"/>
              </w:rPr>
            </w:r>
            <w:r w:rsidRPr="0036545B">
              <w:rPr>
                <w:rFonts w:ascii="Verdana" w:hAnsi="Verdana"/>
              </w:rPr>
              <w:fldChar w:fldCharType="separate"/>
            </w:r>
            <w:r w:rsidRPr="0036545B">
              <w:rPr>
                <w:rFonts w:ascii="Verdana" w:hAnsi="Verdana"/>
                <w:noProof/>
              </w:rPr>
              <w:t> </w:t>
            </w:r>
            <w:r w:rsidRPr="0036545B">
              <w:rPr>
                <w:rFonts w:ascii="Verdana" w:hAnsi="Verdana"/>
                <w:noProof/>
              </w:rPr>
              <w:t> </w:t>
            </w:r>
            <w:r w:rsidRPr="0036545B">
              <w:rPr>
                <w:rFonts w:ascii="Verdana" w:hAnsi="Verdana"/>
                <w:noProof/>
              </w:rPr>
              <w:t> </w:t>
            </w:r>
            <w:r w:rsidRPr="0036545B">
              <w:rPr>
                <w:rFonts w:ascii="Verdana" w:hAnsi="Verdana"/>
                <w:noProof/>
              </w:rPr>
              <w:t> </w:t>
            </w:r>
            <w:r w:rsidRPr="0036545B">
              <w:rPr>
                <w:rFonts w:ascii="Verdana" w:hAnsi="Verdana"/>
                <w:noProof/>
              </w:rPr>
              <w:t> </w:t>
            </w:r>
            <w:r w:rsidRPr="0036545B">
              <w:rPr>
                <w:rFonts w:ascii="Verdana" w:hAnsi="Verdana"/>
              </w:rPr>
              <w:fldChar w:fldCharType="end"/>
            </w:r>
          </w:p>
        </w:tc>
        <w:tc>
          <w:tcPr>
            <w:tcW w:w="142" w:type="dxa"/>
          </w:tcPr>
          <w:p w14:paraId="5B4188EB" w14:textId="77777777" w:rsidR="00650D2D" w:rsidRPr="0036545B" w:rsidRDefault="00650D2D" w:rsidP="00650D2D">
            <w:pPr>
              <w:pStyle w:val="Qsanswer"/>
              <w:spacing w:before="60"/>
              <w:ind w:right="0"/>
              <w:rPr>
                <w:rFonts w:ascii="Verdana" w:hAnsi="Verdana"/>
                <w:color w:val="auto"/>
              </w:rPr>
            </w:pPr>
          </w:p>
        </w:tc>
        <w:tc>
          <w:tcPr>
            <w:tcW w:w="142" w:type="dxa"/>
            <w:tcBorders>
              <w:top w:val="nil"/>
              <w:left w:val="nil"/>
              <w:bottom w:val="nil"/>
              <w:right w:val="single" w:sz="4" w:space="0" w:color="auto"/>
            </w:tcBorders>
          </w:tcPr>
          <w:p w14:paraId="5B4188EC" w14:textId="77777777" w:rsidR="00650D2D" w:rsidRPr="0036545B" w:rsidRDefault="00650D2D" w:rsidP="00650D2D">
            <w:pPr>
              <w:pStyle w:val="Qsanswer"/>
              <w:spacing w:before="60"/>
              <w:ind w:right="0"/>
              <w:rPr>
                <w:rFonts w:ascii="Verdana" w:hAnsi="Verdana"/>
                <w:color w:val="auto"/>
              </w:rPr>
            </w:pPr>
          </w:p>
        </w:tc>
        <w:tc>
          <w:tcPr>
            <w:tcW w:w="3402" w:type="dxa"/>
            <w:tcBorders>
              <w:top w:val="single" w:sz="4" w:space="0" w:color="auto"/>
              <w:left w:val="single" w:sz="4" w:space="0" w:color="auto"/>
              <w:bottom w:val="single" w:sz="4" w:space="0" w:color="auto"/>
              <w:right w:val="single" w:sz="4" w:space="0" w:color="auto"/>
            </w:tcBorders>
            <w:hideMark/>
          </w:tcPr>
          <w:p w14:paraId="5B4188ED" w14:textId="77777777" w:rsidR="00650D2D" w:rsidRPr="0036545B" w:rsidRDefault="00650D2D" w:rsidP="00650D2D">
            <w:pPr>
              <w:pStyle w:val="Qsanswer"/>
              <w:spacing w:before="60"/>
              <w:ind w:right="0"/>
              <w:rPr>
                <w:rFonts w:ascii="Verdana" w:hAnsi="Verdana"/>
                <w:color w:val="auto"/>
              </w:rPr>
            </w:pPr>
            <w:r w:rsidRPr="0036545B">
              <w:rPr>
                <w:rFonts w:ascii="Verdana" w:hAnsi="Verdana"/>
                <w:color w:val="auto"/>
              </w:rPr>
              <w:fldChar w:fldCharType="begin">
                <w:ffData>
                  <w:name w:val="Text102"/>
                  <w:enabled/>
                  <w:calcOnExit w:val="0"/>
                  <w:textInput/>
                </w:ffData>
              </w:fldChar>
            </w:r>
            <w:r w:rsidRPr="0036545B">
              <w:rPr>
                <w:rFonts w:ascii="Verdana" w:hAnsi="Verdana"/>
                <w:color w:val="auto"/>
              </w:rPr>
              <w:instrText xml:space="preserve"> FORMTEXT </w:instrText>
            </w:r>
            <w:r w:rsidRPr="0036545B">
              <w:rPr>
                <w:rFonts w:ascii="Verdana" w:hAnsi="Verdana"/>
                <w:color w:val="auto"/>
              </w:rPr>
            </w:r>
            <w:r w:rsidRPr="0036545B">
              <w:rPr>
                <w:rFonts w:ascii="Verdana" w:hAnsi="Verdana"/>
                <w:color w:val="auto"/>
              </w:rPr>
              <w:fldChar w:fldCharType="separate"/>
            </w:r>
            <w:r w:rsidRPr="0036545B">
              <w:rPr>
                <w:rFonts w:ascii="Verdana" w:hAnsi="Verdana"/>
                <w:noProof/>
                <w:color w:val="auto"/>
              </w:rPr>
              <w:t> </w:t>
            </w:r>
            <w:r w:rsidRPr="0036545B">
              <w:rPr>
                <w:rFonts w:ascii="Verdana" w:hAnsi="Verdana"/>
                <w:noProof/>
                <w:color w:val="auto"/>
              </w:rPr>
              <w:t> </w:t>
            </w:r>
            <w:r w:rsidRPr="0036545B">
              <w:rPr>
                <w:rFonts w:ascii="Verdana" w:hAnsi="Verdana"/>
                <w:noProof/>
                <w:color w:val="auto"/>
              </w:rPr>
              <w:t> </w:t>
            </w:r>
            <w:r w:rsidRPr="0036545B">
              <w:rPr>
                <w:rFonts w:ascii="Verdana" w:hAnsi="Verdana"/>
                <w:noProof/>
                <w:color w:val="auto"/>
              </w:rPr>
              <w:t> </w:t>
            </w:r>
            <w:r w:rsidRPr="0036545B">
              <w:rPr>
                <w:rFonts w:ascii="Verdana" w:hAnsi="Verdana"/>
                <w:noProof/>
                <w:color w:val="auto"/>
              </w:rPr>
              <w:t> </w:t>
            </w:r>
            <w:r w:rsidRPr="0036545B">
              <w:rPr>
                <w:rFonts w:ascii="Verdana" w:hAnsi="Verdana"/>
                <w:color w:val="auto"/>
              </w:rPr>
              <w:fldChar w:fldCharType="end"/>
            </w:r>
          </w:p>
        </w:tc>
      </w:tr>
      <w:tr w:rsidR="0036545B" w:rsidRPr="0036545B" w14:paraId="5B4188F3" w14:textId="77777777" w:rsidTr="00650D2D">
        <w:trPr>
          <w:gridAfter w:val="1"/>
          <w:wAfter w:w="142" w:type="dxa"/>
          <w:trHeight w:val="46"/>
        </w:trPr>
        <w:tc>
          <w:tcPr>
            <w:tcW w:w="3402" w:type="dxa"/>
            <w:tcBorders>
              <w:top w:val="nil"/>
              <w:left w:val="nil"/>
              <w:bottom w:val="single" w:sz="12" w:space="0" w:color="C0C0C0"/>
              <w:right w:val="nil"/>
            </w:tcBorders>
          </w:tcPr>
          <w:p w14:paraId="5B4188EF" w14:textId="77777777" w:rsidR="00650D2D" w:rsidRPr="0036545B" w:rsidRDefault="00650D2D" w:rsidP="00650D2D">
            <w:pPr>
              <w:pStyle w:val="Qsprompt"/>
              <w:spacing w:line="240" w:lineRule="auto"/>
              <w:ind w:left="0"/>
              <w:rPr>
                <w:rFonts w:ascii="Verdana" w:hAnsi="Verdana"/>
                <w:sz w:val="4"/>
              </w:rPr>
            </w:pPr>
          </w:p>
        </w:tc>
        <w:tc>
          <w:tcPr>
            <w:tcW w:w="142" w:type="dxa"/>
            <w:tcBorders>
              <w:top w:val="nil"/>
              <w:left w:val="nil"/>
              <w:bottom w:val="single" w:sz="12" w:space="0" w:color="C0C0C0"/>
              <w:right w:val="nil"/>
            </w:tcBorders>
          </w:tcPr>
          <w:p w14:paraId="5B4188F0" w14:textId="77777777" w:rsidR="00650D2D" w:rsidRPr="0036545B" w:rsidRDefault="00650D2D" w:rsidP="00650D2D">
            <w:pPr>
              <w:pStyle w:val="Qsanswer"/>
              <w:spacing w:after="0" w:line="240" w:lineRule="auto"/>
              <w:ind w:left="0" w:right="0"/>
              <w:rPr>
                <w:rFonts w:ascii="Verdana" w:hAnsi="Verdana"/>
                <w:color w:val="auto"/>
                <w:sz w:val="4"/>
              </w:rPr>
            </w:pPr>
          </w:p>
        </w:tc>
        <w:tc>
          <w:tcPr>
            <w:tcW w:w="142" w:type="dxa"/>
            <w:tcBorders>
              <w:top w:val="nil"/>
              <w:left w:val="nil"/>
              <w:bottom w:val="single" w:sz="12" w:space="0" w:color="C0C0C0"/>
              <w:right w:val="nil"/>
            </w:tcBorders>
          </w:tcPr>
          <w:p w14:paraId="5B4188F1" w14:textId="77777777" w:rsidR="00650D2D" w:rsidRPr="0036545B" w:rsidRDefault="00650D2D" w:rsidP="00650D2D">
            <w:pPr>
              <w:pStyle w:val="Qsanswer"/>
              <w:spacing w:after="0" w:line="240" w:lineRule="auto"/>
              <w:ind w:left="0" w:right="0"/>
              <w:rPr>
                <w:rFonts w:ascii="Verdana" w:hAnsi="Verdana"/>
                <w:color w:val="auto"/>
                <w:sz w:val="4"/>
              </w:rPr>
            </w:pPr>
          </w:p>
        </w:tc>
        <w:tc>
          <w:tcPr>
            <w:tcW w:w="3402" w:type="dxa"/>
            <w:tcBorders>
              <w:top w:val="single" w:sz="4" w:space="0" w:color="auto"/>
              <w:left w:val="nil"/>
              <w:bottom w:val="single" w:sz="12" w:space="0" w:color="C0C0C0"/>
              <w:right w:val="single" w:sz="4" w:space="0" w:color="auto"/>
            </w:tcBorders>
          </w:tcPr>
          <w:p w14:paraId="5B4188F2" w14:textId="77777777" w:rsidR="00650D2D" w:rsidRPr="0036545B" w:rsidRDefault="00650D2D" w:rsidP="00650D2D">
            <w:pPr>
              <w:pStyle w:val="Qsanswer"/>
              <w:spacing w:after="0" w:line="240" w:lineRule="auto"/>
              <w:ind w:left="0" w:right="0"/>
              <w:rPr>
                <w:rFonts w:ascii="Verdana" w:hAnsi="Verdana"/>
                <w:color w:val="auto"/>
                <w:sz w:val="4"/>
              </w:rPr>
            </w:pPr>
          </w:p>
        </w:tc>
      </w:tr>
      <w:tr w:rsidR="0036545B" w:rsidRPr="0036545B" w14:paraId="5B4188F8" w14:textId="77777777" w:rsidTr="00650D2D">
        <w:trPr>
          <w:gridAfter w:val="1"/>
          <w:wAfter w:w="142" w:type="dxa"/>
          <w:trHeight w:val="46"/>
        </w:trPr>
        <w:tc>
          <w:tcPr>
            <w:tcW w:w="3402" w:type="dxa"/>
          </w:tcPr>
          <w:p w14:paraId="5B4188F4" w14:textId="77777777" w:rsidR="00650D2D" w:rsidRPr="0036545B" w:rsidRDefault="00650D2D" w:rsidP="00650D2D">
            <w:pPr>
              <w:pStyle w:val="Qsprompt"/>
              <w:spacing w:line="240" w:lineRule="auto"/>
              <w:ind w:left="0"/>
              <w:rPr>
                <w:rFonts w:ascii="Verdana" w:hAnsi="Verdana"/>
                <w:sz w:val="4"/>
              </w:rPr>
            </w:pPr>
          </w:p>
        </w:tc>
        <w:tc>
          <w:tcPr>
            <w:tcW w:w="142" w:type="dxa"/>
          </w:tcPr>
          <w:p w14:paraId="5B4188F5" w14:textId="77777777" w:rsidR="00650D2D" w:rsidRPr="0036545B" w:rsidRDefault="00650D2D" w:rsidP="00650D2D">
            <w:pPr>
              <w:pStyle w:val="Qsanswer"/>
              <w:spacing w:after="0" w:line="240" w:lineRule="auto"/>
              <w:ind w:left="0" w:right="0"/>
              <w:rPr>
                <w:rFonts w:ascii="Verdana" w:hAnsi="Verdana"/>
                <w:color w:val="auto"/>
                <w:sz w:val="4"/>
              </w:rPr>
            </w:pPr>
          </w:p>
        </w:tc>
        <w:tc>
          <w:tcPr>
            <w:tcW w:w="142" w:type="dxa"/>
          </w:tcPr>
          <w:p w14:paraId="5B4188F6" w14:textId="77777777" w:rsidR="00650D2D" w:rsidRPr="0036545B" w:rsidRDefault="00650D2D" w:rsidP="00650D2D">
            <w:pPr>
              <w:pStyle w:val="Qsanswer"/>
              <w:spacing w:after="0" w:line="240" w:lineRule="auto"/>
              <w:ind w:left="0" w:right="0"/>
              <w:rPr>
                <w:rFonts w:ascii="Verdana" w:hAnsi="Verdana"/>
                <w:color w:val="auto"/>
                <w:sz w:val="4"/>
              </w:rPr>
            </w:pPr>
          </w:p>
        </w:tc>
        <w:tc>
          <w:tcPr>
            <w:tcW w:w="3402" w:type="dxa"/>
            <w:tcBorders>
              <w:top w:val="nil"/>
              <w:left w:val="nil"/>
              <w:bottom w:val="single" w:sz="4" w:space="0" w:color="auto"/>
              <w:right w:val="single" w:sz="4" w:space="0" w:color="auto"/>
            </w:tcBorders>
          </w:tcPr>
          <w:p w14:paraId="5B4188F7" w14:textId="77777777" w:rsidR="00650D2D" w:rsidRPr="0036545B" w:rsidRDefault="00650D2D" w:rsidP="00650D2D">
            <w:pPr>
              <w:pStyle w:val="Qsanswer"/>
              <w:spacing w:after="0" w:line="240" w:lineRule="auto"/>
              <w:ind w:left="0" w:right="0"/>
              <w:rPr>
                <w:rFonts w:ascii="Verdana" w:hAnsi="Verdana"/>
                <w:color w:val="auto"/>
                <w:sz w:val="4"/>
              </w:rPr>
            </w:pPr>
          </w:p>
        </w:tc>
      </w:tr>
      <w:tr w:rsidR="0036545B" w:rsidRPr="0036545B" w14:paraId="5B4188FD" w14:textId="77777777" w:rsidTr="00650D2D">
        <w:trPr>
          <w:gridAfter w:val="1"/>
          <w:wAfter w:w="142" w:type="dxa"/>
          <w:trHeight w:val="324"/>
        </w:trPr>
        <w:tc>
          <w:tcPr>
            <w:tcW w:w="3402" w:type="dxa"/>
            <w:tcBorders>
              <w:top w:val="single" w:sz="4" w:space="0" w:color="auto"/>
              <w:left w:val="single" w:sz="4" w:space="0" w:color="auto"/>
              <w:bottom w:val="single" w:sz="4" w:space="0" w:color="auto"/>
              <w:right w:val="single" w:sz="4" w:space="0" w:color="auto"/>
            </w:tcBorders>
            <w:hideMark/>
          </w:tcPr>
          <w:p w14:paraId="5B4188F9" w14:textId="77777777" w:rsidR="00650D2D" w:rsidRPr="0036545B" w:rsidRDefault="00650D2D" w:rsidP="00650D2D">
            <w:pPr>
              <w:pStyle w:val="Qsprompt"/>
              <w:spacing w:before="40"/>
              <w:rPr>
                <w:rFonts w:ascii="Verdana" w:hAnsi="Verdana"/>
              </w:rPr>
            </w:pPr>
            <w:r w:rsidRPr="0036545B">
              <w:rPr>
                <w:rFonts w:ascii="Verdana" w:hAnsi="Verdana"/>
              </w:rPr>
              <w:fldChar w:fldCharType="begin">
                <w:ffData>
                  <w:name w:val="Text102"/>
                  <w:enabled/>
                  <w:calcOnExit w:val="0"/>
                  <w:textInput/>
                </w:ffData>
              </w:fldChar>
            </w:r>
            <w:r w:rsidRPr="0036545B">
              <w:rPr>
                <w:rFonts w:ascii="Verdana" w:hAnsi="Verdana"/>
              </w:rPr>
              <w:instrText xml:space="preserve"> FORMTEXT </w:instrText>
            </w:r>
            <w:r w:rsidRPr="0036545B">
              <w:rPr>
                <w:rFonts w:ascii="Verdana" w:hAnsi="Verdana"/>
              </w:rPr>
            </w:r>
            <w:r w:rsidRPr="0036545B">
              <w:rPr>
                <w:rFonts w:ascii="Verdana" w:hAnsi="Verdana"/>
              </w:rPr>
              <w:fldChar w:fldCharType="separate"/>
            </w:r>
            <w:r w:rsidRPr="0036545B">
              <w:rPr>
                <w:rFonts w:ascii="Verdana" w:hAnsi="Verdana"/>
                <w:noProof/>
              </w:rPr>
              <w:t> </w:t>
            </w:r>
            <w:r w:rsidRPr="0036545B">
              <w:rPr>
                <w:rFonts w:ascii="Verdana" w:hAnsi="Verdana"/>
                <w:noProof/>
              </w:rPr>
              <w:t> </w:t>
            </w:r>
            <w:r w:rsidRPr="0036545B">
              <w:rPr>
                <w:rFonts w:ascii="Verdana" w:hAnsi="Verdana"/>
                <w:noProof/>
              </w:rPr>
              <w:t> </w:t>
            </w:r>
            <w:r w:rsidRPr="0036545B">
              <w:rPr>
                <w:rFonts w:ascii="Verdana" w:hAnsi="Verdana"/>
                <w:noProof/>
              </w:rPr>
              <w:t> </w:t>
            </w:r>
            <w:r w:rsidRPr="0036545B">
              <w:rPr>
                <w:rFonts w:ascii="Verdana" w:hAnsi="Verdana"/>
                <w:noProof/>
              </w:rPr>
              <w:t> </w:t>
            </w:r>
            <w:r w:rsidRPr="0036545B">
              <w:rPr>
                <w:rFonts w:ascii="Verdana" w:hAnsi="Verdana"/>
              </w:rPr>
              <w:fldChar w:fldCharType="end"/>
            </w:r>
          </w:p>
        </w:tc>
        <w:tc>
          <w:tcPr>
            <w:tcW w:w="142" w:type="dxa"/>
          </w:tcPr>
          <w:p w14:paraId="5B4188FA" w14:textId="77777777" w:rsidR="00650D2D" w:rsidRPr="0036545B" w:rsidRDefault="00650D2D" w:rsidP="00650D2D">
            <w:pPr>
              <w:pStyle w:val="Qsanswer"/>
              <w:spacing w:before="60"/>
              <w:ind w:right="0"/>
              <w:rPr>
                <w:rFonts w:ascii="Verdana" w:hAnsi="Verdana"/>
                <w:color w:val="auto"/>
              </w:rPr>
            </w:pPr>
          </w:p>
        </w:tc>
        <w:tc>
          <w:tcPr>
            <w:tcW w:w="142" w:type="dxa"/>
            <w:tcBorders>
              <w:top w:val="nil"/>
              <w:left w:val="nil"/>
              <w:bottom w:val="nil"/>
              <w:right w:val="single" w:sz="4" w:space="0" w:color="auto"/>
            </w:tcBorders>
          </w:tcPr>
          <w:p w14:paraId="5B4188FB" w14:textId="77777777" w:rsidR="00650D2D" w:rsidRPr="0036545B" w:rsidRDefault="00650D2D" w:rsidP="00650D2D">
            <w:pPr>
              <w:pStyle w:val="Qsanswer"/>
              <w:spacing w:before="60"/>
              <w:ind w:right="0"/>
              <w:rPr>
                <w:rFonts w:ascii="Verdana" w:hAnsi="Verdana"/>
                <w:color w:val="auto"/>
              </w:rPr>
            </w:pPr>
          </w:p>
        </w:tc>
        <w:tc>
          <w:tcPr>
            <w:tcW w:w="3402" w:type="dxa"/>
            <w:tcBorders>
              <w:top w:val="single" w:sz="4" w:space="0" w:color="auto"/>
              <w:left w:val="single" w:sz="4" w:space="0" w:color="auto"/>
              <w:bottom w:val="single" w:sz="4" w:space="0" w:color="auto"/>
              <w:right w:val="single" w:sz="4" w:space="0" w:color="auto"/>
            </w:tcBorders>
            <w:hideMark/>
          </w:tcPr>
          <w:p w14:paraId="5B4188FC" w14:textId="77777777" w:rsidR="00650D2D" w:rsidRPr="0036545B" w:rsidRDefault="00650D2D" w:rsidP="00650D2D">
            <w:pPr>
              <w:pStyle w:val="Qsanswer"/>
              <w:spacing w:before="60"/>
              <w:ind w:right="0"/>
              <w:rPr>
                <w:rFonts w:ascii="Verdana" w:hAnsi="Verdana"/>
                <w:color w:val="auto"/>
              </w:rPr>
            </w:pPr>
            <w:r w:rsidRPr="0036545B">
              <w:rPr>
                <w:rFonts w:ascii="Verdana" w:hAnsi="Verdana"/>
                <w:color w:val="auto"/>
              </w:rPr>
              <w:fldChar w:fldCharType="begin">
                <w:ffData>
                  <w:name w:val="Text102"/>
                  <w:enabled/>
                  <w:calcOnExit w:val="0"/>
                  <w:textInput/>
                </w:ffData>
              </w:fldChar>
            </w:r>
            <w:r w:rsidRPr="0036545B">
              <w:rPr>
                <w:rFonts w:ascii="Verdana" w:hAnsi="Verdana"/>
                <w:color w:val="auto"/>
              </w:rPr>
              <w:instrText xml:space="preserve"> FORMTEXT </w:instrText>
            </w:r>
            <w:r w:rsidRPr="0036545B">
              <w:rPr>
                <w:rFonts w:ascii="Verdana" w:hAnsi="Verdana"/>
                <w:color w:val="auto"/>
              </w:rPr>
            </w:r>
            <w:r w:rsidRPr="0036545B">
              <w:rPr>
                <w:rFonts w:ascii="Verdana" w:hAnsi="Verdana"/>
                <w:color w:val="auto"/>
              </w:rPr>
              <w:fldChar w:fldCharType="separate"/>
            </w:r>
            <w:r w:rsidRPr="0036545B">
              <w:rPr>
                <w:rFonts w:ascii="Verdana" w:hAnsi="Verdana"/>
                <w:noProof/>
                <w:color w:val="auto"/>
              </w:rPr>
              <w:t> </w:t>
            </w:r>
            <w:r w:rsidRPr="0036545B">
              <w:rPr>
                <w:rFonts w:ascii="Verdana" w:hAnsi="Verdana"/>
                <w:noProof/>
                <w:color w:val="auto"/>
              </w:rPr>
              <w:t> </w:t>
            </w:r>
            <w:r w:rsidRPr="0036545B">
              <w:rPr>
                <w:rFonts w:ascii="Verdana" w:hAnsi="Verdana"/>
                <w:noProof/>
                <w:color w:val="auto"/>
              </w:rPr>
              <w:t> </w:t>
            </w:r>
            <w:r w:rsidRPr="0036545B">
              <w:rPr>
                <w:rFonts w:ascii="Verdana" w:hAnsi="Verdana"/>
                <w:noProof/>
                <w:color w:val="auto"/>
              </w:rPr>
              <w:t> </w:t>
            </w:r>
            <w:r w:rsidRPr="0036545B">
              <w:rPr>
                <w:rFonts w:ascii="Verdana" w:hAnsi="Verdana"/>
                <w:noProof/>
                <w:color w:val="auto"/>
              </w:rPr>
              <w:t> </w:t>
            </w:r>
            <w:r w:rsidRPr="0036545B">
              <w:rPr>
                <w:rFonts w:ascii="Verdana" w:hAnsi="Verdana"/>
                <w:color w:val="auto"/>
              </w:rPr>
              <w:fldChar w:fldCharType="end"/>
            </w:r>
          </w:p>
        </w:tc>
      </w:tr>
      <w:tr w:rsidR="0036545B" w:rsidRPr="0036545B" w14:paraId="5B418902" w14:textId="77777777" w:rsidTr="00650D2D">
        <w:trPr>
          <w:gridAfter w:val="1"/>
          <w:wAfter w:w="142" w:type="dxa"/>
          <w:trHeight w:val="46"/>
        </w:trPr>
        <w:tc>
          <w:tcPr>
            <w:tcW w:w="3402" w:type="dxa"/>
            <w:tcBorders>
              <w:top w:val="nil"/>
              <w:left w:val="nil"/>
              <w:bottom w:val="single" w:sz="12" w:space="0" w:color="C0C0C0"/>
              <w:right w:val="nil"/>
            </w:tcBorders>
          </w:tcPr>
          <w:p w14:paraId="5B4188FE" w14:textId="77777777" w:rsidR="00650D2D" w:rsidRPr="0036545B" w:rsidRDefault="00650D2D" w:rsidP="00650D2D">
            <w:pPr>
              <w:pStyle w:val="Qsprompt"/>
              <w:spacing w:line="240" w:lineRule="auto"/>
              <w:ind w:left="0"/>
              <w:rPr>
                <w:rFonts w:ascii="Verdana" w:hAnsi="Verdana"/>
                <w:sz w:val="4"/>
              </w:rPr>
            </w:pPr>
          </w:p>
        </w:tc>
        <w:tc>
          <w:tcPr>
            <w:tcW w:w="142" w:type="dxa"/>
            <w:tcBorders>
              <w:top w:val="nil"/>
              <w:left w:val="nil"/>
              <w:bottom w:val="single" w:sz="12" w:space="0" w:color="C0C0C0"/>
              <w:right w:val="nil"/>
            </w:tcBorders>
          </w:tcPr>
          <w:p w14:paraId="5B4188FF" w14:textId="77777777" w:rsidR="00650D2D" w:rsidRPr="0036545B" w:rsidRDefault="00650D2D" w:rsidP="00650D2D">
            <w:pPr>
              <w:pStyle w:val="Qsanswer"/>
              <w:spacing w:after="0" w:line="240" w:lineRule="auto"/>
              <w:ind w:left="0" w:right="0"/>
              <w:rPr>
                <w:rFonts w:ascii="Verdana" w:hAnsi="Verdana"/>
                <w:color w:val="auto"/>
                <w:sz w:val="4"/>
              </w:rPr>
            </w:pPr>
          </w:p>
        </w:tc>
        <w:tc>
          <w:tcPr>
            <w:tcW w:w="142" w:type="dxa"/>
            <w:tcBorders>
              <w:top w:val="nil"/>
              <w:left w:val="nil"/>
              <w:bottom w:val="single" w:sz="12" w:space="0" w:color="C0C0C0"/>
              <w:right w:val="nil"/>
            </w:tcBorders>
          </w:tcPr>
          <w:p w14:paraId="5B418900" w14:textId="77777777" w:rsidR="00650D2D" w:rsidRPr="0036545B" w:rsidRDefault="00650D2D" w:rsidP="00650D2D">
            <w:pPr>
              <w:pStyle w:val="Qsanswer"/>
              <w:spacing w:after="0" w:line="240" w:lineRule="auto"/>
              <w:ind w:left="0" w:right="0"/>
              <w:rPr>
                <w:rFonts w:ascii="Verdana" w:hAnsi="Verdana"/>
                <w:color w:val="auto"/>
                <w:sz w:val="4"/>
              </w:rPr>
            </w:pPr>
          </w:p>
        </w:tc>
        <w:tc>
          <w:tcPr>
            <w:tcW w:w="3402" w:type="dxa"/>
            <w:tcBorders>
              <w:top w:val="single" w:sz="4" w:space="0" w:color="auto"/>
              <w:left w:val="nil"/>
              <w:bottom w:val="single" w:sz="12" w:space="0" w:color="C0C0C0"/>
              <w:right w:val="single" w:sz="4" w:space="0" w:color="auto"/>
            </w:tcBorders>
          </w:tcPr>
          <w:p w14:paraId="5B418901" w14:textId="77777777" w:rsidR="00650D2D" w:rsidRPr="0036545B" w:rsidRDefault="00650D2D" w:rsidP="00650D2D">
            <w:pPr>
              <w:pStyle w:val="Qsanswer"/>
              <w:spacing w:after="0" w:line="240" w:lineRule="auto"/>
              <w:ind w:left="0" w:right="0"/>
              <w:rPr>
                <w:rFonts w:ascii="Verdana" w:hAnsi="Verdana"/>
                <w:color w:val="auto"/>
                <w:sz w:val="4"/>
              </w:rPr>
            </w:pPr>
          </w:p>
        </w:tc>
      </w:tr>
      <w:tr w:rsidR="0036545B" w:rsidRPr="0036545B" w14:paraId="5B418907" w14:textId="77777777" w:rsidTr="00650D2D">
        <w:trPr>
          <w:gridAfter w:val="1"/>
          <w:wAfter w:w="142" w:type="dxa"/>
          <w:trHeight w:val="46"/>
        </w:trPr>
        <w:tc>
          <w:tcPr>
            <w:tcW w:w="3402" w:type="dxa"/>
          </w:tcPr>
          <w:p w14:paraId="5B418903" w14:textId="77777777" w:rsidR="00650D2D" w:rsidRPr="0036545B" w:rsidRDefault="00650D2D" w:rsidP="00650D2D">
            <w:pPr>
              <w:pStyle w:val="Qsprompt"/>
              <w:spacing w:line="240" w:lineRule="auto"/>
              <w:ind w:left="0"/>
              <w:rPr>
                <w:rFonts w:ascii="Verdana" w:hAnsi="Verdana"/>
                <w:sz w:val="4"/>
              </w:rPr>
            </w:pPr>
          </w:p>
        </w:tc>
        <w:tc>
          <w:tcPr>
            <w:tcW w:w="142" w:type="dxa"/>
          </w:tcPr>
          <w:p w14:paraId="5B418904" w14:textId="77777777" w:rsidR="00650D2D" w:rsidRPr="0036545B" w:rsidRDefault="00650D2D" w:rsidP="00650D2D">
            <w:pPr>
              <w:pStyle w:val="Qsanswer"/>
              <w:spacing w:after="0" w:line="240" w:lineRule="auto"/>
              <w:ind w:left="0" w:right="0"/>
              <w:rPr>
                <w:rFonts w:ascii="Verdana" w:hAnsi="Verdana"/>
                <w:color w:val="auto"/>
                <w:sz w:val="4"/>
              </w:rPr>
            </w:pPr>
          </w:p>
        </w:tc>
        <w:tc>
          <w:tcPr>
            <w:tcW w:w="142" w:type="dxa"/>
          </w:tcPr>
          <w:p w14:paraId="5B418905" w14:textId="77777777" w:rsidR="00650D2D" w:rsidRPr="0036545B" w:rsidRDefault="00650D2D" w:rsidP="00650D2D">
            <w:pPr>
              <w:pStyle w:val="Qsanswer"/>
              <w:spacing w:after="0" w:line="240" w:lineRule="auto"/>
              <w:ind w:left="0" w:right="0"/>
              <w:rPr>
                <w:rFonts w:ascii="Verdana" w:hAnsi="Verdana"/>
                <w:color w:val="auto"/>
                <w:sz w:val="4"/>
              </w:rPr>
            </w:pPr>
          </w:p>
        </w:tc>
        <w:tc>
          <w:tcPr>
            <w:tcW w:w="3402" w:type="dxa"/>
            <w:tcBorders>
              <w:top w:val="nil"/>
              <w:left w:val="nil"/>
              <w:bottom w:val="single" w:sz="4" w:space="0" w:color="auto"/>
              <w:right w:val="nil"/>
            </w:tcBorders>
          </w:tcPr>
          <w:p w14:paraId="5B418906" w14:textId="77777777" w:rsidR="00650D2D" w:rsidRPr="0036545B" w:rsidRDefault="00650D2D" w:rsidP="00650D2D">
            <w:pPr>
              <w:pStyle w:val="Qsanswer"/>
              <w:spacing w:after="0" w:line="240" w:lineRule="auto"/>
              <w:ind w:left="0" w:right="0"/>
              <w:rPr>
                <w:rFonts w:ascii="Verdana" w:hAnsi="Verdana"/>
                <w:color w:val="auto"/>
                <w:sz w:val="4"/>
              </w:rPr>
            </w:pPr>
          </w:p>
        </w:tc>
      </w:tr>
      <w:tr w:rsidR="0036545B" w:rsidRPr="0036545B" w14:paraId="5B41890C" w14:textId="77777777" w:rsidTr="00650D2D">
        <w:trPr>
          <w:gridAfter w:val="1"/>
          <w:wAfter w:w="142" w:type="dxa"/>
          <w:trHeight w:val="324"/>
        </w:trPr>
        <w:tc>
          <w:tcPr>
            <w:tcW w:w="3402" w:type="dxa"/>
            <w:tcBorders>
              <w:top w:val="single" w:sz="4" w:space="0" w:color="auto"/>
              <w:left w:val="single" w:sz="4" w:space="0" w:color="auto"/>
              <w:bottom w:val="single" w:sz="4" w:space="0" w:color="auto"/>
              <w:right w:val="single" w:sz="4" w:space="0" w:color="auto"/>
            </w:tcBorders>
            <w:hideMark/>
          </w:tcPr>
          <w:p w14:paraId="5B418908" w14:textId="77777777" w:rsidR="00650D2D" w:rsidRPr="0036545B" w:rsidRDefault="00650D2D" w:rsidP="00650D2D">
            <w:pPr>
              <w:pStyle w:val="Qsprompt"/>
              <w:spacing w:before="40"/>
              <w:rPr>
                <w:rFonts w:ascii="Verdana" w:hAnsi="Verdana"/>
              </w:rPr>
            </w:pPr>
            <w:r w:rsidRPr="0036545B">
              <w:rPr>
                <w:rFonts w:ascii="Verdana" w:hAnsi="Verdana"/>
              </w:rPr>
              <w:fldChar w:fldCharType="begin">
                <w:ffData>
                  <w:name w:val="Text102"/>
                  <w:enabled/>
                  <w:calcOnExit w:val="0"/>
                  <w:textInput/>
                </w:ffData>
              </w:fldChar>
            </w:r>
            <w:r w:rsidRPr="0036545B">
              <w:rPr>
                <w:rFonts w:ascii="Verdana" w:hAnsi="Verdana"/>
              </w:rPr>
              <w:instrText xml:space="preserve"> FORMTEXT </w:instrText>
            </w:r>
            <w:r w:rsidRPr="0036545B">
              <w:rPr>
                <w:rFonts w:ascii="Verdana" w:hAnsi="Verdana"/>
              </w:rPr>
            </w:r>
            <w:r w:rsidRPr="0036545B">
              <w:rPr>
                <w:rFonts w:ascii="Verdana" w:hAnsi="Verdana"/>
              </w:rPr>
              <w:fldChar w:fldCharType="separate"/>
            </w:r>
            <w:r w:rsidRPr="0036545B">
              <w:rPr>
                <w:rFonts w:ascii="Verdana" w:hAnsi="Verdana"/>
                <w:noProof/>
              </w:rPr>
              <w:t> </w:t>
            </w:r>
            <w:r w:rsidRPr="0036545B">
              <w:rPr>
                <w:rFonts w:ascii="Verdana" w:hAnsi="Verdana"/>
                <w:noProof/>
              </w:rPr>
              <w:t> </w:t>
            </w:r>
            <w:r w:rsidRPr="0036545B">
              <w:rPr>
                <w:rFonts w:ascii="Verdana" w:hAnsi="Verdana"/>
                <w:noProof/>
              </w:rPr>
              <w:t> </w:t>
            </w:r>
            <w:r w:rsidRPr="0036545B">
              <w:rPr>
                <w:rFonts w:ascii="Verdana" w:hAnsi="Verdana"/>
                <w:noProof/>
              </w:rPr>
              <w:t> </w:t>
            </w:r>
            <w:r w:rsidRPr="0036545B">
              <w:rPr>
                <w:rFonts w:ascii="Verdana" w:hAnsi="Verdana"/>
                <w:noProof/>
              </w:rPr>
              <w:t> </w:t>
            </w:r>
            <w:r w:rsidRPr="0036545B">
              <w:rPr>
                <w:rFonts w:ascii="Verdana" w:hAnsi="Verdana"/>
              </w:rPr>
              <w:fldChar w:fldCharType="end"/>
            </w:r>
          </w:p>
        </w:tc>
        <w:tc>
          <w:tcPr>
            <w:tcW w:w="142" w:type="dxa"/>
          </w:tcPr>
          <w:p w14:paraId="5B418909" w14:textId="77777777" w:rsidR="00650D2D" w:rsidRPr="0036545B" w:rsidRDefault="00650D2D" w:rsidP="00650D2D">
            <w:pPr>
              <w:pStyle w:val="Qsanswer"/>
              <w:spacing w:before="60"/>
              <w:ind w:right="0"/>
              <w:rPr>
                <w:rFonts w:ascii="Verdana" w:hAnsi="Verdana"/>
                <w:color w:val="auto"/>
              </w:rPr>
            </w:pPr>
          </w:p>
        </w:tc>
        <w:tc>
          <w:tcPr>
            <w:tcW w:w="142" w:type="dxa"/>
            <w:tcBorders>
              <w:top w:val="nil"/>
              <w:left w:val="nil"/>
              <w:bottom w:val="nil"/>
              <w:right w:val="single" w:sz="4" w:space="0" w:color="auto"/>
            </w:tcBorders>
          </w:tcPr>
          <w:p w14:paraId="5B41890A" w14:textId="77777777" w:rsidR="00650D2D" w:rsidRPr="0036545B" w:rsidRDefault="00650D2D" w:rsidP="00650D2D">
            <w:pPr>
              <w:pStyle w:val="Qsanswer"/>
              <w:spacing w:before="60"/>
              <w:ind w:right="0"/>
              <w:rPr>
                <w:rFonts w:ascii="Verdana" w:hAnsi="Verdana"/>
                <w:color w:val="auto"/>
              </w:rPr>
            </w:pPr>
          </w:p>
        </w:tc>
        <w:tc>
          <w:tcPr>
            <w:tcW w:w="3402" w:type="dxa"/>
            <w:tcBorders>
              <w:top w:val="single" w:sz="4" w:space="0" w:color="auto"/>
              <w:left w:val="single" w:sz="4" w:space="0" w:color="auto"/>
              <w:bottom w:val="single" w:sz="4" w:space="0" w:color="auto"/>
              <w:right w:val="single" w:sz="4" w:space="0" w:color="auto"/>
            </w:tcBorders>
            <w:hideMark/>
          </w:tcPr>
          <w:p w14:paraId="5B41890B" w14:textId="77777777" w:rsidR="00650D2D" w:rsidRPr="0036545B" w:rsidRDefault="00650D2D" w:rsidP="00650D2D">
            <w:pPr>
              <w:pStyle w:val="Qsanswer"/>
              <w:spacing w:before="60"/>
              <w:ind w:right="0"/>
              <w:rPr>
                <w:rFonts w:ascii="Verdana" w:hAnsi="Verdana"/>
                <w:color w:val="auto"/>
              </w:rPr>
            </w:pPr>
            <w:r w:rsidRPr="0036545B">
              <w:rPr>
                <w:rFonts w:ascii="Verdana" w:hAnsi="Verdana"/>
                <w:color w:val="auto"/>
              </w:rPr>
              <w:fldChar w:fldCharType="begin">
                <w:ffData>
                  <w:name w:val="Text102"/>
                  <w:enabled/>
                  <w:calcOnExit w:val="0"/>
                  <w:textInput/>
                </w:ffData>
              </w:fldChar>
            </w:r>
            <w:r w:rsidRPr="0036545B">
              <w:rPr>
                <w:rFonts w:ascii="Verdana" w:hAnsi="Verdana"/>
                <w:color w:val="auto"/>
              </w:rPr>
              <w:instrText xml:space="preserve"> FORMTEXT </w:instrText>
            </w:r>
            <w:r w:rsidRPr="0036545B">
              <w:rPr>
                <w:rFonts w:ascii="Verdana" w:hAnsi="Verdana"/>
                <w:color w:val="auto"/>
              </w:rPr>
            </w:r>
            <w:r w:rsidRPr="0036545B">
              <w:rPr>
                <w:rFonts w:ascii="Verdana" w:hAnsi="Verdana"/>
                <w:color w:val="auto"/>
              </w:rPr>
              <w:fldChar w:fldCharType="separate"/>
            </w:r>
            <w:r w:rsidRPr="0036545B">
              <w:rPr>
                <w:rFonts w:ascii="Verdana" w:hAnsi="Verdana"/>
                <w:noProof/>
                <w:color w:val="auto"/>
              </w:rPr>
              <w:t> </w:t>
            </w:r>
            <w:r w:rsidRPr="0036545B">
              <w:rPr>
                <w:rFonts w:ascii="Verdana" w:hAnsi="Verdana"/>
                <w:noProof/>
                <w:color w:val="auto"/>
              </w:rPr>
              <w:t> </w:t>
            </w:r>
            <w:r w:rsidRPr="0036545B">
              <w:rPr>
                <w:rFonts w:ascii="Verdana" w:hAnsi="Verdana"/>
                <w:noProof/>
                <w:color w:val="auto"/>
              </w:rPr>
              <w:t> </w:t>
            </w:r>
            <w:r w:rsidRPr="0036545B">
              <w:rPr>
                <w:rFonts w:ascii="Verdana" w:hAnsi="Verdana"/>
                <w:noProof/>
                <w:color w:val="auto"/>
              </w:rPr>
              <w:t> </w:t>
            </w:r>
            <w:r w:rsidRPr="0036545B">
              <w:rPr>
                <w:rFonts w:ascii="Verdana" w:hAnsi="Verdana"/>
                <w:noProof/>
                <w:color w:val="auto"/>
              </w:rPr>
              <w:t> </w:t>
            </w:r>
            <w:r w:rsidRPr="0036545B">
              <w:rPr>
                <w:rFonts w:ascii="Verdana" w:hAnsi="Verdana"/>
                <w:color w:val="auto"/>
              </w:rPr>
              <w:fldChar w:fldCharType="end"/>
            </w:r>
          </w:p>
        </w:tc>
      </w:tr>
      <w:tr w:rsidR="0036545B" w:rsidRPr="0036545B" w14:paraId="5B418911" w14:textId="77777777" w:rsidTr="00650D2D">
        <w:trPr>
          <w:gridAfter w:val="1"/>
          <w:wAfter w:w="142" w:type="dxa"/>
          <w:trHeight w:val="31"/>
        </w:trPr>
        <w:tc>
          <w:tcPr>
            <w:tcW w:w="3402" w:type="dxa"/>
            <w:tcBorders>
              <w:top w:val="nil"/>
              <w:left w:val="nil"/>
              <w:bottom w:val="single" w:sz="12" w:space="0" w:color="C0C0C0"/>
              <w:right w:val="nil"/>
            </w:tcBorders>
          </w:tcPr>
          <w:p w14:paraId="5B41890D" w14:textId="77777777" w:rsidR="00650D2D" w:rsidRPr="0036545B" w:rsidRDefault="00650D2D" w:rsidP="00650D2D">
            <w:pPr>
              <w:pStyle w:val="Qsprompt"/>
              <w:spacing w:line="240" w:lineRule="auto"/>
              <w:ind w:left="0"/>
              <w:rPr>
                <w:rFonts w:ascii="Verdana" w:hAnsi="Verdana"/>
                <w:sz w:val="4"/>
              </w:rPr>
            </w:pPr>
          </w:p>
        </w:tc>
        <w:tc>
          <w:tcPr>
            <w:tcW w:w="142" w:type="dxa"/>
            <w:tcBorders>
              <w:top w:val="nil"/>
              <w:left w:val="nil"/>
              <w:bottom w:val="single" w:sz="12" w:space="0" w:color="C0C0C0"/>
              <w:right w:val="nil"/>
            </w:tcBorders>
          </w:tcPr>
          <w:p w14:paraId="5B41890E" w14:textId="77777777" w:rsidR="00650D2D" w:rsidRPr="0036545B" w:rsidRDefault="00650D2D" w:rsidP="00650D2D">
            <w:pPr>
              <w:pStyle w:val="Qsanswer"/>
              <w:spacing w:after="0" w:line="240" w:lineRule="auto"/>
              <w:ind w:left="0" w:right="0"/>
              <w:rPr>
                <w:rFonts w:ascii="Verdana" w:hAnsi="Verdana"/>
                <w:color w:val="auto"/>
                <w:sz w:val="4"/>
              </w:rPr>
            </w:pPr>
          </w:p>
        </w:tc>
        <w:tc>
          <w:tcPr>
            <w:tcW w:w="142" w:type="dxa"/>
            <w:tcBorders>
              <w:top w:val="nil"/>
              <w:left w:val="nil"/>
              <w:bottom w:val="single" w:sz="12" w:space="0" w:color="C0C0C0"/>
              <w:right w:val="nil"/>
            </w:tcBorders>
          </w:tcPr>
          <w:p w14:paraId="5B41890F" w14:textId="77777777" w:rsidR="00650D2D" w:rsidRPr="0036545B" w:rsidRDefault="00650D2D" w:rsidP="00650D2D">
            <w:pPr>
              <w:pStyle w:val="Qsanswer"/>
              <w:spacing w:after="0" w:line="240" w:lineRule="auto"/>
              <w:ind w:left="0" w:right="0"/>
              <w:rPr>
                <w:rFonts w:ascii="Verdana" w:hAnsi="Verdana"/>
                <w:color w:val="auto"/>
                <w:sz w:val="4"/>
              </w:rPr>
            </w:pPr>
          </w:p>
        </w:tc>
        <w:tc>
          <w:tcPr>
            <w:tcW w:w="3402" w:type="dxa"/>
            <w:tcBorders>
              <w:top w:val="single" w:sz="4" w:space="0" w:color="auto"/>
              <w:left w:val="nil"/>
              <w:bottom w:val="single" w:sz="12" w:space="0" w:color="C0C0C0"/>
              <w:right w:val="nil"/>
            </w:tcBorders>
          </w:tcPr>
          <w:p w14:paraId="5B418910" w14:textId="77777777" w:rsidR="00650D2D" w:rsidRPr="0036545B" w:rsidRDefault="00650D2D" w:rsidP="00650D2D">
            <w:pPr>
              <w:pStyle w:val="Qsanswer"/>
              <w:spacing w:after="0" w:line="240" w:lineRule="auto"/>
              <w:ind w:left="0" w:right="0"/>
              <w:rPr>
                <w:rFonts w:ascii="Verdana" w:hAnsi="Verdana"/>
                <w:color w:val="auto"/>
                <w:sz w:val="4"/>
              </w:rPr>
            </w:pPr>
          </w:p>
        </w:tc>
      </w:tr>
      <w:tr w:rsidR="0036545B" w:rsidRPr="0036545B" w14:paraId="5B418916" w14:textId="77777777" w:rsidTr="008D3BD5">
        <w:trPr>
          <w:gridAfter w:val="1"/>
          <w:wAfter w:w="142" w:type="dxa"/>
          <w:trHeight w:val="46"/>
        </w:trPr>
        <w:tc>
          <w:tcPr>
            <w:tcW w:w="3402" w:type="dxa"/>
          </w:tcPr>
          <w:p w14:paraId="5B418912" w14:textId="77777777" w:rsidR="008D3BD5" w:rsidRPr="0036545B" w:rsidRDefault="008D3BD5" w:rsidP="008D3BD5">
            <w:pPr>
              <w:pStyle w:val="Qsprompt"/>
              <w:spacing w:line="240" w:lineRule="auto"/>
              <w:ind w:left="0"/>
              <w:rPr>
                <w:rFonts w:ascii="Verdana" w:hAnsi="Verdana"/>
                <w:sz w:val="4"/>
              </w:rPr>
            </w:pPr>
          </w:p>
        </w:tc>
        <w:tc>
          <w:tcPr>
            <w:tcW w:w="142" w:type="dxa"/>
          </w:tcPr>
          <w:p w14:paraId="5B418913" w14:textId="77777777" w:rsidR="008D3BD5" w:rsidRPr="0036545B" w:rsidRDefault="008D3BD5" w:rsidP="008D3BD5">
            <w:pPr>
              <w:pStyle w:val="Qsanswer"/>
              <w:spacing w:after="0" w:line="240" w:lineRule="auto"/>
              <w:ind w:left="0" w:right="0"/>
              <w:rPr>
                <w:rFonts w:ascii="Verdana" w:hAnsi="Verdana"/>
                <w:color w:val="auto"/>
                <w:sz w:val="4"/>
              </w:rPr>
            </w:pPr>
          </w:p>
        </w:tc>
        <w:tc>
          <w:tcPr>
            <w:tcW w:w="142" w:type="dxa"/>
          </w:tcPr>
          <w:p w14:paraId="5B418914" w14:textId="77777777" w:rsidR="008D3BD5" w:rsidRPr="0036545B" w:rsidRDefault="008D3BD5" w:rsidP="008D3BD5">
            <w:pPr>
              <w:pStyle w:val="Qsanswer"/>
              <w:spacing w:after="0" w:line="240" w:lineRule="auto"/>
              <w:ind w:left="0" w:right="0"/>
              <w:rPr>
                <w:rFonts w:ascii="Verdana" w:hAnsi="Verdana"/>
                <w:color w:val="auto"/>
                <w:sz w:val="4"/>
              </w:rPr>
            </w:pPr>
          </w:p>
        </w:tc>
        <w:tc>
          <w:tcPr>
            <w:tcW w:w="3402" w:type="dxa"/>
            <w:tcBorders>
              <w:top w:val="nil"/>
              <w:left w:val="nil"/>
              <w:bottom w:val="single" w:sz="4" w:space="0" w:color="auto"/>
              <w:right w:val="nil"/>
            </w:tcBorders>
          </w:tcPr>
          <w:p w14:paraId="5B418915" w14:textId="77777777" w:rsidR="008D3BD5" w:rsidRPr="0036545B" w:rsidRDefault="008D3BD5" w:rsidP="008D3BD5">
            <w:pPr>
              <w:pStyle w:val="Qsanswer"/>
              <w:spacing w:after="0" w:line="240" w:lineRule="auto"/>
              <w:ind w:left="0" w:right="0"/>
              <w:rPr>
                <w:rFonts w:ascii="Verdana" w:hAnsi="Verdana"/>
                <w:color w:val="auto"/>
                <w:sz w:val="4"/>
              </w:rPr>
            </w:pPr>
          </w:p>
        </w:tc>
      </w:tr>
      <w:tr w:rsidR="0036545B" w:rsidRPr="0036545B" w14:paraId="5B41891B" w14:textId="77777777" w:rsidTr="008D3BD5">
        <w:trPr>
          <w:gridAfter w:val="1"/>
          <w:wAfter w:w="142" w:type="dxa"/>
          <w:trHeight w:val="324"/>
        </w:trPr>
        <w:tc>
          <w:tcPr>
            <w:tcW w:w="3402" w:type="dxa"/>
            <w:tcBorders>
              <w:top w:val="single" w:sz="4" w:space="0" w:color="auto"/>
              <w:left w:val="single" w:sz="4" w:space="0" w:color="auto"/>
              <w:bottom w:val="single" w:sz="4" w:space="0" w:color="auto"/>
              <w:right w:val="single" w:sz="4" w:space="0" w:color="auto"/>
            </w:tcBorders>
            <w:hideMark/>
          </w:tcPr>
          <w:p w14:paraId="5B418917" w14:textId="77777777" w:rsidR="008D3BD5" w:rsidRPr="0036545B" w:rsidRDefault="008D3BD5" w:rsidP="008D3BD5">
            <w:pPr>
              <w:pStyle w:val="Qsprompt"/>
              <w:spacing w:before="40"/>
              <w:rPr>
                <w:rFonts w:ascii="Verdana" w:hAnsi="Verdana"/>
              </w:rPr>
            </w:pPr>
            <w:r w:rsidRPr="0036545B">
              <w:rPr>
                <w:rFonts w:ascii="Verdana" w:hAnsi="Verdana"/>
              </w:rPr>
              <w:fldChar w:fldCharType="begin">
                <w:ffData>
                  <w:name w:val="Text102"/>
                  <w:enabled/>
                  <w:calcOnExit w:val="0"/>
                  <w:textInput/>
                </w:ffData>
              </w:fldChar>
            </w:r>
            <w:r w:rsidRPr="0036545B">
              <w:rPr>
                <w:rFonts w:ascii="Verdana" w:hAnsi="Verdana"/>
              </w:rPr>
              <w:instrText xml:space="preserve"> FORMTEXT </w:instrText>
            </w:r>
            <w:r w:rsidRPr="0036545B">
              <w:rPr>
                <w:rFonts w:ascii="Verdana" w:hAnsi="Verdana"/>
              </w:rPr>
            </w:r>
            <w:r w:rsidRPr="0036545B">
              <w:rPr>
                <w:rFonts w:ascii="Verdana" w:hAnsi="Verdana"/>
              </w:rPr>
              <w:fldChar w:fldCharType="separate"/>
            </w:r>
            <w:r w:rsidRPr="0036545B">
              <w:rPr>
                <w:rFonts w:ascii="Verdana" w:hAnsi="Verdana"/>
                <w:noProof/>
              </w:rPr>
              <w:t> </w:t>
            </w:r>
            <w:r w:rsidRPr="0036545B">
              <w:rPr>
                <w:rFonts w:ascii="Verdana" w:hAnsi="Verdana"/>
                <w:noProof/>
              </w:rPr>
              <w:t> </w:t>
            </w:r>
            <w:r w:rsidRPr="0036545B">
              <w:rPr>
                <w:rFonts w:ascii="Verdana" w:hAnsi="Verdana"/>
                <w:noProof/>
              </w:rPr>
              <w:t> </w:t>
            </w:r>
            <w:r w:rsidRPr="0036545B">
              <w:rPr>
                <w:rFonts w:ascii="Verdana" w:hAnsi="Verdana"/>
                <w:noProof/>
              </w:rPr>
              <w:t> </w:t>
            </w:r>
            <w:r w:rsidRPr="0036545B">
              <w:rPr>
                <w:rFonts w:ascii="Verdana" w:hAnsi="Verdana"/>
                <w:noProof/>
              </w:rPr>
              <w:t> </w:t>
            </w:r>
            <w:r w:rsidRPr="0036545B">
              <w:rPr>
                <w:rFonts w:ascii="Verdana" w:hAnsi="Verdana"/>
              </w:rPr>
              <w:fldChar w:fldCharType="end"/>
            </w:r>
          </w:p>
        </w:tc>
        <w:tc>
          <w:tcPr>
            <w:tcW w:w="142" w:type="dxa"/>
          </w:tcPr>
          <w:p w14:paraId="5B418918" w14:textId="77777777" w:rsidR="008D3BD5" w:rsidRPr="0036545B" w:rsidRDefault="008D3BD5" w:rsidP="008D3BD5">
            <w:pPr>
              <w:pStyle w:val="Qsanswer"/>
              <w:spacing w:before="60"/>
              <w:ind w:right="0"/>
              <w:rPr>
                <w:rFonts w:ascii="Verdana" w:hAnsi="Verdana"/>
                <w:color w:val="auto"/>
              </w:rPr>
            </w:pPr>
          </w:p>
        </w:tc>
        <w:tc>
          <w:tcPr>
            <w:tcW w:w="142" w:type="dxa"/>
            <w:tcBorders>
              <w:top w:val="nil"/>
              <w:left w:val="nil"/>
              <w:bottom w:val="nil"/>
              <w:right w:val="single" w:sz="4" w:space="0" w:color="auto"/>
            </w:tcBorders>
          </w:tcPr>
          <w:p w14:paraId="5B418919" w14:textId="77777777" w:rsidR="008D3BD5" w:rsidRPr="0036545B" w:rsidRDefault="008D3BD5" w:rsidP="008D3BD5">
            <w:pPr>
              <w:pStyle w:val="Qsanswer"/>
              <w:spacing w:before="60"/>
              <w:ind w:right="0"/>
              <w:rPr>
                <w:rFonts w:ascii="Verdana" w:hAnsi="Verdana"/>
                <w:color w:val="auto"/>
              </w:rPr>
            </w:pPr>
          </w:p>
        </w:tc>
        <w:tc>
          <w:tcPr>
            <w:tcW w:w="3402" w:type="dxa"/>
            <w:tcBorders>
              <w:top w:val="single" w:sz="4" w:space="0" w:color="auto"/>
              <w:left w:val="single" w:sz="4" w:space="0" w:color="auto"/>
              <w:bottom w:val="single" w:sz="4" w:space="0" w:color="auto"/>
              <w:right w:val="single" w:sz="4" w:space="0" w:color="auto"/>
            </w:tcBorders>
            <w:hideMark/>
          </w:tcPr>
          <w:p w14:paraId="5B41891A" w14:textId="77777777" w:rsidR="008D3BD5" w:rsidRPr="0036545B" w:rsidRDefault="008D3BD5" w:rsidP="008D3BD5">
            <w:pPr>
              <w:pStyle w:val="Qsanswer"/>
              <w:spacing w:before="60"/>
              <w:ind w:right="0"/>
              <w:rPr>
                <w:rFonts w:ascii="Verdana" w:hAnsi="Verdana"/>
                <w:color w:val="auto"/>
              </w:rPr>
            </w:pPr>
            <w:r w:rsidRPr="0036545B">
              <w:rPr>
                <w:rFonts w:ascii="Verdana" w:hAnsi="Verdana"/>
                <w:color w:val="auto"/>
              </w:rPr>
              <w:fldChar w:fldCharType="begin">
                <w:ffData>
                  <w:name w:val="Text102"/>
                  <w:enabled/>
                  <w:calcOnExit w:val="0"/>
                  <w:textInput/>
                </w:ffData>
              </w:fldChar>
            </w:r>
            <w:r w:rsidRPr="0036545B">
              <w:rPr>
                <w:rFonts w:ascii="Verdana" w:hAnsi="Verdana"/>
                <w:color w:val="auto"/>
              </w:rPr>
              <w:instrText xml:space="preserve"> FORMTEXT </w:instrText>
            </w:r>
            <w:r w:rsidRPr="0036545B">
              <w:rPr>
                <w:rFonts w:ascii="Verdana" w:hAnsi="Verdana"/>
                <w:color w:val="auto"/>
              </w:rPr>
            </w:r>
            <w:r w:rsidRPr="0036545B">
              <w:rPr>
                <w:rFonts w:ascii="Verdana" w:hAnsi="Verdana"/>
                <w:color w:val="auto"/>
              </w:rPr>
              <w:fldChar w:fldCharType="separate"/>
            </w:r>
            <w:r w:rsidRPr="0036545B">
              <w:rPr>
                <w:rFonts w:ascii="Verdana" w:hAnsi="Verdana"/>
                <w:noProof/>
                <w:color w:val="auto"/>
              </w:rPr>
              <w:t> </w:t>
            </w:r>
            <w:r w:rsidRPr="0036545B">
              <w:rPr>
                <w:rFonts w:ascii="Verdana" w:hAnsi="Verdana"/>
                <w:noProof/>
                <w:color w:val="auto"/>
              </w:rPr>
              <w:t> </w:t>
            </w:r>
            <w:r w:rsidRPr="0036545B">
              <w:rPr>
                <w:rFonts w:ascii="Verdana" w:hAnsi="Verdana"/>
                <w:noProof/>
                <w:color w:val="auto"/>
              </w:rPr>
              <w:t> </w:t>
            </w:r>
            <w:r w:rsidRPr="0036545B">
              <w:rPr>
                <w:rFonts w:ascii="Verdana" w:hAnsi="Verdana"/>
                <w:noProof/>
                <w:color w:val="auto"/>
              </w:rPr>
              <w:t> </w:t>
            </w:r>
            <w:r w:rsidRPr="0036545B">
              <w:rPr>
                <w:rFonts w:ascii="Verdana" w:hAnsi="Verdana"/>
                <w:noProof/>
                <w:color w:val="auto"/>
              </w:rPr>
              <w:t> </w:t>
            </w:r>
            <w:r w:rsidRPr="0036545B">
              <w:rPr>
                <w:rFonts w:ascii="Verdana" w:hAnsi="Verdana"/>
                <w:color w:val="auto"/>
              </w:rPr>
              <w:fldChar w:fldCharType="end"/>
            </w:r>
          </w:p>
        </w:tc>
      </w:tr>
      <w:tr w:rsidR="0036545B" w:rsidRPr="0036545B" w14:paraId="5B418920" w14:textId="77777777" w:rsidTr="008D3BD5">
        <w:trPr>
          <w:gridAfter w:val="1"/>
          <w:wAfter w:w="142" w:type="dxa"/>
          <w:trHeight w:val="31"/>
        </w:trPr>
        <w:tc>
          <w:tcPr>
            <w:tcW w:w="3402" w:type="dxa"/>
            <w:tcBorders>
              <w:top w:val="nil"/>
              <w:left w:val="nil"/>
              <w:bottom w:val="single" w:sz="12" w:space="0" w:color="C0C0C0"/>
              <w:right w:val="nil"/>
            </w:tcBorders>
          </w:tcPr>
          <w:p w14:paraId="5B41891C" w14:textId="77777777" w:rsidR="008D3BD5" w:rsidRPr="0036545B" w:rsidRDefault="008D3BD5" w:rsidP="008D3BD5">
            <w:pPr>
              <w:pStyle w:val="Qsprompt"/>
              <w:spacing w:line="240" w:lineRule="auto"/>
              <w:ind w:left="0"/>
              <w:rPr>
                <w:rFonts w:ascii="Verdana" w:hAnsi="Verdana"/>
                <w:sz w:val="4"/>
              </w:rPr>
            </w:pPr>
          </w:p>
        </w:tc>
        <w:tc>
          <w:tcPr>
            <w:tcW w:w="142" w:type="dxa"/>
            <w:tcBorders>
              <w:top w:val="nil"/>
              <w:left w:val="nil"/>
              <w:bottom w:val="single" w:sz="12" w:space="0" w:color="C0C0C0"/>
              <w:right w:val="nil"/>
            </w:tcBorders>
          </w:tcPr>
          <w:p w14:paraId="5B41891D" w14:textId="77777777" w:rsidR="008D3BD5" w:rsidRPr="0036545B" w:rsidRDefault="008D3BD5" w:rsidP="008D3BD5">
            <w:pPr>
              <w:pStyle w:val="Qsanswer"/>
              <w:spacing w:after="0" w:line="240" w:lineRule="auto"/>
              <w:ind w:left="0" w:right="0"/>
              <w:rPr>
                <w:rFonts w:ascii="Verdana" w:hAnsi="Verdana"/>
                <w:color w:val="auto"/>
                <w:sz w:val="4"/>
              </w:rPr>
            </w:pPr>
          </w:p>
        </w:tc>
        <w:tc>
          <w:tcPr>
            <w:tcW w:w="142" w:type="dxa"/>
            <w:tcBorders>
              <w:top w:val="nil"/>
              <w:left w:val="nil"/>
              <w:bottom w:val="single" w:sz="12" w:space="0" w:color="C0C0C0"/>
              <w:right w:val="nil"/>
            </w:tcBorders>
          </w:tcPr>
          <w:p w14:paraId="5B41891E" w14:textId="77777777" w:rsidR="008D3BD5" w:rsidRPr="0036545B" w:rsidRDefault="008D3BD5" w:rsidP="008D3BD5">
            <w:pPr>
              <w:pStyle w:val="Qsanswer"/>
              <w:spacing w:after="0" w:line="240" w:lineRule="auto"/>
              <w:ind w:left="0" w:right="0"/>
              <w:rPr>
                <w:rFonts w:ascii="Verdana" w:hAnsi="Verdana"/>
                <w:color w:val="auto"/>
                <w:sz w:val="4"/>
              </w:rPr>
            </w:pPr>
          </w:p>
        </w:tc>
        <w:tc>
          <w:tcPr>
            <w:tcW w:w="3402" w:type="dxa"/>
            <w:tcBorders>
              <w:top w:val="single" w:sz="4" w:space="0" w:color="auto"/>
              <w:left w:val="nil"/>
              <w:bottom w:val="single" w:sz="12" w:space="0" w:color="C0C0C0"/>
              <w:right w:val="nil"/>
            </w:tcBorders>
          </w:tcPr>
          <w:p w14:paraId="5B41891F" w14:textId="77777777" w:rsidR="008D3BD5" w:rsidRPr="0036545B" w:rsidRDefault="008D3BD5" w:rsidP="008D3BD5">
            <w:pPr>
              <w:pStyle w:val="Qsanswer"/>
              <w:spacing w:after="0" w:line="240" w:lineRule="auto"/>
              <w:ind w:left="0" w:right="0"/>
              <w:rPr>
                <w:rFonts w:ascii="Verdana" w:hAnsi="Verdana"/>
                <w:color w:val="auto"/>
                <w:sz w:val="4"/>
              </w:rPr>
            </w:pPr>
          </w:p>
        </w:tc>
      </w:tr>
      <w:tr w:rsidR="0036545B" w:rsidRPr="0036545B" w14:paraId="5B418925" w14:textId="77777777" w:rsidTr="008D3BD5">
        <w:trPr>
          <w:gridAfter w:val="1"/>
          <w:wAfter w:w="142" w:type="dxa"/>
          <w:trHeight w:val="46"/>
        </w:trPr>
        <w:tc>
          <w:tcPr>
            <w:tcW w:w="3402" w:type="dxa"/>
          </w:tcPr>
          <w:p w14:paraId="5B418921" w14:textId="77777777" w:rsidR="008D3BD5" w:rsidRPr="0036545B" w:rsidRDefault="008D3BD5" w:rsidP="008D3BD5">
            <w:pPr>
              <w:pStyle w:val="Qsprompt"/>
              <w:spacing w:line="240" w:lineRule="auto"/>
              <w:ind w:left="0"/>
              <w:rPr>
                <w:rFonts w:ascii="Verdana" w:hAnsi="Verdana"/>
                <w:sz w:val="4"/>
              </w:rPr>
            </w:pPr>
          </w:p>
        </w:tc>
        <w:tc>
          <w:tcPr>
            <w:tcW w:w="142" w:type="dxa"/>
          </w:tcPr>
          <w:p w14:paraId="5B418922" w14:textId="77777777" w:rsidR="008D3BD5" w:rsidRPr="0036545B" w:rsidRDefault="008D3BD5" w:rsidP="008D3BD5">
            <w:pPr>
              <w:pStyle w:val="Qsanswer"/>
              <w:spacing w:after="0" w:line="240" w:lineRule="auto"/>
              <w:ind w:left="0" w:right="0"/>
              <w:rPr>
                <w:rFonts w:ascii="Verdana" w:hAnsi="Verdana"/>
                <w:color w:val="auto"/>
                <w:sz w:val="4"/>
              </w:rPr>
            </w:pPr>
          </w:p>
        </w:tc>
        <w:tc>
          <w:tcPr>
            <w:tcW w:w="142" w:type="dxa"/>
          </w:tcPr>
          <w:p w14:paraId="5B418923" w14:textId="77777777" w:rsidR="008D3BD5" w:rsidRPr="0036545B" w:rsidRDefault="008D3BD5" w:rsidP="008D3BD5">
            <w:pPr>
              <w:pStyle w:val="Qsanswer"/>
              <w:spacing w:after="0" w:line="240" w:lineRule="auto"/>
              <w:ind w:left="0" w:right="0"/>
              <w:rPr>
                <w:rFonts w:ascii="Verdana" w:hAnsi="Verdana"/>
                <w:color w:val="auto"/>
                <w:sz w:val="4"/>
              </w:rPr>
            </w:pPr>
          </w:p>
        </w:tc>
        <w:tc>
          <w:tcPr>
            <w:tcW w:w="3402" w:type="dxa"/>
            <w:tcBorders>
              <w:top w:val="nil"/>
              <w:left w:val="nil"/>
              <w:bottom w:val="single" w:sz="4" w:space="0" w:color="auto"/>
              <w:right w:val="nil"/>
            </w:tcBorders>
          </w:tcPr>
          <w:p w14:paraId="5B418924" w14:textId="77777777" w:rsidR="008D3BD5" w:rsidRPr="0036545B" w:rsidRDefault="008D3BD5" w:rsidP="008D3BD5">
            <w:pPr>
              <w:pStyle w:val="Qsanswer"/>
              <w:spacing w:after="0" w:line="240" w:lineRule="auto"/>
              <w:ind w:left="0" w:right="0"/>
              <w:rPr>
                <w:rFonts w:ascii="Verdana" w:hAnsi="Verdana"/>
                <w:color w:val="auto"/>
                <w:sz w:val="4"/>
              </w:rPr>
            </w:pPr>
          </w:p>
        </w:tc>
      </w:tr>
      <w:tr w:rsidR="0036545B" w:rsidRPr="0036545B" w14:paraId="5B41892A" w14:textId="77777777" w:rsidTr="008D3BD5">
        <w:trPr>
          <w:gridAfter w:val="1"/>
          <w:wAfter w:w="142" w:type="dxa"/>
          <w:trHeight w:val="324"/>
        </w:trPr>
        <w:tc>
          <w:tcPr>
            <w:tcW w:w="3402" w:type="dxa"/>
            <w:tcBorders>
              <w:top w:val="single" w:sz="4" w:space="0" w:color="auto"/>
              <w:left w:val="single" w:sz="4" w:space="0" w:color="auto"/>
              <w:bottom w:val="single" w:sz="4" w:space="0" w:color="auto"/>
              <w:right w:val="single" w:sz="4" w:space="0" w:color="auto"/>
            </w:tcBorders>
            <w:hideMark/>
          </w:tcPr>
          <w:p w14:paraId="5B418926" w14:textId="77777777" w:rsidR="008D3BD5" w:rsidRPr="0036545B" w:rsidRDefault="008D3BD5" w:rsidP="008D3BD5">
            <w:pPr>
              <w:pStyle w:val="Qsprompt"/>
              <w:spacing w:before="40"/>
              <w:rPr>
                <w:rFonts w:ascii="Verdana" w:hAnsi="Verdana"/>
              </w:rPr>
            </w:pPr>
            <w:r w:rsidRPr="0036545B">
              <w:rPr>
                <w:rFonts w:ascii="Verdana" w:hAnsi="Verdana"/>
              </w:rPr>
              <w:fldChar w:fldCharType="begin">
                <w:ffData>
                  <w:name w:val="Text102"/>
                  <w:enabled/>
                  <w:calcOnExit w:val="0"/>
                  <w:textInput/>
                </w:ffData>
              </w:fldChar>
            </w:r>
            <w:r w:rsidRPr="0036545B">
              <w:rPr>
                <w:rFonts w:ascii="Verdana" w:hAnsi="Verdana"/>
              </w:rPr>
              <w:instrText xml:space="preserve"> FORMTEXT </w:instrText>
            </w:r>
            <w:r w:rsidRPr="0036545B">
              <w:rPr>
                <w:rFonts w:ascii="Verdana" w:hAnsi="Verdana"/>
              </w:rPr>
            </w:r>
            <w:r w:rsidRPr="0036545B">
              <w:rPr>
                <w:rFonts w:ascii="Verdana" w:hAnsi="Verdana"/>
              </w:rPr>
              <w:fldChar w:fldCharType="separate"/>
            </w:r>
            <w:r w:rsidRPr="0036545B">
              <w:rPr>
                <w:rFonts w:ascii="Verdana" w:hAnsi="Verdana"/>
                <w:noProof/>
              </w:rPr>
              <w:t> </w:t>
            </w:r>
            <w:r w:rsidRPr="0036545B">
              <w:rPr>
                <w:rFonts w:ascii="Verdana" w:hAnsi="Verdana"/>
                <w:noProof/>
              </w:rPr>
              <w:t> </w:t>
            </w:r>
            <w:r w:rsidRPr="0036545B">
              <w:rPr>
                <w:rFonts w:ascii="Verdana" w:hAnsi="Verdana"/>
                <w:noProof/>
              </w:rPr>
              <w:t> </w:t>
            </w:r>
            <w:r w:rsidRPr="0036545B">
              <w:rPr>
                <w:rFonts w:ascii="Verdana" w:hAnsi="Verdana"/>
                <w:noProof/>
              </w:rPr>
              <w:t> </w:t>
            </w:r>
            <w:r w:rsidRPr="0036545B">
              <w:rPr>
                <w:rFonts w:ascii="Verdana" w:hAnsi="Verdana"/>
                <w:noProof/>
              </w:rPr>
              <w:t> </w:t>
            </w:r>
            <w:r w:rsidRPr="0036545B">
              <w:rPr>
                <w:rFonts w:ascii="Verdana" w:hAnsi="Verdana"/>
              </w:rPr>
              <w:fldChar w:fldCharType="end"/>
            </w:r>
          </w:p>
        </w:tc>
        <w:tc>
          <w:tcPr>
            <w:tcW w:w="142" w:type="dxa"/>
          </w:tcPr>
          <w:p w14:paraId="5B418927" w14:textId="77777777" w:rsidR="008D3BD5" w:rsidRPr="0036545B" w:rsidRDefault="008D3BD5" w:rsidP="008D3BD5">
            <w:pPr>
              <w:pStyle w:val="Qsanswer"/>
              <w:spacing w:before="60"/>
              <w:ind w:right="0"/>
              <w:rPr>
                <w:rFonts w:ascii="Verdana" w:hAnsi="Verdana"/>
                <w:color w:val="auto"/>
              </w:rPr>
            </w:pPr>
          </w:p>
        </w:tc>
        <w:tc>
          <w:tcPr>
            <w:tcW w:w="142" w:type="dxa"/>
            <w:tcBorders>
              <w:top w:val="nil"/>
              <w:left w:val="nil"/>
              <w:bottom w:val="nil"/>
              <w:right w:val="single" w:sz="4" w:space="0" w:color="auto"/>
            </w:tcBorders>
          </w:tcPr>
          <w:p w14:paraId="5B418928" w14:textId="77777777" w:rsidR="008D3BD5" w:rsidRPr="0036545B" w:rsidRDefault="008D3BD5" w:rsidP="008D3BD5">
            <w:pPr>
              <w:pStyle w:val="Qsanswer"/>
              <w:spacing w:before="60"/>
              <w:ind w:right="0"/>
              <w:rPr>
                <w:rFonts w:ascii="Verdana" w:hAnsi="Verdana"/>
                <w:color w:val="auto"/>
              </w:rPr>
            </w:pPr>
          </w:p>
        </w:tc>
        <w:tc>
          <w:tcPr>
            <w:tcW w:w="3402" w:type="dxa"/>
            <w:tcBorders>
              <w:top w:val="single" w:sz="4" w:space="0" w:color="auto"/>
              <w:left w:val="single" w:sz="4" w:space="0" w:color="auto"/>
              <w:bottom w:val="single" w:sz="4" w:space="0" w:color="auto"/>
              <w:right w:val="single" w:sz="4" w:space="0" w:color="auto"/>
            </w:tcBorders>
            <w:hideMark/>
          </w:tcPr>
          <w:p w14:paraId="5B418929" w14:textId="77777777" w:rsidR="008D3BD5" w:rsidRPr="0036545B" w:rsidRDefault="008D3BD5" w:rsidP="008D3BD5">
            <w:pPr>
              <w:pStyle w:val="Qsanswer"/>
              <w:spacing w:before="60"/>
              <w:ind w:right="0"/>
              <w:rPr>
                <w:rFonts w:ascii="Verdana" w:hAnsi="Verdana"/>
                <w:color w:val="auto"/>
              </w:rPr>
            </w:pPr>
            <w:r w:rsidRPr="0036545B">
              <w:rPr>
                <w:rFonts w:ascii="Verdana" w:hAnsi="Verdana"/>
                <w:color w:val="auto"/>
              </w:rPr>
              <w:fldChar w:fldCharType="begin">
                <w:ffData>
                  <w:name w:val="Text102"/>
                  <w:enabled/>
                  <w:calcOnExit w:val="0"/>
                  <w:textInput/>
                </w:ffData>
              </w:fldChar>
            </w:r>
            <w:r w:rsidRPr="0036545B">
              <w:rPr>
                <w:rFonts w:ascii="Verdana" w:hAnsi="Verdana"/>
                <w:color w:val="auto"/>
              </w:rPr>
              <w:instrText xml:space="preserve"> FORMTEXT </w:instrText>
            </w:r>
            <w:r w:rsidRPr="0036545B">
              <w:rPr>
                <w:rFonts w:ascii="Verdana" w:hAnsi="Verdana"/>
                <w:color w:val="auto"/>
              </w:rPr>
            </w:r>
            <w:r w:rsidRPr="0036545B">
              <w:rPr>
                <w:rFonts w:ascii="Verdana" w:hAnsi="Verdana"/>
                <w:color w:val="auto"/>
              </w:rPr>
              <w:fldChar w:fldCharType="separate"/>
            </w:r>
            <w:r w:rsidRPr="0036545B">
              <w:rPr>
                <w:rFonts w:ascii="Verdana" w:hAnsi="Verdana"/>
                <w:noProof/>
                <w:color w:val="auto"/>
              </w:rPr>
              <w:t> </w:t>
            </w:r>
            <w:r w:rsidRPr="0036545B">
              <w:rPr>
                <w:rFonts w:ascii="Verdana" w:hAnsi="Verdana"/>
                <w:noProof/>
                <w:color w:val="auto"/>
              </w:rPr>
              <w:t> </w:t>
            </w:r>
            <w:r w:rsidRPr="0036545B">
              <w:rPr>
                <w:rFonts w:ascii="Verdana" w:hAnsi="Verdana"/>
                <w:noProof/>
                <w:color w:val="auto"/>
              </w:rPr>
              <w:t> </w:t>
            </w:r>
            <w:r w:rsidRPr="0036545B">
              <w:rPr>
                <w:rFonts w:ascii="Verdana" w:hAnsi="Verdana"/>
                <w:noProof/>
                <w:color w:val="auto"/>
              </w:rPr>
              <w:t> </w:t>
            </w:r>
            <w:r w:rsidRPr="0036545B">
              <w:rPr>
                <w:rFonts w:ascii="Verdana" w:hAnsi="Verdana"/>
                <w:noProof/>
                <w:color w:val="auto"/>
              </w:rPr>
              <w:t> </w:t>
            </w:r>
            <w:r w:rsidRPr="0036545B">
              <w:rPr>
                <w:rFonts w:ascii="Verdana" w:hAnsi="Verdana"/>
                <w:color w:val="auto"/>
              </w:rPr>
              <w:fldChar w:fldCharType="end"/>
            </w:r>
          </w:p>
        </w:tc>
      </w:tr>
      <w:tr w:rsidR="008D3BD5" w:rsidRPr="003C1C0D" w14:paraId="5B41892F" w14:textId="77777777" w:rsidTr="008D3BD5">
        <w:trPr>
          <w:gridAfter w:val="1"/>
          <w:wAfter w:w="142" w:type="dxa"/>
          <w:trHeight w:val="31"/>
        </w:trPr>
        <w:tc>
          <w:tcPr>
            <w:tcW w:w="3402" w:type="dxa"/>
            <w:tcBorders>
              <w:top w:val="nil"/>
              <w:left w:val="nil"/>
              <w:bottom w:val="single" w:sz="12" w:space="0" w:color="C0C0C0"/>
              <w:right w:val="nil"/>
            </w:tcBorders>
          </w:tcPr>
          <w:p w14:paraId="5B41892B" w14:textId="77777777" w:rsidR="008D3BD5" w:rsidRPr="003C1C0D" w:rsidRDefault="008D3BD5" w:rsidP="008D3BD5">
            <w:pPr>
              <w:pStyle w:val="Qsprompt"/>
              <w:spacing w:line="240" w:lineRule="auto"/>
              <w:ind w:left="0"/>
              <w:rPr>
                <w:rFonts w:ascii="Verdana" w:hAnsi="Verdana"/>
                <w:color w:val="000080"/>
                <w:sz w:val="4"/>
              </w:rPr>
            </w:pPr>
          </w:p>
        </w:tc>
        <w:tc>
          <w:tcPr>
            <w:tcW w:w="142" w:type="dxa"/>
            <w:tcBorders>
              <w:top w:val="nil"/>
              <w:left w:val="nil"/>
              <w:bottom w:val="single" w:sz="12" w:space="0" w:color="C0C0C0"/>
              <w:right w:val="nil"/>
            </w:tcBorders>
          </w:tcPr>
          <w:p w14:paraId="5B41892C" w14:textId="77777777" w:rsidR="008D3BD5" w:rsidRPr="003C1C0D" w:rsidRDefault="008D3BD5" w:rsidP="008D3BD5">
            <w:pPr>
              <w:pStyle w:val="Qsanswer"/>
              <w:spacing w:after="0" w:line="240" w:lineRule="auto"/>
              <w:ind w:left="0" w:right="0"/>
              <w:rPr>
                <w:rFonts w:ascii="Verdana" w:hAnsi="Verdana"/>
                <w:sz w:val="4"/>
              </w:rPr>
            </w:pPr>
          </w:p>
        </w:tc>
        <w:tc>
          <w:tcPr>
            <w:tcW w:w="142" w:type="dxa"/>
            <w:tcBorders>
              <w:top w:val="nil"/>
              <w:left w:val="nil"/>
              <w:bottom w:val="single" w:sz="12" w:space="0" w:color="C0C0C0"/>
              <w:right w:val="nil"/>
            </w:tcBorders>
          </w:tcPr>
          <w:p w14:paraId="5B41892D" w14:textId="77777777" w:rsidR="008D3BD5" w:rsidRPr="003C1C0D" w:rsidRDefault="008D3BD5" w:rsidP="008D3BD5">
            <w:pPr>
              <w:pStyle w:val="Qsanswer"/>
              <w:spacing w:after="0" w:line="240" w:lineRule="auto"/>
              <w:ind w:left="0" w:right="0"/>
              <w:rPr>
                <w:rFonts w:ascii="Verdana" w:hAnsi="Verdana"/>
                <w:sz w:val="4"/>
              </w:rPr>
            </w:pPr>
          </w:p>
        </w:tc>
        <w:tc>
          <w:tcPr>
            <w:tcW w:w="3402" w:type="dxa"/>
            <w:tcBorders>
              <w:top w:val="single" w:sz="4" w:space="0" w:color="auto"/>
              <w:left w:val="nil"/>
              <w:bottom w:val="single" w:sz="12" w:space="0" w:color="C0C0C0"/>
              <w:right w:val="nil"/>
            </w:tcBorders>
          </w:tcPr>
          <w:p w14:paraId="5B41892E" w14:textId="77777777" w:rsidR="008D3BD5" w:rsidRPr="003C1C0D" w:rsidRDefault="008D3BD5" w:rsidP="008D3BD5">
            <w:pPr>
              <w:pStyle w:val="Qsanswer"/>
              <w:spacing w:after="0" w:line="240" w:lineRule="auto"/>
              <w:ind w:left="0" w:right="0"/>
              <w:rPr>
                <w:rFonts w:ascii="Verdana" w:hAnsi="Verdana"/>
                <w:sz w:val="4"/>
              </w:rPr>
            </w:pPr>
          </w:p>
        </w:tc>
      </w:tr>
    </w:tbl>
    <w:p w14:paraId="5B41893D" w14:textId="77777777" w:rsidR="008D3BD5" w:rsidRDefault="008D3BD5" w:rsidP="00650D2D">
      <w:pPr>
        <w:pStyle w:val="QsyesnoCharChar"/>
        <w:keepNext/>
        <w:tabs>
          <w:tab w:val="left" w:pos="624"/>
        </w:tabs>
        <w:rPr>
          <w:rFonts w:ascii="Verdana" w:hAnsi="Verdana"/>
        </w:rPr>
      </w:pPr>
    </w:p>
    <w:p w14:paraId="5B41893E" w14:textId="4D0D81EB" w:rsidR="001D45A9" w:rsidRDefault="00415165" w:rsidP="000864C0">
      <w:pPr>
        <w:pStyle w:val="QsyesnoCharChar"/>
        <w:keepNext/>
        <w:tabs>
          <w:tab w:val="left" w:pos="624"/>
        </w:tabs>
        <w:jc w:val="both"/>
        <w:rPr>
          <w:rFonts w:ascii="Verdana" w:hAnsi="Verdana"/>
        </w:rPr>
      </w:pPr>
      <w:r w:rsidRPr="005A22F5">
        <w:rPr>
          <w:rFonts w:ascii="Verdana" w:hAnsi="Verdana"/>
        </w:rPr>
        <w:fldChar w:fldCharType="begin">
          <w:ffData>
            <w:name w:val="Check15"/>
            <w:enabled/>
            <w:calcOnExit w:val="0"/>
            <w:checkBox>
              <w:sizeAuto/>
              <w:default w:val="0"/>
              <w:checked w:val="0"/>
            </w:checkBox>
          </w:ffData>
        </w:fldChar>
      </w:r>
      <w:r w:rsidRPr="005A22F5">
        <w:rPr>
          <w:rFonts w:ascii="Verdana" w:hAnsi="Verdana"/>
        </w:rPr>
        <w:instrText xml:space="preserve"> FORMCHECKBOX </w:instrText>
      </w:r>
      <w:r w:rsidRPr="005A22F5">
        <w:rPr>
          <w:rFonts w:ascii="Verdana" w:hAnsi="Verdana"/>
        </w:rPr>
      </w:r>
      <w:r w:rsidRPr="005A22F5">
        <w:rPr>
          <w:rFonts w:ascii="Verdana" w:hAnsi="Verdana"/>
        </w:rPr>
        <w:fldChar w:fldCharType="separate"/>
      </w:r>
      <w:r w:rsidRPr="005A22F5">
        <w:rPr>
          <w:rFonts w:ascii="Verdana" w:hAnsi="Verdana"/>
        </w:rPr>
        <w:fldChar w:fldCharType="end"/>
      </w:r>
      <w:r>
        <w:rPr>
          <w:rFonts w:ascii="Verdana" w:hAnsi="Verdana"/>
        </w:rPr>
        <w:t xml:space="preserve"> Documentation </w:t>
      </w:r>
      <w:r w:rsidRPr="00650D2D">
        <w:rPr>
          <w:rFonts w:ascii="Verdana" w:hAnsi="Verdana"/>
        </w:rPr>
        <w:t>evidencing the origin of the funds attached (e</w:t>
      </w:r>
      <w:r w:rsidR="00EF71A5">
        <w:rPr>
          <w:rFonts w:ascii="Verdana" w:hAnsi="Verdana"/>
        </w:rPr>
        <w:t>.</w:t>
      </w:r>
      <w:r w:rsidRPr="00650D2D">
        <w:rPr>
          <w:rFonts w:ascii="Verdana" w:hAnsi="Verdana"/>
        </w:rPr>
        <w:t>g</w:t>
      </w:r>
      <w:r w:rsidR="00EF71A5">
        <w:rPr>
          <w:rFonts w:ascii="Verdana" w:hAnsi="Verdana"/>
        </w:rPr>
        <w:t>.</w:t>
      </w:r>
      <w:r w:rsidRPr="00650D2D">
        <w:rPr>
          <w:rFonts w:ascii="Verdana" w:hAnsi="Verdana"/>
        </w:rPr>
        <w:t xml:space="preserve"> a loan agreement or bank statement)</w:t>
      </w:r>
    </w:p>
    <w:p w14:paraId="5B41893F" w14:textId="672C3825" w:rsidR="00415165" w:rsidRDefault="00415165" w:rsidP="00650D2D">
      <w:pPr>
        <w:pStyle w:val="Question"/>
        <w:keepNext/>
        <w:spacing w:after="0"/>
        <w:ind w:right="1015"/>
        <w:rPr>
          <w:rFonts w:ascii="Verdana" w:hAnsi="Verdana"/>
          <w:b/>
        </w:rPr>
      </w:pPr>
      <w:r>
        <w:rPr>
          <w:rFonts w:ascii="Verdana" w:hAnsi="Verdana"/>
          <w:b/>
        </w:rPr>
        <w:tab/>
      </w:r>
      <w:r w:rsidR="00027BB7">
        <w:rPr>
          <w:rFonts w:ascii="Verdana" w:hAnsi="Verdana"/>
          <w:b/>
        </w:rPr>
        <w:t>7</w:t>
      </w:r>
      <w:r w:rsidR="00650D2D">
        <w:rPr>
          <w:rFonts w:ascii="Verdana" w:hAnsi="Verdana"/>
          <w:b/>
        </w:rPr>
        <w:t>.3</w:t>
      </w:r>
      <w:r>
        <w:rPr>
          <w:rFonts w:ascii="Verdana" w:hAnsi="Verdana"/>
          <w:b/>
        </w:rPr>
        <w:tab/>
        <w:t xml:space="preserve">If </w:t>
      </w:r>
      <w:r w:rsidR="00D0429D">
        <w:rPr>
          <w:rFonts w:ascii="Verdana" w:hAnsi="Verdana"/>
          <w:b/>
        </w:rPr>
        <w:t>the individual controller is</w:t>
      </w:r>
      <w:r>
        <w:rPr>
          <w:rFonts w:ascii="Verdana" w:hAnsi="Verdana"/>
          <w:b/>
        </w:rPr>
        <w:t xml:space="preserve"> not attaching supporting documenta</w:t>
      </w:r>
      <w:r w:rsidR="00650D2D">
        <w:rPr>
          <w:rFonts w:ascii="Verdana" w:hAnsi="Verdana"/>
          <w:b/>
        </w:rPr>
        <w:t xml:space="preserve">tion </w:t>
      </w:r>
      <w:r w:rsidR="00D0429D">
        <w:rPr>
          <w:rFonts w:ascii="Verdana" w:hAnsi="Verdana"/>
          <w:b/>
        </w:rPr>
        <w:t xml:space="preserve">they </w:t>
      </w:r>
      <w:r w:rsidR="00650D2D">
        <w:rPr>
          <w:rFonts w:ascii="Verdana" w:hAnsi="Verdana"/>
          <w:b/>
        </w:rPr>
        <w:t>must explain why below</w:t>
      </w:r>
      <w:r w:rsidR="00D0429D">
        <w:rPr>
          <w:rFonts w:ascii="Verdana" w:hAnsi="Verdana"/>
          <w:b/>
        </w:rPr>
        <w:t>.</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6545B" w:rsidRPr="0036545B" w14:paraId="5B418942" w14:textId="77777777" w:rsidTr="003212A7">
        <w:trPr>
          <w:trHeight w:val="1277"/>
        </w:trPr>
        <w:tc>
          <w:tcPr>
            <w:tcW w:w="7088" w:type="dxa"/>
          </w:tcPr>
          <w:p w14:paraId="5B418940" w14:textId="77777777" w:rsidR="00415165" w:rsidRPr="0036545B" w:rsidRDefault="00415165" w:rsidP="003212A7">
            <w:pPr>
              <w:pStyle w:val="Question"/>
              <w:keepNext/>
              <w:tabs>
                <w:tab w:val="clear" w:pos="284"/>
                <w:tab w:val="left" w:pos="1418"/>
                <w:tab w:val="left" w:pos="2552"/>
              </w:tabs>
              <w:spacing w:before="0" w:after="0" w:line="240" w:lineRule="auto"/>
              <w:ind w:left="28" w:right="57" w:firstLine="0"/>
              <w:rPr>
                <w:rFonts w:ascii="Verdana" w:hAnsi="Verdana" w:cs="Arial"/>
              </w:rPr>
            </w:pPr>
            <w:r w:rsidRPr="0036545B">
              <w:rPr>
                <w:rFonts w:ascii="Verdana" w:hAnsi="Verdana" w:cs="Arial"/>
              </w:rPr>
              <w:fldChar w:fldCharType="begin">
                <w:ffData>
                  <w:name w:val="Text7"/>
                  <w:enabled/>
                  <w:calcOnExit w:val="0"/>
                  <w:textInput/>
                </w:ffData>
              </w:fldChar>
            </w:r>
            <w:r w:rsidRPr="0036545B">
              <w:rPr>
                <w:rFonts w:ascii="Verdana" w:hAnsi="Verdana" w:cs="Arial"/>
              </w:rPr>
              <w:instrText xml:space="preserve"> FORMTEXT </w:instrText>
            </w:r>
            <w:r w:rsidRPr="0036545B">
              <w:rPr>
                <w:rFonts w:ascii="Verdana" w:hAnsi="Verdana" w:cs="Arial"/>
              </w:rPr>
            </w:r>
            <w:r w:rsidRPr="0036545B">
              <w:rPr>
                <w:rFonts w:ascii="Verdana" w:hAnsi="Verdana" w:cs="Arial"/>
              </w:rPr>
              <w:fldChar w:fldCharType="separate"/>
            </w:r>
            <w:r w:rsidRPr="0036545B">
              <w:rPr>
                <w:rFonts w:ascii="Verdana" w:eastAsia="Arial Unicode MS" w:hAnsi="Verdana" w:cs="Arial Unicode MS"/>
              </w:rPr>
              <w:t> </w:t>
            </w:r>
            <w:r w:rsidRPr="0036545B">
              <w:rPr>
                <w:rFonts w:ascii="Verdana" w:eastAsia="Arial Unicode MS" w:hAnsi="Verdana" w:cs="Arial Unicode MS"/>
              </w:rPr>
              <w:t> </w:t>
            </w:r>
            <w:r w:rsidRPr="0036545B">
              <w:rPr>
                <w:rFonts w:ascii="Verdana" w:eastAsia="Arial Unicode MS" w:hAnsi="Verdana" w:cs="Arial Unicode MS"/>
              </w:rPr>
              <w:t> </w:t>
            </w:r>
            <w:r w:rsidRPr="0036545B">
              <w:rPr>
                <w:rFonts w:ascii="Verdana" w:eastAsia="Arial Unicode MS" w:hAnsi="Verdana" w:cs="Arial Unicode MS"/>
              </w:rPr>
              <w:t> </w:t>
            </w:r>
            <w:r w:rsidRPr="0036545B">
              <w:rPr>
                <w:rFonts w:ascii="Verdana" w:eastAsia="Arial Unicode MS" w:hAnsi="Verdana" w:cs="Arial Unicode MS"/>
              </w:rPr>
              <w:t> </w:t>
            </w:r>
            <w:r w:rsidRPr="0036545B">
              <w:rPr>
                <w:rFonts w:ascii="Verdana" w:hAnsi="Verdana" w:cs="Arial"/>
              </w:rPr>
              <w:fldChar w:fldCharType="end"/>
            </w:r>
          </w:p>
          <w:p w14:paraId="5B418941" w14:textId="77777777" w:rsidR="00415165" w:rsidRPr="0036545B" w:rsidRDefault="00415165" w:rsidP="003212A7">
            <w:pPr>
              <w:pStyle w:val="Question"/>
              <w:keepNext/>
              <w:tabs>
                <w:tab w:val="clear" w:pos="284"/>
                <w:tab w:val="left" w:pos="1418"/>
                <w:tab w:val="left" w:pos="2552"/>
              </w:tabs>
              <w:spacing w:before="0" w:after="0" w:line="240" w:lineRule="auto"/>
              <w:ind w:left="28" w:right="57" w:firstLine="0"/>
              <w:rPr>
                <w:rFonts w:ascii="Verdana" w:hAnsi="Verdana" w:cs="Arial"/>
              </w:rPr>
            </w:pPr>
          </w:p>
        </w:tc>
      </w:tr>
    </w:tbl>
    <w:p w14:paraId="5B418943" w14:textId="77777777" w:rsidR="00A4163F" w:rsidRDefault="009D49DD" w:rsidP="009D49DD">
      <w:pPr>
        <w:pStyle w:val="Question"/>
        <w:keepNext/>
        <w:spacing w:after="0"/>
        <w:ind w:right="1015"/>
        <w:rPr>
          <w:rFonts w:ascii="Verdana" w:hAnsi="Verdana"/>
          <w:b/>
        </w:rPr>
      </w:pPr>
      <w:r>
        <w:rPr>
          <w:rFonts w:ascii="Verdana" w:hAnsi="Verdana"/>
          <w:b/>
        </w:rPr>
        <w:tab/>
      </w:r>
    </w:p>
    <w:p w14:paraId="5B418944" w14:textId="77777777" w:rsidR="00A4163F" w:rsidRDefault="00A4163F">
      <w:pPr>
        <w:rPr>
          <w:rFonts w:ascii="Verdana" w:eastAsia="Times New Roman" w:hAnsi="Verdana" w:cs="Times New Roman"/>
          <w:b/>
          <w:sz w:val="18"/>
          <w:szCs w:val="20"/>
          <w:lang w:eastAsia="en-GB"/>
        </w:rPr>
      </w:pPr>
      <w:r>
        <w:rPr>
          <w:rFonts w:ascii="Verdana" w:hAnsi="Verdana"/>
          <w:b/>
        </w:rPr>
        <w:br w:type="page"/>
      </w:r>
    </w:p>
    <w:p w14:paraId="5B418945" w14:textId="2672DFD3" w:rsidR="00415165" w:rsidRDefault="009D49DD" w:rsidP="000864C0">
      <w:pPr>
        <w:pStyle w:val="Question"/>
        <w:keepNext/>
        <w:spacing w:after="0"/>
        <w:jc w:val="both"/>
        <w:rPr>
          <w:rFonts w:ascii="Verdana" w:hAnsi="Verdana"/>
          <w:b/>
        </w:rPr>
      </w:pPr>
      <w:r>
        <w:rPr>
          <w:rFonts w:ascii="Verdana" w:hAnsi="Verdana"/>
          <w:b/>
        </w:rPr>
        <w:lastRenderedPageBreak/>
        <w:tab/>
      </w:r>
      <w:r w:rsidR="00027BB7">
        <w:rPr>
          <w:rFonts w:ascii="Verdana" w:hAnsi="Verdana"/>
          <w:b/>
        </w:rPr>
        <w:t>7</w:t>
      </w:r>
      <w:r>
        <w:rPr>
          <w:rFonts w:ascii="Verdana" w:hAnsi="Verdana"/>
          <w:b/>
        </w:rPr>
        <w:t>.</w:t>
      </w:r>
      <w:r w:rsidR="00A92E3E">
        <w:rPr>
          <w:rFonts w:ascii="Verdana" w:hAnsi="Verdana"/>
          <w:b/>
        </w:rPr>
        <w:t>4</w:t>
      </w:r>
      <w:r w:rsidR="00A03FC9">
        <w:rPr>
          <w:rFonts w:ascii="Verdana" w:hAnsi="Verdana"/>
          <w:b/>
        </w:rPr>
        <w:tab/>
      </w:r>
      <w:r w:rsidR="00E4600E">
        <w:rPr>
          <w:rFonts w:ascii="Verdana" w:hAnsi="Verdana"/>
          <w:b/>
        </w:rPr>
        <w:t>Does the individual controller have any financial arrangement(s) with other shareholders or members of the applicant firm?</w:t>
      </w:r>
    </w:p>
    <w:p w14:paraId="5B418946" w14:textId="77777777" w:rsidR="008D3BD5" w:rsidRDefault="00E4600E" w:rsidP="00E4600E">
      <w:pPr>
        <w:pStyle w:val="QsyesnoCharChar"/>
        <w:keepNext/>
        <w:tabs>
          <w:tab w:val="left" w:pos="624"/>
        </w:tabs>
        <w:rPr>
          <w:rFonts w:ascii="Verdana" w:hAnsi="Verdana"/>
        </w:rPr>
      </w:pPr>
      <w:r w:rsidRPr="005A22F5">
        <w:rPr>
          <w:rFonts w:ascii="Verdana" w:hAnsi="Verdana"/>
        </w:rPr>
        <w:fldChar w:fldCharType="begin">
          <w:ffData>
            <w:name w:val="Check15"/>
            <w:enabled/>
            <w:calcOnExit w:val="0"/>
            <w:checkBox>
              <w:sizeAuto/>
              <w:default w:val="0"/>
              <w:checked w:val="0"/>
            </w:checkBox>
          </w:ffData>
        </w:fldChar>
      </w:r>
      <w:r w:rsidRPr="005A22F5">
        <w:rPr>
          <w:rFonts w:ascii="Verdana" w:hAnsi="Verdana"/>
        </w:rPr>
        <w:instrText xml:space="preserve"> FORMCHECKBOX </w:instrText>
      </w:r>
      <w:r w:rsidRPr="005A22F5">
        <w:rPr>
          <w:rFonts w:ascii="Verdana" w:hAnsi="Verdana"/>
        </w:rPr>
      </w:r>
      <w:r w:rsidRPr="005A22F5">
        <w:rPr>
          <w:rFonts w:ascii="Verdana" w:hAnsi="Verdana"/>
        </w:rPr>
        <w:fldChar w:fldCharType="separate"/>
      </w:r>
      <w:r w:rsidRPr="005A22F5">
        <w:rPr>
          <w:rFonts w:ascii="Verdana" w:hAnsi="Verdana"/>
        </w:rPr>
        <w:fldChar w:fldCharType="end"/>
      </w:r>
      <w:r>
        <w:rPr>
          <w:rFonts w:ascii="Verdana" w:hAnsi="Verdana"/>
        </w:rPr>
        <w:tab/>
        <w:t>Yes</w:t>
      </w:r>
      <w:r w:rsidRPr="005A22F5">
        <w:rPr>
          <w:rFonts w:ascii="Verdana" w:hAnsi="Verdana"/>
        </w:rPr>
        <w:tab/>
      </w:r>
      <w:r w:rsidRPr="005A22F5">
        <w:rPr>
          <w:rFonts w:ascii="Webdings" w:eastAsia="Webdings" w:hAnsi="Webdings" w:cs="Webdings"/>
        </w:rPr>
        <w:t>4</w:t>
      </w:r>
      <w:r>
        <w:rPr>
          <w:rFonts w:ascii="Verdana" w:hAnsi="Verdana"/>
        </w:rPr>
        <w:t xml:space="preserve">Give details below </w:t>
      </w:r>
    </w:p>
    <w:p w14:paraId="5B418947" w14:textId="77777777" w:rsidR="00E4600E" w:rsidRPr="005A22F5" w:rsidRDefault="00E4600E" w:rsidP="00E4600E">
      <w:pPr>
        <w:pStyle w:val="QsyesnoCharChar"/>
        <w:keepNext/>
        <w:tabs>
          <w:tab w:val="left" w:pos="624"/>
        </w:tabs>
        <w:rPr>
          <w:rFonts w:ascii="Verdana" w:hAnsi="Verdana"/>
        </w:rPr>
      </w:pPr>
      <w:r w:rsidRPr="005A22F5">
        <w:rPr>
          <w:rFonts w:ascii="Verdana" w:hAnsi="Verdana"/>
        </w:rPr>
        <w:fldChar w:fldCharType="begin">
          <w:ffData>
            <w:name w:val="Check15"/>
            <w:enabled/>
            <w:calcOnExit w:val="0"/>
            <w:checkBox>
              <w:sizeAuto/>
              <w:default w:val="0"/>
              <w:checked w:val="0"/>
            </w:checkBox>
          </w:ffData>
        </w:fldChar>
      </w:r>
      <w:r w:rsidRPr="005A22F5">
        <w:rPr>
          <w:rFonts w:ascii="Verdana" w:hAnsi="Verdana"/>
        </w:rPr>
        <w:instrText xml:space="preserve"> FORMCHECKBOX </w:instrText>
      </w:r>
      <w:r w:rsidRPr="005A22F5">
        <w:rPr>
          <w:rFonts w:ascii="Verdana" w:hAnsi="Verdana"/>
        </w:rPr>
      </w:r>
      <w:r w:rsidRPr="005A22F5">
        <w:rPr>
          <w:rFonts w:ascii="Verdana" w:hAnsi="Verdana"/>
        </w:rPr>
        <w:fldChar w:fldCharType="separate"/>
      </w:r>
      <w:r w:rsidRPr="005A22F5">
        <w:rPr>
          <w:rFonts w:ascii="Verdana" w:hAnsi="Verdana"/>
        </w:rPr>
        <w:fldChar w:fldCharType="end"/>
      </w:r>
      <w:r>
        <w:rPr>
          <w:rFonts w:ascii="Verdana" w:hAnsi="Verdana"/>
        </w:rPr>
        <w:tab/>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6545B" w:rsidRPr="0036545B" w14:paraId="5B41894A" w14:textId="77777777" w:rsidTr="003212A7">
        <w:trPr>
          <w:trHeight w:val="1277"/>
        </w:trPr>
        <w:tc>
          <w:tcPr>
            <w:tcW w:w="7088" w:type="dxa"/>
          </w:tcPr>
          <w:p w14:paraId="5B418948" w14:textId="77777777" w:rsidR="00E4600E" w:rsidRPr="0036545B" w:rsidRDefault="00E4600E" w:rsidP="003212A7">
            <w:pPr>
              <w:pStyle w:val="Question"/>
              <w:keepNext/>
              <w:tabs>
                <w:tab w:val="clear" w:pos="284"/>
                <w:tab w:val="left" w:pos="1418"/>
                <w:tab w:val="left" w:pos="2552"/>
              </w:tabs>
              <w:spacing w:before="0" w:after="0" w:line="240" w:lineRule="auto"/>
              <w:ind w:left="28" w:right="57" w:firstLine="0"/>
              <w:rPr>
                <w:rFonts w:ascii="Verdana" w:hAnsi="Verdana" w:cs="Arial"/>
              </w:rPr>
            </w:pPr>
            <w:r w:rsidRPr="0036545B">
              <w:rPr>
                <w:rFonts w:ascii="Verdana" w:hAnsi="Verdana" w:cs="Arial"/>
              </w:rPr>
              <w:fldChar w:fldCharType="begin">
                <w:ffData>
                  <w:name w:val="Text7"/>
                  <w:enabled/>
                  <w:calcOnExit w:val="0"/>
                  <w:textInput/>
                </w:ffData>
              </w:fldChar>
            </w:r>
            <w:r w:rsidRPr="0036545B">
              <w:rPr>
                <w:rFonts w:ascii="Verdana" w:hAnsi="Verdana" w:cs="Arial"/>
              </w:rPr>
              <w:instrText xml:space="preserve"> FORMTEXT </w:instrText>
            </w:r>
            <w:r w:rsidRPr="0036545B">
              <w:rPr>
                <w:rFonts w:ascii="Verdana" w:hAnsi="Verdana" w:cs="Arial"/>
              </w:rPr>
            </w:r>
            <w:r w:rsidRPr="0036545B">
              <w:rPr>
                <w:rFonts w:ascii="Verdana" w:hAnsi="Verdana" w:cs="Arial"/>
              </w:rPr>
              <w:fldChar w:fldCharType="separate"/>
            </w:r>
            <w:r w:rsidRPr="0036545B">
              <w:rPr>
                <w:rFonts w:ascii="Verdana" w:eastAsia="Arial Unicode MS" w:hAnsi="Verdana" w:cs="Arial Unicode MS"/>
              </w:rPr>
              <w:t> </w:t>
            </w:r>
            <w:r w:rsidRPr="0036545B">
              <w:rPr>
                <w:rFonts w:ascii="Verdana" w:eastAsia="Arial Unicode MS" w:hAnsi="Verdana" w:cs="Arial Unicode MS"/>
              </w:rPr>
              <w:t> </w:t>
            </w:r>
            <w:r w:rsidRPr="0036545B">
              <w:rPr>
                <w:rFonts w:ascii="Verdana" w:eastAsia="Arial Unicode MS" w:hAnsi="Verdana" w:cs="Arial Unicode MS"/>
              </w:rPr>
              <w:t> </w:t>
            </w:r>
            <w:r w:rsidRPr="0036545B">
              <w:rPr>
                <w:rFonts w:ascii="Verdana" w:eastAsia="Arial Unicode MS" w:hAnsi="Verdana" w:cs="Arial Unicode MS"/>
              </w:rPr>
              <w:t> </w:t>
            </w:r>
            <w:r w:rsidRPr="0036545B">
              <w:rPr>
                <w:rFonts w:ascii="Verdana" w:eastAsia="Arial Unicode MS" w:hAnsi="Verdana" w:cs="Arial Unicode MS"/>
              </w:rPr>
              <w:t> </w:t>
            </w:r>
            <w:r w:rsidRPr="0036545B">
              <w:rPr>
                <w:rFonts w:ascii="Verdana" w:hAnsi="Verdana" w:cs="Arial"/>
              </w:rPr>
              <w:fldChar w:fldCharType="end"/>
            </w:r>
          </w:p>
          <w:p w14:paraId="5B418949" w14:textId="77777777" w:rsidR="00E4600E" w:rsidRPr="0036545B" w:rsidRDefault="00E4600E" w:rsidP="003212A7">
            <w:pPr>
              <w:pStyle w:val="Question"/>
              <w:keepNext/>
              <w:tabs>
                <w:tab w:val="clear" w:pos="284"/>
                <w:tab w:val="left" w:pos="1418"/>
                <w:tab w:val="left" w:pos="2552"/>
              </w:tabs>
              <w:spacing w:before="0" w:after="0" w:line="240" w:lineRule="auto"/>
              <w:ind w:left="28" w:right="57" w:firstLine="0"/>
              <w:rPr>
                <w:rFonts w:ascii="Verdana" w:hAnsi="Verdana" w:cs="Arial"/>
              </w:rPr>
            </w:pPr>
          </w:p>
        </w:tc>
      </w:tr>
    </w:tbl>
    <w:p w14:paraId="5B41894B" w14:textId="77777777" w:rsidR="00E4600E" w:rsidRPr="003D2190" w:rsidRDefault="00E4600E" w:rsidP="003D2190">
      <w:pPr>
        <w:pStyle w:val="Question"/>
        <w:keepNext/>
        <w:spacing w:after="0"/>
        <w:ind w:right="1015" w:hanging="426"/>
        <w:rPr>
          <w:rFonts w:ascii="Verdana" w:hAnsi="Verdana"/>
          <w:b/>
        </w:rPr>
        <w:sectPr w:rsidR="00E4600E" w:rsidRPr="003D2190" w:rsidSect="00511E6E">
          <w:headerReference w:type="even" r:id="rId30"/>
          <w:headerReference w:type="default" r:id="rId31"/>
          <w:headerReference w:type="first" r:id="rId32"/>
          <w:pgSz w:w="11901" w:h="16846" w:code="9"/>
          <w:pgMar w:top="851" w:right="680" w:bottom="907" w:left="3402" w:header="567" w:footer="482" w:gutter="0"/>
          <w:pgNumType w:chapStyle="1"/>
          <w:cols w:space="720"/>
          <w:titlePg/>
        </w:sectPr>
      </w:pPr>
    </w:p>
    <w:tbl>
      <w:tblPr>
        <w:tblpPr w:leftFromText="180" w:rightFromText="180" w:vertAnchor="text" w:horzAnchor="margin" w:tblpXSpec="right" w:tblpY="-529"/>
        <w:tblW w:w="10093"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035CB2" w:rsidRPr="00B27110" w14:paraId="5B41894E" w14:textId="77777777" w:rsidTr="000950E7">
        <w:trPr>
          <w:trHeight w:hRule="exact" w:val="559"/>
        </w:trPr>
        <w:tc>
          <w:tcPr>
            <w:tcW w:w="2268" w:type="dxa"/>
            <w:shd w:val="clear" w:color="auto" w:fill="701B45"/>
            <w:vAlign w:val="center"/>
          </w:tcPr>
          <w:p w14:paraId="5B41894C" w14:textId="20016936" w:rsidR="00035CB2" w:rsidRPr="00EB352E" w:rsidRDefault="00035CB2" w:rsidP="00035CB2">
            <w:pPr>
              <w:pStyle w:val="Sectionheading"/>
              <w:tabs>
                <w:tab w:val="right" w:pos="-142"/>
              </w:tabs>
              <w:spacing w:before="0"/>
              <w:ind w:right="142"/>
              <w:jc w:val="right"/>
              <w:rPr>
                <w:rFonts w:ascii="Verdana" w:hAnsi="Verdana"/>
                <w:sz w:val="32"/>
              </w:rPr>
            </w:pPr>
            <w:r w:rsidRPr="00EB352E">
              <w:rPr>
                <w:rFonts w:ascii="Verdana" w:hAnsi="Verdana"/>
              </w:rPr>
              <w:lastRenderedPageBreak/>
              <w:br w:type="page"/>
            </w:r>
            <w:r w:rsidRPr="00EB352E">
              <w:rPr>
                <w:rFonts w:ascii="Verdana" w:hAnsi="Verdana"/>
              </w:rPr>
              <w:br w:type="page"/>
            </w:r>
            <w:r w:rsidR="00027BB7">
              <w:rPr>
                <w:rFonts w:ascii="Verdana" w:hAnsi="Verdana"/>
                <w:sz w:val="32"/>
              </w:rPr>
              <w:t>8</w:t>
            </w:r>
          </w:p>
        </w:tc>
        <w:tc>
          <w:tcPr>
            <w:tcW w:w="7825" w:type="dxa"/>
            <w:shd w:val="clear" w:color="auto" w:fill="701B45"/>
            <w:vAlign w:val="center"/>
          </w:tcPr>
          <w:p w14:paraId="5B41894D" w14:textId="77777777" w:rsidR="00035CB2" w:rsidRPr="00EB352E" w:rsidRDefault="00035CB2" w:rsidP="00035CB2">
            <w:pPr>
              <w:pStyle w:val="Sectionheading"/>
              <w:spacing w:before="0"/>
              <w:rPr>
                <w:rFonts w:ascii="Verdana" w:hAnsi="Verdana"/>
              </w:rPr>
            </w:pPr>
            <w:r w:rsidRPr="00EB352E">
              <w:rPr>
                <w:rFonts w:ascii="Verdana" w:hAnsi="Verdana"/>
              </w:rPr>
              <w:t>Supplementary information</w:t>
            </w:r>
          </w:p>
        </w:tc>
      </w:tr>
    </w:tbl>
    <w:p w14:paraId="5B41894F" w14:textId="2012EC56" w:rsidR="000830DE" w:rsidRPr="00B27110" w:rsidRDefault="000830DE" w:rsidP="00B27110">
      <w:pPr>
        <w:pStyle w:val="QuestionnoteChar"/>
        <w:rPr>
          <w:rFonts w:ascii="Verdana" w:hAnsi="Verdana"/>
        </w:rPr>
      </w:pPr>
    </w:p>
    <w:p w14:paraId="5B418950" w14:textId="77777777" w:rsidR="00035CB2" w:rsidRDefault="00035CB2" w:rsidP="000864C0">
      <w:pPr>
        <w:pStyle w:val="QuestionnoteChar"/>
        <w:ind w:right="1156"/>
        <w:jc w:val="both"/>
        <w:rPr>
          <w:rFonts w:ascii="Verdana" w:hAnsi="Verdana"/>
        </w:rPr>
      </w:pPr>
      <w:r w:rsidRPr="00B27110">
        <w:rPr>
          <w:rFonts w:ascii="Verdana" w:hAnsi="Verdana"/>
        </w:rPr>
        <w:t xml:space="preserve">If there is any other information the individual </w:t>
      </w:r>
      <w:r w:rsidR="00D0429D">
        <w:rPr>
          <w:rFonts w:ascii="Verdana" w:hAnsi="Verdana"/>
        </w:rPr>
        <w:t xml:space="preserve">controller </w:t>
      </w:r>
      <w:r w:rsidRPr="00B27110">
        <w:rPr>
          <w:rFonts w:ascii="Verdana" w:hAnsi="Verdana"/>
        </w:rPr>
        <w:t>or the applicant considers may be relevant to the application, it must be included here.</w:t>
      </w:r>
      <w:r w:rsidR="00F160EC">
        <w:rPr>
          <w:rFonts w:ascii="Verdana" w:hAnsi="Verdana"/>
        </w:rPr>
        <w:t xml:space="preserve"> </w:t>
      </w:r>
      <w:r w:rsidRPr="00B27110">
        <w:rPr>
          <w:rFonts w:ascii="Verdana" w:hAnsi="Verdana"/>
        </w:rPr>
        <w:t>Please also include here any additional information indicated in previous sections of the form.</w:t>
      </w:r>
    </w:p>
    <w:p w14:paraId="5B418951" w14:textId="425A0DC7" w:rsidR="00F160EC" w:rsidRPr="00B27110" w:rsidRDefault="00F160EC" w:rsidP="000864C0">
      <w:pPr>
        <w:pStyle w:val="QuestionnoteChar"/>
        <w:ind w:right="1156"/>
        <w:jc w:val="both"/>
        <w:rPr>
          <w:rFonts w:ascii="Verdana" w:hAnsi="Verdana"/>
        </w:rPr>
      </w:pPr>
    </w:p>
    <w:p w14:paraId="5B418952" w14:textId="61C7F343" w:rsidR="00035CB2" w:rsidRPr="00B27110" w:rsidRDefault="00035CB2" w:rsidP="000864C0">
      <w:pPr>
        <w:pStyle w:val="QuestionnoteChar"/>
        <w:ind w:right="1156"/>
        <w:jc w:val="both"/>
        <w:rPr>
          <w:rFonts w:ascii="Verdana" w:hAnsi="Verdana"/>
        </w:rPr>
      </w:pPr>
      <w:r w:rsidRPr="00B27110">
        <w:rPr>
          <w:rFonts w:ascii="Verdana" w:hAnsi="Verdana"/>
        </w:rPr>
        <w:t xml:space="preserve">If there is insufficient space, please </w:t>
      </w:r>
      <w:proofErr w:type="gramStart"/>
      <w:r w:rsidRPr="00B27110">
        <w:rPr>
          <w:rFonts w:ascii="Verdana" w:hAnsi="Verdana"/>
        </w:rPr>
        <w:t>continue on</w:t>
      </w:r>
      <w:proofErr w:type="gramEnd"/>
      <w:r w:rsidRPr="00B27110">
        <w:rPr>
          <w:rFonts w:ascii="Verdana" w:hAnsi="Verdana"/>
        </w:rPr>
        <w:t xml:space="preserve"> a separate sheet of paper and clearly identify the section and question to which the additional information relates.</w:t>
      </w:r>
    </w:p>
    <w:p w14:paraId="5B418953" w14:textId="398C07A8" w:rsidR="00F160EC" w:rsidRDefault="00F160EC" w:rsidP="000864C0">
      <w:pPr>
        <w:pStyle w:val="QuestionnoteChar"/>
        <w:ind w:right="1156"/>
        <w:jc w:val="both"/>
        <w:rPr>
          <w:rFonts w:ascii="Verdana" w:hAnsi="Verdana"/>
        </w:rPr>
      </w:pPr>
    </w:p>
    <w:p w14:paraId="5B418954" w14:textId="56E76FD9" w:rsidR="00035CB2" w:rsidRDefault="00035CB2" w:rsidP="000864C0">
      <w:pPr>
        <w:pStyle w:val="QuestionnoteChar"/>
        <w:ind w:right="1156"/>
        <w:jc w:val="both"/>
        <w:rPr>
          <w:rFonts w:ascii="Verdana" w:hAnsi="Verdana"/>
        </w:rPr>
      </w:pPr>
      <w:r w:rsidRPr="00B27110">
        <w:rPr>
          <w:rFonts w:ascii="Verdana" w:hAnsi="Verdana"/>
        </w:rPr>
        <w:t xml:space="preserve">Full details must be provided here if there were any issues that could affect the Fitness and Propriety of the individual </w:t>
      </w:r>
      <w:r w:rsidR="00D0429D">
        <w:rPr>
          <w:rFonts w:ascii="Verdana" w:hAnsi="Verdana"/>
        </w:rPr>
        <w:t xml:space="preserve">controller </w:t>
      </w:r>
      <w:r w:rsidRPr="00B27110">
        <w:rPr>
          <w:rFonts w:ascii="Verdana" w:hAnsi="Verdana"/>
        </w:rPr>
        <w:t>that arose when</w:t>
      </w:r>
      <w:r w:rsidR="009D49DD">
        <w:rPr>
          <w:rFonts w:ascii="Verdana" w:hAnsi="Verdana"/>
        </w:rPr>
        <w:t xml:space="preserve"> leaving an employer listed in S</w:t>
      </w:r>
      <w:r w:rsidRPr="00B27110">
        <w:rPr>
          <w:rFonts w:ascii="Verdana" w:hAnsi="Verdana"/>
        </w:rPr>
        <w:t>ection</w:t>
      </w:r>
      <w:r w:rsidR="00EF71A5">
        <w:rPr>
          <w:rFonts w:ascii="Verdana" w:hAnsi="Verdana"/>
        </w:rPr>
        <w:t>s 3 and</w:t>
      </w:r>
      <w:r w:rsidRPr="00B27110">
        <w:rPr>
          <w:rFonts w:ascii="Verdana" w:hAnsi="Verdana"/>
        </w:rPr>
        <w:t xml:space="preserve"> 4.</w:t>
      </w:r>
    </w:p>
    <w:tbl>
      <w:tblPr>
        <w:tblpPr w:leftFromText="180" w:rightFromText="180" w:vertAnchor="text" w:horzAnchor="margin" w:tblpY="91"/>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103"/>
      </w:tblGrid>
      <w:tr w:rsidR="00035CB2" w:rsidRPr="00B27110" w14:paraId="5B418957" w14:textId="77777777" w:rsidTr="00035CB2">
        <w:trPr>
          <w:trHeight w:val="397"/>
        </w:trPr>
        <w:tc>
          <w:tcPr>
            <w:tcW w:w="1701" w:type="dxa"/>
            <w:tcBorders>
              <w:top w:val="single" w:sz="4" w:space="0" w:color="auto"/>
              <w:left w:val="single" w:sz="4" w:space="0" w:color="auto"/>
              <w:bottom w:val="single" w:sz="4" w:space="0" w:color="auto"/>
              <w:right w:val="single" w:sz="12" w:space="0" w:color="C0C0C0"/>
            </w:tcBorders>
            <w:vAlign w:val="center"/>
          </w:tcPr>
          <w:p w14:paraId="5B418955" w14:textId="77777777" w:rsidR="00035CB2" w:rsidRPr="00B27110" w:rsidRDefault="00035CB2" w:rsidP="00035CB2">
            <w:pPr>
              <w:pStyle w:val="QspromptChar"/>
              <w:keepNext/>
              <w:rPr>
                <w:rFonts w:ascii="Verdana" w:hAnsi="Verdana"/>
              </w:rPr>
            </w:pPr>
            <w:r w:rsidRPr="00B27110">
              <w:rPr>
                <w:rFonts w:ascii="Verdana" w:hAnsi="Verdana"/>
              </w:rPr>
              <w:t>Question</w:t>
            </w:r>
          </w:p>
        </w:tc>
        <w:tc>
          <w:tcPr>
            <w:tcW w:w="5103" w:type="dxa"/>
            <w:tcBorders>
              <w:left w:val="nil"/>
            </w:tcBorders>
            <w:vAlign w:val="center"/>
          </w:tcPr>
          <w:p w14:paraId="5B418956" w14:textId="77777777" w:rsidR="00035CB2" w:rsidRPr="00B27110" w:rsidRDefault="00035CB2" w:rsidP="00035CB2">
            <w:pPr>
              <w:pStyle w:val="Question"/>
              <w:keepNext/>
              <w:tabs>
                <w:tab w:val="clear" w:pos="284"/>
                <w:tab w:val="left" w:pos="1418"/>
                <w:tab w:val="left" w:pos="2552"/>
              </w:tabs>
              <w:spacing w:before="0"/>
              <w:ind w:left="28" w:firstLine="0"/>
              <w:rPr>
                <w:rFonts w:ascii="Verdana" w:hAnsi="Verdana"/>
              </w:rPr>
            </w:pPr>
            <w:r w:rsidRPr="00B27110">
              <w:rPr>
                <w:rFonts w:ascii="Verdana" w:hAnsi="Verdana"/>
              </w:rPr>
              <w:t>Information</w:t>
            </w:r>
          </w:p>
        </w:tc>
      </w:tr>
      <w:tr w:rsidR="00035CB2" w:rsidRPr="00B27110" w14:paraId="5B41895A" w14:textId="77777777" w:rsidTr="00035CB2">
        <w:trPr>
          <w:trHeight w:val="397"/>
        </w:trPr>
        <w:tc>
          <w:tcPr>
            <w:tcW w:w="1701" w:type="dxa"/>
            <w:tcBorders>
              <w:top w:val="single" w:sz="4" w:space="0" w:color="auto"/>
              <w:left w:val="single" w:sz="4" w:space="0" w:color="auto"/>
              <w:bottom w:val="single" w:sz="4" w:space="0" w:color="auto"/>
              <w:right w:val="single" w:sz="12" w:space="0" w:color="C0C0C0"/>
            </w:tcBorders>
            <w:vAlign w:val="center"/>
          </w:tcPr>
          <w:p w14:paraId="5B418958" w14:textId="77777777" w:rsidR="00035CB2" w:rsidRPr="00B27110" w:rsidRDefault="00035CB2" w:rsidP="00035CB2">
            <w:pPr>
              <w:pStyle w:val="QspromptChar"/>
              <w:keepNext/>
              <w:rPr>
                <w:rFonts w:ascii="Verdana" w:hAnsi="Verdana"/>
              </w:rPr>
            </w:pPr>
            <w:r w:rsidRPr="00B27110">
              <w:rPr>
                <w:rFonts w:ascii="Verdana" w:hAnsi="Verdana"/>
              </w:rPr>
              <w:fldChar w:fldCharType="begin">
                <w:ffData>
                  <w:name w:val="Text87"/>
                  <w:enabled/>
                  <w:calcOnExit w:val="0"/>
                  <w:textInput/>
                </w:ffData>
              </w:fldChar>
            </w:r>
            <w:bookmarkStart w:id="13" w:name="Text87"/>
            <w:r w:rsidRPr="00B27110">
              <w:rPr>
                <w:rFonts w:ascii="Verdana" w:hAnsi="Verdana"/>
              </w:rPr>
              <w:instrText xml:space="preserve"> FORMTEXT </w:instrText>
            </w:r>
            <w:r w:rsidRPr="00B27110">
              <w:rPr>
                <w:rFonts w:ascii="Verdana" w:hAnsi="Verdana"/>
              </w:rPr>
            </w:r>
            <w:r w:rsidRPr="00B27110">
              <w:rPr>
                <w:rFonts w:ascii="Verdana" w:hAnsi="Verdana"/>
              </w:rPr>
              <w:fldChar w:fldCharType="separate"/>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rPr>
              <w:fldChar w:fldCharType="end"/>
            </w:r>
            <w:bookmarkEnd w:id="13"/>
          </w:p>
        </w:tc>
        <w:tc>
          <w:tcPr>
            <w:tcW w:w="5103" w:type="dxa"/>
            <w:tcBorders>
              <w:left w:val="nil"/>
            </w:tcBorders>
            <w:vAlign w:val="center"/>
          </w:tcPr>
          <w:p w14:paraId="5B418959" w14:textId="77777777" w:rsidR="00035CB2" w:rsidRPr="00B27110" w:rsidRDefault="00035CB2" w:rsidP="00035CB2">
            <w:pPr>
              <w:pStyle w:val="Question"/>
              <w:keepNext/>
              <w:tabs>
                <w:tab w:val="clear" w:pos="284"/>
                <w:tab w:val="left" w:pos="1418"/>
                <w:tab w:val="left" w:pos="2552"/>
              </w:tabs>
              <w:spacing w:before="0"/>
              <w:ind w:left="28" w:firstLine="0"/>
              <w:rPr>
                <w:rFonts w:ascii="Verdana" w:hAnsi="Verdana"/>
              </w:rPr>
            </w:pPr>
            <w:r w:rsidRPr="00B27110">
              <w:rPr>
                <w:rFonts w:ascii="Verdana" w:hAnsi="Verdana"/>
              </w:rPr>
              <w:fldChar w:fldCharType="begin">
                <w:ffData>
                  <w:name w:val="Text88"/>
                  <w:enabled/>
                  <w:calcOnExit w:val="0"/>
                  <w:textInput/>
                </w:ffData>
              </w:fldChar>
            </w:r>
            <w:bookmarkStart w:id="14" w:name="Text88"/>
            <w:r w:rsidRPr="00B27110">
              <w:rPr>
                <w:rFonts w:ascii="Verdana" w:hAnsi="Verdana"/>
              </w:rPr>
              <w:instrText xml:space="preserve"> FORMTEXT </w:instrText>
            </w:r>
            <w:r w:rsidRPr="00B27110">
              <w:rPr>
                <w:rFonts w:ascii="Verdana" w:hAnsi="Verdana"/>
              </w:rPr>
            </w:r>
            <w:r w:rsidRPr="00B27110">
              <w:rPr>
                <w:rFonts w:ascii="Verdana" w:hAnsi="Verdana"/>
              </w:rPr>
              <w:fldChar w:fldCharType="separate"/>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rPr>
              <w:fldChar w:fldCharType="end"/>
            </w:r>
            <w:bookmarkEnd w:id="14"/>
          </w:p>
        </w:tc>
      </w:tr>
      <w:tr w:rsidR="00035CB2" w:rsidRPr="00B27110" w14:paraId="5B41895D" w14:textId="77777777" w:rsidTr="00035CB2">
        <w:trPr>
          <w:trHeight w:val="397"/>
        </w:trPr>
        <w:tc>
          <w:tcPr>
            <w:tcW w:w="1701" w:type="dxa"/>
            <w:tcBorders>
              <w:top w:val="single" w:sz="4" w:space="0" w:color="auto"/>
              <w:left w:val="single" w:sz="4" w:space="0" w:color="auto"/>
              <w:bottom w:val="single" w:sz="4" w:space="0" w:color="auto"/>
              <w:right w:val="single" w:sz="12" w:space="0" w:color="C0C0C0"/>
            </w:tcBorders>
            <w:vAlign w:val="center"/>
          </w:tcPr>
          <w:p w14:paraId="5B41895B" w14:textId="77777777" w:rsidR="00035CB2" w:rsidRPr="00B27110" w:rsidRDefault="00035CB2" w:rsidP="00035CB2">
            <w:pPr>
              <w:pStyle w:val="QspromptChar"/>
              <w:keepNext/>
              <w:rPr>
                <w:rFonts w:ascii="Verdana" w:hAnsi="Verdana"/>
              </w:rPr>
            </w:pPr>
            <w:r w:rsidRPr="00B27110">
              <w:rPr>
                <w:rFonts w:ascii="Verdana" w:hAnsi="Verdana"/>
              </w:rPr>
              <w:fldChar w:fldCharType="begin">
                <w:ffData>
                  <w:name w:val="Text89"/>
                  <w:enabled/>
                  <w:calcOnExit w:val="0"/>
                  <w:textInput/>
                </w:ffData>
              </w:fldChar>
            </w:r>
            <w:bookmarkStart w:id="15" w:name="Text89"/>
            <w:r w:rsidRPr="00B27110">
              <w:rPr>
                <w:rFonts w:ascii="Verdana" w:hAnsi="Verdana"/>
              </w:rPr>
              <w:instrText xml:space="preserve"> FORMTEXT </w:instrText>
            </w:r>
            <w:r w:rsidRPr="00B27110">
              <w:rPr>
                <w:rFonts w:ascii="Verdana" w:hAnsi="Verdana"/>
              </w:rPr>
            </w:r>
            <w:r w:rsidRPr="00B27110">
              <w:rPr>
                <w:rFonts w:ascii="Verdana" w:hAnsi="Verdana"/>
              </w:rPr>
              <w:fldChar w:fldCharType="separate"/>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rPr>
              <w:fldChar w:fldCharType="end"/>
            </w:r>
            <w:bookmarkEnd w:id="15"/>
          </w:p>
        </w:tc>
        <w:tc>
          <w:tcPr>
            <w:tcW w:w="5103" w:type="dxa"/>
            <w:tcBorders>
              <w:left w:val="nil"/>
            </w:tcBorders>
            <w:vAlign w:val="center"/>
          </w:tcPr>
          <w:p w14:paraId="5B41895C" w14:textId="77777777" w:rsidR="00035CB2" w:rsidRPr="00B27110" w:rsidRDefault="00035CB2" w:rsidP="00035CB2">
            <w:pPr>
              <w:pStyle w:val="Question"/>
              <w:keepNext/>
              <w:tabs>
                <w:tab w:val="clear" w:pos="284"/>
                <w:tab w:val="left" w:pos="1418"/>
                <w:tab w:val="left" w:pos="2552"/>
              </w:tabs>
              <w:spacing w:before="0"/>
              <w:ind w:left="28" w:firstLine="0"/>
              <w:rPr>
                <w:rFonts w:ascii="Verdana" w:hAnsi="Verdana"/>
              </w:rPr>
            </w:pPr>
            <w:r w:rsidRPr="00B27110">
              <w:rPr>
                <w:rFonts w:ascii="Verdana" w:hAnsi="Verdana"/>
              </w:rPr>
              <w:fldChar w:fldCharType="begin">
                <w:ffData>
                  <w:name w:val="Text90"/>
                  <w:enabled/>
                  <w:calcOnExit w:val="0"/>
                  <w:textInput/>
                </w:ffData>
              </w:fldChar>
            </w:r>
            <w:bookmarkStart w:id="16" w:name="Text90"/>
            <w:r w:rsidRPr="00B27110">
              <w:rPr>
                <w:rFonts w:ascii="Verdana" w:hAnsi="Verdana"/>
              </w:rPr>
              <w:instrText xml:space="preserve"> FORMTEXT </w:instrText>
            </w:r>
            <w:r w:rsidRPr="00B27110">
              <w:rPr>
                <w:rFonts w:ascii="Verdana" w:hAnsi="Verdana"/>
              </w:rPr>
            </w:r>
            <w:r w:rsidRPr="00B27110">
              <w:rPr>
                <w:rFonts w:ascii="Verdana" w:hAnsi="Verdana"/>
              </w:rPr>
              <w:fldChar w:fldCharType="separate"/>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rPr>
              <w:fldChar w:fldCharType="end"/>
            </w:r>
            <w:bookmarkEnd w:id="16"/>
          </w:p>
        </w:tc>
      </w:tr>
      <w:tr w:rsidR="00035CB2" w:rsidRPr="00B27110" w14:paraId="5B418960" w14:textId="77777777" w:rsidTr="00035CB2">
        <w:trPr>
          <w:trHeight w:val="397"/>
        </w:trPr>
        <w:tc>
          <w:tcPr>
            <w:tcW w:w="1701" w:type="dxa"/>
            <w:tcBorders>
              <w:top w:val="single" w:sz="4" w:space="0" w:color="auto"/>
              <w:left w:val="single" w:sz="4" w:space="0" w:color="auto"/>
              <w:bottom w:val="single" w:sz="4" w:space="0" w:color="auto"/>
              <w:right w:val="single" w:sz="12" w:space="0" w:color="C0C0C0"/>
            </w:tcBorders>
            <w:vAlign w:val="center"/>
          </w:tcPr>
          <w:p w14:paraId="5B41895E" w14:textId="77777777" w:rsidR="00035CB2" w:rsidRPr="00B27110" w:rsidRDefault="00035CB2" w:rsidP="00035CB2">
            <w:pPr>
              <w:pStyle w:val="QspromptChar"/>
              <w:keepNext/>
              <w:rPr>
                <w:rFonts w:ascii="Verdana" w:hAnsi="Verdana"/>
              </w:rPr>
            </w:pPr>
            <w:r w:rsidRPr="00B27110">
              <w:rPr>
                <w:rFonts w:ascii="Verdana" w:hAnsi="Verdana"/>
              </w:rPr>
              <w:fldChar w:fldCharType="begin">
                <w:ffData>
                  <w:name w:val="Text91"/>
                  <w:enabled/>
                  <w:calcOnExit w:val="0"/>
                  <w:textInput/>
                </w:ffData>
              </w:fldChar>
            </w:r>
            <w:bookmarkStart w:id="17" w:name="Text91"/>
            <w:r w:rsidRPr="00B27110">
              <w:rPr>
                <w:rFonts w:ascii="Verdana" w:hAnsi="Verdana"/>
              </w:rPr>
              <w:instrText xml:space="preserve"> FORMTEXT </w:instrText>
            </w:r>
            <w:r w:rsidRPr="00B27110">
              <w:rPr>
                <w:rFonts w:ascii="Verdana" w:hAnsi="Verdana"/>
              </w:rPr>
            </w:r>
            <w:r w:rsidRPr="00B27110">
              <w:rPr>
                <w:rFonts w:ascii="Verdana" w:hAnsi="Verdana"/>
              </w:rPr>
              <w:fldChar w:fldCharType="separate"/>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rPr>
              <w:fldChar w:fldCharType="end"/>
            </w:r>
            <w:bookmarkEnd w:id="17"/>
          </w:p>
        </w:tc>
        <w:tc>
          <w:tcPr>
            <w:tcW w:w="5103" w:type="dxa"/>
            <w:tcBorders>
              <w:left w:val="nil"/>
            </w:tcBorders>
            <w:vAlign w:val="center"/>
          </w:tcPr>
          <w:p w14:paraId="5B41895F" w14:textId="77777777" w:rsidR="00035CB2" w:rsidRPr="00B27110" w:rsidRDefault="00035CB2" w:rsidP="00035CB2">
            <w:pPr>
              <w:pStyle w:val="Question"/>
              <w:keepNext/>
              <w:tabs>
                <w:tab w:val="clear" w:pos="284"/>
                <w:tab w:val="left" w:pos="1418"/>
                <w:tab w:val="left" w:pos="2552"/>
              </w:tabs>
              <w:spacing w:before="0"/>
              <w:ind w:left="28" w:firstLine="0"/>
              <w:rPr>
                <w:rFonts w:ascii="Verdana" w:hAnsi="Verdana"/>
              </w:rPr>
            </w:pPr>
            <w:r w:rsidRPr="00B27110">
              <w:rPr>
                <w:rFonts w:ascii="Verdana" w:hAnsi="Verdana"/>
              </w:rPr>
              <w:fldChar w:fldCharType="begin">
                <w:ffData>
                  <w:name w:val="Text92"/>
                  <w:enabled/>
                  <w:calcOnExit w:val="0"/>
                  <w:textInput/>
                </w:ffData>
              </w:fldChar>
            </w:r>
            <w:bookmarkStart w:id="18" w:name="Text92"/>
            <w:r w:rsidRPr="00B27110">
              <w:rPr>
                <w:rFonts w:ascii="Verdana" w:hAnsi="Verdana"/>
              </w:rPr>
              <w:instrText xml:space="preserve"> FORMTEXT </w:instrText>
            </w:r>
            <w:r w:rsidRPr="00B27110">
              <w:rPr>
                <w:rFonts w:ascii="Verdana" w:hAnsi="Verdana"/>
              </w:rPr>
            </w:r>
            <w:r w:rsidRPr="00B27110">
              <w:rPr>
                <w:rFonts w:ascii="Verdana" w:hAnsi="Verdana"/>
              </w:rPr>
              <w:fldChar w:fldCharType="separate"/>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rPr>
              <w:fldChar w:fldCharType="end"/>
            </w:r>
            <w:bookmarkEnd w:id="18"/>
          </w:p>
        </w:tc>
      </w:tr>
      <w:tr w:rsidR="00035CB2" w:rsidRPr="00B27110" w14:paraId="5B418963" w14:textId="77777777" w:rsidTr="00035CB2">
        <w:trPr>
          <w:trHeight w:val="397"/>
        </w:trPr>
        <w:tc>
          <w:tcPr>
            <w:tcW w:w="1701" w:type="dxa"/>
            <w:tcBorders>
              <w:top w:val="single" w:sz="4" w:space="0" w:color="auto"/>
              <w:left w:val="single" w:sz="4" w:space="0" w:color="auto"/>
              <w:bottom w:val="single" w:sz="4" w:space="0" w:color="auto"/>
              <w:right w:val="single" w:sz="12" w:space="0" w:color="C0C0C0"/>
            </w:tcBorders>
            <w:vAlign w:val="center"/>
          </w:tcPr>
          <w:p w14:paraId="5B418961" w14:textId="77777777" w:rsidR="00035CB2" w:rsidRPr="00B27110" w:rsidRDefault="00035CB2" w:rsidP="00035CB2">
            <w:pPr>
              <w:pStyle w:val="QspromptChar"/>
              <w:keepNext/>
              <w:rPr>
                <w:rFonts w:ascii="Verdana" w:hAnsi="Verdana"/>
              </w:rPr>
            </w:pPr>
            <w:r w:rsidRPr="00B27110">
              <w:rPr>
                <w:rFonts w:ascii="Verdana" w:hAnsi="Verdana"/>
              </w:rPr>
              <w:fldChar w:fldCharType="begin">
                <w:ffData>
                  <w:name w:val="Text93"/>
                  <w:enabled/>
                  <w:calcOnExit w:val="0"/>
                  <w:textInput/>
                </w:ffData>
              </w:fldChar>
            </w:r>
            <w:bookmarkStart w:id="19" w:name="Text93"/>
            <w:r w:rsidRPr="00B27110">
              <w:rPr>
                <w:rFonts w:ascii="Verdana" w:hAnsi="Verdana"/>
              </w:rPr>
              <w:instrText xml:space="preserve"> FORMTEXT </w:instrText>
            </w:r>
            <w:r w:rsidRPr="00B27110">
              <w:rPr>
                <w:rFonts w:ascii="Verdana" w:hAnsi="Verdana"/>
              </w:rPr>
            </w:r>
            <w:r w:rsidRPr="00B27110">
              <w:rPr>
                <w:rFonts w:ascii="Verdana" w:hAnsi="Verdana"/>
              </w:rPr>
              <w:fldChar w:fldCharType="separate"/>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rPr>
              <w:fldChar w:fldCharType="end"/>
            </w:r>
            <w:bookmarkEnd w:id="19"/>
          </w:p>
        </w:tc>
        <w:tc>
          <w:tcPr>
            <w:tcW w:w="5103" w:type="dxa"/>
            <w:tcBorders>
              <w:left w:val="nil"/>
            </w:tcBorders>
            <w:vAlign w:val="center"/>
          </w:tcPr>
          <w:p w14:paraId="5B418962" w14:textId="77777777" w:rsidR="00035CB2" w:rsidRPr="00B27110" w:rsidRDefault="00035CB2" w:rsidP="00035CB2">
            <w:pPr>
              <w:pStyle w:val="Question"/>
              <w:keepNext/>
              <w:tabs>
                <w:tab w:val="clear" w:pos="284"/>
                <w:tab w:val="left" w:pos="1418"/>
                <w:tab w:val="left" w:pos="2552"/>
              </w:tabs>
              <w:spacing w:before="0"/>
              <w:ind w:left="28" w:firstLine="0"/>
              <w:rPr>
                <w:rFonts w:ascii="Verdana" w:hAnsi="Verdana"/>
              </w:rPr>
            </w:pPr>
            <w:r w:rsidRPr="00B27110">
              <w:rPr>
                <w:rFonts w:ascii="Verdana" w:hAnsi="Verdana"/>
              </w:rPr>
              <w:fldChar w:fldCharType="begin">
                <w:ffData>
                  <w:name w:val="Text94"/>
                  <w:enabled/>
                  <w:calcOnExit w:val="0"/>
                  <w:textInput/>
                </w:ffData>
              </w:fldChar>
            </w:r>
            <w:bookmarkStart w:id="20" w:name="Text94"/>
            <w:r w:rsidRPr="00B27110">
              <w:rPr>
                <w:rFonts w:ascii="Verdana" w:hAnsi="Verdana"/>
              </w:rPr>
              <w:instrText xml:space="preserve"> FORMTEXT </w:instrText>
            </w:r>
            <w:r w:rsidRPr="00B27110">
              <w:rPr>
                <w:rFonts w:ascii="Verdana" w:hAnsi="Verdana"/>
              </w:rPr>
            </w:r>
            <w:r w:rsidRPr="00B27110">
              <w:rPr>
                <w:rFonts w:ascii="Verdana" w:hAnsi="Verdana"/>
              </w:rPr>
              <w:fldChar w:fldCharType="separate"/>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rPr>
              <w:fldChar w:fldCharType="end"/>
            </w:r>
            <w:bookmarkEnd w:id="20"/>
          </w:p>
        </w:tc>
      </w:tr>
      <w:tr w:rsidR="00035CB2" w:rsidRPr="00B27110" w14:paraId="5B418966" w14:textId="77777777" w:rsidTr="00035CB2">
        <w:trPr>
          <w:trHeight w:val="397"/>
        </w:trPr>
        <w:tc>
          <w:tcPr>
            <w:tcW w:w="1701" w:type="dxa"/>
            <w:tcBorders>
              <w:top w:val="single" w:sz="4" w:space="0" w:color="auto"/>
              <w:left w:val="single" w:sz="4" w:space="0" w:color="auto"/>
              <w:bottom w:val="single" w:sz="4" w:space="0" w:color="auto"/>
              <w:right w:val="single" w:sz="12" w:space="0" w:color="C0C0C0"/>
            </w:tcBorders>
            <w:vAlign w:val="center"/>
          </w:tcPr>
          <w:p w14:paraId="5B418964" w14:textId="77777777" w:rsidR="00035CB2" w:rsidRPr="00B27110" w:rsidRDefault="00035CB2" w:rsidP="00035CB2">
            <w:pPr>
              <w:pStyle w:val="QspromptChar"/>
              <w:keepNext/>
              <w:rPr>
                <w:rFonts w:ascii="Verdana" w:hAnsi="Verdana"/>
              </w:rPr>
            </w:pPr>
            <w:r w:rsidRPr="00B27110">
              <w:rPr>
                <w:rFonts w:ascii="Verdana" w:hAnsi="Verdana"/>
              </w:rPr>
              <w:fldChar w:fldCharType="begin">
                <w:ffData>
                  <w:name w:val="Text95"/>
                  <w:enabled/>
                  <w:calcOnExit w:val="0"/>
                  <w:textInput/>
                </w:ffData>
              </w:fldChar>
            </w:r>
            <w:bookmarkStart w:id="21" w:name="Text95"/>
            <w:r w:rsidRPr="00B27110">
              <w:rPr>
                <w:rFonts w:ascii="Verdana" w:hAnsi="Verdana"/>
              </w:rPr>
              <w:instrText xml:space="preserve"> FORMTEXT </w:instrText>
            </w:r>
            <w:r w:rsidRPr="00B27110">
              <w:rPr>
                <w:rFonts w:ascii="Verdana" w:hAnsi="Verdana"/>
              </w:rPr>
            </w:r>
            <w:r w:rsidRPr="00B27110">
              <w:rPr>
                <w:rFonts w:ascii="Verdana" w:hAnsi="Verdana"/>
              </w:rPr>
              <w:fldChar w:fldCharType="separate"/>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rPr>
              <w:fldChar w:fldCharType="end"/>
            </w:r>
            <w:bookmarkEnd w:id="21"/>
          </w:p>
        </w:tc>
        <w:tc>
          <w:tcPr>
            <w:tcW w:w="5103" w:type="dxa"/>
            <w:tcBorders>
              <w:left w:val="nil"/>
            </w:tcBorders>
            <w:vAlign w:val="center"/>
          </w:tcPr>
          <w:p w14:paraId="5B418965" w14:textId="77777777" w:rsidR="00035CB2" w:rsidRPr="00B27110" w:rsidRDefault="00035CB2" w:rsidP="00035CB2">
            <w:pPr>
              <w:pStyle w:val="Question"/>
              <w:keepNext/>
              <w:tabs>
                <w:tab w:val="clear" w:pos="284"/>
                <w:tab w:val="left" w:pos="1418"/>
                <w:tab w:val="left" w:pos="2552"/>
              </w:tabs>
              <w:spacing w:before="0"/>
              <w:ind w:left="28" w:firstLine="0"/>
              <w:rPr>
                <w:rFonts w:ascii="Verdana" w:hAnsi="Verdana"/>
              </w:rPr>
            </w:pPr>
            <w:r w:rsidRPr="00B27110">
              <w:rPr>
                <w:rFonts w:ascii="Verdana" w:hAnsi="Verdana"/>
              </w:rPr>
              <w:fldChar w:fldCharType="begin">
                <w:ffData>
                  <w:name w:val="Text96"/>
                  <w:enabled/>
                  <w:calcOnExit w:val="0"/>
                  <w:textInput/>
                </w:ffData>
              </w:fldChar>
            </w:r>
            <w:bookmarkStart w:id="22" w:name="Text96"/>
            <w:r w:rsidRPr="00B27110">
              <w:rPr>
                <w:rFonts w:ascii="Verdana" w:hAnsi="Verdana"/>
              </w:rPr>
              <w:instrText xml:space="preserve"> FORMTEXT </w:instrText>
            </w:r>
            <w:r w:rsidRPr="00B27110">
              <w:rPr>
                <w:rFonts w:ascii="Verdana" w:hAnsi="Verdana"/>
              </w:rPr>
            </w:r>
            <w:r w:rsidRPr="00B27110">
              <w:rPr>
                <w:rFonts w:ascii="Verdana" w:hAnsi="Verdana"/>
              </w:rPr>
              <w:fldChar w:fldCharType="separate"/>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rPr>
              <w:fldChar w:fldCharType="end"/>
            </w:r>
            <w:bookmarkEnd w:id="22"/>
          </w:p>
        </w:tc>
      </w:tr>
      <w:tr w:rsidR="00035CB2" w:rsidRPr="00B27110" w14:paraId="5B418969" w14:textId="77777777" w:rsidTr="00035CB2">
        <w:trPr>
          <w:trHeight w:val="397"/>
        </w:trPr>
        <w:tc>
          <w:tcPr>
            <w:tcW w:w="1701" w:type="dxa"/>
            <w:tcBorders>
              <w:top w:val="single" w:sz="4" w:space="0" w:color="auto"/>
              <w:left w:val="single" w:sz="4" w:space="0" w:color="auto"/>
              <w:bottom w:val="single" w:sz="4" w:space="0" w:color="auto"/>
              <w:right w:val="single" w:sz="12" w:space="0" w:color="C0C0C0"/>
            </w:tcBorders>
            <w:vAlign w:val="center"/>
          </w:tcPr>
          <w:p w14:paraId="5B418967" w14:textId="77777777" w:rsidR="00035CB2" w:rsidRPr="00B27110" w:rsidRDefault="00035CB2" w:rsidP="00035CB2">
            <w:pPr>
              <w:pStyle w:val="QspromptChar"/>
              <w:keepNext/>
              <w:rPr>
                <w:rFonts w:ascii="Verdana" w:hAnsi="Verdana"/>
              </w:rPr>
            </w:pPr>
            <w:r w:rsidRPr="00B27110">
              <w:rPr>
                <w:rFonts w:ascii="Verdana" w:hAnsi="Verdana"/>
              </w:rPr>
              <w:fldChar w:fldCharType="begin">
                <w:ffData>
                  <w:name w:val="Text97"/>
                  <w:enabled/>
                  <w:calcOnExit w:val="0"/>
                  <w:textInput/>
                </w:ffData>
              </w:fldChar>
            </w:r>
            <w:bookmarkStart w:id="23" w:name="Text97"/>
            <w:r w:rsidRPr="00B27110">
              <w:rPr>
                <w:rFonts w:ascii="Verdana" w:hAnsi="Verdana"/>
              </w:rPr>
              <w:instrText xml:space="preserve"> FORMTEXT </w:instrText>
            </w:r>
            <w:r w:rsidRPr="00B27110">
              <w:rPr>
                <w:rFonts w:ascii="Verdana" w:hAnsi="Verdana"/>
              </w:rPr>
            </w:r>
            <w:r w:rsidRPr="00B27110">
              <w:rPr>
                <w:rFonts w:ascii="Verdana" w:hAnsi="Verdana"/>
              </w:rPr>
              <w:fldChar w:fldCharType="separate"/>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rPr>
              <w:fldChar w:fldCharType="end"/>
            </w:r>
            <w:bookmarkEnd w:id="23"/>
          </w:p>
        </w:tc>
        <w:tc>
          <w:tcPr>
            <w:tcW w:w="5103" w:type="dxa"/>
            <w:tcBorders>
              <w:left w:val="nil"/>
            </w:tcBorders>
            <w:vAlign w:val="center"/>
          </w:tcPr>
          <w:p w14:paraId="5B418968" w14:textId="77777777" w:rsidR="00035CB2" w:rsidRPr="00B27110" w:rsidRDefault="00035CB2" w:rsidP="00035CB2">
            <w:pPr>
              <w:pStyle w:val="Question"/>
              <w:keepNext/>
              <w:tabs>
                <w:tab w:val="clear" w:pos="284"/>
                <w:tab w:val="left" w:pos="1418"/>
                <w:tab w:val="left" w:pos="2552"/>
              </w:tabs>
              <w:spacing w:before="0"/>
              <w:ind w:left="28" w:firstLine="0"/>
              <w:rPr>
                <w:rFonts w:ascii="Verdana" w:hAnsi="Verdana"/>
              </w:rPr>
            </w:pPr>
            <w:r w:rsidRPr="00B27110">
              <w:rPr>
                <w:rFonts w:ascii="Verdana" w:hAnsi="Verdana"/>
              </w:rPr>
              <w:fldChar w:fldCharType="begin">
                <w:ffData>
                  <w:name w:val="Text98"/>
                  <w:enabled/>
                  <w:calcOnExit w:val="0"/>
                  <w:textInput/>
                </w:ffData>
              </w:fldChar>
            </w:r>
            <w:bookmarkStart w:id="24" w:name="Text98"/>
            <w:r w:rsidRPr="00B27110">
              <w:rPr>
                <w:rFonts w:ascii="Verdana" w:hAnsi="Verdana"/>
              </w:rPr>
              <w:instrText xml:space="preserve"> FORMTEXT </w:instrText>
            </w:r>
            <w:r w:rsidRPr="00B27110">
              <w:rPr>
                <w:rFonts w:ascii="Verdana" w:hAnsi="Verdana"/>
              </w:rPr>
            </w:r>
            <w:r w:rsidRPr="00B27110">
              <w:rPr>
                <w:rFonts w:ascii="Verdana" w:hAnsi="Verdana"/>
              </w:rPr>
              <w:fldChar w:fldCharType="separate"/>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rPr>
              <w:fldChar w:fldCharType="end"/>
            </w:r>
            <w:bookmarkEnd w:id="24"/>
          </w:p>
        </w:tc>
      </w:tr>
      <w:tr w:rsidR="00035CB2" w:rsidRPr="00B27110" w14:paraId="5B41896C" w14:textId="77777777" w:rsidTr="00035CB2">
        <w:trPr>
          <w:trHeight w:val="397"/>
        </w:trPr>
        <w:tc>
          <w:tcPr>
            <w:tcW w:w="1701" w:type="dxa"/>
            <w:tcBorders>
              <w:top w:val="single" w:sz="4" w:space="0" w:color="auto"/>
              <w:left w:val="single" w:sz="4" w:space="0" w:color="auto"/>
              <w:bottom w:val="single" w:sz="4" w:space="0" w:color="auto"/>
              <w:right w:val="single" w:sz="12" w:space="0" w:color="C0C0C0"/>
            </w:tcBorders>
            <w:vAlign w:val="center"/>
          </w:tcPr>
          <w:p w14:paraId="5B41896A" w14:textId="77777777" w:rsidR="00035CB2" w:rsidRPr="00B27110" w:rsidRDefault="00035CB2" w:rsidP="00035CB2">
            <w:pPr>
              <w:pStyle w:val="QspromptChar"/>
              <w:keepNext/>
              <w:rPr>
                <w:rFonts w:ascii="Verdana" w:hAnsi="Verdana"/>
              </w:rPr>
            </w:pPr>
            <w:r w:rsidRPr="00B27110">
              <w:rPr>
                <w:rFonts w:ascii="Verdana" w:hAnsi="Verdana"/>
              </w:rPr>
              <w:fldChar w:fldCharType="begin">
                <w:ffData>
                  <w:name w:val="Text97"/>
                  <w:enabled/>
                  <w:calcOnExit w:val="0"/>
                  <w:textInput/>
                </w:ffData>
              </w:fldChar>
            </w:r>
            <w:r w:rsidRPr="00B27110">
              <w:rPr>
                <w:rFonts w:ascii="Verdana" w:hAnsi="Verdana"/>
              </w:rPr>
              <w:instrText xml:space="preserve"> FORMTEXT </w:instrText>
            </w:r>
            <w:r w:rsidRPr="00B27110">
              <w:rPr>
                <w:rFonts w:ascii="Verdana" w:hAnsi="Verdana"/>
              </w:rPr>
            </w:r>
            <w:r w:rsidRPr="00B27110">
              <w:rPr>
                <w:rFonts w:ascii="Verdana" w:hAnsi="Verdana"/>
              </w:rPr>
              <w:fldChar w:fldCharType="separate"/>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rPr>
              <w:fldChar w:fldCharType="end"/>
            </w:r>
          </w:p>
        </w:tc>
        <w:tc>
          <w:tcPr>
            <w:tcW w:w="5103" w:type="dxa"/>
            <w:tcBorders>
              <w:left w:val="nil"/>
              <w:bottom w:val="single" w:sz="4" w:space="0" w:color="auto"/>
            </w:tcBorders>
            <w:vAlign w:val="center"/>
          </w:tcPr>
          <w:p w14:paraId="5B41896B" w14:textId="77777777" w:rsidR="00035CB2" w:rsidRPr="00B27110" w:rsidRDefault="00035CB2" w:rsidP="00035CB2">
            <w:pPr>
              <w:pStyle w:val="Question"/>
              <w:keepNext/>
              <w:tabs>
                <w:tab w:val="clear" w:pos="284"/>
                <w:tab w:val="left" w:pos="1418"/>
                <w:tab w:val="left" w:pos="2552"/>
              </w:tabs>
              <w:spacing w:before="0"/>
              <w:ind w:left="28" w:firstLine="0"/>
              <w:rPr>
                <w:rFonts w:ascii="Verdana" w:hAnsi="Verdana"/>
              </w:rPr>
            </w:pPr>
            <w:r w:rsidRPr="00B27110">
              <w:rPr>
                <w:rFonts w:ascii="Verdana" w:hAnsi="Verdana"/>
              </w:rPr>
              <w:fldChar w:fldCharType="begin">
                <w:ffData>
                  <w:name w:val="Text97"/>
                  <w:enabled/>
                  <w:calcOnExit w:val="0"/>
                  <w:textInput/>
                </w:ffData>
              </w:fldChar>
            </w:r>
            <w:r w:rsidRPr="00B27110">
              <w:rPr>
                <w:rFonts w:ascii="Verdana" w:hAnsi="Verdana"/>
              </w:rPr>
              <w:instrText xml:space="preserve"> FORMTEXT </w:instrText>
            </w:r>
            <w:r w:rsidRPr="00B27110">
              <w:rPr>
                <w:rFonts w:ascii="Verdana" w:hAnsi="Verdana"/>
              </w:rPr>
            </w:r>
            <w:r w:rsidRPr="00B27110">
              <w:rPr>
                <w:rFonts w:ascii="Verdana" w:hAnsi="Verdana"/>
              </w:rPr>
              <w:fldChar w:fldCharType="separate"/>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rPr>
              <w:fldChar w:fldCharType="end"/>
            </w:r>
          </w:p>
        </w:tc>
      </w:tr>
    </w:tbl>
    <w:p w14:paraId="5B41896D" w14:textId="77777777" w:rsidR="00035CB2" w:rsidRDefault="00035CB2" w:rsidP="00B27110">
      <w:pPr>
        <w:pStyle w:val="QuestionnoteChar"/>
        <w:rPr>
          <w:rFonts w:ascii="Verdana" w:hAnsi="Verdana"/>
        </w:rPr>
      </w:pPr>
    </w:p>
    <w:p w14:paraId="5B41896E" w14:textId="77777777" w:rsidR="00035CB2" w:rsidRDefault="00035CB2" w:rsidP="00B27110">
      <w:pPr>
        <w:pStyle w:val="QuestionnoteChar"/>
        <w:rPr>
          <w:rFonts w:ascii="Verdana" w:hAnsi="Verdana"/>
        </w:rPr>
      </w:pPr>
    </w:p>
    <w:p w14:paraId="5B41896F" w14:textId="77777777" w:rsidR="00035CB2" w:rsidRDefault="00035CB2" w:rsidP="00B27110">
      <w:pPr>
        <w:pStyle w:val="QuestionnoteChar"/>
        <w:rPr>
          <w:rFonts w:ascii="Verdana" w:hAnsi="Verdana"/>
        </w:rPr>
      </w:pPr>
    </w:p>
    <w:p w14:paraId="5B418970" w14:textId="77777777" w:rsidR="00035CB2" w:rsidRDefault="00035CB2" w:rsidP="00B27110">
      <w:pPr>
        <w:pStyle w:val="QuestionnoteChar"/>
        <w:rPr>
          <w:rFonts w:ascii="Verdana" w:hAnsi="Verdana"/>
        </w:rPr>
      </w:pPr>
    </w:p>
    <w:p w14:paraId="5B418971" w14:textId="77777777" w:rsidR="00035CB2" w:rsidRDefault="00035CB2" w:rsidP="00B27110">
      <w:pPr>
        <w:pStyle w:val="QuestionnoteChar"/>
        <w:rPr>
          <w:rFonts w:ascii="Verdana" w:hAnsi="Verdana"/>
        </w:rPr>
      </w:pPr>
    </w:p>
    <w:p w14:paraId="5B418972" w14:textId="77777777" w:rsidR="00035CB2" w:rsidRDefault="00035CB2" w:rsidP="00B27110">
      <w:pPr>
        <w:pStyle w:val="QuestionnoteChar"/>
        <w:rPr>
          <w:rFonts w:ascii="Verdana" w:hAnsi="Verdana"/>
        </w:rPr>
      </w:pPr>
    </w:p>
    <w:p w14:paraId="5B418973" w14:textId="77777777" w:rsidR="00035CB2" w:rsidRDefault="00035CB2" w:rsidP="00B27110">
      <w:pPr>
        <w:pStyle w:val="QuestionnoteChar"/>
        <w:rPr>
          <w:rFonts w:ascii="Verdana" w:hAnsi="Verdana"/>
        </w:rPr>
      </w:pPr>
    </w:p>
    <w:p w14:paraId="5B418974" w14:textId="77777777" w:rsidR="00035CB2" w:rsidRDefault="00035CB2" w:rsidP="00B27110">
      <w:pPr>
        <w:pStyle w:val="QuestionnoteChar"/>
        <w:rPr>
          <w:rFonts w:ascii="Verdana" w:hAnsi="Verdana"/>
        </w:rPr>
      </w:pPr>
    </w:p>
    <w:p w14:paraId="5B418975" w14:textId="77777777" w:rsidR="00035CB2" w:rsidRDefault="00035CB2" w:rsidP="00B27110">
      <w:pPr>
        <w:pStyle w:val="QuestionnoteChar"/>
        <w:rPr>
          <w:rFonts w:ascii="Verdana" w:hAnsi="Verdana"/>
        </w:rPr>
      </w:pPr>
    </w:p>
    <w:p w14:paraId="5B418976" w14:textId="77777777" w:rsidR="00035CB2" w:rsidRDefault="00035CB2" w:rsidP="00B27110">
      <w:pPr>
        <w:pStyle w:val="QuestionnoteChar"/>
        <w:rPr>
          <w:rFonts w:ascii="Verdana" w:hAnsi="Verdana"/>
        </w:rPr>
      </w:pPr>
    </w:p>
    <w:p w14:paraId="5B418977" w14:textId="77777777" w:rsidR="00035CB2" w:rsidRDefault="00035CB2" w:rsidP="00B27110">
      <w:pPr>
        <w:pStyle w:val="QuestionnoteChar"/>
        <w:rPr>
          <w:rFonts w:ascii="Verdana" w:hAnsi="Verdana"/>
        </w:rPr>
      </w:pPr>
    </w:p>
    <w:p w14:paraId="5B418978" w14:textId="77777777" w:rsidR="00035CB2" w:rsidRDefault="00035CB2" w:rsidP="00B27110">
      <w:pPr>
        <w:pStyle w:val="QuestionnoteChar"/>
        <w:rPr>
          <w:rFonts w:ascii="Verdana" w:hAnsi="Verdana"/>
        </w:rPr>
      </w:pPr>
    </w:p>
    <w:p w14:paraId="5B418979" w14:textId="77777777" w:rsidR="00035CB2" w:rsidRDefault="00035CB2" w:rsidP="00B27110">
      <w:pPr>
        <w:pStyle w:val="QuestionnoteChar"/>
        <w:rPr>
          <w:rFonts w:ascii="Verdana" w:hAnsi="Verdana"/>
        </w:rPr>
      </w:pPr>
    </w:p>
    <w:p w14:paraId="5B41897A" w14:textId="77777777" w:rsidR="00035CB2" w:rsidRDefault="00035CB2" w:rsidP="00B27110">
      <w:pPr>
        <w:pStyle w:val="QuestionnoteChar"/>
        <w:rPr>
          <w:rFonts w:ascii="Verdana" w:hAnsi="Verdana"/>
        </w:rPr>
      </w:pPr>
    </w:p>
    <w:p w14:paraId="5B41897B" w14:textId="66C2F742" w:rsidR="000830DE" w:rsidRPr="00B27110" w:rsidRDefault="000830DE" w:rsidP="00B27110">
      <w:pPr>
        <w:pStyle w:val="QuestionnoteChar"/>
        <w:rPr>
          <w:rFonts w:ascii="Verdana" w:hAnsi="Verdana"/>
        </w:rPr>
      </w:pPr>
      <w:r w:rsidRPr="00B27110">
        <w:rPr>
          <w:rFonts w:ascii="Verdana" w:hAnsi="Verdana"/>
        </w:rPr>
        <w:t>Please indicate ho</w:t>
      </w:r>
      <w:r w:rsidR="00787189">
        <w:rPr>
          <w:rFonts w:ascii="Verdana" w:hAnsi="Verdana"/>
        </w:rPr>
        <w:t>w many separate sheets of paper</w:t>
      </w:r>
      <w:r w:rsidRPr="00B27110">
        <w:rPr>
          <w:rFonts w:ascii="Verdana" w:hAnsi="Verdana"/>
        </w:rPr>
        <w:t xml:space="preserve"> have</w:t>
      </w:r>
      <w:r w:rsidR="00787189">
        <w:rPr>
          <w:rFonts w:ascii="Verdana" w:hAnsi="Verdana"/>
        </w:rPr>
        <w:t xml:space="preserve"> been</w:t>
      </w:r>
      <w:r w:rsidRPr="00B27110">
        <w:rPr>
          <w:rFonts w:ascii="Verdana" w:hAnsi="Verdana"/>
        </w:rPr>
        <w:t xml:space="preserve"> used</w:t>
      </w:r>
      <w:r w:rsidR="009551DB">
        <w:rPr>
          <w:rFonts w:ascii="Verdana" w:hAnsi="Verdana"/>
        </w:rPr>
        <w:t>.</w:t>
      </w:r>
    </w:p>
    <w:tbl>
      <w:tblPr>
        <w:tblW w:w="3261"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1560"/>
      </w:tblGrid>
      <w:tr w:rsidR="000830DE" w:rsidRPr="00B27110" w14:paraId="5B41897E" w14:textId="77777777" w:rsidTr="000864C0">
        <w:trPr>
          <w:trHeight w:val="397"/>
        </w:trPr>
        <w:tc>
          <w:tcPr>
            <w:tcW w:w="1701" w:type="dxa"/>
            <w:tcBorders>
              <w:top w:val="single" w:sz="4" w:space="0" w:color="auto"/>
              <w:left w:val="single" w:sz="4" w:space="0" w:color="auto"/>
              <w:bottom w:val="single" w:sz="4" w:space="0" w:color="auto"/>
              <w:right w:val="single" w:sz="12" w:space="0" w:color="C0C0C0"/>
            </w:tcBorders>
            <w:vAlign w:val="center"/>
          </w:tcPr>
          <w:p w14:paraId="5B41897C" w14:textId="77777777" w:rsidR="000830DE" w:rsidRPr="00B27110" w:rsidRDefault="000830DE" w:rsidP="00B27110">
            <w:pPr>
              <w:pStyle w:val="Question"/>
              <w:keepNext/>
              <w:tabs>
                <w:tab w:val="clear" w:pos="284"/>
                <w:tab w:val="left" w:pos="1418"/>
                <w:tab w:val="left" w:pos="2552"/>
              </w:tabs>
              <w:spacing w:before="0" w:after="0"/>
              <w:ind w:left="28" w:right="0" w:firstLine="0"/>
              <w:rPr>
                <w:rFonts w:ascii="Verdana" w:hAnsi="Verdana"/>
              </w:rPr>
            </w:pPr>
            <w:r w:rsidRPr="00B27110">
              <w:rPr>
                <w:rFonts w:ascii="Verdana" w:hAnsi="Verdana"/>
              </w:rPr>
              <w:t>Number of additional sheets</w:t>
            </w:r>
          </w:p>
        </w:tc>
        <w:tc>
          <w:tcPr>
            <w:tcW w:w="1560" w:type="dxa"/>
            <w:tcBorders>
              <w:left w:val="nil"/>
              <w:bottom w:val="single" w:sz="4" w:space="0" w:color="auto"/>
            </w:tcBorders>
            <w:vAlign w:val="center"/>
          </w:tcPr>
          <w:p w14:paraId="5B41897D" w14:textId="77777777" w:rsidR="000830DE" w:rsidRPr="00B27110" w:rsidRDefault="000830DE" w:rsidP="00B27110">
            <w:pPr>
              <w:pStyle w:val="Question"/>
              <w:keepNext/>
              <w:tabs>
                <w:tab w:val="clear" w:pos="284"/>
                <w:tab w:val="left" w:pos="1418"/>
                <w:tab w:val="left" w:pos="2552"/>
              </w:tabs>
              <w:spacing w:before="0"/>
              <w:ind w:left="28" w:right="57" w:firstLine="0"/>
              <w:rPr>
                <w:rFonts w:ascii="Verdana" w:hAnsi="Verdana"/>
                <w:color w:val="000080"/>
              </w:rPr>
            </w:pPr>
            <w:r w:rsidRPr="0036545B">
              <w:rPr>
                <w:rFonts w:ascii="Verdana" w:hAnsi="Verdana"/>
              </w:rPr>
              <w:fldChar w:fldCharType="begin">
                <w:ffData>
                  <w:name w:val="Text1"/>
                  <w:enabled/>
                  <w:calcOnExit w:val="0"/>
                  <w:textInput/>
                </w:ffData>
              </w:fldChar>
            </w:r>
            <w:r w:rsidRPr="0036545B">
              <w:rPr>
                <w:rFonts w:ascii="Verdana" w:hAnsi="Verdana"/>
              </w:rPr>
              <w:instrText xml:space="preserve"> FORMTEXT </w:instrText>
            </w:r>
            <w:r w:rsidRPr="0036545B">
              <w:rPr>
                <w:rFonts w:ascii="Verdana" w:hAnsi="Verdana"/>
              </w:rPr>
            </w:r>
            <w:r w:rsidRPr="0036545B">
              <w:rPr>
                <w:rFonts w:ascii="Verdana" w:hAnsi="Verdana"/>
              </w:rPr>
              <w:fldChar w:fldCharType="separate"/>
            </w:r>
            <w:r w:rsidRPr="0036545B">
              <w:rPr>
                <w:rFonts w:ascii="Verdana" w:hAnsi="Verdana"/>
                <w:noProof/>
              </w:rPr>
              <w:t> </w:t>
            </w:r>
            <w:r w:rsidRPr="0036545B">
              <w:rPr>
                <w:rFonts w:ascii="Verdana" w:hAnsi="Verdana"/>
                <w:noProof/>
              </w:rPr>
              <w:t> </w:t>
            </w:r>
            <w:r w:rsidRPr="0036545B">
              <w:rPr>
                <w:rFonts w:ascii="Verdana" w:hAnsi="Verdana"/>
                <w:noProof/>
              </w:rPr>
              <w:t> </w:t>
            </w:r>
            <w:r w:rsidRPr="0036545B">
              <w:rPr>
                <w:rFonts w:ascii="Verdana" w:hAnsi="Verdana"/>
                <w:noProof/>
              </w:rPr>
              <w:t> </w:t>
            </w:r>
            <w:r w:rsidRPr="0036545B">
              <w:rPr>
                <w:rFonts w:ascii="Verdana" w:hAnsi="Verdana"/>
                <w:noProof/>
              </w:rPr>
              <w:t> </w:t>
            </w:r>
            <w:r w:rsidRPr="0036545B">
              <w:rPr>
                <w:rFonts w:ascii="Verdana" w:hAnsi="Verdana"/>
              </w:rPr>
              <w:fldChar w:fldCharType="end"/>
            </w:r>
          </w:p>
        </w:tc>
      </w:tr>
    </w:tbl>
    <w:p w14:paraId="5E8B6C2C" w14:textId="285C8FBD" w:rsidR="00EF71A5" w:rsidRPr="0036545B" w:rsidRDefault="00EF71A5">
      <w:r w:rsidRPr="0036545B">
        <w:br w:type="page"/>
      </w:r>
    </w:p>
    <w:tbl>
      <w:tblPr>
        <w:tblW w:w="10093" w:type="dxa"/>
        <w:tblInd w:w="-2258" w:type="dxa"/>
        <w:shd w:val="clear" w:color="auto" w:fill="990033"/>
        <w:tblLayout w:type="fixed"/>
        <w:tblCellMar>
          <w:left w:w="0" w:type="dxa"/>
          <w:right w:w="0" w:type="dxa"/>
        </w:tblCellMar>
        <w:tblLook w:val="0000" w:firstRow="0" w:lastRow="0" w:firstColumn="0" w:lastColumn="0" w:noHBand="0" w:noVBand="0"/>
      </w:tblPr>
      <w:tblGrid>
        <w:gridCol w:w="2268"/>
        <w:gridCol w:w="7825"/>
      </w:tblGrid>
      <w:tr w:rsidR="000830DE" w:rsidRPr="0019793F" w14:paraId="5B418981" w14:textId="77777777" w:rsidTr="00EF71A5">
        <w:trPr>
          <w:trHeight w:hRule="exact" w:val="559"/>
        </w:trPr>
        <w:tc>
          <w:tcPr>
            <w:tcW w:w="2268" w:type="dxa"/>
            <w:shd w:val="clear" w:color="auto" w:fill="701B45"/>
            <w:vAlign w:val="center"/>
          </w:tcPr>
          <w:p w14:paraId="5B41897F" w14:textId="110168D3" w:rsidR="000830DE" w:rsidRPr="00EB352E" w:rsidRDefault="009A5DBA" w:rsidP="000864C0">
            <w:pPr>
              <w:pStyle w:val="Sectionheading"/>
              <w:pageBreakBefore/>
              <w:tabs>
                <w:tab w:val="right" w:pos="-142"/>
              </w:tabs>
              <w:spacing w:before="80"/>
              <w:ind w:right="142"/>
              <w:jc w:val="right"/>
              <w:rPr>
                <w:rFonts w:ascii="Verdana" w:hAnsi="Verdana"/>
                <w:sz w:val="32"/>
              </w:rPr>
            </w:pPr>
            <w:r>
              <w:rPr>
                <w:rFonts w:ascii="Verdana" w:hAnsi="Verdana"/>
                <w:sz w:val="32"/>
              </w:rPr>
              <w:lastRenderedPageBreak/>
              <w:t>9</w:t>
            </w:r>
          </w:p>
        </w:tc>
        <w:tc>
          <w:tcPr>
            <w:tcW w:w="7825" w:type="dxa"/>
            <w:shd w:val="clear" w:color="auto" w:fill="701B45"/>
            <w:vAlign w:val="center"/>
          </w:tcPr>
          <w:p w14:paraId="5B418980" w14:textId="77777777" w:rsidR="000830DE" w:rsidRPr="00EB352E" w:rsidRDefault="000830DE">
            <w:pPr>
              <w:pStyle w:val="Sectionheading"/>
              <w:spacing w:before="0"/>
              <w:rPr>
                <w:rFonts w:ascii="Verdana" w:hAnsi="Verdana"/>
              </w:rPr>
            </w:pPr>
            <w:r w:rsidRPr="00EB352E">
              <w:rPr>
                <w:rFonts w:ascii="Verdana" w:hAnsi="Verdana"/>
              </w:rPr>
              <w:t>Declaration</w:t>
            </w:r>
          </w:p>
        </w:tc>
      </w:tr>
    </w:tbl>
    <w:p w14:paraId="5B418982" w14:textId="259A6B07" w:rsidR="009D49DD" w:rsidRDefault="009D49DD">
      <w:pPr>
        <w:rPr>
          <w:rFonts w:ascii="Arial" w:hAnsi="Arial" w:cs="Arial"/>
          <w:b/>
          <w:bCs/>
          <w:color w:val="000000"/>
          <w:sz w:val="18"/>
          <w:szCs w:val="18"/>
          <w:lang w:eastAsia="en-GB"/>
        </w:rPr>
      </w:pPr>
    </w:p>
    <w:p w14:paraId="5B418983" w14:textId="77777777" w:rsidR="00F160EC" w:rsidRDefault="009D49DD" w:rsidP="009D49DD">
      <w:pPr>
        <w:pStyle w:val="QuestionnoteChar"/>
        <w:rPr>
          <w:rFonts w:ascii="Verdana" w:hAnsi="Verdana"/>
          <w:b/>
          <w:sz w:val="20"/>
        </w:rPr>
      </w:pPr>
      <w:r w:rsidRPr="000950E7">
        <w:rPr>
          <w:rFonts w:ascii="Verdana" w:hAnsi="Verdana"/>
          <w:b/>
          <w:sz w:val="20"/>
        </w:rPr>
        <w:t xml:space="preserve">Declaration of </w:t>
      </w:r>
      <w:r w:rsidR="00F160EC">
        <w:rPr>
          <w:rFonts w:ascii="Verdana" w:hAnsi="Verdana"/>
          <w:b/>
          <w:sz w:val="20"/>
        </w:rPr>
        <w:t>I</w:t>
      </w:r>
      <w:r w:rsidRPr="000950E7">
        <w:rPr>
          <w:rFonts w:ascii="Verdana" w:hAnsi="Verdana"/>
          <w:b/>
          <w:sz w:val="20"/>
        </w:rPr>
        <w:t>ndividual</w:t>
      </w:r>
      <w:r w:rsidR="0017221B">
        <w:rPr>
          <w:rFonts w:ascii="Verdana" w:hAnsi="Verdana"/>
          <w:b/>
          <w:sz w:val="20"/>
        </w:rPr>
        <w:t xml:space="preserve"> </w:t>
      </w:r>
    </w:p>
    <w:p w14:paraId="5B418984" w14:textId="713EF8F9" w:rsidR="009D49DD" w:rsidRDefault="00F160EC" w:rsidP="000864C0">
      <w:pPr>
        <w:pStyle w:val="QuestionnoteChar"/>
        <w:jc w:val="both"/>
        <w:rPr>
          <w:rFonts w:ascii="Verdana" w:hAnsi="Verdana"/>
        </w:rPr>
      </w:pPr>
      <w:r w:rsidRPr="64A25423">
        <w:rPr>
          <w:rFonts w:ascii="Verdana" w:hAnsi="Verdana"/>
        </w:rPr>
        <w:t>K</w:t>
      </w:r>
      <w:r w:rsidR="009D49DD" w:rsidRPr="64A25423">
        <w:rPr>
          <w:rFonts w:ascii="Verdana" w:hAnsi="Verdana"/>
        </w:rPr>
        <w:t xml:space="preserve">nowingly or recklessly giving the FCA (or providing to another person to give to the FCA) information which is </w:t>
      </w:r>
      <w:proofErr w:type="gramStart"/>
      <w:r w:rsidR="009D49DD" w:rsidRPr="64A25423">
        <w:rPr>
          <w:rFonts w:ascii="Verdana" w:hAnsi="Verdana"/>
        </w:rPr>
        <w:t>false</w:t>
      </w:r>
      <w:proofErr w:type="gramEnd"/>
      <w:r w:rsidR="009D49DD" w:rsidRPr="64A25423">
        <w:rPr>
          <w:rFonts w:ascii="Verdana" w:hAnsi="Verdana"/>
        </w:rPr>
        <w:t xml:space="preserve"> or mi</w:t>
      </w:r>
      <w:r w:rsidR="00F01FC6" w:rsidRPr="64A25423">
        <w:rPr>
          <w:rFonts w:ascii="Verdana" w:hAnsi="Verdana"/>
        </w:rPr>
        <w:t>sleading</w:t>
      </w:r>
      <w:r w:rsidR="009D49DD" w:rsidRPr="64A25423">
        <w:rPr>
          <w:rFonts w:ascii="Verdana" w:hAnsi="Verdana"/>
        </w:rPr>
        <w:t xml:space="preserve"> is a criminal offence (under the </w:t>
      </w:r>
      <w:r w:rsidR="008B6654" w:rsidRPr="64A25423">
        <w:rPr>
          <w:rFonts w:ascii="Verdana" w:hAnsi="Verdana"/>
        </w:rPr>
        <w:t>PSRs)</w:t>
      </w:r>
      <w:r w:rsidR="009D49DD" w:rsidRPr="64A25423">
        <w:rPr>
          <w:rFonts w:ascii="Verdana" w:hAnsi="Verdana"/>
        </w:rPr>
        <w:t xml:space="preserve"> and may lead to disciplinary sanctions or other enforcement action by the FCA. If necessary, appropriate professional advice should be sought before supplying </w:t>
      </w:r>
      <w:r w:rsidR="00AB1642" w:rsidRPr="64A25423">
        <w:rPr>
          <w:rFonts w:ascii="Verdana" w:hAnsi="Verdana"/>
        </w:rPr>
        <w:t>i</w:t>
      </w:r>
      <w:r w:rsidR="009D49DD" w:rsidRPr="64A25423">
        <w:rPr>
          <w:rFonts w:ascii="Verdana" w:hAnsi="Verdana"/>
        </w:rPr>
        <w:t>nformation to us.</w:t>
      </w:r>
    </w:p>
    <w:p w14:paraId="5B418985" w14:textId="77777777" w:rsidR="00D0429D" w:rsidRDefault="00D0429D" w:rsidP="000864C0">
      <w:pPr>
        <w:pStyle w:val="QuestionnoteChar"/>
        <w:jc w:val="both"/>
        <w:rPr>
          <w:rFonts w:ascii="Verdana" w:hAnsi="Verdana"/>
        </w:rPr>
      </w:pPr>
    </w:p>
    <w:p w14:paraId="5B418986" w14:textId="77777777" w:rsidR="009D49DD" w:rsidRDefault="009D49DD" w:rsidP="000864C0">
      <w:pPr>
        <w:pStyle w:val="QuestionnoteChar"/>
        <w:jc w:val="both"/>
        <w:rPr>
          <w:rFonts w:ascii="Verdana" w:hAnsi="Verdana"/>
        </w:rPr>
      </w:pPr>
      <w:r w:rsidRPr="009D49DD">
        <w:rPr>
          <w:rFonts w:ascii="Verdana" w:hAnsi="Verdana"/>
        </w:rPr>
        <w:t xml:space="preserve">All information that the FCA might reasonably consider relevant to this notification </w:t>
      </w:r>
      <w:r w:rsidR="008B6654">
        <w:rPr>
          <w:rFonts w:ascii="Verdana" w:hAnsi="Verdana"/>
        </w:rPr>
        <w:t xml:space="preserve">should be supplied to the FCA. </w:t>
      </w:r>
      <w:r w:rsidRPr="009D49DD">
        <w:rPr>
          <w:rFonts w:ascii="Verdana" w:hAnsi="Verdana"/>
        </w:rPr>
        <w:t>It should not be assumed that information is known to the FCA merely because it is in the public domain or has previously been disclosed to the FCA or another regulatory body, and the applicant is not entitled to assume that, in assessing this application, the FCA will check its existing records in respect of (or for information relating to) the applicant or persons connected to it. If there is any doubt about the relevance of information, it should be included.</w:t>
      </w:r>
    </w:p>
    <w:p w14:paraId="5B418987" w14:textId="77777777" w:rsidR="00D0429D" w:rsidRPr="009D49DD" w:rsidRDefault="00D0429D" w:rsidP="000864C0">
      <w:pPr>
        <w:pStyle w:val="QuestionnoteChar"/>
        <w:jc w:val="both"/>
        <w:rPr>
          <w:rFonts w:ascii="Verdana" w:hAnsi="Verdana"/>
        </w:rPr>
      </w:pPr>
    </w:p>
    <w:p w14:paraId="5B418988" w14:textId="77777777" w:rsidR="00BB3887" w:rsidRPr="00BB3887" w:rsidRDefault="00BB3887" w:rsidP="000864C0">
      <w:pPr>
        <w:spacing w:line="240" w:lineRule="auto"/>
        <w:ind w:right="731"/>
        <w:jc w:val="both"/>
        <w:rPr>
          <w:rFonts w:ascii="Verdana" w:hAnsi="Verdana"/>
          <w:sz w:val="18"/>
          <w:szCs w:val="18"/>
        </w:rPr>
      </w:pPr>
      <w:r w:rsidRPr="00AE37BA">
        <w:rPr>
          <w:rFonts w:ascii="Verdana" w:hAnsi="Verdana"/>
          <w:sz w:val="18"/>
          <w:szCs w:val="18"/>
        </w:rPr>
        <w:t xml:space="preserve">The FCA processes personal data in line with the requirements of The General Data Protection Regulation (EU) 2016/679 and the Data Protection Act 2018. For further information about the way we use the personal data collected in this form, please read our privacy notice available on our website: </w:t>
      </w:r>
      <w:hyperlink r:id="rId33" w:history="1">
        <w:r w:rsidRPr="00BB3887">
          <w:rPr>
            <w:rStyle w:val="Hyperlink"/>
            <w:rFonts w:ascii="Verdana" w:hAnsi="Verdana"/>
            <w:sz w:val="18"/>
            <w:szCs w:val="18"/>
          </w:rPr>
          <w:t>www.fca.org.uk/privacy</w:t>
        </w:r>
      </w:hyperlink>
      <w:r w:rsidRPr="00BB3887">
        <w:rPr>
          <w:rFonts w:ascii="Verdana" w:hAnsi="Verdana"/>
          <w:sz w:val="18"/>
          <w:szCs w:val="18"/>
        </w:rPr>
        <w:t xml:space="preserve"> .</w:t>
      </w:r>
    </w:p>
    <w:p w14:paraId="5B418989" w14:textId="77777777" w:rsidR="009D49DD" w:rsidRDefault="009D49DD" w:rsidP="000864C0">
      <w:pPr>
        <w:pStyle w:val="QuestionnoteChar"/>
        <w:jc w:val="both"/>
        <w:rPr>
          <w:rFonts w:ascii="Verdana" w:hAnsi="Verdana"/>
        </w:rPr>
      </w:pPr>
      <w:r w:rsidRPr="009D49DD">
        <w:rPr>
          <w:rFonts w:ascii="Verdana" w:hAnsi="Verdana"/>
        </w:rPr>
        <w:t xml:space="preserve">With reference to the above, the FCA may seek to verify the information given in this </w:t>
      </w:r>
      <w:r w:rsidR="003025DF">
        <w:rPr>
          <w:rFonts w:ascii="Verdana" w:hAnsi="Verdana"/>
        </w:rPr>
        <w:t>f</w:t>
      </w:r>
      <w:r w:rsidRPr="009D49DD">
        <w:rPr>
          <w:rFonts w:ascii="Verdana" w:hAnsi="Verdana"/>
        </w:rPr>
        <w:t>orm including answers pertaining to fitness and propriety. This may include a credit reference check and/or a Police National Computer (PNC) check.</w:t>
      </w:r>
    </w:p>
    <w:p w14:paraId="5B41898A" w14:textId="77777777" w:rsidR="00D0429D" w:rsidRPr="009D49DD" w:rsidRDefault="00D0429D" w:rsidP="000864C0">
      <w:pPr>
        <w:pStyle w:val="QuestionnoteChar"/>
        <w:jc w:val="both"/>
        <w:rPr>
          <w:rFonts w:ascii="Verdana" w:hAnsi="Verdana"/>
        </w:rPr>
      </w:pPr>
    </w:p>
    <w:p w14:paraId="5B41898B" w14:textId="77777777" w:rsidR="009D49DD" w:rsidRDefault="009D49DD" w:rsidP="000864C0">
      <w:pPr>
        <w:pStyle w:val="QuestionnoteChar"/>
        <w:jc w:val="both"/>
        <w:rPr>
          <w:rFonts w:ascii="Verdana" w:hAnsi="Verdana"/>
        </w:rPr>
      </w:pPr>
      <w:r w:rsidRPr="009D49DD">
        <w:rPr>
          <w:rFonts w:ascii="Verdana" w:hAnsi="Verdana"/>
        </w:rPr>
        <w:t xml:space="preserve">I authorise the FCA to make such enquiries and seek such further information as it thinks appropriate </w:t>
      </w:r>
      <w:proofErr w:type="gramStart"/>
      <w:r w:rsidRPr="009D49DD">
        <w:rPr>
          <w:rFonts w:ascii="Verdana" w:hAnsi="Verdana"/>
        </w:rPr>
        <w:t>in the course of</w:t>
      </w:r>
      <w:proofErr w:type="gramEnd"/>
      <w:r w:rsidRPr="009D49DD">
        <w:rPr>
          <w:rFonts w:ascii="Verdana" w:hAnsi="Verdana"/>
        </w:rPr>
        <w:t xml:space="preserve"> verifying the information given in this </w:t>
      </w:r>
      <w:r w:rsidR="003025DF">
        <w:rPr>
          <w:rFonts w:ascii="Verdana" w:hAnsi="Verdana"/>
        </w:rPr>
        <w:t>f</w:t>
      </w:r>
      <w:r w:rsidRPr="009D49DD">
        <w:rPr>
          <w:rFonts w:ascii="Verdana" w:hAnsi="Verdana"/>
        </w:rPr>
        <w:t>orm. I understand I may be selected to undergo a PNC check to determine whether any criminal records are held in relation to me. I understand that the FCA may disclose the results of these enquiries to the firm submitting this application.</w:t>
      </w:r>
    </w:p>
    <w:p w14:paraId="5B41898C" w14:textId="77777777" w:rsidR="00D0429D" w:rsidRPr="009D49DD" w:rsidRDefault="00D0429D" w:rsidP="000864C0">
      <w:pPr>
        <w:pStyle w:val="QuestionnoteChar"/>
        <w:jc w:val="both"/>
        <w:rPr>
          <w:rFonts w:ascii="Verdana" w:hAnsi="Verdana"/>
        </w:rPr>
      </w:pPr>
    </w:p>
    <w:p w14:paraId="5B41898D" w14:textId="77777777" w:rsidR="009D49DD" w:rsidRPr="009D49DD" w:rsidRDefault="009D49DD" w:rsidP="000864C0">
      <w:pPr>
        <w:pStyle w:val="QuestionnoteChar"/>
        <w:jc w:val="both"/>
        <w:rPr>
          <w:rFonts w:ascii="Verdana" w:hAnsi="Verdana"/>
        </w:rPr>
      </w:pPr>
      <w:r w:rsidRPr="009D49DD">
        <w:rPr>
          <w:rFonts w:ascii="Verdana" w:hAnsi="Verdana"/>
        </w:rPr>
        <w:t xml:space="preserve">I confirm that the information in this </w:t>
      </w:r>
      <w:r w:rsidR="003025DF">
        <w:rPr>
          <w:rFonts w:ascii="Verdana" w:hAnsi="Verdana"/>
        </w:rPr>
        <w:t>f</w:t>
      </w:r>
      <w:r w:rsidRPr="009D49DD">
        <w:rPr>
          <w:rFonts w:ascii="Verdana" w:hAnsi="Verdana"/>
        </w:rPr>
        <w:t>orm is accurate and complete to the best of my knowledge and belief.</w:t>
      </w:r>
    </w:p>
    <w:p w14:paraId="5B41898E" w14:textId="77777777" w:rsidR="00CA249D" w:rsidRDefault="00CA249D" w:rsidP="00CA249D">
      <w:pPr>
        <w:pStyle w:val="QuestionnoteChar"/>
        <w:rPr>
          <w:rFonts w:ascii="Verdana" w:hAnsi="Verdana"/>
          <w:b/>
        </w:rPr>
      </w:pPr>
    </w:p>
    <w:p w14:paraId="5B41898F" w14:textId="77777777" w:rsidR="00CA249D" w:rsidRPr="002B217F" w:rsidRDefault="00CA249D" w:rsidP="000864C0">
      <w:pPr>
        <w:pStyle w:val="QuestionnoteChar"/>
        <w:jc w:val="both"/>
        <w:rPr>
          <w:rFonts w:ascii="Verdana" w:hAnsi="Verdana"/>
          <w:b/>
        </w:rPr>
      </w:pPr>
      <w:r w:rsidRPr="002B217F">
        <w:rPr>
          <w:rFonts w:ascii="Verdana" w:hAnsi="Verdana"/>
          <w:b/>
        </w:rPr>
        <w:t xml:space="preserve">I confirm that I am legally authorised to sign on behalf of the </w:t>
      </w:r>
      <w:r>
        <w:rPr>
          <w:rFonts w:ascii="Verdana" w:hAnsi="Verdana"/>
          <w:b/>
        </w:rPr>
        <w:t>controller</w:t>
      </w:r>
      <w:r w:rsidRPr="002B217F">
        <w:rPr>
          <w:rFonts w:ascii="Verdana" w:hAnsi="Verdana"/>
          <w:b/>
        </w:rPr>
        <w:t xml:space="preserve">. </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36545B" w:rsidRPr="0036545B" w14:paraId="5B418992" w14:textId="77777777" w:rsidTr="0028084E">
        <w:trPr>
          <w:trHeight w:hRule="exact" w:val="397"/>
        </w:trPr>
        <w:tc>
          <w:tcPr>
            <w:tcW w:w="1701" w:type="dxa"/>
            <w:tcBorders>
              <w:top w:val="single" w:sz="4" w:space="0" w:color="auto"/>
              <w:left w:val="single" w:sz="4" w:space="0" w:color="auto"/>
              <w:bottom w:val="single" w:sz="4" w:space="0" w:color="auto"/>
              <w:right w:val="single" w:sz="12" w:space="0" w:color="C0C0C0"/>
            </w:tcBorders>
            <w:vAlign w:val="center"/>
          </w:tcPr>
          <w:p w14:paraId="5B418990" w14:textId="77777777" w:rsidR="00CA249D" w:rsidRPr="0036545B" w:rsidRDefault="00CA249D" w:rsidP="0028084E">
            <w:pPr>
              <w:pStyle w:val="Qsprompt"/>
              <w:rPr>
                <w:rFonts w:ascii="Verdana" w:hAnsi="Verdana"/>
              </w:rPr>
            </w:pPr>
            <w:r w:rsidRPr="0036545B">
              <w:rPr>
                <w:rFonts w:ascii="Verdana" w:hAnsi="Verdana"/>
              </w:rPr>
              <w:t>Name</w:t>
            </w:r>
          </w:p>
        </w:tc>
        <w:tc>
          <w:tcPr>
            <w:tcW w:w="5387" w:type="dxa"/>
            <w:tcBorders>
              <w:left w:val="nil"/>
              <w:bottom w:val="single" w:sz="4" w:space="0" w:color="auto"/>
            </w:tcBorders>
            <w:vAlign w:val="center"/>
          </w:tcPr>
          <w:p w14:paraId="5B418991" w14:textId="77777777" w:rsidR="00CA249D" w:rsidRPr="0036545B" w:rsidRDefault="00CA249D" w:rsidP="0028084E">
            <w:pPr>
              <w:pStyle w:val="Question"/>
              <w:tabs>
                <w:tab w:val="clear" w:pos="284"/>
                <w:tab w:val="left" w:pos="1418"/>
                <w:tab w:val="left" w:pos="2552"/>
              </w:tabs>
              <w:spacing w:before="0"/>
              <w:ind w:left="28" w:firstLine="0"/>
              <w:rPr>
                <w:rFonts w:ascii="Verdana" w:hAnsi="Verdana"/>
              </w:rPr>
            </w:pPr>
            <w:r w:rsidRPr="0036545B">
              <w:rPr>
                <w:rFonts w:ascii="Verdana" w:hAnsi="Verdana"/>
              </w:rPr>
              <w:fldChar w:fldCharType="begin">
                <w:ffData>
                  <w:name w:val="Text1"/>
                  <w:enabled/>
                  <w:calcOnExit w:val="0"/>
                  <w:textInput/>
                </w:ffData>
              </w:fldChar>
            </w:r>
            <w:r w:rsidRPr="0036545B">
              <w:rPr>
                <w:rFonts w:ascii="Verdana" w:hAnsi="Verdana"/>
              </w:rPr>
              <w:instrText xml:space="preserve"> FORMTEXT </w:instrText>
            </w:r>
            <w:r w:rsidRPr="0036545B">
              <w:rPr>
                <w:rFonts w:ascii="Verdana" w:hAnsi="Verdana"/>
              </w:rPr>
            </w:r>
            <w:r w:rsidRPr="0036545B">
              <w:rPr>
                <w:rFonts w:ascii="Verdana" w:hAnsi="Verdana"/>
              </w:rPr>
              <w:fldChar w:fldCharType="separate"/>
            </w:r>
            <w:r w:rsidRPr="0036545B">
              <w:rPr>
                <w:rFonts w:ascii="Verdana" w:hAnsi="Verdana"/>
                <w:noProof/>
              </w:rPr>
              <w:t> </w:t>
            </w:r>
            <w:r w:rsidRPr="0036545B">
              <w:rPr>
                <w:rFonts w:ascii="Verdana" w:hAnsi="Verdana"/>
                <w:noProof/>
              </w:rPr>
              <w:t> </w:t>
            </w:r>
            <w:r w:rsidRPr="0036545B">
              <w:rPr>
                <w:rFonts w:ascii="Verdana" w:hAnsi="Verdana"/>
                <w:noProof/>
              </w:rPr>
              <w:t> </w:t>
            </w:r>
            <w:r w:rsidRPr="0036545B">
              <w:rPr>
                <w:rFonts w:ascii="Verdana" w:hAnsi="Verdana"/>
                <w:noProof/>
              </w:rPr>
              <w:t> </w:t>
            </w:r>
            <w:r w:rsidRPr="0036545B">
              <w:rPr>
                <w:rFonts w:ascii="Verdana" w:hAnsi="Verdana"/>
                <w:noProof/>
              </w:rPr>
              <w:t> </w:t>
            </w:r>
            <w:r w:rsidRPr="0036545B">
              <w:rPr>
                <w:rFonts w:ascii="Verdana" w:hAnsi="Verdana"/>
              </w:rPr>
              <w:fldChar w:fldCharType="end"/>
            </w:r>
          </w:p>
        </w:tc>
      </w:tr>
    </w:tbl>
    <w:p w14:paraId="5B418993" w14:textId="77777777" w:rsidR="00CA249D" w:rsidRPr="00B27110" w:rsidRDefault="00CA249D" w:rsidP="00CA249D">
      <w:pPr>
        <w:pStyle w:val="Qstablespacer"/>
        <w:ind w:left="851"/>
        <w:rPr>
          <w:rFonts w:ascii="Verdana" w:hAnsi="Verdana"/>
        </w:rPr>
      </w:pPr>
    </w:p>
    <w:p w14:paraId="5B418994" w14:textId="77777777" w:rsidR="00CA249D" w:rsidRPr="00B27110" w:rsidRDefault="00CA249D" w:rsidP="00CA249D">
      <w:pPr>
        <w:pStyle w:val="Qstablespacer"/>
        <w:ind w:left="851"/>
        <w:rPr>
          <w:rFonts w:ascii="Verdana" w:hAnsi="Verdana"/>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CA249D" w:rsidRPr="00B27110" w14:paraId="5B418997" w14:textId="77777777" w:rsidTr="0028084E">
        <w:trPr>
          <w:trHeight w:hRule="exact" w:val="1191"/>
        </w:trPr>
        <w:tc>
          <w:tcPr>
            <w:tcW w:w="1701" w:type="dxa"/>
            <w:tcBorders>
              <w:top w:val="single" w:sz="4" w:space="0" w:color="auto"/>
              <w:left w:val="single" w:sz="4" w:space="0" w:color="auto"/>
              <w:bottom w:val="single" w:sz="4" w:space="0" w:color="auto"/>
              <w:right w:val="single" w:sz="12" w:space="0" w:color="C0C0C0"/>
            </w:tcBorders>
          </w:tcPr>
          <w:p w14:paraId="5B418995" w14:textId="77777777" w:rsidR="00CA249D" w:rsidRPr="00B27110" w:rsidRDefault="00CA249D" w:rsidP="0028084E">
            <w:pPr>
              <w:pStyle w:val="Qsprompt"/>
              <w:spacing w:before="40"/>
              <w:rPr>
                <w:rFonts w:ascii="Verdana" w:hAnsi="Verdana"/>
              </w:rPr>
            </w:pPr>
            <w:r w:rsidRPr="00B27110">
              <w:rPr>
                <w:rFonts w:ascii="Verdana" w:hAnsi="Verdana"/>
              </w:rPr>
              <w:t>Signature</w:t>
            </w:r>
          </w:p>
        </w:tc>
        <w:tc>
          <w:tcPr>
            <w:tcW w:w="5387" w:type="dxa"/>
            <w:tcBorders>
              <w:left w:val="nil"/>
              <w:bottom w:val="single" w:sz="4" w:space="0" w:color="auto"/>
            </w:tcBorders>
          </w:tcPr>
          <w:p w14:paraId="5B418996" w14:textId="77777777" w:rsidR="00CA249D" w:rsidRPr="00B27110" w:rsidRDefault="00CA249D" w:rsidP="0028084E">
            <w:pPr>
              <w:pStyle w:val="Question"/>
              <w:tabs>
                <w:tab w:val="clear" w:pos="284"/>
                <w:tab w:val="left" w:pos="1418"/>
                <w:tab w:val="left" w:pos="2552"/>
              </w:tabs>
              <w:ind w:left="28" w:firstLine="0"/>
              <w:rPr>
                <w:rFonts w:ascii="Verdana" w:hAnsi="Verdana"/>
                <w:color w:val="000080"/>
              </w:rPr>
            </w:pPr>
          </w:p>
        </w:tc>
      </w:tr>
    </w:tbl>
    <w:p w14:paraId="5B418998" w14:textId="77777777" w:rsidR="00CA249D" w:rsidRPr="00B27110" w:rsidRDefault="00CA249D" w:rsidP="00CA249D">
      <w:pPr>
        <w:pStyle w:val="Qstablespacer"/>
        <w:ind w:left="851"/>
        <w:rPr>
          <w:rFonts w:ascii="Verdana" w:hAnsi="Verdana"/>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2276"/>
      </w:tblGrid>
      <w:tr w:rsidR="00CA249D" w:rsidRPr="00B27110" w14:paraId="5B41899B" w14:textId="77777777" w:rsidTr="0028084E">
        <w:trPr>
          <w:trHeight w:hRule="exact" w:val="397"/>
        </w:trPr>
        <w:tc>
          <w:tcPr>
            <w:tcW w:w="1701" w:type="dxa"/>
            <w:tcBorders>
              <w:top w:val="single" w:sz="4" w:space="0" w:color="auto"/>
              <w:left w:val="single" w:sz="4" w:space="0" w:color="auto"/>
              <w:bottom w:val="single" w:sz="4" w:space="0" w:color="auto"/>
              <w:right w:val="single" w:sz="12" w:space="0" w:color="C0C0C0"/>
            </w:tcBorders>
            <w:vAlign w:val="center"/>
          </w:tcPr>
          <w:p w14:paraId="5B418999" w14:textId="77777777" w:rsidR="00CA249D" w:rsidRPr="00B27110" w:rsidRDefault="00CA249D" w:rsidP="0028084E">
            <w:pPr>
              <w:pStyle w:val="Qsprompt"/>
              <w:rPr>
                <w:rFonts w:ascii="Verdana" w:hAnsi="Verdana"/>
              </w:rPr>
            </w:pPr>
            <w:r w:rsidRPr="00B27110">
              <w:rPr>
                <w:rFonts w:ascii="Verdana" w:hAnsi="Verdana"/>
              </w:rPr>
              <w:t>Date</w:t>
            </w:r>
          </w:p>
        </w:tc>
        <w:tc>
          <w:tcPr>
            <w:tcW w:w="2276" w:type="dxa"/>
            <w:tcBorders>
              <w:left w:val="nil"/>
              <w:bottom w:val="single" w:sz="4" w:space="0" w:color="auto"/>
            </w:tcBorders>
            <w:vAlign w:val="center"/>
          </w:tcPr>
          <w:p w14:paraId="5B41899A" w14:textId="77777777" w:rsidR="00CA249D" w:rsidRPr="00B27110" w:rsidRDefault="00CA249D" w:rsidP="0028084E">
            <w:pPr>
              <w:pStyle w:val="Question"/>
              <w:tabs>
                <w:tab w:val="clear" w:pos="284"/>
                <w:tab w:val="left" w:pos="1418"/>
                <w:tab w:val="left" w:pos="2552"/>
              </w:tabs>
              <w:spacing w:before="0" w:after="0"/>
              <w:ind w:left="28" w:firstLine="0"/>
              <w:rPr>
                <w:rFonts w:ascii="Verdana" w:hAnsi="Verdana"/>
                <w:color w:val="808080"/>
              </w:rPr>
            </w:pPr>
            <w:r w:rsidRPr="00B27110">
              <w:rPr>
                <w:rFonts w:ascii="Verdana" w:hAnsi="Verdana"/>
                <w:color w:val="808080"/>
              </w:rPr>
              <w:fldChar w:fldCharType="begin">
                <w:ffData>
                  <w:name w:val="Text1"/>
                  <w:enabled/>
                  <w:calcOnExit w:val="0"/>
                  <w:textInput>
                    <w:default w:val="dd/mm/yy"/>
                  </w:textInput>
                </w:ffData>
              </w:fldChar>
            </w:r>
            <w:bookmarkStart w:id="25" w:name="Text1"/>
            <w:r w:rsidRPr="00B27110">
              <w:rPr>
                <w:rFonts w:ascii="Verdana" w:hAnsi="Verdana"/>
                <w:color w:val="808080"/>
              </w:rPr>
              <w:instrText xml:space="preserve"> FORMTEXT </w:instrText>
            </w:r>
            <w:r w:rsidRPr="00B27110">
              <w:rPr>
                <w:rFonts w:ascii="Verdana" w:hAnsi="Verdana"/>
                <w:color w:val="808080"/>
              </w:rPr>
            </w:r>
            <w:r w:rsidRPr="00B27110">
              <w:rPr>
                <w:rFonts w:ascii="Verdana" w:hAnsi="Verdana"/>
                <w:color w:val="808080"/>
              </w:rPr>
              <w:fldChar w:fldCharType="separate"/>
            </w:r>
            <w:r w:rsidRPr="00B27110">
              <w:rPr>
                <w:rFonts w:ascii="Verdana" w:hAnsi="Verdana"/>
                <w:noProof/>
                <w:color w:val="808080"/>
              </w:rPr>
              <w:t>dd/mm/yy</w:t>
            </w:r>
            <w:r w:rsidRPr="00B27110">
              <w:rPr>
                <w:rFonts w:ascii="Verdana" w:hAnsi="Verdana"/>
                <w:color w:val="808080"/>
              </w:rPr>
              <w:fldChar w:fldCharType="end"/>
            </w:r>
            <w:bookmarkEnd w:id="25"/>
          </w:p>
        </w:tc>
      </w:tr>
    </w:tbl>
    <w:p w14:paraId="5B41899C" w14:textId="77777777" w:rsidR="000950E7" w:rsidRPr="000950E7" w:rsidRDefault="000950E7" w:rsidP="000950E7">
      <w:pPr>
        <w:pStyle w:val="QuestionnoteChar"/>
        <w:rPr>
          <w:rFonts w:ascii="Verdana" w:hAnsi="Verdana"/>
        </w:rPr>
      </w:pPr>
    </w:p>
    <w:p w14:paraId="5B41899D" w14:textId="77777777" w:rsidR="00CA249D" w:rsidRDefault="00CA249D" w:rsidP="000950E7">
      <w:pPr>
        <w:pStyle w:val="QuestionnoteChar"/>
        <w:rPr>
          <w:rFonts w:ascii="Verdana" w:hAnsi="Verdana"/>
          <w:b/>
          <w:sz w:val="20"/>
        </w:rPr>
      </w:pPr>
    </w:p>
    <w:p w14:paraId="5B41899E" w14:textId="77777777" w:rsidR="00CA249D" w:rsidRDefault="00CA249D" w:rsidP="000950E7">
      <w:pPr>
        <w:pStyle w:val="QuestionnoteChar"/>
        <w:rPr>
          <w:rFonts w:ascii="Verdana" w:hAnsi="Verdana"/>
          <w:b/>
          <w:sz w:val="20"/>
        </w:rPr>
      </w:pPr>
    </w:p>
    <w:p w14:paraId="5B41899F" w14:textId="77777777" w:rsidR="00BB3887" w:rsidRDefault="00BB3887">
      <w:pPr>
        <w:rPr>
          <w:rFonts w:ascii="Verdana" w:eastAsia="Times New Roman" w:hAnsi="Verdana" w:cs="Times New Roman"/>
          <w:b/>
          <w:sz w:val="20"/>
          <w:szCs w:val="20"/>
          <w:lang w:eastAsia="en-GB"/>
        </w:rPr>
      </w:pPr>
      <w:r>
        <w:rPr>
          <w:rFonts w:ascii="Verdana" w:hAnsi="Verdana"/>
          <w:b/>
          <w:sz w:val="20"/>
        </w:rPr>
        <w:br w:type="page"/>
      </w:r>
    </w:p>
    <w:p w14:paraId="5B4189A0" w14:textId="77777777" w:rsidR="009D49DD" w:rsidRPr="000950E7" w:rsidRDefault="009D49DD" w:rsidP="000950E7">
      <w:pPr>
        <w:pStyle w:val="QuestionnoteChar"/>
        <w:rPr>
          <w:rFonts w:ascii="Verdana" w:hAnsi="Verdana"/>
          <w:b/>
          <w:sz w:val="20"/>
        </w:rPr>
      </w:pPr>
      <w:r w:rsidRPr="000950E7">
        <w:rPr>
          <w:rFonts w:ascii="Verdana" w:hAnsi="Verdana"/>
          <w:b/>
          <w:sz w:val="20"/>
        </w:rPr>
        <w:lastRenderedPageBreak/>
        <w:t xml:space="preserve">Declaration of </w:t>
      </w:r>
      <w:r w:rsidR="00F160EC">
        <w:rPr>
          <w:rFonts w:ascii="Verdana" w:hAnsi="Verdana"/>
          <w:b/>
          <w:sz w:val="20"/>
        </w:rPr>
        <w:t>A</w:t>
      </w:r>
      <w:r w:rsidRPr="000950E7">
        <w:rPr>
          <w:rFonts w:ascii="Verdana" w:hAnsi="Verdana"/>
          <w:b/>
          <w:sz w:val="20"/>
        </w:rPr>
        <w:t xml:space="preserve">pplicant </w:t>
      </w:r>
      <w:r w:rsidR="00AB574C">
        <w:rPr>
          <w:rFonts w:ascii="Verdana" w:hAnsi="Verdana"/>
          <w:b/>
          <w:sz w:val="20"/>
        </w:rPr>
        <w:t>f</w:t>
      </w:r>
      <w:r w:rsidRPr="000950E7">
        <w:rPr>
          <w:rFonts w:ascii="Verdana" w:hAnsi="Verdana"/>
          <w:b/>
          <w:sz w:val="20"/>
        </w:rPr>
        <w:t xml:space="preserve">irm / </w:t>
      </w:r>
      <w:r w:rsidR="00F160EC">
        <w:rPr>
          <w:rFonts w:ascii="Verdana" w:hAnsi="Verdana"/>
          <w:b/>
          <w:sz w:val="20"/>
        </w:rPr>
        <w:t>P</w:t>
      </w:r>
      <w:r w:rsidRPr="000950E7">
        <w:rPr>
          <w:rFonts w:ascii="Verdana" w:hAnsi="Verdana"/>
          <w:b/>
          <w:sz w:val="20"/>
        </w:rPr>
        <w:t xml:space="preserve">ayment </w:t>
      </w:r>
      <w:r w:rsidR="00F160EC">
        <w:rPr>
          <w:rFonts w:ascii="Verdana" w:hAnsi="Verdana"/>
          <w:b/>
          <w:sz w:val="20"/>
        </w:rPr>
        <w:t>I</w:t>
      </w:r>
      <w:r w:rsidRPr="000950E7">
        <w:rPr>
          <w:rFonts w:ascii="Verdana" w:hAnsi="Verdana"/>
          <w:b/>
          <w:sz w:val="20"/>
        </w:rPr>
        <w:t>nstitution</w:t>
      </w:r>
    </w:p>
    <w:p w14:paraId="5B4189A1" w14:textId="77777777" w:rsidR="009D49DD" w:rsidRDefault="009D49DD" w:rsidP="000864C0">
      <w:pPr>
        <w:pStyle w:val="QuestionnoteChar"/>
        <w:jc w:val="both"/>
        <w:rPr>
          <w:rFonts w:ascii="Verdana" w:hAnsi="Verdana"/>
        </w:rPr>
      </w:pPr>
      <w:r w:rsidRPr="009D49DD">
        <w:rPr>
          <w:rFonts w:ascii="Verdana" w:hAnsi="Verdana"/>
        </w:rPr>
        <w:t xml:space="preserve">It is a criminal offence (under the PSRs) to knowingly or recklessly give us information which is false or misleading. If necessary, appropriate professional advice should be sought before supplying </w:t>
      </w:r>
      <w:r w:rsidR="001F505B">
        <w:rPr>
          <w:rFonts w:ascii="Verdana" w:hAnsi="Verdana"/>
        </w:rPr>
        <w:t>i</w:t>
      </w:r>
      <w:r w:rsidRPr="009D49DD">
        <w:rPr>
          <w:rFonts w:ascii="Verdana" w:hAnsi="Verdana"/>
        </w:rPr>
        <w:t>nformation to us.</w:t>
      </w:r>
    </w:p>
    <w:p w14:paraId="5B4189A2" w14:textId="77777777" w:rsidR="00D0429D" w:rsidRPr="009D49DD" w:rsidRDefault="00D0429D" w:rsidP="000864C0">
      <w:pPr>
        <w:pStyle w:val="QuestionnoteChar"/>
        <w:jc w:val="both"/>
        <w:rPr>
          <w:rFonts w:ascii="Verdana" w:hAnsi="Verdana"/>
        </w:rPr>
      </w:pPr>
    </w:p>
    <w:p w14:paraId="5B4189A3" w14:textId="77777777" w:rsidR="009D49DD" w:rsidRDefault="009D49DD" w:rsidP="000864C0">
      <w:pPr>
        <w:pStyle w:val="QuestionnoteChar"/>
        <w:jc w:val="both"/>
        <w:rPr>
          <w:rFonts w:ascii="Verdana" w:hAnsi="Verdana"/>
        </w:rPr>
      </w:pPr>
      <w:r w:rsidRPr="009D49DD">
        <w:rPr>
          <w:rFonts w:ascii="Verdana" w:hAnsi="Verdana"/>
        </w:rPr>
        <w:t xml:space="preserve">All information that the FCA might reasonably consider relevant to this notification should be supplied to the FCA. It should not be assumed that information is known to the FCA merely because it is in the public domain or has previously been disclosed to the FCA or another regulatory body, and the applicant is not entitled to assume that, in assessing this application, the FCA will check its existing records in respect of (or for information relating to) the applicant or persons connected to it. If there is any doubt about the relevance of information, it should be included. </w:t>
      </w:r>
    </w:p>
    <w:p w14:paraId="5B4189A4" w14:textId="77777777" w:rsidR="00D0429D" w:rsidRPr="009D49DD" w:rsidRDefault="00D0429D" w:rsidP="000864C0">
      <w:pPr>
        <w:pStyle w:val="QuestionnoteChar"/>
        <w:jc w:val="both"/>
        <w:rPr>
          <w:rFonts w:ascii="Verdana" w:hAnsi="Verdana"/>
        </w:rPr>
      </w:pPr>
    </w:p>
    <w:p w14:paraId="5B4189A5" w14:textId="77777777" w:rsidR="009D49DD" w:rsidRDefault="009D49DD" w:rsidP="000864C0">
      <w:pPr>
        <w:pStyle w:val="QuestionnoteChar"/>
        <w:jc w:val="both"/>
        <w:rPr>
          <w:rFonts w:ascii="Verdana" w:hAnsi="Verdana"/>
        </w:rPr>
      </w:pPr>
      <w:r w:rsidRPr="009D49DD">
        <w:rPr>
          <w:rFonts w:ascii="Verdana" w:hAnsi="Verdana"/>
        </w:rPr>
        <w:t>You must notify us without delay of any material change to the information provided. Failure to notify us without delay of any material change or inaccuracy is a breach of the PSRs, may result in a delay in the application process and may also call into question whether the applicant</w:t>
      </w:r>
      <w:r w:rsidR="001F505B">
        <w:rPr>
          <w:rFonts w:ascii="Verdana" w:hAnsi="Verdana"/>
        </w:rPr>
        <w:t xml:space="preserve"> firm</w:t>
      </w:r>
      <w:r w:rsidRPr="009D49DD">
        <w:rPr>
          <w:rFonts w:ascii="Verdana" w:hAnsi="Verdana"/>
        </w:rPr>
        <w:t xml:space="preserve"> meets the conditions for registration or authorisation.</w:t>
      </w:r>
    </w:p>
    <w:p w14:paraId="5B4189A6" w14:textId="77777777" w:rsidR="00D0429D" w:rsidRPr="009D49DD" w:rsidRDefault="00D0429D" w:rsidP="000864C0">
      <w:pPr>
        <w:pStyle w:val="QuestionnoteChar"/>
        <w:jc w:val="both"/>
        <w:rPr>
          <w:rFonts w:ascii="Verdana" w:hAnsi="Verdana"/>
        </w:rPr>
      </w:pPr>
    </w:p>
    <w:p w14:paraId="5B4189A7" w14:textId="77777777" w:rsidR="00D0429D" w:rsidRDefault="009D49DD" w:rsidP="000864C0">
      <w:pPr>
        <w:pStyle w:val="QuestionnoteChar"/>
        <w:jc w:val="both"/>
        <w:rPr>
          <w:rFonts w:ascii="Verdana" w:hAnsi="Verdana"/>
        </w:rPr>
      </w:pPr>
      <w:r w:rsidRPr="009D49DD">
        <w:rPr>
          <w:rFonts w:ascii="Verdana" w:hAnsi="Verdana"/>
        </w:rPr>
        <w:t xml:space="preserve">In making this application the applicant firm believes </w:t>
      </w:r>
      <w:proofErr w:type="gramStart"/>
      <w:r w:rsidRPr="009D49DD">
        <w:rPr>
          <w:rFonts w:ascii="Verdana" w:hAnsi="Verdana"/>
        </w:rPr>
        <w:t>on the basis of</w:t>
      </w:r>
      <w:proofErr w:type="gramEnd"/>
      <w:r w:rsidRPr="009D49DD">
        <w:rPr>
          <w:rFonts w:ascii="Verdana" w:hAnsi="Verdana"/>
        </w:rPr>
        <w:t xml:space="preserve"> due and diligent enquiry that the individual is a fit and proper person. The firm also believes, </w:t>
      </w:r>
      <w:proofErr w:type="gramStart"/>
      <w:r w:rsidRPr="009D49DD">
        <w:rPr>
          <w:rFonts w:ascii="Verdana" w:hAnsi="Verdana"/>
        </w:rPr>
        <w:t>on the basis of</w:t>
      </w:r>
      <w:proofErr w:type="gramEnd"/>
      <w:r w:rsidRPr="009D49DD">
        <w:rPr>
          <w:rFonts w:ascii="Verdana" w:hAnsi="Verdana"/>
        </w:rPr>
        <w:t xml:space="preserve"> due and diligent enquiry, that the individual is competent to fulfil the duties required.</w:t>
      </w:r>
    </w:p>
    <w:p w14:paraId="5B4189A8" w14:textId="77777777" w:rsidR="009D49DD" w:rsidRDefault="009D49DD" w:rsidP="000864C0">
      <w:pPr>
        <w:pStyle w:val="QuestionnoteChar"/>
        <w:jc w:val="both"/>
        <w:rPr>
          <w:rFonts w:ascii="Verdana" w:hAnsi="Verdana"/>
        </w:rPr>
      </w:pPr>
      <w:r w:rsidRPr="009D49DD">
        <w:rPr>
          <w:rFonts w:ascii="Verdana" w:hAnsi="Verdana"/>
        </w:rPr>
        <w:br/>
        <w:t xml:space="preserve">I confirm that the information in this </w:t>
      </w:r>
      <w:r w:rsidR="003025DF">
        <w:rPr>
          <w:rFonts w:ascii="Verdana" w:hAnsi="Verdana"/>
        </w:rPr>
        <w:t>f</w:t>
      </w:r>
      <w:r w:rsidRPr="009D49DD">
        <w:rPr>
          <w:rFonts w:ascii="Verdana" w:hAnsi="Verdana"/>
        </w:rPr>
        <w:t xml:space="preserve">orm is accurate and complete to the </w:t>
      </w:r>
      <w:r w:rsidR="00F160EC">
        <w:rPr>
          <w:rFonts w:ascii="Verdana" w:hAnsi="Verdana"/>
        </w:rPr>
        <w:t>best of my knowledge and belief.</w:t>
      </w:r>
    </w:p>
    <w:p w14:paraId="5B4189A9" w14:textId="77777777" w:rsidR="00F160EC" w:rsidRPr="009D49DD" w:rsidRDefault="00F160EC" w:rsidP="000864C0">
      <w:pPr>
        <w:pStyle w:val="QuestionnoteChar"/>
        <w:jc w:val="both"/>
        <w:rPr>
          <w:rFonts w:ascii="Verdana" w:hAnsi="Verdana"/>
        </w:rPr>
      </w:pPr>
    </w:p>
    <w:p w14:paraId="5B4189AA" w14:textId="77777777" w:rsidR="009D49DD" w:rsidRDefault="009D49DD" w:rsidP="000864C0">
      <w:pPr>
        <w:pStyle w:val="QuestionnoteChar"/>
        <w:jc w:val="both"/>
        <w:rPr>
          <w:rFonts w:ascii="Verdana" w:hAnsi="Verdana"/>
        </w:rPr>
      </w:pPr>
      <w:r w:rsidRPr="009D49DD">
        <w:rPr>
          <w:rFonts w:ascii="Verdana" w:hAnsi="Verdana"/>
        </w:rPr>
        <w:t xml:space="preserve">I confirm that I have authority to make this application, and sign this </w:t>
      </w:r>
      <w:r w:rsidR="003025DF">
        <w:rPr>
          <w:rFonts w:ascii="Verdana" w:hAnsi="Verdana"/>
        </w:rPr>
        <w:t>f</w:t>
      </w:r>
      <w:r w:rsidRPr="009D49DD">
        <w:rPr>
          <w:rFonts w:ascii="Verdana" w:hAnsi="Verdana"/>
        </w:rPr>
        <w:t xml:space="preserve">orm, on behalf of the applicant firm(s). I also confirm that a copy of this </w:t>
      </w:r>
      <w:r w:rsidR="003025DF">
        <w:rPr>
          <w:rFonts w:ascii="Verdana" w:hAnsi="Verdana"/>
        </w:rPr>
        <w:t>f</w:t>
      </w:r>
      <w:r w:rsidRPr="009D49DD">
        <w:rPr>
          <w:rFonts w:ascii="Verdana" w:hAnsi="Verdana"/>
        </w:rPr>
        <w:t xml:space="preserve">orm, as submitted to the FCA, will be sent to each of those firms at the same time as submitting the </w:t>
      </w:r>
      <w:r w:rsidR="003025DF">
        <w:rPr>
          <w:rFonts w:ascii="Verdana" w:hAnsi="Verdana"/>
        </w:rPr>
        <w:t>f</w:t>
      </w:r>
      <w:r w:rsidRPr="009D49DD">
        <w:rPr>
          <w:rFonts w:ascii="Verdana" w:hAnsi="Verdana"/>
        </w:rPr>
        <w:t>orm to the FCA.</w:t>
      </w:r>
    </w:p>
    <w:p w14:paraId="5B4189AB" w14:textId="77777777" w:rsidR="000950E7" w:rsidRDefault="000950E7" w:rsidP="000864C0">
      <w:pPr>
        <w:pStyle w:val="QuestionnoteChar"/>
        <w:jc w:val="both"/>
        <w:rPr>
          <w:rFonts w:ascii="Verdana" w:hAnsi="Verdana"/>
        </w:rPr>
      </w:pPr>
    </w:p>
    <w:p w14:paraId="5B4189AC" w14:textId="77777777" w:rsidR="002B217F" w:rsidRPr="002B217F" w:rsidRDefault="002B217F" w:rsidP="000864C0">
      <w:pPr>
        <w:pStyle w:val="QuestionnoteChar"/>
        <w:jc w:val="both"/>
        <w:rPr>
          <w:rFonts w:ascii="Verdana" w:hAnsi="Verdana"/>
          <w:b/>
        </w:rPr>
      </w:pPr>
      <w:r w:rsidRPr="002B217F">
        <w:rPr>
          <w:rFonts w:ascii="Verdana" w:hAnsi="Verdana"/>
          <w:b/>
        </w:rPr>
        <w:t>I confirm</w:t>
      </w:r>
      <w:r>
        <w:rPr>
          <w:rFonts w:ascii="Verdana" w:hAnsi="Verdana"/>
          <w:b/>
        </w:rPr>
        <w:t xml:space="preserve"> that I am legally authorised to sign on behalf of the applicant firm. </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2B217F" w:rsidRPr="0036545B" w14:paraId="5B4189AF" w14:textId="77777777" w:rsidTr="0028084E">
        <w:trPr>
          <w:trHeight w:hRule="exact" w:val="397"/>
        </w:trPr>
        <w:tc>
          <w:tcPr>
            <w:tcW w:w="1701" w:type="dxa"/>
            <w:tcBorders>
              <w:top w:val="single" w:sz="4" w:space="0" w:color="auto"/>
              <w:left w:val="single" w:sz="4" w:space="0" w:color="auto"/>
              <w:bottom w:val="single" w:sz="4" w:space="0" w:color="auto"/>
              <w:right w:val="single" w:sz="12" w:space="0" w:color="C0C0C0"/>
            </w:tcBorders>
            <w:vAlign w:val="center"/>
          </w:tcPr>
          <w:p w14:paraId="5B4189AD" w14:textId="77777777" w:rsidR="002B217F" w:rsidRPr="0036545B" w:rsidRDefault="002B217F" w:rsidP="002B217F">
            <w:pPr>
              <w:pStyle w:val="Qsprompt"/>
              <w:rPr>
                <w:rFonts w:ascii="Verdana" w:hAnsi="Verdana"/>
              </w:rPr>
            </w:pPr>
            <w:r w:rsidRPr="0036545B">
              <w:rPr>
                <w:rFonts w:ascii="Verdana" w:hAnsi="Verdana"/>
              </w:rPr>
              <w:t>Name</w:t>
            </w:r>
          </w:p>
        </w:tc>
        <w:tc>
          <w:tcPr>
            <w:tcW w:w="5387" w:type="dxa"/>
            <w:tcBorders>
              <w:left w:val="nil"/>
              <w:bottom w:val="single" w:sz="4" w:space="0" w:color="auto"/>
            </w:tcBorders>
            <w:vAlign w:val="center"/>
          </w:tcPr>
          <w:p w14:paraId="5B4189AE" w14:textId="77777777" w:rsidR="002B217F" w:rsidRPr="0036545B" w:rsidRDefault="002B217F" w:rsidP="002B217F">
            <w:pPr>
              <w:pStyle w:val="Question"/>
              <w:tabs>
                <w:tab w:val="clear" w:pos="284"/>
                <w:tab w:val="left" w:pos="1418"/>
                <w:tab w:val="left" w:pos="2552"/>
              </w:tabs>
              <w:spacing w:before="0" w:after="0"/>
              <w:ind w:left="28" w:firstLine="0"/>
              <w:rPr>
                <w:rFonts w:ascii="Verdana" w:hAnsi="Verdana"/>
              </w:rPr>
            </w:pPr>
            <w:r w:rsidRPr="0036545B">
              <w:rPr>
                <w:rFonts w:ascii="Verdana" w:hAnsi="Verdana"/>
              </w:rPr>
              <w:fldChar w:fldCharType="begin">
                <w:ffData>
                  <w:name w:val="Text1"/>
                  <w:enabled/>
                  <w:calcOnExit w:val="0"/>
                  <w:textInput/>
                </w:ffData>
              </w:fldChar>
            </w:r>
            <w:r w:rsidRPr="0036545B">
              <w:rPr>
                <w:rFonts w:ascii="Verdana" w:hAnsi="Verdana"/>
              </w:rPr>
              <w:instrText xml:space="preserve"> FORMTEXT </w:instrText>
            </w:r>
            <w:r w:rsidRPr="0036545B">
              <w:rPr>
                <w:rFonts w:ascii="Verdana" w:hAnsi="Verdana"/>
              </w:rPr>
            </w:r>
            <w:r w:rsidRPr="0036545B">
              <w:rPr>
                <w:rFonts w:ascii="Verdana" w:hAnsi="Verdana"/>
              </w:rPr>
              <w:fldChar w:fldCharType="separate"/>
            </w:r>
            <w:r w:rsidRPr="0036545B">
              <w:rPr>
                <w:rFonts w:ascii="Verdana" w:hAnsi="Verdana"/>
                <w:noProof/>
              </w:rPr>
              <w:t> </w:t>
            </w:r>
            <w:r w:rsidRPr="0036545B">
              <w:rPr>
                <w:rFonts w:ascii="Verdana" w:hAnsi="Verdana"/>
                <w:noProof/>
              </w:rPr>
              <w:t> </w:t>
            </w:r>
            <w:r w:rsidRPr="0036545B">
              <w:rPr>
                <w:rFonts w:ascii="Verdana" w:hAnsi="Verdana"/>
                <w:noProof/>
              </w:rPr>
              <w:t> </w:t>
            </w:r>
            <w:r w:rsidRPr="0036545B">
              <w:rPr>
                <w:rFonts w:ascii="Verdana" w:hAnsi="Verdana"/>
                <w:noProof/>
              </w:rPr>
              <w:t> </w:t>
            </w:r>
            <w:r w:rsidRPr="0036545B">
              <w:rPr>
                <w:rFonts w:ascii="Verdana" w:hAnsi="Verdana"/>
                <w:noProof/>
              </w:rPr>
              <w:t> </w:t>
            </w:r>
            <w:r w:rsidRPr="0036545B">
              <w:rPr>
                <w:rFonts w:ascii="Verdana" w:hAnsi="Verdana"/>
              </w:rPr>
              <w:fldChar w:fldCharType="end"/>
            </w:r>
          </w:p>
        </w:tc>
      </w:tr>
    </w:tbl>
    <w:p w14:paraId="5B4189B0" w14:textId="77777777" w:rsidR="002B217F" w:rsidRPr="0036545B" w:rsidRDefault="002B217F" w:rsidP="002B217F">
      <w:pPr>
        <w:pStyle w:val="Qstablespacer"/>
        <w:ind w:left="851"/>
        <w:rPr>
          <w:rFonts w:ascii="Verdana" w:hAnsi="Verdana"/>
        </w:rPr>
      </w:pPr>
    </w:p>
    <w:p w14:paraId="5B4189B1" w14:textId="77777777" w:rsidR="002B217F" w:rsidRPr="00B27110" w:rsidRDefault="002B217F" w:rsidP="002B217F">
      <w:pPr>
        <w:pStyle w:val="Qstablespacer"/>
        <w:ind w:left="851"/>
        <w:rPr>
          <w:rFonts w:ascii="Verdana" w:hAnsi="Verdana"/>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2B217F" w:rsidRPr="00B27110" w14:paraId="5B4189B4" w14:textId="77777777" w:rsidTr="0028084E">
        <w:trPr>
          <w:trHeight w:hRule="exact" w:val="1191"/>
        </w:trPr>
        <w:tc>
          <w:tcPr>
            <w:tcW w:w="1701" w:type="dxa"/>
            <w:tcBorders>
              <w:top w:val="single" w:sz="4" w:space="0" w:color="auto"/>
              <w:left w:val="single" w:sz="4" w:space="0" w:color="auto"/>
              <w:bottom w:val="single" w:sz="4" w:space="0" w:color="auto"/>
              <w:right w:val="single" w:sz="12" w:space="0" w:color="C0C0C0"/>
            </w:tcBorders>
          </w:tcPr>
          <w:p w14:paraId="5B4189B2" w14:textId="77777777" w:rsidR="002B217F" w:rsidRPr="00B27110" w:rsidRDefault="002B217F" w:rsidP="0028084E">
            <w:pPr>
              <w:pStyle w:val="Qsprompt"/>
              <w:spacing w:before="40"/>
              <w:rPr>
                <w:rFonts w:ascii="Verdana" w:hAnsi="Verdana"/>
              </w:rPr>
            </w:pPr>
            <w:r w:rsidRPr="00B27110">
              <w:rPr>
                <w:rFonts w:ascii="Verdana" w:hAnsi="Verdana"/>
              </w:rPr>
              <w:t>Signature</w:t>
            </w:r>
          </w:p>
        </w:tc>
        <w:tc>
          <w:tcPr>
            <w:tcW w:w="5387" w:type="dxa"/>
            <w:tcBorders>
              <w:left w:val="nil"/>
              <w:bottom w:val="single" w:sz="4" w:space="0" w:color="auto"/>
            </w:tcBorders>
          </w:tcPr>
          <w:p w14:paraId="5B4189B3" w14:textId="77777777" w:rsidR="002B217F" w:rsidRPr="00B27110" w:rsidRDefault="002B217F" w:rsidP="0028084E">
            <w:pPr>
              <w:pStyle w:val="Question"/>
              <w:tabs>
                <w:tab w:val="clear" w:pos="284"/>
                <w:tab w:val="left" w:pos="1418"/>
                <w:tab w:val="left" w:pos="2552"/>
              </w:tabs>
              <w:ind w:left="28" w:firstLine="0"/>
              <w:rPr>
                <w:rFonts w:ascii="Verdana" w:hAnsi="Verdana"/>
                <w:color w:val="000080"/>
              </w:rPr>
            </w:pPr>
          </w:p>
        </w:tc>
      </w:tr>
    </w:tbl>
    <w:p w14:paraId="5B4189B5" w14:textId="77777777" w:rsidR="002B217F" w:rsidRPr="00B27110" w:rsidRDefault="002B217F" w:rsidP="002B217F">
      <w:pPr>
        <w:pStyle w:val="Qstablespacer"/>
        <w:ind w:left="851"/>
        <w:rPr>
          <w:rFonts w:ascii="Verdana" w:hAnsi="Verdana"/>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2276"/>
      </w:tblGrid>
      <w:tr w:rsidR="002B217F" w:rsidRPr="00B27110" w14:paraId="5B4189B8" w14:textId="77777777" w:rsidTr="0028084E">
        <w:trPr>
          <w:trHeight w:hRule="exact" w:val="397"/>
        </w:trPr>
        <w:tc>
          <w:tcPr>
            <w:tcW w:w="1701" w:type="dxa"/>
            <w:tcBorders>
              <w:top w:val="single" w:sz="4" w:space="0" w:color="auto"/>
              <w:left w:val="single" w:sz="4" w:space="0" w:color="auto"/>
              <w:bottom w:val="single" w:sz="4" w:space="0" w:color="auto"/>
              <w:right w:val="single" w:sz="12" w:space="0" w:color="C0C0C0"/>
            </w:tcBorders>
            <w:vAlign w:val="center"/>
          </w:tcPr>
          <w:p w14:paraId="5B4189B6" w14:textId="77777777" w:rsidR="002B217F" w:rsidRPr="00B27110" w:rsidRDefault="002B217F" w:rsidP="0028084E">
            <w:pPr>
              <w:pStyle w:val="Qsprompt"/>
              <w:rPr>
                <w:rFonts w:ascii="Verdana" w:hAnsi="Verdana"/>
              </w:rPr>
            </w:pPr>
            <w:r w:rsidRPr="00B27110">
              <w:rPr>
                <w:rFonts w:ascii="Verdana" w:hAnsi="Verdana"/>
              </w:rPr>
              <w:t>Date</w:t>
            </w:r>
          </w:p>
        </w:tc>
        <w:tc>
          <w:tcPr>
            <w:tcW w:w="2276" w:type="dxa"/>
            <w:tcBorders>
              <w:left w:val="nil"/>
              <w:bottom w:val="single" w:sz="4" w:space="0" w:color="auto"/>
            </w:tcBorders>
            <w:vAlign w:val="center"/>
          </w:tcPr>
          <w:p w14:paraId="5B4189B7" w14:textId="77777777" w:rsidR="002B217F" w:rsidRPr="00B27110" w:rsidRDefault="002B217F" w:rsidP="0028084E">
            <w:pPr>
              <w:pStyle w:val="Question"/>
              <w:tabs>
                <w:tab w:val="clear" w:pos="284"/>
                <w:tab w:val="left" w:pos="1418"/>
                <w:tab w:val="left" w:pos="2552"/>
              </w:tabs>
              <w:spacing w:before="0"/>
              <w:ind w:left="28" w:firstLine="0"/>
              <w:rPr>
                <w:rFonts w:ascii="Verdana" w:hAnsi="Verdana"/>
                <w:color w:val="808080"/>
              </w:rPr>
            </w:pPr>
            <w:r w:rsidRPr="00B27110">
              <w:rPr>
                <w:rFonts w:ascii="Verdana" w:hAnsi="Verdana"/>
                <w:color w:val="808080"/>
              </w:rPr>
              <w:fldChar w:fldCharType="begin">
                <w:ffData>
                  <w:name w:val="Text1"/>
                  <w:enabled/>
                  <w:calcOnExit w:val="0"/>
                  <w:textInput>
                    <w:default w:val="dd/mm/yy"/>
                  </w:textInput>
                </w:ffData>
              </w:fldChar>
            </w:r>
            <w:r w:rsidRPr="00B27110">
              <w:rPr>
                <w:rFonts w:ascii="Verdana" w:hAnsi="Verdana"/>
                <w:color w:val="808080"/>
              </w:rPr>
              <w:instrText xml:space="preserve"> FORMTEXT </w:instrText>
            </w:r>
            <w:r w:rsidRPr="00B27110">
              <w:rPr>
                <w:rFonts w:ascii="Verdana" w:hAnsi="Verdana"/>
                <w:color w:val="808080"/>
              </w:rPr>
            </w:r>
            <w:r w:rsidRPr="00B27110">
              <w:rPr>
                <w:rFonts w:ascii="Verdana" w:hAnsi="Verdana"/>
                <w:color w:val="808080"/>
              </w:rPr>
              <w:fldChar w:fldCharType="separate"/>
            </w:r>
            <w:r w:rsidRPr="00B27110">
              <w:rPr>
                <w:rFonts w:ascii="Verdana" w:hAnsi="Verdana"/>
                <w:noProof/>
                <w:color w:val="808080"/>
              </w:rPr>
              <w:t>dd/mm/yy</w:t>
            </w:r>
            <w:r w:rsidRPr="00B27110">
              <w:rPr>
                <w:rFonts w:ascii="Verdana" w:hAnsi="Verdana"/>
                <w:color w:val="808080"/>
              </w:rPr>
              <w:fldChar w:fldCharType="end"/>
            </w:r>
          </w:p>
        </w:tc>
      </w:tr>
    </w:tbl>
    <w:p w14:paraId="5B4189B9" w14:textId="77777777" w:rsidR="002B217F" w:rsidRDefault="002B217F" w:rsidP="009D49DD"/>
    <w:p w14:paraId="5B4189BA" w14:textId="77777777" w:rsidR="009D49DD" w:rsidRDefault="009D49DD"/>
    <w:sectPr w:rsidR="009D49DD" w:rsidSect="00B27110">
      <w:pgSz w:w="11901" w:h="16846" w:code="9"/>
      <w:pgMar w:top="1401" w:right="680" w:bottom="907" w:left="3402" w:header="567" w:footer="680" w:gutter="0"/>
      <w:cols w:space="720"/>
      <w:titlePg/>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B56ED48" w14:textId="77777777" w:rsidR="00ED68AC" w:rsidRDefault="00ED68AC">
      <w:pPr>
        <w:spacing w:after="0" w:line="240" w:lineRule="auto"/>
      </w:pPr>
      <w:r>
        <w:separator/>
      </w:r>
    </w:p>
  </w:endnote>
  <w:endnote w:type="continuationSeparator" w:id="0">
    <w:p w14:paraId="2DDAE14D" w14:textId="77777777" w:rsidR="00ED68AC" w:rsidRDefault="00ED68AC">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Arial">
    <w:panose1 w:val="020B0604020202020204"/>
    <w:charset w:val="00"/>
    <w:family w:val="swiss"/>
    <w:pitch w:val="variable"/>
    <w:sig w:usb0="E0002EFF" w:usb1="C000785B" w:usb2="00000009" w:usb3="00000000" w:csb0="000001FF" w:csb1="00000000"/>
  </w:font>
  <w:font w:name="Courier">
    <w:panose1 w:val="02070409020205020404"/>
    <w:charset w:val="00"/>
    <w:family w:val="modern"/>
    <w:notTrueType/>
    <w:pitch w:val="fixed"/>
    <w:sig w:usb0="00000003" w:usb1="00000000" w:usb2="00000000" w:usb3="00000000" w:csb0="00000001" w:csb1="00000000"/>
  </w:font>
  <w:font w:name="Arial Black">
    <w:panose1 w:val="020B0A04020102020204"/>
    <w:charset w:val="00"/>
    <w:family w:val="swiss"/>
    <w:pitch w:val="variable"/>
    <w:sig w:usb0="A00002AF" w:usb1="400078FB" w:usb2="00000000" w:usb3="00000000" w:csb0="0000009F" w:csb1="00000000"/>
  </w:font>
  <w:font w:name="Tahoma">
    <w:panose1 w:val="020B0604030504040204"/>
    <w:charset w:val="00"/>
    <w:family w:val="swiss"/>
    <w:pitch w:val="variable"/>
    <w:sig w:usb0="E1002EFF" w:usb1="C000605B" w:usb2="00000029" w:usb3="00000000" w:csb0="000101FF" w:csb1="00000000"/>
  </w:font>
  <w:font w:name="Book Antiqua">
    <w:panose1 w:val="02040602050305030304"/>
    <w:charset w:val="00"/>
    <w:family w:val="roman"/>
    <w:pitch w:val="variable"/>
    <w:sig w:usb0="00000287" w:usb1="00000000" w:usb2="00000000" w:usb3="00000000" w:csb0="0000009F" w:csb1="00000000"/>
  </w:font>
  <w:font w:name="Verdana">
    <w:panose1 w:val="020B0604030504040204"/>
    <w:charset w:val="00"/>
    <w:family w:val="swiss"/>
    <w:pitch w:val="variable"/>
    <w:sig w:usb0="A00006FF" w:usb1="4000205B" w:usb2="00000010" w:usb3="00000000" w:csb0="0000019F" w:csb1="00000000"/>
  </w:font>
  <w:font w:name="Webdings">
    <w:panose1 w:val="05030102010509060703"/>
    <w:charset w:val="02"/>
    <w:family w:val="roman"/>
    <w:pitch w:val="variable"/>
    <w:sig w:usb0="00000000" w:usb1="10000000" w:usb2="00000000" w:usb3="00000000" w:csb0="80000000" w:csb1="00000000"/>
  </w:font>
  <w:font w:name="Arial Unicode MS">
    <w:altName w:val="Yu Gothic"/>
    <w:panose1 w:val="020B0604020202020204"/>
    <w:charset w:val="80"/>
    <w:family w:val="swiss"/>
    <w:pitch w:val="variable"/>
    <w:sig w:usb0="F7FFAFFF" w:usb1="E9DFFFFF" w:usb2="0000003F" w:usb3="00000000" w:csb0="003F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4189D1" w14:textId="77777777" w:rsidR="00BB3887" w:rsidRDefault="00BB3887" w:rsidP="00B27110">
    <w:pPr>
      <w:pStyle w:val="Footer"/>
      <w:tabs>
        <w:tab w:val="clear" w:pos="4320"/>
        <w:tab w:val="right" w:pos="7797"/>
      </w:tabs>
      <w:rPr>
        <w:sz w:val="16"/>
      </w:rPr>
    </w:pPr>
    <w:r>
      <w:rPr>
        <w:i/>
        <w:noProof/>
        <w:sz w:val="16"/>
      </w:rPr>
      <mc:AlternateContent>
        <mc:Choice Requires="wps">
          <w:drawing>
            <wp:anchor distT="0" distB="0" distL="114300" distR="114300" simplePos="0" relativeHeight="251659264" behindDoc="0" locked="0" layoutInCell="0" allowOverlap="1" wp14:anchorId="5B4189DC" wp14:editId="5B4189DD">
              <wp:simplePos x="0" y="0"/>
              <wp:positionH relativeFrom="margin">
                <wp:posOffset>0</wp:posOffset>
              </wp:positionH>
              <wp:positionV relativeFrom="paragraph">
                <wp:posOffset>36195</wp:posOffset>
              </wp:positionV>
              <wp:extent cx="4968240" cy="0"/>
              <wp:effectExtent l="9525" t="17145" r="13335" b="11430"/>
              <wp:wrapNone/>
              <wp:docPr id="11" name="Straight Connector 11"/>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8FB58F"/>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0D6282AF" id="Straight Connector 11" o:spid="_x0000_s1026" style="position:absolute;z-index:251659264;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qURatAEAAEkDAAAOAAAAZHJzL2Uyb0RvYy54bWysU01v2zAMvQ/YfxB0X+wEbZEacQosXXbp&#10;tgDtfgCjD1uYLAqiEjv/fpKapMV2G3YhRJF8enykVg/TYNlRBTLoWj6f1ZwpJ1Aa17X858v205Iz&#10;iuAkWHSq5SdF/GH98cNq9I1aYI9WqsASiKNm9C3vY/RNVZHo1QA0Q69cCmoMA8Tkhq6SAcaEPthq&#10;Udd31YhB+oBCEaXbx9cgXxd8rZWIP7QmFZlteeIWiw3F7rOt1itougC+N+JMA/6BxQDGpUevUI8Q&#10;gR2C+QtqMCIgoY4zgUOFWhuhSg+pm3n9RzfPPXhVeknikL/KRP8PVnw/btwuZOpics/+CcUvYg43&#10;PbhOFQIvJ58GN89SVaOn5lqSHfK7wPbjN5QpBw4RiwqTDkOGTP2xqYh9uoqtpshEury5v1subtJM&#10;xCVWQXMp9IHiV4UDy4eWW+OyDtDA8YliJgLNJSVfO9waa8ssrWNjYntf39algtAamaM5j0K339jA&#10;jpDWYbn9fLvclrZS5H1awIOTBa1XIL+czxGMfT2n1607q5EFyNtGzR7laRcuKqV5FZrn3coL8d4v&#10;1W8/YP0bAAD//wMAUEsDBBQABgAIAAAAIQBaxkk63AAAAAQBAAAPAAAAZHJzL2Rvd25yZXYueG1s&#10;TI/NTsMwEITvSH0Ha5G4UYeKkiiNU/EjLhUSapsDvbnxNkkbr0O8bcLbY7jAcTSjmW+y5WhbccHe&#10;N44U3E0jEEilMw1VCort620CwrMmo1tHqOALPSzzyVWmU+MGWuNlw5UIJeRTraBm7lIpfVmj1X7q&#10;OqTgHVxvNQfZV9L0egjltpWzKHqQVjcUFmrd4XON5WlztgrKgbeFfP+Yx28OXz53xeopOa6Uurke&#10;HxcgGEf+C8MPfkCHPDDt3ZmMF62CcIQVzGMQwYyT2T2I/a+WeSb/w+ffAAAA//8DAFBLAQItABQA&#10;BgAIAAAAIQC2gziS/gAAAOEBAAATAAAAAAAAAAAAAAAAAAAAAABbQ29udGVudF9UeXBlc10ueG1s&#10;UEsBAi0AFAAGAAgAAAAhADj9If/WAAAAlAEAAAsAAAAAAAAAAAAAAAAALwEAAF9yZWxzLy5yZWxz&#10;UEsBAi0AFAAGAAgAAAAhABepRFq0AQAASQMAAA4AAAAAAAAAAAAAAAAALgIAAGRycy9lMm9Eb2Mu&#10;eG1sUEsBAi0AFAAGAAgAAAAhAFrGSTrcAAAABAEAAA8AAAAAAAAAAAAAAAAADgQAAGRycy9kb3du&#10;cmV2LnhtbFBLBQYAAAAABAAEAPMAAAAXBQAAAAA=&#10;" o:allowincell="f" strokecolor="#8fb58f" strokeweight="1.5pt">
              <w10:wrap anchorx="margin"/>
            </v:line>
          </w:pict>
        </mc:Fallback>
      </mc:AlternateContent>
    </w:r>
    <w:r w:rsidRPr="001D70C0">
      <w:rPr>
        <w:rStyle w:val="PageNumber"/>
        <w:b/>
        <w:snapToGrid w:val="0"/>
        <w:sz w:val="16"/>
        <w:szCs w:val="16"/>
        <w:lang w:eastAsia="en-US"/>
      </w:rPr>
      <w:t xml:space="preserve"> </w:t>
    </w:r>
    <w:r w:rsidRPr="00033F38">
      <w:rPr>
        <w:rStyle w:val="PageNumber"/>
        <w:b/>
        <w:i/>
        <w:snapToGrid w:val="0"/>
        <w:sz w:val="16"/>
        <w:szCs w:val="16"/>
        <w:lang w:eastAsia="en-US"/>
      </w:rPr>
      <w:t>F</w:t>
    </w:r>
    <w:r>
      <w:rPr>
        <w:rStyle w:val="PageNumber"/>
        <w:b/>
        <w:i/>
        <w:snapToGrid w:val="0"/>
        <w:sz w:val="16"/>
        <w:szCs w:val="16"/>
        <w:lang w:eastAsia="en-US"/>
      </w:rPr>
      <w:t>C</w:t>
    </w:r>
    <w:r w:rsidRPr="00033F38">
      <w:rPr>
        <w:rStyle w:val="PageNumber"/>
        <w:b/>
        <w:i/>
        <w:snapToGrid w:val="0"/>
        <w:sz w:val="16"/>
        <w:szCs w:val="16"/>
        <w:lang w:eastAsia="en-US"/>
      </w:rPr>
      <w:t xml:space="preserve">A </w:t>
    </w:r>
    <w:r w:rsidRPr="00033F38">
      <w:rPr>
        <w:rFonts w:ascii="Wingdings" w:eastAsia="Wingdings" w:hAnsi="Wingdings" w:cs="Wingdings"/>
        <w:sz w:val="16"/>
        <w:szCs w:val="16"/>
      </w:rPr>
      <w:t>l</w:t>
    </w:r>
    <w:r>
      <w:rPr>
        <w:b/>
        <w:noProof/>
        <w:szCs w:val="16"/>
      </w:rPr>
      <mc:AlternateContent>
        <mc:Choice Requires="wps">
          <w:drawing>
            <wp:anchor distT="0" distB="0" distL="114300" distR="114300" simplePos="0" relativeHeight="251662336" behindDoc="0" locked="0" layoutInCell="0" allowOverlap="1" wp14:anchorId="5B4189DE" wp14:editId="5B4189DF">
              <wp:simplePos x="0" y="0"/>
              <wp:positionH relativeFrom="margin">
                <wp:posOffset>0</wp:posOffset>
              </wp:positionH>
              <wp:positionV relativeFrom="paragraph">
                <wp:posOffset>36195</wp:posOffset>
              </wp:positionV>
              <wp:extent cx="4968240" cy="0"/>
              <wp:effectExtent l="9525" t="17145" r="13335" b="11430"/>
              <wp:wrapNone/>
              <wp:docPr id="10" name="Straight Connector 10"/>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990033"/>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1BFEE9D8" id="Straight Connector 10" o:spid="_x0000_s1026" style="position:absolute;z-index:25166233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jqKotAEAAEkDAAAOAAAAZHJzL2Uyb0RvYy54bWysU8Fu2zAMvQ/YPwi6N3bSrmiMOD2k6y7d&#10;FqDdBzCSbAuVREFUYufvJ6lJWmy3YRdCFMmnx0dqdT9Zww4qkEbX8vms5kw5gVK7vuW/Xh6v7jij&#10;CE6CQadaflTE79efP61G36gFDmikCiyBOGpG3/IhRt9UFYlBWaAZeuVSsMNgISY39JUMMCZ0a6pF&#10;Xd9WIwbpAwpFlG4f3oJ8XfC7Ton4s+tIRWZanrjFYkOxu2yr9QqaPoAftDjRgH9gYUG79OgF6gEi&#10;sH3Qf0FZLQISdnEm0FbYdVqo0kPqZl7/0c3zAF6VXpI45C8y0f+DFT8OG7cNmbqY3LN/QvFKzOFm&#10;ANerQuDl6NPg5lmqavTUXEqyQ34b2G78jjLlwD5iUWHqgs2QqT82FbGPF7HVFJlIlzfL27vFTZqJ&#10;OMcqaM6FPlD8ptCyfGi50S7rAA0cnihmItCcU/K1w0dtTJmlcWxMbJf1l7pUEBotczTnUeh3GxPY&#10;AdI6LJd1fX1d2kqRj2kB904WtEGB/Ho6R9Dm7ZxeN+6kRhYgbxs1O5THbTirlOZVaJ52Ky/ER79U&#10;v/+A9W8AAAD//wMAUEsDBBQABgAIAAAAIQADlbcp2wAAAAQBAAAPAAAAZHJzL2Rvd25yZXYueG1s&#10;TI/NTsMwEITvSLyDtUhcEHWo+kfIpkKIHJFoQQJuTrwkofE6irdt+vYYLnAczWjmm2w9uk4daAit&#10;Z4SbSQKKuPK25Rrh9aW4XoEKYtiazjMhnCjAOj8/y0xq/ZE3dNhKrWIJh9QgNCJ9qnWoGnImTHxP&#10;HL1PPzgjUQ61toM5xnLX6WmSLLQzLceFxvT00FC12+4dwm3xrKUsTuHj6XG3uJq99/z1Nke8vBjv&#10;70AJjfIXhh/8iA55ZCr9nm1QHUI8IgjzJahoLlfTGajyV+s80//h828AAAD//wMAUEsBAi0AFAAG&#10;AAgAAAAhALaDOJL+AAAA4QEAABMAAAAAAAAAAAAAAAAAAAAAAFtDb250ZW50X1R5cGVzXS54bWxQ&#10;SwECLQAUAAYACAAAACEAOP0h/9YAAACUAQAACwAAAAAAAAAAAAAAAAAvAQAAX3JlbHMvLnJlbHNQ&#10;SwECLQAUAAYACAAAACEAeo6iqLQBAABJAwAADgAAAAAAAAAAAAAAAAAuAgAAZHJzL2Uyb0RvYy54&#10;bWxQSwECLQAUAAYACAAAACEAA5W3KdsAAAAEAQAADwAAAAAAAAAAAAAAAAAOBAAAZHJzL2Rvd25y&#10;ZXYueG1sUEsFBgAAAAAEAAQA8wAAABYFAAAAAA==&#10;" o:allowincell="f" strokecolor="#903" strokeweight="1.5pt">
              <w10:wrap anchorx="margin"/>
            </v:line>
          </w:pict>
        </mc:Fallback>
      </mc:AlternateContent>
    </w:r>
    <w:r>
      <w:rPr>
        <w:sz w:val="16"/>
        <w:szCs w:val="16"/>
      </w:rPr>
      <w:t xml:space="preserve"> </w:t>
    </w:r>
    <w:r w:rsidRPr="00033F38">
      <w:rPr>
        <w:rStyle w:val="PageNumber"/>
        <w:b/>
        <w:snapToGrid w:val="0"/>
        <w:sz w:val="16"/>
        <w:szCs w:val="16"/>
        <w:lang w:eastAsia="en-US"/>
      </w:rPr>
      <w:t>PSD</w:t>
    </w:r>
    <w:r>
      <w:rPr>
        <w:rStyle w:val="PageNumber"/>
        <w:b/>
        <w:snapToGrid w:val="0"/>
        <w:sz w:val="16"/>
        <w:szCs w:val="16"/>
        <w:lang w:eastAsia="en-US"/>
      </w:rPr>
      <w:t xml:space="preserve"> Qualifying Holding (Controller) - Individual Form </w:t>
    </w:r>
    <w:r w:rsidRPr="00033F38">
      <w:rPr>
        <w:rFonts w:ascii="Wingdings" w:eastAsia="Wingdings" w:hAnsi="Wingdings" w:cs="Wingdings"/>
        <w:sz w:val="16"/>
        <w:szCs w:val="16"/>
      </w:rPr>
      <w:t>l</w:t>
    </w:r>
    <w:r w:rsidRPr="00033F38">
      <w:rPr>
        <w:rStyle w:val="PageNumber"/>
        <w:b/>
        <w:snapToGrid w:val="0"/>
        <w:sz w:val="16"/>
        <w:szCs w:val="16"/>
        <w:lang w:eastAsia="en-US"/>
      </w:rPr>
      <w:t xml:space="preserve"> Release </w:t>
    </w:r>
    <w:r>
      <w:rPr>
        <w:rStyle w:val="PageNumber"/>
        <w:b/>
        <w:snapToGrid w:val="0"/>
        <w:sz w:val="16"/>
        <w:szCs w:val="16"/>
        <w:lang w:eastAsia="en-US"/>
      </w:rPr>
      <w:t>7</w:t>
    </w:r>
    <w:r w:rsidRPr="00033F38">
      <w:rPr>
        <w:rStyle w:val="PageNumber"/>
        <w:b/>
        <w:snapToGrid w:val="0"/>
        <w:sz w:val="16"/>
        <w:szCs w:val="16"/>
        <w:lang w:eastAsia="en-US"/>
      </w:rPr>
      <w:t xml:space="preserve"> </w:t>
    </w:r>
    <w:r w:rsidRPr="00033F38">
      <w:rPr>
        <w:rFonts w:ascii="Wingdings" w:eastAsia="Wingdings" w:hAnsi="Wingdings" w:cs="Wingdings"/>
        <w:sz w:val="16"/>
        <w:szCs w:val="16"/>
      </w:rPr>
      <w:t>l</w:t>
    </w:r>
    <w:r w:rsidRPr="00033F38">
      <w:rPr>
        <w:rStyle w:val="PageNumber"/>
        <w:b/>
        <w:snapToGrid w:val="0"/>
        <w:sz w:val="16"/>
        <w:szCs w:val="16"/>
        <w:lang w:eastAsia="en-US"/>
      </w:rPr>
      <w:t xml:space="preserve"> </w:t>
    </w:r>
    <w:r>
      <w:rPr>
        <w:rStyle w:val="PageNumber"/>
        <w:b/>
        <w:snapToGrid w:val="0"/>
        <w:sz w:val="16"/>
        <w:szCs w:val="16"/>
        <w:lang w:eastAsia="en-US"/>
      </w:rPr>
      <w:t>October 2017</w:t>
    </w:r>
    <w:r>
      <w:rPr>
        <w:sz w:val="16"/>
      </w:rPr>
      <w:tab/>
    </w:r>
    <w:r w:rsidRPr="001D70C0">
      <w:rPr>
        <w:rStyle w:val="PageNumber"/>
        <w:b/>
        <w:snapToGrid w:val="0"/>
        <w:sz w:val="16"/>
        <w:szCs w:val="16"/>
        <w:lang w:eastAsia="en-US"/>
      </w:rPr>
      <w:t xml:space="preserve">page </w:t>
    </w:r>
    <w:r w:rsidRPr="001D70C0">
      <w:rPr>
        <w:rStyle w:val="PageNumber"/>
        <w:b/>
        <w:snapToGrid w:val="0"/>
        <w:sz w:val="16"/>
        <w:szCs w:val="16"/>
        <w:lang w:eastAsia="en-US"/>
      </w:rPr>
      <w:fldChar w:fldCharType="begin"/>
    </w:r>
    <w:r w:rsidRPr="001D70C0">
      <w:rPr>
        <w:rStyle w:val="PageNumber"/>
        <w:b/>
        <w:snapToGrid w:val="0"/>
        <w:sz w:val="16"/>
        <w:szCs w:val="16"/>
        <w:lang w:eastAsia="en-US"/>
      </w:rPr>
      <w:instrText xml:space="preserve"> PAGE </w:instrText>
    </w:r>
    <w:r w:rsidRPr="001D70C0">
      <w:rPr>
        <w:rStyle w:val="PageNumber"/>
        <w:b/>
        <w:snapToGrid w:val="0"/>
        <w:sz w:val="16"/>
        <w:szCs w:val="16"/>
        <w:lang w:eastAsia="en-US"/>
      </w:rPr>
      <w:fldChar w:fldCharType="separate"/>
    </w:r>
    <w:r w:rsidR="009657ED">
      <w:rPr>
        <w:rStyle w:val="PageNumber"/>
        <w:b/>
        <w:noProof/>
        <w:snapToGrid w:val="0"/>
        <w:sz w:val="16"/>
        <w:szCs w:val="16"/>
        <w:lang w:eastAsia="en-US"/>
      </w:rPr>
      <w:t>1</w:t>
    </w:r>
    <w:r w:rsidRPr="001D70C0">
      <w:rPr>
        <w:rStyle w:val="PageNumber"/>
        <w:b/>
        <w:snapToGrid w:val="0"/>
        <w:sz w:val="16"/>
        <w:szCs w:val="16"/>
        <w:lang w:eastAsia="en-US"/>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4189D3" w14:textId="77777777" w:rsidR="00BB3887" w:rsidRPr="001D70C0" w:rsidRDefault="00BB3887" w:rsidP="00B27110">
    <w:pPr>
      <w:pStyle w:val="Footer"/>
      <w:tabs>
        <w:tab w:val="clear" w:pos="4320"/>
        <w:tab w:val="right" w:pos="7797"/>
      </w:tabs>
      <w:rPr>
        <w:rStyle w:val="PageNumber"/>
        <w:b/>
        <w:snapToGrid w:val="0"/>
        <w:szCs w:val="16"/>
        <w:lang w:eastAsia="en-US"/>
      </w:rPr>
    </w:pPr>
    <w:r>
      <w:rPr>
        <w:noProof/>
        <w:sz w:val="16"/>
      </w:rPr>
      <mc:AlternateContent>
        <mc:Choice Requires="wps">
          <w:drawing>
            <wp:anchor distT="0" distB="0" distL="114300" distR="114300" simplePos="0" relativeHeight="251660288" behindDoc="0" locked="0" layoutInCell="0" allowOverlap="1" wp14:anchorId="5B4189E0" wp14:editId="5B4189E1">
              <wp:simplePos x="0" y="0"/>
              <wp:positionH relativeFrom="margin">
                <wp:posOffset>0</wp:posOffset>
              </wp:positionH>
              <wp:positionV relativeFrom="paragraph">
                <wp:posOffset>36195</wp:posOffset>
              </wp:positionV>
              <wp:extent cx="4968240" cy="0"/>
              <wp:effectExtent l="9525" t="17145" r="13335" b="11430"/>
              <wp:wrapNone/>
              <wp:docPr id="8" name="Straight Connector 8"/>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8FB58F"/>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2EB96D88" id="Straight Connector 8" o:spid="_x0000_s1026" style="position:absolute;z-index:25166028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qURatAEAAEkDAAAOAAAAZHJzL2Uyb0RvYy54bWysU01v2zAMvQ/YfxB0X+wEbZEacQosXXbp&#10;tgDtfgCjD1uYLAqiEjv/fpKapMV2G3YhRJF8enykVg/TYNlRBTLoWj6f1ZwpJ1Aa17X858v205Iz&#10;iuAkWHSq5SdF/GH98cNq9I1aYI9WqsASiKNm9C3vY/RNVZHo1QA0Q69cCmoMA8Tkhq6SAcaEPthq&#10;Udd31YhB+oBCEaXbx9cgXxd8rZWIP7QmFZlteeIWiw3F7rOt1itougC+N+JMA/6BxQDGpUevUI8Q&#10;gR2C+QtqMCIgoY4zgUOFWhuhSg+pm3n9RzfPPXhVeknikL/KRP8PVnw/btwuZOpics/+CcUvYg43&#10;PbhOFQIvJ58GN89SVaOn5lqSHfK7wPbjN5QpBw4RiwqTDkOGTP2xqYh9uoqtpshEury5v1subtJM&#10;xCVWQXMp9IHiV4UDy4eWW+OyDtDA8YliJgLNJSVfO9waa8ssrWNjYntf39algtAamaM5j0K339jA&#10;jpDWYbn9fLvclrZS5H1awIOTBa1XIL+czxGMfT2n1607q5EFyNtGzR7laRcuKqV5FZrn3coL8d4v&#10;1W8/YP0bAAD//wMAUEsDBBQABgAIAAAAIQBaxkk63AAAAAQBAAAPAAAAZHJzL2Rvd25yZXYueG1s&#10;TI/NTsMwEITvSH0Ha5G4UYeKkiiNU/EjLhUSapsDvbnxNkkbr0O8bcLbY7jAcTSjmW+y5WhbccHe&#10;N44U3E0jEEilMw1VCort620CwrMmo1tHqOALPSzzyVWmU+MGWuNlw5UIJeRTraBm7lIpfVmj1X7q&#10;OqTgHVxvNQfZV9L0egjltpWzKHqQVjcUFmrd4XON5WlztgrKgbeFfP+Yx28OXz53xeopOa6Uurke&#10;HxcgGEf+C8MPfkCHPDDt3ZmMF62CcIQVzGMQwYyT2T2I/a+WeSb/w+ffAAAA//8DAFBLAQItABQA&#10;BgAIAAAAIQC2gziS/gAAAOEBAAATAAAAAAAAAAAAAAAAAAAAAABbQ29udGVudF9UeXBlc10ueG1s&#10;UEsBAi0AFAAGAAgAAAAhADj9If/WAAAAlAEAAAsAAAAAAAAAAAAAAAAALwEAAF9yZWxzLy5yZWxz&#10;UEsBAi0AFAAGAAgAAAAhABepRFq0AQAASQMAAA4AAAAAAAAAAAAAAAAALgIAAGRycy9lMm9Eb2Mu&#10;eG1sUEsBAi0AFAAGAAgAAAAhAFrGSTrcAAAABAEAAA8AAAAAAAAAAAAAAAAADgQAAGRycy9kb3du&#10;cmV2LnhtbFBLBQYAAAAABAAEAPMAAAAXBQAAAAA=&#10;" o:allowincell="f" strokecolor="#8fb58f" strokeweight="1.5pt">
              <w10:wrap anchorx="margin"/>
            </v:line>
          </w:pict>
        </mc:Fallback>
      </mc:AlternateContent>
    </w:r>
    <w:r w:rsidRPr="0005455F">
      <w:rPr>
        <w:rStyle w:val="PageNumber"/>
        <w:b/>
        <w:i/>
        <w:snapToGrid w:val="0"/>
        <w:sz w:val="16"/>
        <w:szCs w:val="16"/>
        <w:lang w:eastAsia="en-US"/>
      </w:rPr>
      <w:t xml:space="preserve"> </w:t>
    </w:r>
    <w:r w:rsidRPr="00033F38">
      <w:rPr>
        <w:rStyle w:val="PageNumber"/>
        <w:b/>
        <w:i/>
        <w:snapToGrid w:val="0"/>
        <w:sz w:val="16"/>
        <w:szCs w:val="16"/>
        <w:lang w:eastAsia="en-US"/>
      </w:rPr>
      <w:t xml:space="preserve">FSA </w:t>
    </w:r>
    <w:r w:rsidRPr="00033F38">
      <w:rPr>
        <w:rFonts w:ascii="Wingdings" w:eastAsia="Wingdings" w:hAnsi="Wingdings" w:cs="Wingdings"/>
        <w:sz w:val="16"/>
        <w:szCs w:val="16"/>
      </w:rPr>
      <w:t>l</w:t>
    </w:r>
    <w:r>
      <w:rPr>
        <w:noProof/>
        <w:sz w:val="16"/>
      </w:rPr>
      <mc:AlternateContent>
        <mc:Choice Requires="wps">
          <w:drawing>
            <wp:anchor distT="0" distB="0" distL="114300" distR="114300" simplePos="0" relativeHeight="251661312" behindDoc="0" locked="0" layoutInCell="0" allowOverlap="1" wp14:anchorId="5B4189E2" wp14:editId="5B4189E3">
              <wp:simplePos x="0" y="0"/>
              <wp:positionH relativeFrom="margin">
                <wp:posOffset>0</wp:posOffset>
              </wp:positionH>
              <wp:positionV relativeFrom="paragraph">
                <wp:posOffset>36195</wp:posOffset>
              </wp:positionV>
              <wp:extent cx="4968240" cy="0"/>
              <wp:effectExtent l="9525" t="17145" r="13335" b="11430"/>
              <wp:wrapNone/>
              <wp:docPr id="7" name="Straight Connector 7"/>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8FB58F"/>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29738656" id="Straight Connector 7" o:spid="_x0000_s1026" style="position:absolute;z-index:25166131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qURatAEAAEkDAAAOAAAAZHJzL2Uyb0RvYy54bWysU01v2zAMvQ/YfxB0X+wEbZEacQosXXbp&#10;tgDtfgCjD1uYLAqiEjv/fpKapMV2G3YhRJF8enykVg/TYNlRBTLoWj6f1ZwpJ1Aa17X858v205Iz&#10;iuAkWHSq5SdF/GH98cNq9I1aYI9WqsASiKNm9C3vY/RNVZHo1QA0Q69cCmoMA8Tkhq6SAcaEPthq&#10;Udd31YhB+oBCEaXbx9cgXxd8rZWIP7QmFZlteeIWiw3F7rOt1itougC+N+JMA/6BxQDGpUevUI8Q&#10;gR2C+QtqMCIgoY4zgUOFWhuhSg+pm3n9RzfPPXhVeknikL/KRP8PVnw/btwuZOpics/+CcUvYg43&#10;PbhOFQIvJ58GN89SVaOn5lqSHfK7wPbjN5QpBw4RiwqTDkOGTP2xqYh9uoqtpshEury5v1subtJM&#10;xCVWQXMp9IHiV4UDy4eWW+OyDtDA8YliJgLNJSVfO9waa8ssrWNjYntf39algtAamaM5j0K339jA&#10;jpDWYbn9fLvclrZS5H1awIOTBa1XIL+czxGMfT2n1607q5EFyNtGzR7laRcuKqV5FZrn3coL8d4v&#10;1W8/YP0bAAD//wMAUEsDBBQABgAIAAAAIQBaxkk63AAAAAQBAAAPAAAAZHJzL2Rvd25yZXYueG1s&#10;TI/NTsMwEITvSH0Ha5G4UYeKkiiNU/EjLhUSapsDvbnxNkkbr0O8bcLbY7jAcTSjmW+y5WhbccHe&#10;N44U3E0jEEilMw1VCort620CwrMmo1tHqOALPSzzyVWmU+MGWuNlw5UIJeRTraBm7lIpfVmj1X7q&#10;OqTgHVxvNQfZV9L0egjltpWzKHqQVjcUFmrd4XON5WlztgrKgbeFfP+Yx28OXz53xeopOa6Uurke&#10;HxcgGEf+C8MPfkCHPDDt3ZmMF62CcIQVzGMQwYyT2T2I/a+WeSb/w+ffAAAA//8DAFBLAQItABQA&#10;BgAIAAAAIQC2gziS/gAAAOEBAAATAAAAAAAAAAAAAAAAAAAAAABbQ29udGVudF9UeXBlc10ueG1s&#10;UEsBAi0AFAAGAAgAAAAhADj9If/WAAAAlAEAAAsAAAAAAAAAAAAAAAAALwEAAF9yZWxzLy5yZWxz&#10;UEsBAi0AFAAGAAgAAAAhABepRFq0AQAASQMAAA4AAAAAAAAAAAAAAAAALgIAAGRycy9lMm9Eb2Mu&#10;eG1sUEsBAi0AFAAGAAgAAAAhAFrGSTrcAAAABAEAAA8AAAAAAAAAAAAAAAAADgQAAGRycy9kb3du&#10;cmV2LnhtbFBLBQYAAAAABAAEAPMAAAAXBQAAAAA=&#10;" o:allowincell="f" strokecolor="#8fb58f" strokeweight="1.5pt">
              <w10:wrap anchorx="margin"/>
            </v:line>
          </w:pict>
        </mc:Fallback>
      </mc:AlternateContent>
    </w:r>
    <w:r>
      <w:rPr>
        <w:sz w:val="16"/>
        <w:szCs w:val="16"/>
      </w:rPr>
      <w:t xml:space="preserve"> </w:t>
    </w:r>
    <w:r w:rsidRPr="00033F38">
      <w:rPr>
        <w:rStyle w:val="PageNumber"/>
        <w:b/>
        <w:snapToGrid w:val="0"/>
        <w:sz w:val="16"/>
        <w:szCs w:val="16"/>
        <w:lang w:eastAsia="en-US"/>
      </w:rPr>
      <w:t>PSD</w:t>
    </w:r>
    <w:r>
      <w:rPr>
        <w:rStyle w:val="PageNumber"/>
        <w:b/>
        <w:snapToGrid w:val="0"/>
        <w:sz w:val="16"/>
        <w:szCs w:val="16"/>
        <w:lang w:eastAsia="en-US"/>
      </w:rPr>
      <w:t xml:space="preserve"> Qualifying Holding (Controller) - Corporate Form </w:t>
    </w:r>
    <w:r w:rsidRPr="00033F38">
      <w:rPr>
        <w:rFonts w:ascii="Wingdings" w:eastAsia="Wingdings" w:hAnsi="Wingdings" w:cs="Wingdings"/>
        <w:sz w:val="16"/>
        <w:szCs w:val="16"/>
      </w:rPr>
      <w:t>l</w:t>
    </w:r>
    <w:r w:rsidRPr="00033F38">
      <w:rPr>
        <w:rStyle w:val="PageNumber"/>
        <w:b/>
        <w:snapToGrid w:val="0"/>
        <w:sz w:val="16"/>
        <w:szCs w:val="16"/>
        <w:lang w:eastAsia="en-US"/>
      </w:rPr>
      <w:t xml:space="preserve"> Release </w:t>
    </w:r>
    <w:r>
      <w:rPr>
        <w:rStyle w:val="PageNumber"/>
        <w:b/>
        <w:snapToGrid w:val="0"/>
        <w:sz w:val="16"/>
        <w:szCs w:val="16"/>
        <w:lang w:eastAsia="en-US"/>
      </w:rPr>
      <w:t>2</w:t>
    </w:r>
    <w:r w:rsidRPr="00033F38">
      <w:rPr>
        <w:rStyle w:val="PageNumber"/>
        <w:b/>
        <w:snapToGrid w:val="0"/>
        <w:sz w:val="16"/>
        <w:szCs w:val="16"/>
        <w:lang w:eastAsia="en-US"/>
      </w:rPr>
      <w:t xml:space="preserve"> </w:t>
    </w:r>
    <w:r w:rsidRPr="00033F38">
      <w:rPr>
        <w:rFonts w:ascii="Wingdings" w:eastAsia="Wingdings" w:hAnsi="Wingdings" w:cs="Wingdings"/>
        <w:sz w:val="16"/>
        <w:szCs w:val="16"/>
      </w:rPr>
      <w:t>l</w:t>
    </w:r>
    <w:r w:rsidRPr="00033F38">
      <w:rPr>
        <w:rStyle w:val="PageNumber"/>
        <w:b/>
        <w:snapToGrid w:val="0"/>
        <w:sz w:val="16"/>
        <w:szCs w:val="16"/>
        <w:lang w:eastAsia="en-US"/>
      </w:rPr>
      <w:t xml:space="preserve"> October 2012 </w:t>
    </w:r>
    <w:r>
      <w:rPr>
        <w:rStyle w:val="PageNumber"/>
        <w:b/>
        <w:snapToGrid w:val="0"/>
        <w:sz w:val="16"/>
        <w:szCs w:val="16"/>
        <w:lang w:eastAsia="en-US"/>
      </w:rPr>
      <w:t xml:space="preserve">         </w:t>
    </w:r>
    <w:r>
      <w:rPr>
        <w:sz w:val="16"/>
      </w:rPr>
      <w:tab/>
    </w:r>
    <w:r w:rsidRPr="001D70C0">
      <w:rPr>
        <w:rStyle w:val="PageNumber"/>
        <w:b/>
        <w:snapToGrid w:val="0"/>
        <w:sz w:val="16"/>
        <w:szCs w:val="16"/>
        <w:lang w:eastAsia="en-US"/>
      </w:rPr>
      <w:t xml:space="preserve">page </w:t>
    </w:r>
    <w:r w:rsidRPr="001D70C0">
      <w:rPr>
        <w:rStyle w:val="PageNumber"/>
        <w:b/>
        <w:snapToGrid w:val="0"/>
        <w:sz w:val="16"/>
        <w:szCs w:val="16"/>
        <w:lang w:eastAsia="en-US"/>
      </w:rPr>
      <w:fldChar w:fldCharType="begin"/>
    </w:r>
    <w:r w:rsidRPr="001D70C0">
      <w:rPr>
        <w:rStyle w:val="PageNumber"/>
        <w:b/>
        <w:snapToGrid w:val="0"/>
        <w:sz w:val="16"/>
        <w:szCs w:val="16"/>
        <w:lang w:eastAsia="en-US"/>
      </w:rPr>
      <w:instrText xml:space="preserve"> PAGE </w:instrText>
    </w:r>
    <w:r w:rsidRPr="001D70C0">
      <w:rPr>
        <w:rStyle w:val="PageNumber"/>
        <w:b/>
        <w:snapToGrid w:val="0"/>
        <w:sz w:val="16"/>
        <w:szCs w:val="16"/>
        <w:lang w:eastAsia="en-US"/>
      </w:rPr>
      <w:fldChar w:fldCharType="separate"/>
    </w:r>
    <w:r>
      <w:rPr>
        <w:rStyle w:val="PageNumber"/>
        <w:b/>
        <w:noProof/>
        <w:snapToGrid w:val="0"/>
        <w:sz w:val="16"/>
        <w:szCs w:val="16"/>
        <w:lang w:eastAsia="en-US"/>
      </w:rPr>
      <w:t>2</w:t>
    </w:r>
    <w:r w:rsidRPr="001D70C0">
      <w:rPr>
        <w:rStyle w:val="PageNumber"/>
        <w:b/>
        <w:snapToGrid w:val="0"/>
        <w:sz w:val="16"/>
        <w:szCs w:val="16"/>
        <w:lang w:eastAsia="en-US"/>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4189D6" w14:textId="1C213729" w:rsidR="00BB3887" w:rsidRPr="00E523FD" w:rsidRDefault="00BB3887">
    <w:pPr>
      <w:pStyle w:val="Footer"/>
      <w:tabs>
        <w:tab w:val="clear" w:pos="4320"/>
        <w:tab w:val="right" w:pos="7797"/>
      </w:tabs>
      <w:rPr>
        <w:rStyle w:val="PageNumber"/>
        <w:b/>
        <w:snapToGrid w:val="0"/>
        <w:sz w:val="16"/>
        <w:szCs w:val="16"/>
        <w:lang w:eastAsia="en-US"/>
      </w:rPr>
    </w:pPr>
    <w:r>
      <w:rPr>
        <w:noProof/>
      </w:rPr>
      <mc:AlternateContent>
        <mc:Choice Requires="wps">
          <w:drawing>
            <wp:anchor distT="0" distB="0" distL="114300" distR="114300" simplePos="0" relativeHeight="251664384" behindDoc="0" locked="0" layoutInCell="0" allowOverlap="1" wp14:anchorId="5B4189E4" wp14:editId="5B4189E5">
              <wp:simplePos x="0" y="0"/>
              <wp:positionH relativeFrom="margin">
                <wp:posOffset>0</wp:posOffset>
              </wp:positionH>
              <wp:positionV relativeFrom="paragraph">
                <wp:posOffset>36195</wp:posOffset>
              </wp:positionV>
              <wp:extent cx="4968240" cy="0"/>
              <wp:effectExtent l="9525" t="17145" r="13335" b="11430"/>
              <wp:wrapNone/>
              <wp:docPr id="15" name="Straight Connector 15"/>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8FB58F"/>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395B11E6" id="Straight Connector 15" o:spid="_x0000_s1026" style="position:absolute;z-index:251664384;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qURatAEAAEkDAAAOAAAAZHJzL2Uyb0RvYy54bWysU01v2zAMvQ/YfxB0X+wEbZEacQosXXbp&#10;tgDtfgCjD1uYLAqiEjv/fpKapMV2G3YhRJF8enykVg/TYNlRBTLoWj6f1ZwpJ1Aa17X858v205Iz&#10;iuAkWHSq5SdF/GH98cNq9I1aYI9WqsASiKNm9C3vY/RNVZHo1QA0Q69cCmoMA8Tkhq6SAcaEPthq&#10;Udd31YhB+oBCEaXbx9cgXxd8rZWIP7QmFZlteeIWiw3F7rOt1itougC+N+JMA/6BxQDGpUevUI8Q&#10;gR2C+QtqMCIgoY4zgUOFWhuhSg+pm3n9RzfPPXhVeknikL/KRP8PVnw/btwuZOpics/+CcUvYg43&#10;PbhOFQIvJ58GN89SVaOn5lqSHfK7wPbjN5QpBw4RiwqTDkOGTP2xqYh9uoqtpshEury5v1subtJM&#10;xCVWQXMp9IHiV4UDy4eWW+OyDtDA8YliJgLNJSVfO9waa8ssrWNjYntf39algtAamaM5j0K339jA&#10;jpDWYbn9fLvclrZS5H1awIOTBa1XIL+czxGMfT2n1607q5EFyNtGzR7laRcuKqV5FZrn3coL8d4v&#10;1W8/YP0bAAD//wMAUEsDBBQABgAIAAAAIQBaxkk63AAAAAQBAAAPAAAAZHJzL2Rvd25yZXYueG1s&#10;TI/NTsMwEITvSH0Ha5G4UYeKkiiNU/EjLhUSapsDvbnxNkkbr0O8bcLbY7jAcTSjmW+y5WhbccHe&#10;N44U3E0jEEilMw1VCort620CwrMmo1tHqOALPSzzyVWmU+MGWuNlw5UIJeRTraBm7lIpfVmj1X7q&#10;OqTgHVxvNQfZV9L0egjltpWzKHqQVjcUFmrd4XON5WlztgrKgbeFfP+Yx28OXz53xeopOa6Uurke&#10;HxcgGEf+C8MPfkCHPDDt3ZmMF62CcIQVzGMQwYyT2T2I/a+WeSb/w+ffAAAA//8DAFBLAQItABQA&#10;BgAIAAAAIQC2gziS/gAAAOEBAAATAAAAAAAAAAAAAAAAAAAAAABbQ29udGVudF9UeXBlc10ueG1s&#10;UEsBAi0AFAAGAAgAAAAhADj9If/WAAAAlAEAAAsAAAAAAAAAAAAAAAAALwEAAF9yZWxzLy5yZWxz&#10;UEsBAi0AFAAGAAgAAAAhABepRFq0AQAASQMAAA4AAAAAAAAAAAAAAAAALgIAAGRycy9lMm9Eb2Mu&#10;eG1sUEsBAi0AFAAGAAgAAAAhAFrGSTrcAAAABAEAAA8AAAAAAAAAAAAAAAAADgQAAGRycy9kb3du&#10;cmV2LnhtbFBLBQYAAAAABAAEAPMAAAAXBQAAAAA=&#10;" o:allowincell="f" strokecolor="#8fb58f" strokeweight="1.5pt">
              <w10:wrap anchorx="margin"/>
            </v:line>
          </w:pict>
        </mc:Fallback>
      </mc:AlternateContent>
    </w:r>
    <w:r w:rsidRPr="00C62FB2">
      <w:rPr>
        <w:rStyle w:val="PageNumber"/>
        <w:b/>
        <w:i/>
        <w:snapToGrid w:val="0"/>
        <w:sz w:val="16"/>
        <w:szCs w:val="16"/>
        <w:lang w:eastAsia="en-US"/>
      </w:rPr>
      <w:t xml:space="preserve"> </w:t>
    </w:r>
    <w:r w:rsidRPr="00033F38">
      <w:rPr>
        <w:rStyle w:val="PageNumber"/>
        <w:b/>
        <w:i/>
        <w:snapToGrid w:val="0"/>
        <w:sz w:val="16"/>
        <w:szCs w:val="16"/>
        <w:lang w:eastAsia="en-US"/>
      </w:rPr>
      <w:t>F</w:t>
    </w:r>
    <w:r>
      <w:rPr>
        <w:rStyle w:val="PageNumber"/>
        <w:b/>
        <w:i/>
        <w:snapToGrid w:val="0"/>
        <w:sz w:val="16"/>
        <w:szCs w:val="16"/>
        <w:lang w:eastAsia="en-US"/>
      </w:rPr>
      <w:t>C</w:t>
    </w:r>
    <w:r w:rsidRPr="00033F38">
      <w:rPr>
        <w:rStyle w:val="PageNumber"/>
        <w:b/>
        <w:i/>
        <w:snapToGrid w:val="0"/>
        <w:sz w:val="16"/>
        <w:szCs w:val="16"/>
        <w:lang w:eastAsia="en-US"/>
      </w:rPr>
      <w:t xml:space="preserve">A </w:t>
    </w:r>
    <w:r w:rsidRPr="00033F38">
      <w:rPr>
        <w:rFonts w:ascii="Wingdings" w:eastAsia="Wingdings" w:hAnsi="Wingdings" w:cs="Wingdings"/>
        <w:sz w:val="16"/>
        <w:szCs w:val="16"/>
      </w:rPr>
      <w:t>l</w:t>
    </w:r>
    <w:r>
      <w:rPr>
        <w:noProof/>
      </w:rPr>
      <mc:AlternateContent>
        <mc:Choice Requires="wps">
          <w:drawing>
            <wp:anchor distT="0" distB="0" distL="114300" distR="114300" simplePos="0" relativeHeight="251666432" behindDoc="0" locked="0" layoutInCell="0" allowOverlap="1" wp14:anchorId="5B4189E6" wp14:editId="5B4189E7">
              <wp:simplePos x="0" y="0"/>
              <wp:positionH relativeFrom="margin">
                <wp:posOffset>0</wp:posOffset>
              </wp:positionH>
              <wp:positionV relativeFrom="paragraph">
                <wp:posOffset>36195</wp:posOffset>
              </wp:positionV>
              <wp:extent cx="4968240" cy="0"/>
              <wp:effectExtent l="0" t="0" r="22860" b="19050"/>
              <wp:wrapNone/>
              <wp:docPr id="14" name="Straight Connector 14"/>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701B45"/>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5E15D15E" id="Straight Connector 14" o:spid="_x0000_s1026" style="position:absolute;z-index:25166643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13+gtQEAAEkDAAAOAAAAZHJzL2Uyb0RvYy54bWysU01v2zAMvQ/YfxB0X+wEadcacQosXXfp&#10;tgBtfwCjD1uYLAqiEjv/fpKaZMV2G3ohRJF8enykVnfTYNlBBTLoWj6f1ZwpJ1Aa17X85fnh0w1n&#10;FMFJsOhUy4+K+N3644fV6Bu1wB6tVIElEEfN6Fvex+ibqiLRqwFohl65FNQYBojJDV0lA4wJfbDV&#10;oq6vqxGD9AGFIkq3969Bvi74WisRf2pNKjLb8sQtFhuK3WVbrVfQdAF8b8SJBvwHiwGMS49eoO4h&#10;AtsH8w/UYERAQh1nAocKtTZClR5SN/P6r26eevCq9JLEIX+Rid4PVvw4bNw2ZOpick/+EcUvYg43&#10;PbhOFQLPR58GN89SVaOn5lKSHfLbwHbjd5QpB/YRiwqTDkOGTP2xqYh9vIitpshEulzeXt8slmkm&#10;4hyroDkX+kDxm8KB5UPLrXFZB2jg8EgxE4HmnJKvHT4Ya8ssrWNjYntbX9WlgtAamaM5j0K329jA&#10;DpDW4XM9/7K8Km2lyNu0gHsnC1qvQH49nSMY+3pOr1t3UiMLkLeNmh3K4zacVUrzKjRPu5UX4q1f&#10;qv/8gPVvAAAA//8DAFBLAwQUAAYACAAAACEA/g79dNkAAAAEAQAADwAAAGRycy9kb3ducmV2Lnht&#10;bEyPwU7DMBBE70j8g7VI3OiGCpo2jVMhBBKHciDwAdt4m0TE6xA7aeDrMVzgOJrRzJt8N9tOTTz4&#10;1omG60UCiqVyppVaw9vr49UalA8khjonrOGTPeyK87OcMuNO8sJTGWoVS8RnpKEJoc8QfdWwJb9w&#10;PUv0jm6wFKIcajQDnWK57XCZJCu01EpcaKjn+4ar93K0Gj6+jvt9mpbjbHFlcXraUPnwrPXlxXy3&#10;BRV4Dn9h+MGP6FBEpoMbxXjVaYhHgobbFFQ00/XyBtThV2OR43/44hsAAP//AwBQSwECLQAUAAYA&#10;CAAAACEAtoM4kv4AAADhAQAAEwAAAAAAAAAAAAAAAAAAAAAAW0NvbnRlbnRfVHlwZXNdLnhtbFBL&#10;AQItABQABgAIAAAAIQA4/SH/1gAAAJQBAAALAAAAAAAAAAAAAAAAAC8BAABfcmVscy8ucmVsc1BL&#10;AQItABQABgAIAAAAIQBv13+gtQEAAEkDAAAOAAAAAAAAAAAAAAAAAC4CAABkcnMvZTJvRG9jLnht&#10;bFBLAQItABQABgAIAAAAIQD+Dv102QAAAAQBAAAPAAAAAAAAAAAAAAAAAA8EAABkcnMvZG93bnJl&#10;di54bWxQSwUGAAAAAAQABADzAAAAFQUAAAAA&#10;" o:allowincell="f" strokecolor="#701b45" strokeweight="1.5pt">
              <w10:wrap anchorx="margin"/>
            </v:line>
          </w:pict>
        </mc:Fallback>
      </mc:AlternateContent>
    </w:r>
    <w:r>
      <w:rPr>
        <w:sz w:val="16"/>
        <w:szCs w:val="16"/>
      </w:rPr>
      <w:t xml:space="preserve"> </w:t>
    </w:r>
    <w:r w:rsidRPr="00033F38">
      <w:rPr>
        <w:rStyle w:val="PageNumber"/>
        <w:b/>
        <w:snapToGrid w:val="0"/>
        <w:sz w:val="16"/>
        <w:szCs w:val="16"/>
        <w:lang w:eastAsia="en-US"/>
      </w:rPr>
      <w:t>PSD</w:t>
    </w:r>
    <w:r>
      <w:rPr>
        <w:rStyle w:val="PageNumber"/>
        <w:b/>
        <w:snapToGrid w:val="0"/>
        <w:sz w:val="16"/>
        <w:szCs w:val="16"/>
        <w:lang w:eastAsia="en-US"/>
      </w:rPr>
      <w:t xml:space="preserve"> Qualifying holding (Controller) - Individual Form </w:t>
    </w:r>
    <w:r w:rsidRPr="00033F38">
      <w:rPr>
        <w:rFonts w:ascii="Wingdings" w:eastAsia="Wingdings" w:hAnsi="Wingdings" w:cs="Wingdings"/>
        <w:sz w:val="16"/>
        <w:szCs w:val="16"/>
      </w:rPr>
      <w:t>l</w:t>
    </w:r>
    <w:r w:rsidRPr="00033F38">
      <w:rPr>
        <w:rStyle w:val="PageNumber"/>
        <w:b/>
        <w:snapToGrid w:val="0"/>
        <w:sz w:val="16"/>
        <w:szCs w:val="16"/>
        <w:lang w:eastAsia="en-US"/>
      </w:rPr>
      <w:t xml:space="preserve"> Release </w:t>
    </w:r>
    <w:r w:rsidR="004D34A3" w:rsidRPr="0036545B">
      <w:rPr>
        <w:rStyle w:val="PageNumber"/>
        <w:bCs/>
        <w:snapToGrid w:val="0"/>
        <w:sz w:val="16"/>
        <w:szCs w:val="16"/>
        <w:lang w:eastAsia="en-US"/>
      </w:rPr>
      <w:t>1</w:t>
    </w:r>
    <w:r w:rsidR="0036545B" w:rsidRPr="0036545B">
      <w:rPr>
        <w:rStyle w:val="PageNumber"/>
        <w:bCs/>
        <w:snapToGrid w:val="0"/>
        <w:sz w:val="16"/>
        <w:szCs w:val="16"/>
        <w:lang w:eastAsia="en-US"/>
      </w:rPr>
      <w:t>1</w:t>
    </w:r>
    <w:r w:rsidRPr="00033F38">
      <w:rPr>
        <w:rStyle w:val="PageNumber"/>
        <w:b/>
        <w:snapToGrid w:val="0"/>
        <w:sz w:val="16"/>
        <w:szCs w:val="16"/>
        <w:lang w:eastAsia="en-US"/>
      </w:rPr>
      <w:t xml:space="preserve"> </w:t>
    </w:r>
    <w:r w:rsidRPr="00033F38">
      <w:rPr>
        <w:rFonts w:ascii="Wingdings" w:eastAsia="Wingdings" w:hAnsi="Wingdings" w:cs="Wingdings"/>
        <w:sz w:val="16"/>
        <w:szCs w:val="16"/>
      </w:rPr>
      <w:t>l</w:t>
    </w:r>
    <w:r w:rsidR="0036545B">
      <w:rPr>
        <w:rStyle w:val="PageNumber"/>
        <w:b/>
        <w:snapToGrid w:val="0"/>
        <w:sz w:val="16"/>
        <w:szCs w:val="16"/>
        <w:lang w:eastAsia="en-US"/>
      </w:rPr>
      <w:t xml:space="preserve">June </w:t>
    </w:r>
    <w:r w:rsidR="004D34A3">
      <w:rPr>
        <w:rStyle w:val="PageNumber"/>
        <w:b/>
        <w:snapToGrid w:val="0"/>
        <w:sz w:val="16"/>
        <w:szCs w:val="16"/>
        <w:lang w:eastAsia="en-US"/>
      </w:rPr>
      <w:t>2025</w:t>
    </w:r>
    <w:r>
      <w:rPr>
        <w:sz w:val="16"/>
      </w:rPr>
      <w:tab/>
    </w:r>
    <w:r w:rsidRPr="00E523FD">
      <w:rPr>
        <w:rStyle w:val="PageNumber"/>
        <w:b/>
        <w:snapToGrid w:val="0"/>
        <w:sz w:val="16"/>
        <w:szCs w:val="16"/>
        <w:lang w:eastAsia="en-US"/>
      </w:rPr>
      <w:t xml:space="preserve">page </w:t>
    </w:r>
    <w:r w:rsidRPr="00E523FD">
      <w:rPr>
        <w:rStyle w:val="PageNumber"/>
        <w:b/>
        <w:snapToGrid w:val="0"/>
        <w:sz w:val="16"/>
        <w:szCs w:val="16"/>
        <w:lang w:eastAsia="en-US"/>
      </w:rPr>
      <w:fldChar w:fldCharType="begin"/>
    </w:r>
    <w:r w:rsidRPr="00E523FD">
      <w:rPr>
        <w:rStyle w:val="PageNumber"/>
        <w:b/>
        <w:snapToGrid w:val="0"/>
        <w:sz w:val="16"/>
        <w:szCs w:val="16"/>
        <w:lang w:eastAsia="en-US"/>
      </w:rPr>
      <w:instrText xml:space="preserve"> PAGE </w:instrText>
    </w:r>
    <w:r w:rsidRPr="00E523FD">
      <w:rPr>
        <w:rStyle w:val="PageNumber"/>
        <w:b/>
        <w:snapToGrid w:val="0"/>
        <w:sz w:val="16"/>
        <w:szCs w:val="16"/>
        <w:lang w:eastAsia="en-US"/>
      </w:rPr>
      <w:fldChar w:fldCharType="separate"/>
    </w:r>
    <w:r w:rsidR="009657ED">
      <w:rPr>
        <w:rStyle w:val="PageNumber"/>
        <w:b/>
        <w:noProof/>
        <w:snapToGrid w:val="0"/>
        <w:sz w:val="16"/>
        <w:szCs w:val="16"/>
        <w:lang w:eastAsia="en-US"/>
      </w:rPr>
      <w:t>18</w:t>
    </w:r>
    <w:r w:rsidRPr="00E523FD">
      <w:rPr>
        <w:rStyle w:val="PageNumber"/>
        <w:b/>
        <w:snapToGrid w:val="0"/>
        <w:sz w:val="16"/>
        <w:szCs w:val="16"/>
        <w:lang w:eastAsia="en-US"/>
      </w:rPr>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4189D8" w14:textId="6C6DE2E7" w:rsidR="00BB3887" w:rsidRPr="00F726C2" w:rsidRDefault="00BB3887" w:rsidP="008D3BD5">
    <w:pPr>
      <w:pStyle w:val="Footer"/>
      <w:tabs>
        <w:tab w:val="clear" w:pos="4320"/>
        <w:tab w:val="right" w:pos="7797"/>
      </w:tabs>
      <w:ind w:left="-284"/>
      <w:rPr>
        <w:i/>
        <w:sz w:val="16"/>
      </w:rPr>
    </w:pPr>
    <w:r>
      <w:rPr>
        <w:b/>
        <w:noProof/>
        <w:szCs w:val="16"/>
      </w:rPr>
      <mc:AlternateContent>
        <mc:Choice Requires="wps">
          <w:drawing>
            <wp:anchor distT="0" distB="0" distL="114300" distR="114300" simplePos="0" relativeHeight="251665408" behindDoc="0" locked="0" layoutInCell="0" allowOverlap="1" wp14:anchorId="5B4189E8" wp14:editId="5B4189E9">
              <wp:simplePos x="0" y="0"/>
              <wp:positionH relativeFrom="margin">
                <wp:posOffset>-259080</wp:posOffset>
              </wp:positionH>
              <wp:positionV relativeFrom="paragraph">
                <wp:posOffset>36195</wp:posOffset>
              </wp:positionV>
              <wp:extent cx="4968240" cy="0"/>
              <wp:effectExtent l="0" t="0" r="22860" b="19050"/>
              <wp:wrapNone/>
              <wp:docPr id="13" name="Straight Connector 13"/>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701B45"/>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3B97D736" id="Straight Connector 13" o:spid="_x0000_s1026" style="position:absolute;z-index:25166540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20.4pt,2.85pt" to="370.8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13+gtQEAAEkDAAAOAAAAZHJzL2Uyb0RvYy54bWysU01v2zAMvQ/YfxB0X+wEadcacQosXXfp&#10;tgBtfwCjD1uYLAqiEjv/fpKaZMV2G3ohRJF8enykVnfTYNlBBTLoWj6f1ZwpJ1Aa17X85fnh0w1n&#10;FMFJsOhUy4+K+N3644fV6Bu1wB6tVIElEEfN6Fvex+ibqiLRqwFohl65FNQYBojJDV0lA4wJfbDV&#10;oq6vqxGD9AGFIkq3969Bvi74WisRf2pNKjLb8sQtFhuK3WVbrVfQdAF8b8SJBvwHiwGMS49eoO4h&#10;AtsH8w/UYERAQh1nAocKtTZClR5SN/P6r26eevCq9JLEIX+Rid4PVvw4bNw2ZOpick/+EcUvYg43&#10;PbhOFQLPR58GN89SVaOn5lKSHfLbwHbjd5QpB/YRiwqTDkOGTP2xqYh9vIitpshEulzeXt8slmkm&#10;4hyroDkX+kDxm8KB5UPLrXFZB2jg8EgxE4HmnJKvHT4Ya8ssrWNjYntbX9WlgtAamaM5j0K329jA&#10;DpDW4XM9/7K8Km2lyNu0gHsnC1qvQH49nSMY+3pOr1t3UiMLkLeNmh3K4zacVUrzKjRPu5UX4q1f&#10;qv/8gPVvAAAA//8DAFBLAwQUAAYACAAAACEAK3ZQk9wAAAAHAQAADwAAAGRycy9kb3ducmV2Lnht&#10;bEzOwU6DQBAG4LuJ77AZk97apaaCpSyNadrEQz0UfYApOwUiO4vsQtGnd/Wixz//5J8v206mFSP1&#10;rrGsYLmIQBCXVjdcKXh7PcwfQTiPrLG1TAo+ycE2v73JMNX2yicaC1+JMMIuRQW1910qpStrMugW&#10;tiMO3cX2Bn2IfSV1j9cwblp5H0WxNNhw+FBjR7uayvdiMAo+vi7HY5IUw2RkbOT4vMZi/6LU7G56&#10;2oDwNPm/Y/jhBzrkwXS2A2snWgXzVRToXsFDAiL0yWoZgzj/Zpln8r8//wYAAP//AwBQSwECLQAU&#10;AAYACAAAACEAtoM4kv4AAADhAQAAEwAAAAAAAAAAAAAAAAAAAAAAW0NvbnRlbnRfVHlwZXNdLnht&#10;bFBLAQItABQABgAIAAAAIQA4/SH/1gAAAJQBAAALAAAAAAAAAAAAAAAAAC8BAABfcmVscy8ucmVs&#10;c1BLAQItABQABgAIAAAAIQBv13+gtQEAAEkDAAAOAAAAAAAAAAAAAAAAAC4CAABkcnMvZTJvRG9j&#10;LnhtbFBLAQItABQABgAIAAAAIQArdlCT3AAAAAcBAAAPAAAAAAAAAAAAAAAAAA8EAABkcnMvZG93&#10;bnJldi54bWxQSwUGAAAAAAQABADzAAAAGAUAAAAA&#10;" o:allowincell="f" strokecolor="#701b45" strokeweight="1.5pt">
              <w10:wrap anchorx="margin"/>
            </v:line>
          </w:pict>
        </mc:Fallback>
      </mc:AlternateContent>
    </w:r>
    <w:r w:rsidRPr="00033F38">
      <w:rPr>
        <w:rStyle w:val="PageNumber"/>
        <w:b/>
        <w:i/>
        <w:snapToGrid w:val="0"/>
        <w:sz w:val="16"/>
        <w:szCs w:val="16"/>
        <w:lang w:eastAsia="en-US"/>
      </w:rPr>
      <w:t>F</w:t>
    </w:r>
    <w:r>
      <w:rPr>
        <w:rStyle w:val="PageNumber"/>
        <w:b/>
        <w:i/>
        <w:snapToGrid w:val="0"/>
        <w:sz w:val="16"/>
        <w:szCs w:val="16"/>
        <w:lang w:eastAsia="en-US"/>
      </w:rPr>
      <w:t>C</w:t>
    </w:r>
    <w:r w:rsidRPr="00033F38">
      <w:rPr>
        <w:rStyle w:val="PageNumber"/>
        <w:b/>
        <w:i/>
        <w:snapToGrid w:val="0"/>
        <w:sz w:val="16"/>
        <w:szCs w:val="16"/>
        <w:lang w:eastAsia="en-US"/>
      </w:rPr>
      <w:t xml:space="preserve">A </w:t>
    </w:r>
    <w:r w:rsidRPr="00033F38">
      <w:rPr>
        <w:rFonts w:ascii="Wingdings" w:eastAsia="Wingdings" w:hAnsi="Wingdings" w:cs="Wingdings"/>
        <w:sz w:val="16"/>
        <w:szCs w:val="16"/>
      </w:rPr>
      <w:t>l</w:t>
    </w:r>
    <w:r>
      <w:rPr>
        <w:sz w:val="16"/>
        <w:szCs w:val="16"/>
      </w:rPr>
      <w:t xml:space="preserve"> </w:t>
    </w:r>
    <w:r w:rsidRPr="00033F38">
      <w:rPr>
        <w:rStyle w:val="PageNumber"/>
        <w:b/>
        <w:snapToGrid w:val="0"/>
        <w:sz w:val="16"/>
        <w:szCs w:val="16"/>
        <w:lang w:eastAsia="en-US"/>
      </w:rPr>
      <w:t>PSD</w:t>
    </w:r>
    <w:r>
      <w:rPr>
        <w:rStyle w:val="PageNumber"/>
        <w:b/>
        <w:snapToGrid w:val="0"/>
        <w:sz w:val="16"/>
        <w:szCs w:val="16"/>
        <w:lang w:eastAsia="en-US"/>
      </w:rPr>
      <w:t xml:space="preserve"> Qualifying Holding (Controller) - Individual Form </w:t>
    </w:r>
    <w:r w:rsidRPr="00033F38">
      <w:rPr>
        <w:rFonts w:ascii="Wingdings" w:eastAsia="Wingdings" w:hAnsi="Wingdings" w:cs="Wingdings"/>
        <w:sz w:val="16"/>
        <w:szCs w:val="16"/>
      </w:rPr>
      <w:t>l</w:t>
    </w:r>
    <w:r w:rsidRPr="00033F38">
      <w:rPr>
        <w:rStyle w:val="PageNumber"/>
        <w:b/>
        <w:snapToGrid w:val="0"/>
        <w:sz w:val="16"/>
        <w:szCs w:val="16"/>
        <w:lang w:eastAsia="en-US"/>
      </w:rPr>
      <w:t xml:space="preserve"> Release </w:t>
    </w:r>
    <w:r w:rsidR="004D34A3">
      <w:rPr>
        <w:rStyle w:val="PageNumber"/>
        <w:b/>
        <w:snapToGrid w:val="0"/>
        <w:sz w:val="16"/>
        <w:szCs w:val="16"/>
        <w:lang w:eastAsia="en-US"/>
      </w:rPr>
      <w:t>1</w:t>
    </w:r>
    <w:r w:rsidR="0036545B">
      <w:rPr>
        <w:rStyle w:val="PageNumber"/>
        <w:b/>
        <w:snapToGrid w:val="0"/>
        <w:sz w:val="16"/>
        <w:szCs w:val="16"/>
        <w:lang w:eastAsia="en-US"/>
      </w:rPr>
      <w:t>1</w:t>
    </w:r>
    <w:r>
      <w:rPr>
        <w:rStyle w:val="PageNumber"/>
        <w:b/>
        <w:snapToGrid w:val="0"/>
        <w:sz w:val="16"/>
        <w:szCs w:val="16"/>
        <w:lang w:eastAsia="en-US"/>
      </w:rPr>
      <w:t xml:space="preserve"> </w:t>
    </w:r>
    <w:r w:rsidRPr="00033F38">
      <w:rPr>
        <w:rFonts w:ascii="Wingdings" w:eastAsia="Wingdings" w:hAnsi="Wingdings" w:cs="Wingdings"/>
        <w:sz w:val="16"/>
        <w:szCs w:val="16"/>
      </w:rPr>
      <w:t>l</w:t>
    </w:r>
    <w:r w:rsidRPr="00033F38">
      <w:rPr>
        <w:rStyle w:val="PageNumber"/>
        <w:b/>
        <w:snapToGrid w:val="0"/>
        <w:sz w:val="16"/>
        <w:szCs w:val="16"/>
        <w:lang w:eastAsia="en-US"/>
      </w:rPr>
      <w:t xml:space="preserve"> </w:t>
    </w:r>
    <w:r w:rsidR="0036545B">
      <w:rPr>
        <w:rStyle w:val="PageNumber"/>
        <w:b/>
        <w:snapToGrid w:val="0"/>
        <w:sz w:val="16"/>
        <w:szCs w:val="16"/>
        <w:lang w:eastAsia="en-US"/>
      </w:rPr>
      <w:t xml:space="preserve">June </w:t>
    </w:r>
    <w:r w:rsidR="004D34A3">
      <w:rPr>
        <w:rStyle w:val="PageNumber"/>
        <w:b/>
        <w:snapToGrid w:val="0"/>
        <w:sz w:val="16"/>
        <w:szCs w:val="16"/>
        <w:lang w:eastAsia="en-US"/>
      </w:rPr>
      <w:t xml:space="preserve">2025 </w:t>
    </w:r>
    <w:r w:rsidRPr="00E523FD">
      <w:rPr>
        <w:rStyle w:val="PageNumber"/>
        <w:b/>
        <w:snapToGrid w:val="0"/>
        <w:sz w:val="16"/>
        <w:szCs w:val="16"/>
        <w:lang w:eastAsia="en-US"/>
      </w:rPr>
      <w:t xml:space="preserve">page </w:t>
    </w:r>
    <w:r w:rsidRPr="00E523FD">
      <w:rPr>
        <w:rStyle w:val="PageNumber"/>
        <w:b/>
        <w:snapToGrid w:val="0"/>
        <w:sz w:val="16"/>
        <w:szCs w:val="16"/>
        <w:lang w:eastAsia="en-US"/>
      </w:rPr>
      <w:fldChar w:fldCharType="begin"/>
    </w:r>
    <w:r w:rsidRPr="00E523FD">
      <w:rPr>
        <w:rStyle w:val="PageNumber"/>
        <w:b/>
        <w:snapToGrid w:val="0"/>
        <w:sz w:val="16"/>
        <w:szCs w:val="16"/>
        <w:lang w:eastAsia="en-US"/>
      </w:rPr>
      <w:instrText xml:space="preserve"> PAGE </w:instrText>
    </w:r>
    <w:r w:rsidRPr="00E523FD">
      <w:rPr>
        <w:rStyle w:val="PageNumber"/>
        <w:b/>
        <w:snapToGrid w:val="0"/>
        <w:sz w:val="16"/>
        <w:szCs w:val="16"/>
        <w:lang w:eastAsia="en-US"/>
      </w:rPr>
      <w:fldChar w:fldCharType="separate"/>
    </w:r>
    <w:r w:rsidR="009657ED">
      <w:rPr>
        <w:rStyle w:val="PageNumber"/>
        <w:b/>
        <w:noProof/>
        <w:snapToGrid w:val="0"/>
        <w:sz w:val="16"/>
        <w:szCs w:val="16"/>
        <w:lang w:eastAsia="en-US"/>
      </w:rPr>
      <w:t>16</w:t>
    </w:r>
    <w:r w:rsidRPr="00E523FD">
      <w:rPr>
        <w:rStyle w:val="PageNumber"/>
        <w:b/>
        <w:snapToGrid w:val="0"/>
        <w:sz w:val="16"/>
        <w:szCs w:val="16"/>
        <w:lang w:eastAsia="en-US"/>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B386466" w14:textId="77777777" w:rsidR="00ED68AC" w:rsidRDefault="00ED68AC">
      <w:pPr>
        <w:spacing w:after="0" w:line="240" w:lineRule="auto"/>
      </w:pPr>
      <w:r>
        <w:separator/>
      </w:r>
    </w:p>
  </w:footnote>
  <w:footnote w:type="continuationSeparator" w:id="0">
    <w:p w14:paraId="6D2C70C5" w14:textId="77777777" w:rsidR="00ED68AC" w:rsidRDefault="00ED68AC">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9830AFB" w14:textId="56F325FE" w:rsidR="006B0DEF" w:rsidRDefault="006B0DEF">
    <w:pPr>
      <w:pStyle w:val="Header"/>
    </w:pPr>
    <w:r>
      <w:rPr>
        <w:noProof/>
      </w:rPr>
      <mc:AlternateContent>
        <mc:Choice Requires="wps">
          <w:drawing>
            <wp:anchor distT="0" distB="0" distL="0" distR="0" simplePos="0" relativeHeight="251668480" behindDoc="0" locked="0" layoutInCell="1" allowOverlap="1" wp14:anchorId="49056980" wp14:editId="5FFBA921">
              <wp:simplePos x="635" y="635"/>
              <wp:positionH relativeFrom="page">
                <wp:align>left</wp:align>
              </wp:positionH>
              <wp:positionV relativeFrom="page">
                <wp:align>top</wp:align>
              </wp:positionV>
              <wp:extent cx="443865" cy="443865"/>
              <wp:effectExtent l="0" t="0" r="6350" b="12065"/>
              <wp:wrapNone/>
              <wp:docPr id="2" name="Text Box 2" descr="FCA Public">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6099D22C" w14:textId="0820C318" w:rsidR="006B0DEF" w:rsidRPr="006B0DEF" w:rsidRDefault="006B0DEF" w:rsidP="006B0DEF">
                          <w:pPr>
                            <w:spacing w:after="0"/>
                            <w:rPr>
                              <w:rFonts w:ascii="Calibri" w:eastAsia="Calibri" w:hAnsi="Calibri" w:cs="Calibri"/>
                              <w:noProof/>
                              <w:color w:val="000000"/>
                              <w:sz w:val="20"/>
                              <w:szCs w:val="20"/>
                            </w:rPr>
                          </w:pPr>
                          <w:r w:rsidRPr="006B0DEF">
                            <w:rPr>
                              <w:rFonts w:ascii="Calibri" w:eastAsia="Calibri" w:hAnsi="Calibri" w:cs="Calibri"/>
                              <w:noProof/>
                              <w:color w:val="000000"/>
                              <w:sz w:val="20"/>
                              <w:szCs w:val="20"/>
                            </w:rPr>
                            <w:t>FCA Public</w:t>
                          </w:r>
                        </w:p>
                      </w:txbxContent>
                    </wps:txbx>
                    <wps:bodyPr rot="0" spcFirstLastPara="0" vertOverflow="overflow" horzOverflow="overflow" vert="horz" wrap="none" lIns="254000" tIns="190500" rIns="0" bIns="0" numCol="1" spcCol="0" rtlCol="0" fromWordArt="0" anchor="t" anchorCtr="0" forceAA="0" compatLnSpc="1">
                      <a:prstTxWarp prst="textNoShape">
                        <a:avLst/>
                      </a:prstTxWarp>
                      <a:spAutoFit/>
                    </wps:bodyPr>
                  </wps:wsp>
                </a:graphicData>
              </a:graphic>
            </wp:anchor>
          </w:drawing>
        </mc:Choice>
        <mc:Fallback>
          <w:pict>
            <v:shapetype w14:anchorId="49056980" id="_x0000_t202" coordsize="21600,21600" o:spt="202" path="m,l,21600r21600,l21600,xe">
              <v:stroke joinstyle="miter"/>
              <v:path gradientshapeok="t" o:connecttype="rect"/>
            </v:shapetype>
            <v:shape id="Text Box 2" o:spid="_x0000_s1028" type="#_x0000_t202" alt="FCA Public" style="position:absolute;margin-left:0;margin-top:0;width:34.95pt;height:34.95pt;z-index:251668480;visibility:visible;mso-wrap-style:none;mso-wrap-distance-left:0;mso-wrap-distance-top:0;mso-wrap-distance-right:0;mso-wrap-distance-bottom:0;mso-position-horizontal:left;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vJ9/CgIAABoEAAAOAAAAZHJzL2Uyb0RvYy54bWysU1tr2zAUfh/sPwi9L3aypLQmTslaMgah&#10;LaSjz4osxQZJR0hK7OzX70i2k63b09iLfG4+l+98Z3nfaUVOwvkGTEmnk5wSYThUjTmU9Pvr5tMt&#10;JT4wUzEFRpT0LDy9X338sGxtIWZQg6qEI5jE+KK1Ja1DsEWWeV4LzfwErDDolOA0C6i6Q1Y51mJ2&#10;rbJZnt9kLbjKOuDCe7Q+9k66SvmlFDw8S+lFIKqk2FtIr0vvPr7ZasmKg2O2bvjQBvuHLjRrDBa9&#10;pHpkgZGja/5IpRvuwIMMEw46AykbLtIMOM00fzfNrmZWpFkQHG8vMPn/l5Y/nXb2xZHQfYEOFxgB&#10;aa0vPBrjPJ10On6xU4J+hPB8gU10gXA0zuefb28WlHB0DTJmya4/W+fDVwGaRKGkDreSwGKnrQ99&#10;6BgSaxnYNEqlzSjzmwFzRkt27TBKodt3Q9t7qM44jYN+0d7yTYM1t8yHF+ZwszgAsjU84yMVtCWF&#10;QaKkBvfjb/YYj4Cjl5IWmVJSg1SmRH0zuIjZYp7nkVlJm97li6i5pKGwHwVz1A+AJJziPViexBgX&#10;1ChKB/oNybyO1dDFDMeaJQ2j+BB63uIxcLFepyAkkWVha3aWx9QRrIjka/fGnB3gDrinJxi5xIp3&#10;qPex8U9v18eA2KeVRGB7NAe8kYBpqcOxRIb/qqeo60mvfgIAAP//AwBQSwMEFAAGAAgAAAAhAHOb&#10;n2zZAAAAAwEAAA8AAABkcnMvZG93bnJldi54bWxMj09Lw0AQxe9Cv8Mygje7UWyxMZtSBEHBItai&#10;12l28gezsyG7adJv76gHvcxjeMN7v8nWk2vVkfrQeDZwNU9AERfeNlwZ2L89XN6CChHZYuuZDJwo&#10;wDqfnWWYWj/yKx13sVISwiFFA3WMXap1KGpyGOa+Ixav9L3DKGtfadvjKOGu1ddJstQOG5aGGju6&#10;r6n43A3OwONN+IhDWS7C9nk7Jk+j2w8v78ZcnE+bO1CRpvh3DN/4gg65MB38wDao1oA8En+meMvV&#10;CtThV3We6f/s+RcAAAD//wMAUEsBAi0AFAAGAAgAAAAhALaDOJL+AAAA4QEAABMAAAAAAAAAAAAA&#10;AAAAAAAAAFtDb250ZW50X1R5cGVzXS54bWxQSwECLQAUAAYACAAAACEAOP0h/9YAAACUAQAACwAA&#10;AAAAAAAAAAAAAAAvAQAAX3JlbHMvLnJlbHNQSwECLQAUAAYACAAAACEAa7yffwoCAAAaBAAADgAA&#10;AAAAAAAAAAAAAAAuAgAAZHJzL2Uyb0RvYy54bWxQSwECLQAUAAYACAAAACEAc5ufbNkAAAADAQAA&#10;DwAAAAAAAAAAAAAAAABkBAAAZHJzL2Rvd25yZXYueG1sUEsFBgAAAAAEAAQA8wAAAGoFAAAAAA==&#10;" filled="f" stroked="f">
              <v:textbox style="mso-fit-shape-to-text:t" inset="20pt,15pt,0,0">
                <w:txbxContent>
                  <w:p w14:paraId="6099D22C" w14:textId="0820C318" w:rsidR="006B0DEF" w:rsidRPr="006B0DEF" w:rsidRDefault="006B0DEF" w:rsidP="006B0DEF">
                    <w:pPr>
                      <w:spacing w:after="0"/>
                      <w:rPr>
                        <w:rFonts w:ascii="Calibri" w:eastAsia="Calibri" w:hAnsi="Calibri" w:cs="Calibri"/>
                        <w:noProof/>
                        <w:color w:val="000000"/>
                        <w:sz w:val="20"/>
                        <w:szCs w:val="20"/>
                      </w:rPr>
                    </w:pPr>
                    <w:r w:rsidRPr="006B0DEF">
                      <w:rPr>
                        <w:rFonts w:ascii="Calibri" w:eastAsia="Calibri" w:hAnsi="Calibri" w:cs="Calibri"/>
                        <w:noProof/>
                        <w:color w:val="000000"/>
                        <w:sz w:val="20"/>
                        <w:szCs w:val="20"/>
                      </w:rPr>
                      <w:t>FCA Public</w:t>
                    </w:r>
                  </w:p>
                </w:txbxContent>
              </v:textbox>
              <w10:wrap anchorx="page" anchory="page"/>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4189D0" w14:textId="259F7EFC" w:rsidR="00BB3887" w:rsidRDefault="00BB3887">
    <w:pPr>
      <w:pStyle w:val="Header"/>
      <w:jc w:val="right"/>
      <w:rPr>
        <w:b/>
        <w:sz w:val="16"/>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4189D2" w14:textId="550C6C39" w:rsidR="00BB3887" w:rsidRDefault="006B0DEF" w:rsidP="00B27110">
    <w:pPr>
      <w:pStyle w:val="Header"/>
      <w:jc w:val="right"/>
    </w:pPr>
    <w:r>
      <w:rPr>
        <w:noProof/>
      </w:rPr>
      <mc:AlternateContent>
        <mc:Choice Requires="wps">
          <w:drawing>
            <wp:anchor distT="0" distB="0" distL="0" distR="0" simplePos="0" relativeHeight="251667456" behindDoc="0" locked="0" layoutInCell="1" allowOverlap="1" wp14:anchorId="58A0B5AD" wp14:editId="2A9AC672">
              <wp:simplePos x="635" y="635"/>
              <wp:positionH relativeFrom="page">
                <wp:align>left</wp:align>
              </wp:positionH>
              <wp:positionV relativeFrom="page">
                <wp:align>top</wp:align>
              </wp:positionV>
              <wp:extent cx="443865" cy="443865"/>
              <wp:effectExtent l="0" t="0" r="6350" b="12065"/>
              <wp:wrapNone/>
              <wp:docPr id="1" name="Text Box 1" descr="FCA Public">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14321785" w14:textId="60BCF30D" w:rsidR="006B0DEF" w:rsidRPr="006B0DEF" w:rsidRDefault="006B0DEF" w:rsidP="006B0DEF">
                          <w:pPr>
                            <w:spacing w:after="0"/>
                            <w:rPr>
                              <w:rFonts w:ascii="Calibri" w:eastAsia="Calibri" w:hAnsi="Calibri" w:cs="Calibri"/>
                              <w:noProof/>
                              <w:color w:val="000000"/>
                              <w:sz w:val="20"/>
                              <w:szCs w:val="20"/>
                            </w:rPr>
                          </w:pPr>
                          <w:r w:rsidRPr="006B0DEF">
                            <w:rPr>
                              <w:rFonts w:ascii="Calibri" w:eastAsia="Calibri" w:hAnsi="Calibri" w:cs="Calibri"/>
                              <w:noProof/>
                              <w:color w:val="000000"/>
                              <w:sz w:val="20"/>
                              <w:szCs w:val="20"/>
                            </w:rPr>
                            <w:t>FCA Public</w:t>
                          </w:r>
                        </w:p>
                      </w:txbxContent>
                    </wps:txbx>
                    <wps:bodyPr rot="0" spcFirstLastPara="0" vertOverflow="overflow" horzOverflow="overflow" vert="horz" wrap="none" lIns="254000" tIns="190500" rIns="0" bIns="0" numCol="1" spcCol="0" rtlCol="0" fromWordArt="0" anchor="t" anchorCtr="0" forceAA="0" compatLnSpc="1">
                      <a:prstTxWarp prst="textNoShape">
                        <a:avLst/>
                      </a:prstTxWarp>
                      <a:spAutoFit/>
                    </wps:bodyPr>
                  </wps:wsp>
                </a:graphicData>
              </a:graphic>
            </wp:anchor>
          </w:drawing>
        </mc:Choice>
        <mc:Fallback>
          <w:pict>
            <v:shapetype w14:anchorId="58A0B5AD" id="_x0000_t202" coordsize="21600,21600" o:spt="202" path="m,l,21600r21600,l21600,xe">
              <v:stroke joinstyle="miter"/>
              <v:path gradientshapeok="t" o:connecttype="rect"/>
            </v:shapetype>
            <v:shape id="Text Box 1" o:spid="_x0000_s1029" type="#_x0000_t202" alt="FCA Public" style="position:absolute;left:0;text-align:left;margin-left:0;margin-top:0;width:34.95pt;height:34.95pt;z-index:251667456;visibility:visible;mso-wrap-style:none;mso-wrap-distance-left:0;mso-wrap-distance-top:0;mso-wrap-distance-right:0;mso-wrap-distance-bottom:0;mso-position-horizontal:left;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8XEJDQIAACEEAAAOAAAAZHJzL2Uyb0RvYy54bWysU11v2yAUfZ+0/4B4X+xkSdVZcaqsVaZJ&#10;UVspnfpMMMSWgIuAxM5+/S7YTrpuT9Ne8P3y5d5zDsu7TityEs43YEo6neSUCMOhasyhpD9eNp9u&#10;KfGBmYopMKKkZ+Hp3erjh2VrCzGDGlQlHMEmxhetLWkdgi2yzPNaaOYnYIXBpASnWUDXHbLKsRa7&#10;a5XN8vwma8FV1gEX3mP0oU/SVeovpeDhSUovAlElxdlCOl069/HMVktWHByzdcOHMdg/TKFZY/DS&#10;S6sHFhg5uuaPVrrhDjzIMOGgM5Cy4SLtgNtM83fb7GpmRdoFwfH2ApP/f23542lnnx0J3VfokMAI&#10;SGt94TEY9+mk0/GLkxLMI4TnC2yiC4RjcD7/fHuzoIRjarCxS3b92TofvgnQJBoldchKAoudtj70&#10;pWNJvMvAplEqMaPMbwHsGSPZdcJohW7fkaZ6M/0eqjMu5aDn21u+afDqLfPhmTkkGPdA0YYnPKSC&#10;tqQwWJTU4H7+LR7rEXfMUtKiYEpqUNGUqO8G+Zgt5nkeBZa86Zd8ET2XPDT2o2GO+h5Qi1N8FpYn&#10;M9YFNZrSgX5FTa/jbZhihuOdJQ2jeR96+eKb4GK9TkWoJcvC1uwsj60jZhHQl+6VOTugHpCuRxgl&#10;xYp34Pe18U9v18eAFCRmIr49mgPsqMPE7fBmotDf+qnq+rJXvwAAAP//AwBQSwMEFAAGAAgAAAAh&#10;AHObn2zZAAAAAwEAAA8AAABkcnMvZG93bnJldi54bWxMj09Lw0AQxe9Cv8Mygje7UWyxMZtSBEHB&#10;Itai12l28gezsyG7adJv76gHvcxjeMN7v8nWk2vVkfrQeDZwNU9AERfeNlwZ2L89XN6CChHZYuuZ&#10;DJwowDqfnWWYWj/yKx13sVISwiFFA3WMXap1KGpyGOa+Ixav9L3DKGtfadvjKOGu1ddJstQOG5aG&#10;Gju6r6n43A3OwONN+IhDWS7C9nk7Jk+j2w8v78ZcnE+bO1CRpvh3DN/4gg65MB38wDao1oA8En+m&#10;eMvVCtThV3We6f/s+RcAAAD//wMAUEsBAi0AFAAGAAgAAAAhALaDOJL+AAAA4QEAABMAAAAAAAAA&#10;AAAAAAAAAAAAAFtDb250ZW50X1R5cGVzXS54bWxQSwECLQAUAAYACAAAACEAOP0h/9YAAACUAQAA&#10;CwAAAAAAAAAAAAAAAAAvAQAAX3JlbHMvLnJlbHNQSwECLQAUAAYACAAAACEA6fFxCQ0CAAAhBAAA&#10;DgAAAAAAAAAAAAAAAAAuAgAAZHJzL2Uyb0RvYy54bWxQSwECLQAUAAYACAAAACEAc5ufbNkAAAAD&#10;AQAADwAAAAAAAAAAAAAAAABnBAAAZHJzL2Rvd25yZXYueG1sUEsFBgAAAAAEAAQA8wAAAG0FAAAA&#10;AA==&#10;" filled="f" stroked="f">
              <v:textbox style="mso-fit-shape-to-text:t" inset="20pt,15pt,0,0">
                <w:txbxContent>
                  <w:p w14:paraId="14321785" w14:textId="60BCF30D" w:rsidR="006B0DEF" w:rsidRPr="006B0DEF" w:rsidRDefault="006B0DEF" w:rsidP="006B0DEF">
                    <w:pPr>
                      <w:spacing w:after="0"/>
                      <w:rPr>
                        <w:rFonts w:ascii="Calibri" w:eastAsia="Calibri" w:hAnsi="Calibri" w:cs="Calibri"/>
                        <w:noProof/>
                        <w:color w:val="000000"/>
                        <w:sz w:val="20"/>
                        <w:szCs w:val="20"/>
                      </w:rPr>
                    </w:pPr>
                    <w:r w:rsidRPr="006B0DEF">
                      <w:rPr>
                        <w:rFonts w:ascii="Calibri" w:eastAsia="Calibri" w:hAnsi="Calibri" w:cs="Calibri"/>
                        <w:noProof/>
                        <w:color w:val="000000"/>
                        <w:sz w:val="20"/>
                        <w:szCs w:val="20"/>
                      </w:rPr>
                      <w:t>FCA Public</w:t>
                    </w:r>
                  </w:p>
                </w:txbxContent>
              </v:textbox>
              <w10:wrap anchorx="page" anchory="page"/>
            </v:shape>
          </w:pict>
        </mc:Fallback>
      </mc:AlternateConten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4189D4" w14:textId="678571B2" w:rsidR="00BB3887" w:rsidRDefault="006B0DEF">
    <w:pPr>
      <w:pStyle w:val="Header"/>
    </w:pPr>
    <w:r>
      <w:rPr>
        <w:noProof/>
      </w:rPr>
      <mc:AlternateContent>
        <mc:Choice Requires="wps">
          <w:drawing>
            <wp:anchor distT="0" distB="0" distL="0" distR="0" simplePos="0" relativeHeight="251671552" behindDoc="0" locked="0" layoutInCell="1" allowOverlap="1" wp14:anchorId="0567B560" wp14:editId="32731186">
              <wp:simplePos x="635" y="635"/>
              <wp:positionH relativeFrom="page">
                <wp:align>left</wp:align>
              </wp:positionH>
              <wp:positionV relativeFrom="page">
                <wp:align>top</wp:align>
              </wp:positionV>
              <wp:extent cx="443865" cy="443865"/>
              <wp:effectExtent l="0" t="0" r="6350" b="12065"/>
              <wp:wrapNone/>
              <wp:docPr id="9" name="Text Box 9" descr="FCA Public">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4E8080D8" w14:textId="32DBC4AC" w:rsidR="006B0DEF" w:rsidRPr="006B0DEF" w:rsidRDefault="006B0DEF" w:rsidP="006B0DEF">
                          <w:pPr>
                            <w:spacing w:after="0"/>
                            <w:rPr>
                              <w:rFonts w:ascii="Calibri" w:eastAsia="Calibri" w:hAnsi="Calibri" w:cs="Calibri"/>
                              <w:noProof/>
                              <w:color w:val="000000"/>
                              <w:sz w:val="20"/>
                              <w:szCs w:val="20"/>
                            </w:rPr>
                          </w:pPr>
                          <w:r w:rsidRPr="006B0DEF">
                            <w:rPr>
                              <w:rFonts w:ascii="Calibri" w:eastAsia="Calibri" w:hAnsi="Calibri" w:cs="Calibri"/>
                              <w:noProof/>
                              <w:color w:val="000000"/>
                              <w:sz w:val="20"/>
                              <w:szCs w:val="20"/>
                            </w:rPr>
                            <w:t>FCA Public</w:t>
                          </w:r>
                        </w:p>
                      </w:txbxContent>
                    </wps:txbx>
                    <wps:bodyPr rot="0" spcFirstLastPara="0" vertOverflow="overflow" horzOverflow="overflow" vert="horz" wrap="none" lIns="254000" tIns="190500" rIns="0" bIns="0" numCol="1" spcCol="0" rtlCol="0" fromWordArt="0" anchor="t" anchorCtr="0" forceAA="0" compatLnSpc="1">
                      <a:prstTxWarp prst="textNoShape">
                        <a:avLst/>
                      </a:prstTxWarp>
                      <a:spAutoFit/>
                    </wps:bodyPr>
                  </wps:wsp>
                </a:graphicData>
              </a:graphic>
            </wp:anchor>
          </w:drawing>
        </mc:Choice>
        <mc:Fallback>
          <w:pict>
            <v:shapetype w14:anchorId="0567B560" id="_x0000_t202" coordsize="21600,21600" o:spt="202" path="m,l,21600r21600,l21600,xe">
              <v:stroke joinstyle="miter"/>
              <v:path gradientshapeok="t" o:connecttype="rect"/>
            </v:shapetype>
            <v:shape id="Text Box 9" o:spid="_x0000_s1030" type="#_x0000_t202" alt="FCA Public" style="position:absolute;margin-left:0;margin-top:0;width:34.95pt;height:34.95pt;z-index:251671552;visibility:visible;mso-wrap-style:none;mso-wrap-distance-left:0;mso-wrap-distance-top:0;mso-wrap-distance-right:0;mso-wrap-distance-bottom:0;mso-position-horizontal:left;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Z4JLDwIAACEEAAAOAAAAZHJzL2Uyb0RvYy54bWysU11v2yAUfZ+0/4B4X+xkSdVacaqsVaZJ&#10;UVspnfpMMMSWgIuAxM5+/S7YTrZuT9Ne8P3y5d5zDsv7TityEs43YEo6neSUCMOhasyhpN9fN59u&#10;KfGBmYopMKKkZ+Hp/erjh2VrCzGDGlQlHMEmxhetLWkdgi2yzPNaaOYnYIXBpASnWUDXHbLKsRa7&#10;a5XN8vwma8FV1gEX3mP0sU/SVeovpeDhWUovAlElxdlCOl069/HMVktWHByzdcOHMdg/TKFZY/DS&#10;S6tHFhg5uuaPVrrhDjzIMOGgM5Cy4SLtgNtM83fb7GpmRdoFwfH2ApP/f23502lnXxwJ3RfokMAI&#10;SGt94TEY9+mk0/GLkxLMI4TnC2yiC4RjcD7/fHuzoIRjarCxS3b92TofvgrQJBoldchKAoudtj70&#10;pWNJvMvAplEqMaPMbwHsGSPZdcJohW7fkaYq6Wycfg/VGZdy0PPtLd80ePWW+fDCHBKMe6BowzMe&#10;UkFbUhgsSmpwP/4Wj/WIO2YpaVEwJTWoaErUN4N8zBbzPI8CS970Ll9EzyUPjf1omKN+ANTiFJ+F&#10;5cmMdUGNpnSg31DT63gbppjheGdJw2g+hF6++Ca4WK9TEWrJsrA1O8tj64hZBPS1e2PODqgHpOsJ&#10;Rkmx4h34fW3809v1MSAFiZmIb4/mADvqMHE7vJko9F/9VHV92aufAAAA//8DAFBLAwQUAAYACAAA&#10;ACEAc5ufbNkAAAADAQAADwAAAGRycy9kb3ducmV2LnhtbEyPT0vDQBDF70K/wzKCN7tRbLExm1IE&#10;QcEi1qLXaXbyB7OzIbtp0m/vqAe9zGN4w3u/ydaTa9WR+tB4NnA1T0ARF942XBnYvz1c3oIKEdli&#10;65kMnCjAOp+dZZhaP/IrHXexUhLCIUUDdYxdqnUoanIY5r4jFq/0vcMoa19p2+Mo4a7V10my1A4b&#10;loYaO7qvqfjcDc7A4034iENZLsL2eTsmT6PbDy/vxlycT5s7UJGm+HcM3/iCDrkwHfzANqjWgDwS&#10;f6Z4y9UK1OFXdZ7p/+z5FwAAAP//AwBQSwECLQAUAAYACAAAACEAtoM4kv4AAADhAQAAEwAAAAAA&#10;AAAAAAAAAAAAAAAAW0NvbnRlbnRfVHlwZXNdLnhtbFBLAQItABQABgAIAAAAIQA4/SH/1gAAAJQB&#10;AAALAAAAAAAAAAAAAAAAAC8BAABfcmVscy8ucmVsc1BLAQItABQABgAIAAAAIQC4Z4JLDwIAACEE&#10;AAAOAAAAAAAAAAAAAAAAAC4CAABkcnMvZTJvRG9jLnhtbFBLAQItABQABgAIAAAAIQBzm59s2QAA&#10;AAMBAAAPAAAAAAAAAAAAAAAAAGkEAABkcnMvZG93bnJldi54bWxQSwUGAAAAAAQABADzAAAAbwUA&#10;AAAA&#10;" filled="f" stroked="f">
              <v:textbox style="mso-fit-shape-to-text:t" inset="20pt,15pt,0,0">
                <w:txbxContent>
                  <w:p w14:paraId="4E8080D8" w14:textId="32DBC4AC" w:rsidR="006B0DEF" w:rsidRPr="006B0DEF" w:rsidRDefault="006B0DEF" w:rsidP="006B0DEF">
                    <w:pPr>
                      <w:spacing w:after="0"/>
                      <w:rPr>
                        <w:rFonts w:ascii="Calibri" w:eastAsia="Calibri" w:hAnsi="Calibri" w:cs="Calibri"/>
                        <w:noProof/>
                        <w:color w:val="000000"/>
                        <w:sz w:val="20"/>
                        <w:szCs w:val="20"/>
                      </w:rPr>
                    </w:pPr>
                    <w:r w:rsidRPr="006B0DEF">
                      <w:rPr>
                        <w:rFonts w:ascii="Calibri" w:eastAsia="Calibri" w:hAnsi="Calibri" w:cs="Calibri"/>
                        <w:noProof/>
                        <w:color w:val="000000"/>
                        <w:sz w:val="20"/>
                        <w:szCs w:val="20"/>
                      </w:rPr>
                      <w:t>FCA Public</w:t>
                    </w:r>
                  </w:p>
                </w:txbxContent>
              </v:textbox>
              <w10:wrap anchorx="page" anchory="page"/>
            </v:shape>
          </w:pict>
        </mc:Fallback>
      </mc:AlternateConten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4189D5" w14:textId="308D2C9A" w:rsidR="00BB3887" w:rsidRDefault="00BB3887">
    <w:pPr>
      <w:pStyle w:val="Header"/>
      <w:spacing w:line="200" w:lineRule="exact"/>
      <w:jc w:val="right"/>
      <w:rPr>
        <w:b/>
        <w:sz w:val="16"/>
      </w:rP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4189D7" w14:textId="62E601FB" w:rsidR="00BB3887" w:rsidRDefault="00BB3887">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D1FA99" w14:textId="77777777" w:rsidR="00283E98" w:rsidRDefault="00283E98">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207D2A1" w14:textId="77777777" w:rsidR="00283E98" w:rsidRPr="00E33102" w:rsidRDefault="00283E98" w:rsidP="00E33102">
    <w:pPr>
      <w:pStyle w:val="Header"/>
      <w:jc w:val="right"/>
      <w:rPr>
        <w:b/>
        <w:sz w:val="16"/>
      </w:rP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F4B2DC7" w14:textId="77777777" w:rsidR="00283E98" w:rsidRDefault="00283E98">
    <w:pPr>
      <w:pStyle w:val="Heade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4189D9" w14:textId="48BDF176" w:rsidR="00BB3887" w:rsidRDefault="006B0DEF">
    <w:pPr>
      <w:pStyle w:val="Header"/>
    </w:pPr>
    <w:r>
      <w:rPr>
        <w:noProof/>
      </w:rPr>
      <mc:AlternateContent>
        <mc:Choice Requires="wps">
          <w:drawing>
            <wp:anchor distT="0" distB="0" distL="0" distR="0" simplePos="0" relativeHeight="251674624" behindDoc="0" locked="0" layoutInCell="1" allowOverlap="1" wp14:anchorId="39E51FAC" wp14:editId="2E6DFF0C">
              <wp:simplePos x="635" y="635"/>
              <wp:positionH relativeFrom="page">
                <wp:align>left</wp:align>
              </wp:positionH>
              <wp:positionV relativeFrom="page">
                <wp:align>top</wp:align>
              </wp:positionV>
              <wp:extent cx="443865" cy="443865"/>
              <wp:effectExtent l="0" t="0" r="6350" b="12065"/>
              <wp:wrapNone/>
              <wp:docPr id="21" name="Text Box 21" descr="FCA Public">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0770BB1B" w14:textId="0AC6BE9F" w:rsidR="006B0DEF" w:rsidRPr="006B0DEF" w:rsidRDefault="006B0DEF" w:rsidP="006B0DEF">
                          <w:pPr>
                            <w:spacing w:after="0"/>
                            <w:rPr>
                              <w:rFonts w:ascii="Calibri" w:eastAsia="Calibri" w:hAnsi="Calibri" w:cs="Calibri"/>
                              <w:noProof/>
                              <w:color w:val="000000"/>
                              <w:sz w:val="20"/>
                              <w:szCs w:val="20"/>
                            </w:rPr>
                          </w:pPr>
                          <w:r w:rsidRPr="006B0DEF">
                            <w:rPr>
                              <w:rFonts w:ascii="Calibri" w:eastAsia="Calibri" w:hAnsi="Calibri" w:cs="Calibri"/>
                              <w:noProof/>
                              <w:color w:val="000000"/>
                              <w:sz w:val="20"/>
                              <w:szCs w:val="20"/>
                            </w:rPr>
                            <w:t>FCA Public</w:t>
                          </w:r>
                        </w:p>
                      </w:txbxContent>
                    </wps:txbx>
                    <wps:bodyPr rot="0" spcFirstLastPara="0" vertOverflow="overflow" horzOverflow="overflow" vert="horz" wrap="none" lIns="254000" tIns="190500" rIns="0" bIns="0" numCol="1" spcCol="0" rtlCol="0" fromWordArt="0" anchor="t" anchorCtr="0" forceAA="0" compatLnSpc="1">
                      <a:prstTxWarp prst="textNoShape">
                        <a:avLst/>
                      </a:prstTxWarp>
                      <a:spAutoFit/>
                    </wps:bodyPr>
                  </wps:wsp>
                </a:graphicData>
              </a:graphic>
            </wp:anchor>
          </w:drawing>
        </mc:Choice>
        <mc:Fallback>
          <w:pict>
            <v:shapetype w14:anchorId="39E51FAC" id="_x0000_t202" coordsize="21600,21600" o:spt="202" path="m,l,21600r21600,l21600,xe">
              <v:stroke joinstyle="miter"/>
              <v:path gradientshapeok="t" o:connecttype="rect"/>
            </v:shapetype>
            <v:shape id="Text Box 21" o:spid="_x0000_s1031" type="#_x0000_t202" alt="FCA Public" style="position:absolute;margin-left:0;margin-top:0;width:34.95pt;height:34.95pt;z-index:251674624;visibility:visible;mso-wrap-style:none;mso-wrap-distance-left:0;mso-wrap-distance-top:0;mso-wrap-distance-right:0;mso-wrap-distance-bottom:0;mso-position-horizontal:left;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6APDDwIAACEEAAAOAAAAZHJzL2Uyb0RvYy54bWysU11v2yAUfZ+0/4B4X+ykSdVZcaqsVaZJ&#10;UVspnfpMMMSWgIuAxM5+/S7YTrZuT9Ne8P3y5d5zDsv7TityEs43YEo6neSUCMOhasyhpN9fN5/u&#10;KPGBmYopMKKkZ+Hp/erjh2VrCzGDGlQlHMEmxhetLWkdgi2yzPNaaOYnYIXBpASnWUDXHbLKsRa7&#10;a5XN8vw2a8FV1gEX3mP0sU/SVeovpeDhWUovAlElxdlCOl069/HMVktWHByzdcOHMdg/TKFZY/DS&#10;S6tHFhg5uuaPVrrhDjzIMOGgM5Cy4SLtgNtM83fb7GpmRdoFwfH2ApP/f23502lnXxwJ3RfokMAI&#10;SGt94TEY9+mk0/GLkxLMI4TnC2yiC4RjcD6/ubtdUMIxNdjYJbv+bJ0PXwVoEo2SOmQlgcVOWx/6&#10;0rEk3mVg0yiVmFHmtwD2jJHsOmG0QrfvSFOV9Gacfg/VGZdy0PPtLd80ePWW+fDCHBKMe6BowzMe&#10;UkFbUhgsSmpwP/4Wj/WIO2YpaVEwJTWoaErUN4N8zBbzPI8CS970c76InkseGvvRMEf9AKjFKT4L&#10;y5MZ64IaTelAv6Gm1/E2TDHD8c6ShtF8CL188U1wsV6nItSSZWFrdpbH1hGzCOhr98acHVAPSNcT&#10;jJJixTvw+9r4p7frY0AKEjMR3x7NAXbUYeJ2eDNR6L/6qer6slc/AQAA//8DAFBLAwQUAAYACAAA&#10;ACEAc5ufbNkAAAADAQAADwAAAGRycy9kb3ducmV2LnhtbEyPT0vDQBDF70K/wzKCN7tRbLExm1IE&#10;QcEi1qLXaXbyB7OzIbtp0m/vqAe9zGN4w3u/ydaTa9WR+tB4NnA1T0ARF942XBnYvz1c3oIKEdli&#10;65kMnCjAOp+dZZhaP/IrHXexUhLCIUUDdYxdqnUoanIY5r4jFq/0vcMoa19p2+Mo4a7V10my1A4b&#10;loYaO7qvqfjcDc7A4034iENZLsL2eTsmT6PbDy/vxlycT5s7UJGm+HcM3/iCDrkwHfzANqjWgDwS&#10;f6Z4y9UK1OFXdZ7p/+z5FwAAAP//AwBQSwECLQAUAAYACAAAACEAtoM4kv4AAADhAQAAEwAAAAAA&#10;AAAAAAAAAAAAAAAAW0NvbnRlbnRfVHlwZXNdLnhtbFBLAQItABQABgAIAAAAIQA4/SH/1gAAAJQB&#10;AAALAAAAAAAAAAAAAAAAAC8BAABfcmVscy8ucmVsc1BLAQItABQABgAIAAAAIQBI6APDDwIAACEE&#10;AAAOAAAAAAAAAAAAAAAAAC4CAABkcnMvZTJvRG9jLnhtbFBLAQItABQABgAIAAAAIQBzm59s2QAA&#10;AAMBAAAPAAAAAAAAAAAAAAAAAGkEAABkcnMvZG93bnJldi54bWxQSwUGAAAAAAQABADzAAAAbwUA&#10;AAAA&#10;" filled="f" stroked="f">
              <v:textbox style="mso-fit-shape-to-text:t" inset="20pt,15pt,0,0">
                <w:txbxContent>
                  <w:p w14:paraId="0770BB1B" w14:textId="0AC6BE9F" w:rsidR="006B0DEF" w:rsidRPr="006B0DEF" w:rsidRDefault="006B0DEF" w:rsidP="006B0DEF">
                    <w:pPr>
                      <w:spacing w:after="0"/>
                      <w:rPr>
                        <w:rFonts w:ascii="Calibri" w:eastAsia="Calibri" w:hAnsi="Calibri" w:cs="Calibri"/>
                        <w:noProof/>
                        <w:color w:val="000000"/>
                        <w:sz w:val="20"/>
                        <w:szCs w:val="20"/>
                      </w:rPr>
                    </w:pPr>
                    <w:r w:rsidRPr="006B0DEF">
                      <w:rPr>
                        <w:rFonts w:ascii="Calibri" w:eastAsia="Calibri" w:hAnsi="Calibri" w:cs="Calibri"/>
                        <w:noProof/>
                        <w:color w:val="000000"/>
                        <w:sz w:val="20"/>
                        <w:szCs w:val="20"/>
                      </w:rPr>
                      <w:t>FCA Public</w:t>
                    </w:r>
                  </w:p>
                </w:txbxContent>
              </v:textbox>
              <w10:wrap anchorx="page" anchory="page"/>
            </v:shape>
          </w:pict>
        </mc:Fallback>
      </mc:AlternateConten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4189DA" w14:textId="27BBAA45" w:rsidR="00BB3887" w:rsidRPr="00E33102" w:rsidRDefault="00BB3887" w:rsidP="00511E6E">
    <w:pPr>
      <w:pStyle w:val="Header"/>
      <w:jc w:val="right"/>
      <w:rPr>
        <w:b/>
        <w:sz w:val="16"/>
      </w:rP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4189DB" w14:textId="206F00B8" w:rsidR="00BB3887" w:rsidRDefault="00BB3887">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9B522C7"/>
    <w:multiLevelType w:val="hybridMultilevel"/>
    <w:tmpl w:val="ED321BF4"/>
    <w:lvl w:ilvl="0" w:tplc="08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1" w15:restartNumberingAfterBreak="0">
    <w:nsid w:val="0E2B3067"/>
    <w:multiLevelType w:val="hybridMultilevel"/>
    <w:tmpl w:val="29A62F76"/>
    <w:lvl w:ilvl="0" w:tplc="FFFFFFFF">
      <w:start w:val="1"/>
      <w:numFmt w:val="lowerRoman"/>
      <w:lvlText w:val="%1."/>
      <w:lvlJc w:val="left"/>
      <w:pPr>
        <w:tabs>
          <w:tab w:val="num" w:pos="1151"/>
        </w:tabs>
        <w:ind w:left="1151" w:hanging="720"/>
      </w:pPr>
      <w:rPr>
        <w:rFonts w:hint="default"/>
      </w:rPr>
    </w:lvl>
    <w:lvl w:ilvl="1" w:tplc="FFFFFFFF" w:tentative="1">
      <w:start w:val="1"/>
      <w:numFmt w:val="lowerLetter"/>
      <w:lvlText w:val="%2."/>
      <w:lvlJc w:val="left"/>
      <w:pPr>
        <w:tabs>
          <w:tab w:val="num" w:pos="1440"/>
        </w:tabs>
        <w:ind w:left="1440" w:hanging="360"/>
      </w:pPr>
    </w:lvl>
    <w:lvl w:ilvl="2" w:tplc="FFFFFFFF">
      <w:start w:val="1"/>
      <w:numFmt w:val="lowerRoman"/>
      <w:lvlText w:val="%3."/>
      <w:lvlJc w:val="right"/>
      <w:pPr>
        <w:tabs>
          <w:tab w:val="num" w:pos="2160"/>
        </w:tabs>
        <w:ind w:left="2160" w:hanging="180"/>
      </w:pPr>
    </w:lvl>
    <w:lvl w:ilvl="3" w:tplc="FFFFFFFF" w:tentative="1">
      <w:start w:val="1"/>
      <w:numFmt w:val="decimal"/>
      <w:lvlText w:val="%4."/>
      <w:lvlJc w:val="left"/>
      <w:pPr>
        <w:tabs>
          <w:tab w:val="num" w:pos="2880"/>
        </w:tabs>
        <w:ind w:left="2880" w:hanging="360"/>
      </w:pPr>
    </w:lvl>
    <w:lvl w:ilvl="4" w:tplc="FFFFFFFF" w:tentative="1">
      <w:start w:val="1"/>
      <w:numFmt w:val="lowerLetter"/>
      <w:lvlText w:val="%5."/>
      <w:lvlJc w:val="left"/>
      <w:pPr>
        <w:tabs>
          <w:tab w:val="num" w:pos="3600"/>
        </w:tabs>
        <w:ind w:left="3600" w:hanging="360"/>
      </w:pPr>
    </w:lvl>
    <w:lvl w:ilvl="5" w:tplc="FFFFFFFF" w:tentative="1">
      <w:start w:val="1"/>
      <w:numFmt w:val="lowerRoman"/>
      <w:lvlText w:val="%6."/>
      <w:lvlJc w:val="right"/>
      <w:pPr>
        <w:tabs>
          <w:tab w:val="num" w:pos="4320"/>
        </w:tabs>
        <w:ind w:left="4320" w:hanging="180"/>
      </w:pPr>
    </w:lvl>
    <w:lvl w:ilvl="6" w:tplc="FFFFFFFF" w:tentative="1">
      <w:start w:val="1"/>
      <w:numFmt w:val="decimal"/>
      <w:lvlText w:val="%7."/>
      <w:lvlJc w:val="left"/>
      <w:pPr>
        <w:tabs>
          <w:tab w:val="num" w:pos="5040"/>
        </w:tabs>
        <w:ind w:left="5040" w:hanging="360"/>
      </w:pPr>
    </w:lvl>
    <w:lvl w:ilvl="7" w:tplc="FFFFFFFF" w:tentative="1">
      <w:start w:val="1"/>
      <w:numFmt w:val="lowerLetter"/>
      <w:lvlText w:val="%8."/>
      <w:lvlJc w:val="left"/>
      <w:pPr>
        <w:tabs>
          <w:tab w:val="num" w:pos="5760"/>
        </w:tabs>
        <w:ind w:left="5760" w:hanging="360"/>
      </w:pPr>
    </w:lvl>
    <w:lvl w:ilvl="8" w:tplc="FFFFFFFF" w:tentative="1">
      <w:start w:val="1"/>
      <w:numFmt w:val="lowerRoman"/>
      <w:lvlText w:val="%9."/>
      <w:lvlJc w:val="right"/>
      <w:pPr>
        <w:tabs>
          <w:tab w:val="num" w:pos="6480"/>
        </w:tabs>
        <w:ind w:left="6480" w:hanging="180"/>
      </w:pPr>
    </w:lvl>
  </w:abstractNum>
  <w:abstractNum w:abstractNumId="2" w15:restartNumberingAfterBreak="0">
    <w:nsid w:val="0F196505"/>
    <w:multiLevelType w:val="hybridMultilevel"/>
    <w:tmpl w:val="7E0E4CC8"/>
    <w:lvl w:ilvl="0" w:tplc="08090001">
      <w:start w:val="1"/>
      <w:numFmt w:val="bullet"/>
      <w:lvlText w:val=""/>
      <w:lvlJc w:val="left"/>
      <w:pPr>
        <w:ind w:left="644" w:hanging="360"/>
      </w:pPr>
      <w:rPr>
        <w:rFonts w:ascii="Symbol" w:hAnsi="Symbol" w:hint="default"/>
      </w:rPr>
    </w:lvl>
    <w:lvl w:ilvl="1" w:tplc="08090003" w:tentative="1">
      <w:start w:val="1"/>
      <w:numFmt w:val="bullet"/>
      <w:lvlText w:val="o"/>
      <w:lvlJc w:val="left"/>
      <w:pPr>
        <w:ind w:left="1364" w:hanging="360"/>
      </w:pPr>
      <w:rPr>
        <w:rFonts w:ascii="Courier New" w:hAnsi="Courier New" w:cs="Courier New" w:hint="default"/>
      </w:rPr>
    </w:lvl>
    <w:lvl w:ilvl="2" w:tplc="08090005" w:tentative="1">
      <w:start w:val="1"/>
      <w:numFmt w:val="bullet"/>
      <w:lvlText w:val=""/>
      <w:lvlJc w:val="left"/>
      <w:pPr>
        <w:ind w:left="2084" w:hanging="360"/>
      </w:pPr>
      <w:rPr>
        <w:rFonts w:ascii="Wingdings" w:hAnsi="Wingdings" w:hint="default"/>
      </w:rPr>
    </w:lvl>
    <w:lvl w:ilvl="3" w:tplc="08090001" w:tentative="1">
      <w:start w:val="1"/>
      <w:numFmt w:val="bullet"/>
      <w:lvlText w:val=""/>
      <w:lvlJc w:val="left"/>
      <w:pPr>
        <w:ind w:left="2804" w:hanging="360"/>
      </w:pPr>
      <w:rPr>
        <w:rFonts w:ascii="Symbol" w:hAnsi="Symbol" w:hint="default"/>
      </w:rPr>
    </w:lvl>
    <w:lvl w:ilvl="4" w:tplc="08090003" w:tentative="1">
      <w:start w:val="1"/>
      <w:numFmt w:val="bullet"/>
      <w:lvlText w:val="o"/>
      <w:lvlJc w:val="left"/>
      <w:pPr>
        <w:ind w:left="3524" w:hanging="360"/>
      </w:pPr>
      <w:rPr>
        <w:rFonts w:ascii="Courier New" w:hAnsi="Courier New" w:cs="Courier New" w:hint="default"/>
      </w:rPr>
    </w:lvl>
    <w:lvl w:ilvl="5" w:tplc="08090005" w:tentative="1">
      <w:start w:val="1"/>
      <w:numFmt w:val="bullet"/>
      <w:lvlText w:val=""/>
      <w:lvlJc w:val="left"/>
      <w:pPr>
        <w:ind w:left="4244" w:hanging="360"/>
      </w:pPr>
      <w:rPr>
        <w:rFonts w:ascii="Wingdings" w:hAnsi="Wingdings" w:hint="default"/>
      </w:rPr>
    </w:lvl>
    <w:lvl w:ilvl="6" w:tplc="08090001" w:tentative="1">
      <w:start w:val="1"/>
      <w:numFmt w:val="bullet"/>
      <w:lvlText w:val=""/>
      <w:lvlJc w:val="left"/>
      <w:pPr>
        <w:ind w:left="4964" w:hanging="360"/>
      </w:pPr>
      <w:rPr>
        <w:rFonts w:ascii="Symbol" w:hAnsi="Symbol" w:hint="default"/>
      </w:rPr>
    </w:lvl>
    <w:lvl w:ilvl="7" w:tplc="08090003" w:tentative="1">
      <w:start w:val="1"/>
      <w:numFmt w:val="bullet"/>
      <w:lvlText w:val="o"/>
      <w:lvlJc w:val="left"/>
      <w:pPr>
        <w:ind w:left="5684" w:hanging="360"/>
      </w:pPr>
      <w:rPr>
        <w:rFonts w:ascii="Courier New" w:hAnsi="Courier New" w:cs="Courier New" w:hint="default"/>
      </w:rPr>
    </w:lvl>
    <w:lvl w:ilvl="8" w:tplc="08090005" w:tentative="1">
      <w:start w:val="1"/>
      <w:numFmt w:val="bullet"/>
      <w:lvlText w:val=""/>
      <w:lvlJc w:val="left"/>
      <w:pPr>
        <w:ind w:left="6404" w:hanging="360"/>
      </w:pPr>
      <w:rPr>
        <w:rFonts w:ascii="Wingdings" w:hAnsi="Wingdings" w:hint="default"/>
      </w:rPr>
    </w:lvl>
  </w:abstractNum>
  <w:abstractNum w:abstractNumId="3" w15:restartNumberingAfterBreak="0">
    <w:nsid w:val="0FDD3F43"/>
    <w:multiLevelType w:val="hybridMultilevel"/>
    <w:tmpl w:val="4E9ABEB8"/>
    <w:lvl w:ilvl="0" w:tplc="08090001">
      <w:start w:val="1"/>
      <w:numFmt w:val="bullet"/>
      <w:lvlText w:val=""/>
      <w:lvlJc w:val="left"/>
      <w:pPr>
        <w:tabs>
          <w:tab w:val="num" w:pos="1110"/>
        </w:tabs>
        <w:ind w:left="1110" w:hanging="360"/>
      </w:pPr>
      <w:rPr>
        <w:rFonts w:ascii="Symbol" w:hAnsi="Symbol" w:hint="default"/>
      </w:rPr>
    </w:lvl>
    <w:lvl w:ilvl="1" w:tplc="08090003" w:tentative="1">
      <w:start w:val="1"/>
      <w:numFmt w:val="bullet"/>
      <w:lvlText w:val="o"/>
      <w:lvlJc w:val="left"/>
      <w:pPr>
        <w:tabs>
          <w:tab w:val="num" w:pos="1830"/>
        </w:tabs>
        <w:ind w:left="1830" w:hanging="360"/>
      </w:pPr>
      <w:rPr>
        <w:rFonts w:ascii="Courier New" w:hAnsi="Courier New" w:cs="Courier New" w:hint="default"/>
      </w:rPr>
    </w:lvl>
    <w:lvl w:ilvl="2" w:tplc="08090005" w:tentative="1">
      <w:start w:val="1"/>
      <w:numFmt w:val="bullet"/>
      <w:lvlText w:val=""/>
      <w:lvlJc w:val="left"/>
      <w:pPr>
        <w:tabs>
          <w:tab w:val="num" w:pos="2550"/>
        </w:tabs>
        <w:ind w:left="2550" w:hanging="360"/>
      </w:pPr>
      <w:rPr>
        <w:rFonts w:ascii="Wingdings" w:hAnsi="Wingdings" w:hint="default"/>
      </w:rPr>
    </w:lvl>
    <w:lvl w:ilvl="3" w:tplc="08090001" w:tentative="1">
      <w:start w:val="1"/>
      <w:numFmt w:val="bullet"/>
      <w:lvlText w:val=""/>
      <w:lvlJc w:val="left"/>
      <w:pPr>
        <w:tabs>
          <w:tab w:val="num" w:pos="3270"/>
        </w:tabs>
        <w:ind w:left="3270" w:hanging="360"/>
      </w:pPr>
      <w:rPr>
        <w:rFonts w:ascii="Symbol" w:hAnsi="Symbol" w:hint="default"/>
      </w:rPr>
    </w:lvl>
    <w:lvl w:ilvl="4" w:tplc="08090003" w:tentative="1">
      <w:start w:val="1"/>
      <w:numFmt w:val="bullet"/>
      <w:lvlText w:val="o"/>
      <w:lvlJc w:val="left"/>
      <w:pPr>
        <w:tabs>
          <w:tab w:val="num" w:pos="3990"/>
        </w:tabs>
        <w:ind w:left="3990" w:hanging="360"/>
      </w:pPr>
      <w:rPr>
        <w:rFonts w:ascii="Courier New" w:hAnsi="Courier New" w:cs="Courier New" w:hint="default"/>
      </w:rPr>
    </w:lvl>
    <w:lvl w:ilvl="5" w:tplc="08090005" w:tentative="1">
      <w:start w:val="1"/>
      <w:numFmt w:val="bullet"/>
      <w:lvlText w:val=""/>
      <w:lvlJc w:val="left"/>
      <w:pPr>
        <w:tabs>
          <w:tab w:val="num" w:pos="4710"/>
        </w:tabs>
        <w:ind w:left="4710" w:hanging="360"/>
      </w:pPr>
      <w:rPr>
        <w:rFonts w:ascii="Wingdings" w:hAnsi="Wingdings" w:hint="default"/>
      </w:rPr>
    </w:lvl>
    <w:lvl w:ilvl="6" w:tplc="08090001" w:tentative="1">
      <w:start w:val="1"/>
      <w:numFmt w:val="bullet"/>
      <w:lvlText w:val=""/>
      <w:lvlJc w:val="left"/>
      <w:pPr>
        <w:tabs>
          <w:tab w:val="num" w:pos="5430"/>
        </w:tabs>
        <w:ind w:left="5430" w:hanging="360"/>
      </w:pPr>
      <w:rPr>
        <w:rFonts w:ascii="Symbol" w:hAnsi="Symbol" w:hint="default"/>
      </w:rPr>
    </w:lvl>
    <w:lvl w:ilvl="7" w:tplc="08090003" w:tentative="1">
      <w:start w:val="1"/>
      <w:numFmt w:val="bullet"/>
      <w:lvlText w:val="o"/>
      <w:lvlJc w:val="left"/>
      <w:pPr>
        <w:tabs>
          <w:tab w:val="num" w:pos="6150"/>
        </w:tabs>
        <w:ind w:left="6150" w:hanging="360"/>
      </w:pPr>
      <w:rPr>
        <w:rFonts w:ascii="Courier New" w:hAnsi="Courier New" w:cs="Courier New" w:hint="default"/>
      </w:rPr>
    </w:lvl>
    <w:lvl w:ilvl="8" w:tplc="08090005" w:tentative="1">
      <w:start w:val="1"/>
      <w:numFmt w:val="bullet"/>
      <w:lvlText w:val=""/>
      <w:lvlJc w:val="left"/>
      <w:pPr>
        <w:tabs>
          <w:tab w:val="num" w:pos="6870"/>
        </w:tabs>
        <w:ind w:left="6870" w:hanging="360"/>
      </w:pPr>
      <w:rPr>
        <w:rFonts w:ascii="Wingdings" w:hAnsi="Wingdings" w:hint="default"/>
      </w:rPr>
    </w:lvl>
  </w:abstractNum>
  <w:abstractNum w:abstractNumId="4" w15:restartNumberingAfterBreak="0">
    <w:nsid w:val="126720F6"/>
    <w:multiLevelType w:val="hybridMultilevel"/>
    <w:tmpl w:val="8E88A244"/>
    <w:lvl w:ilvl="0" w:tplc="D2F8306A">
      <w:start w:val="1"/>
      <w:numFmt w:val="bullet"/>
      <w:lvlText w:val=""/>
      <w:lvlJc w:val="left"/>
      <w:pPr>
        <w:tabs>
          <w:tab w:val="num" w:pos="3"/>
        </w:tabs>
        <w:ind w:left="360" w:hanging="360"/>
      </w:pPr>
      <w:rPr>
        <w:rFonts w:ascii="Symbol" w:hAnsi="Symbol" w:hint="default"/>
      </w:rPr>
    </w:lvl>
    <w:lvl w:ilvl="1" w:tplc="08090003" w:tentative="1">
      <w:start w:val="1"/>
      <w:numFmt w:val="bullet"/>
      <w:lvlText w:val="o"/>
      <w:lvlJc w:val="left"/>
      <w:pPr>
        <w:tabs>
          <w:tab w:val="num" w:pos="853"/>
        </w:tabs>
        <w:ind w:left="853" w:hanging="360"/>
      </w:pPr>
      <w:rPr>
        <w:rFonts w:ascii="Courier New" w:hAnsi="Courier New" w:cs="Courier New" w:hint="default"/>
      </w:rPr>
    </w:lvl>
    <w:lvl w:ilvl="2" w:tplc="08090005" w:tentative="1">
      <w:start w:val="1"/>
      <w:numFmt w:val="bullet"/>
      <w:lvlText w:val=""/>
      <w:lvlJc w:val="left"/>
      <w:pPr>
        <w:tabs>
          <w:tab w:val="num" w:pos="1573"/>
        </w:tabs>
        <w:ind w:left="1573" w:hanging="360"/>
      </w:pPr>
      <w:rPr>
        <w:rFonts w:ascii="Wingdings" w:hAnsi="Wingdings" w:hint="default"/>
      </w:rPr>
    </w:lvl>
    <w:lvl w:ilvl="3" w:tplc="08090001" w:tentative="1">
      <w:start w:val="1"/>
      <w:numFmt w:val="bullet"/>
      <w:lvlText w:val=""/>
      <w:lvlJc w:val="left"/>
      <w:pPr>
        <w:tabs>
          <w:tab w:val="num" w:pos="2293"/>
        </w:tabs>
        <w:ind w:left="2293" w:hanging="360"/>
      </w:pPr>
      <w:rPr>
        <w:rFonts w:ascii="Symbol" w:hAnsi="Symbol" w:hint="default"/>
      </w:rPr>
    </w:lvl>
    <w:lvl w:ilvl="4" w:tplc="08090003" w:tentative="1">
      <w:start w:val="1"/>
      <w:numFmt w:val="bullet"/>
      <w:lvlText w:val="o"/>
      <w:lvlJc w:val="left"/>
      <w:pPr>
        <w:tabs>
          <w:tab w:val="num" w:pos="3013"/>
        </w:tabs>
        <w:ind w:left="3013" w:hanging="360"/>
      </w:pPr>
      <w:rPr>
        <w:rFonts w:ascii="Courier New" w:hAnsi="Courier New" w:cs="Courier New" w:hint="default"/>
      </w:rPr>
    </w:lvl>
    <w:lvl w:ilvl="5" w:tplc="08090005" w:tentative="1">
      <w:start w:val="1"/>
      <w:numFmt w:val="bullet"/>
      <w:lvlText w:val=""/>
      <w:lvlJc w:val="left"/>
      <w:pPr>
        <w:tabs>
          <w:tab w:val="num" w:pos="3733"/>
        </w:tabs>
        <w:ind w:left="3733" w:hanging="360"/>
      </w:pPr>
      <w:rPr>
        <w:rFonts w:ascii="Wingdings" w:hAnsi="Wingdings" w:hint="default"/>
      </w:rPr>
    </w:lvl>
    <w:lvl w:ilvl="6" w:tplc="08090001" w:tentative="1">
      <w:start w:val="1"/>
      <w:numFmt w:val="bullet"/>
      <w:lvlText w:val=""/>
      <w:lvlJc w:val="left"/>
      <w:pPr>
        <w:tabs>
          <w:tab w:val="num" w:pos="4453"/>
        </w:tabs>
        <w:ind w:left="4453" w:hanging="360"/>
      </w:pPr>
      <w:rPr>
        <w:rFonts w:ascii="Symbol" w:hAnsi="Symbol" w:hint="default"/>
      </w:rPr>
    </w:lvl>
    <w:lvl w:ilvl="7" w:tplc="08090003" w:tentative="1">
      <w:start w:val="1"/>
      <w:numFmt w:val="bullet"/>
      <w:lvlText w:val="o"/>
      <w:lvlJc w:val="left"/>
      <w:pPr>
        <w:tabs>
          <w:tab w:val="num" w:pos="5173"/>
        </w:tabs>
        <w:ind w:left="5173" w:hanging="360"/>
      </w:pPr>
      <w:rPr>
        <w:rFonts w:ascii="Courier New" w:hAnsi="Courier New" w:cs="Courier New" w:hint="default"/>
      </w:rPr>
    </w:lvl>
    <w:lvl w:ilvl="8" w:tplc="08090005" w:tentative="1">
      <w:start w:val="1"/>
      <w:numFmt w:val="bullet"/>
      <w:lvlText w:val=""/>
      <w:lvlJc w:val="left"/>
      <w:pPr>
        <w:tabs>
          <w:tab w:val="num" w:pos="5893"/>
        </w:tabs>
        <w:ind w:left="5893" w:hanging="360"/>
      </w:pPr>
      <w:rPr>
        <w:rFonts w:ascii="Wingdings" w:hAnsi="Wingdings" w:hint="default"/>
      </w:rPr>
    </w:lvl>
  </w:abstractNum>
  <w:abstractNum w:abstractNumId="5" w15:restartNumberingAfterBreak="0">
    <w:nsid w:val="13C10065"/>
    <w:multiLevelType w:val="hybridMultilevel"/>
    <w:tmpl w:val="C08C6146"/>
    <w:lvl w:ilvl="0" w:tplc="08090001">
      <w:start w:val="1"/>
      <w:numFmt w:val="bullet"/>
      <w:lvlText w:val=""/>
      <w:lvlJc w:val="left"/>
      <w:pPr>
        <w:tabs>
          <w:tab w:val="num" w:pos="1110"/>
        </w:tabs>
        <w:ind w:left="1110" w:hanging="360"/>
      </w:pPr>
      <w:rPr>
        <w:rFonts w:ascii="Symbol" w:hAnsi="Symbol" w:hint="default"/>
      </w:rPr>
    </w:lvl>
    <w:lvl w:ilvl="1" w:tplc="08090003" w:tentative="1">
      <w:start w:val="1"/>
      <w:numFmt w:val="bullet"/>
      <w:lvlText w:val="o"/>
      <w:lvlJc w:val="left"/>
      <w:pPr>
        <w:tabs>
          <w:tab w:val="num" w:pos="1830"/>
        </w:tabs>
        <w:ind w:left="1830" w:hanging="360"/>
      </w:pPr>
      <w:rPr>
        <w:rFonts w:ascii="Courier New" w:hAnsi="Courier New" w:cs="Courier New" w:hint="default"/>
      </w:rPr>
    </w:lvl>
    <w:lvl w:ilvl="2" w:tplc="08090005" w:tentative="1">
      <w:start w:val="1"/>
      <w:numFmt w:val="bullet"/>
      <w:lvlText w:val=""/>
      <w:lvlJc w:val="left"/>
      <w:pPr>
        <w:tabs>
          <w:tab w:val="num" w:pos="2550"/>
        </w:tabs>
        <w:ind w:left="2550" w:hanging="360"/>
      </w:pPr>
      <w:rPr>
        <w:rFonts w:ascii="Wingdings" w:hAnsi="Wingdings" w:hint="default"/>
      </w:rPr>
    </w:lvl>
    <w:lvl w:ilvl="3" w:tplc="08090001" w:tentative="1">
      <w:start w:val="1"/>
      <w:numFmt w:val="bullet"/>
      <w:lvlText w:val=""/>
      <w:lvlJc w:val="left"/>
      <w:pPr>
        <w:tabs>
          <w:tab w:val="num" w:pos="3270"/>
        </w:tabs>
        <w:ind w:left="3270" w:hanging="360"/>
      </w:pPr>
      <w:rPr>
        <w:rFonts w:ascii="Symbol" w:hAnsi="Symbol" w:hint="default"/>
      </w:rPr>
    </w:lvl>
    <w:lvl w:ilvl="4" w:tplc="08090003" w:tentative="1">
      <w:start w:val="1"/>
      <w:numFmt w:val="bullet"/>
      <w:lvlText w:val="o"/>
      <w:lvlJc w:val="left"/>
      <w:pPr>
        <w:tabs>
          <w:tab w:val="num" w:pos="3990"/>
        </w:tabs>
        <w:ind w:left="3990" w:hanging="360"/>
      </w:pPr>
      <w:rPr>
        <w:rFonts w:ascii="Courier New" w:hAnsi="Courier New" w:cs="Courier New" w:hint="default"/>
      </w:rPr>
    </w:lvl>
    <w:lvl w:ilvl="5" w:tplc="08090005" w:tentative="1">
      <w:start w:val="1"/>
      <w:numFmt w:val="bullet"/>
      <w:lvlText w:val=""/>
      <w:lvlJc w:val="left"/>
      <w:pPr>
        <w:tabs>
          <w:tab w:val="num" w:pos="4710"/>
        </w:tabs>
        <w:ind w:left="4710" w:hanging="360"/>
      </w:pPr>
      <w:rPr>
        <w:rFonts w:ascii="Wingdings" w:hAnsi="Wingdings" w:hint="default"/>
      </w:rPr>
    </w:lvl>
    <w:lvl w:ilvl="6" w:tplc="08090001" w:tentative="1">
      <w:start w:val="1"/>
      <w:numFmt w:val="bullet"/>
      <w:lvlText w:val=""/>
      <w:lvlJc w:val="left"/>
      <w:pPr>
        <w:tabs>
          <w:tab w:val="num" w:pos="5430"/>
        </w:tabs>
        <w:ind w:left="5430" w:hanging="360"/>
      </w:pPr>
      <w:rPr>
        <w:rFonts w:ascii="Symbol" w:hAnsi="Symbol" w:hint="default"/>
      </w:rPr>
    </w:lvl>
    <w:lvl w:ilvl="7" w:tplc="08090003" w:tentative="1">
      <w:start w:val="1"/>
      <w:numFmt w:val="bullet"/>
      <w:lvlText w:val="o"/>
      <w:lvlJc w:val="left"/>
      <w:pPr>
        <w:tabs>
          <w:tab w:val="num" w:pos="6150"/>
        </w:tabs>
        <w:ind w:left="6150" w:hanging="360"/>
      </w:pPr>
      <w:rPr>
        <w:rFonts w:ascii="Courier New" w:hAnsi="Courier New" w:cs="Courier New" w:hint="default"/>
      </w:rPr>
    </w:lvl>
    <w:lvl w:ilvl="8" w:tplc="08090005" w:tentative="1">
      <w:start w:val="1"/>
      <w:numFmt w:val="bullet"/>
      <w:lvlText w:val=""/>
      <w:lvlJc w:val="left"/>
      <w:pPr>
        <w:tabs>
          <w:tab w:val="num" w:pos="6870"/>
        </w:tabs>
        <w:ind w:left="6870" w:hanging="360"/>
      </w:pPr>
      <w:rPr>
        <w:rFonts w:ascii="Wingdings" w:hAnsi="Wingdings" w:hint="default"/>
      </w:rPr>
    </w:lvl>
  </w:abstractNum>
  <w:abstractNum w:abstractNumId="6" w15:restartNumberingAfterBreak="0">
    <w:nsid w:val="1583645F"/>
    <w:multiLevelType w:val="hybridMultilevel"/>
    <w:tmpl w:val="3A8A123A"/>
    <w:lvl w:ilvl="0" w:tplc="05B412F8">
      <w:start w:val="1"/>
      <w:numFmt w:val="lowerLetter"/>
      <w:lvlText w:val="(%1)"/>
      <w:lvlJc w:val="left"/>
      <w:pPr>
        <w:tabs>
          <w:tab w:val="num" w:pos="720"/>
        </w:tabs>
        <w:ind w:left="720" w:hanging="360"/>
      </w:pPr>
      <w:rPr>
        <w:rFonts w:hint="default"/>
      </w:rPr>
    </w:lvl>
    <w:lvl w:ilvl="1" w:tplc="08090019">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5B412F8">
      <w:start w:val="1"/>
      <w:numFmt w:val="lowerLetter"/>
      <w:lvlText w:val="(%5)"/>
      <w:lvlJc w:val="left"/>
      <w:pPr>
        <w:tabs>
          <w:tab w:val="num" w:pos="3600"/>
        </w:tabs>
        <w:ind w:left="3600" w:hanging="360"/>
      </w:pPr>
      <w:rPr>
        <w:rFonts w:hint="default"/>
      </w:r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7" w15:restartNumberingAfterBreak="0">
    <w:nsid w:val="165D3428"/>
    <w:multiLevelType w:val="hybridMultilevel"/>
    <w:tmpl w:val="29AABD6A"/>
    <w:lvl w:ilvl="0" w:tplc="FFFFFFFF">
      <w:start w:val="1"/>
      <w:numFmt w:val="lowerRoman"/>
      <w:lvlText w:val="%1."/>
      <w:lvlJc w:val="left"/>
      <w:pPr>
        <w:tabs>
          <w:tab w:val="num" w:pos="1151"/>
        </w:tabs>
        <w:ind w:left="1151" w:hanging="720"/>
      </w:pPr>
      <w:rPr>
        <w:rFonts w:hint="default"/>
      </w:rPr>
    </w:lvl>
    <w:lvl w:ilvl="1" w:tplc="FFFFFFFF" w:tentative="1">
      <w:start w:val="1"/>
      <w:numFmt w:val="lowerLetter"/>
      <w:lvlText w:val="%2."/>
      <w:lvlJc w:val="left"/>
      <w:pPr>
        <w:tabs>
          <w:tab w:val="num" w:pos="1440"/>
        </w:tabs>
        <w:ind w:left="1440" w:hanging="360"/>
      </w:pPr>
    </w:lvl>
    <w:lvl w:ilvl="2" w:tplc="FFFFFFFF">
      <w:start w:val="1"/>
      <w:numFmt w:val="lowerRoman"/>
      <w:lvlText w:val="%3."/>
      <w:lvlJc w:val="right"/>
      <w:pPr>
        <w:tabs>
          <w:tab w:val="num" w:pos="2160"/>
        </w:tabs>
        <w:ind w:left="2160" w:hanging="180"/>
      </w:pPr>
    </w:lvl>
    <w:lvl w:ilvl="3" w:tplc="FFFFFFFF" w:tentative="1">
      <w:start w:val="1"/>
      <w:numFmt w:val="decimal"/>
      <w:lvlText w:val="%4."/>
      <w:lvlJc w:val="left"/>
      <w:pPr>
        <w:tabs>
          <w:tab w:val="num" w:pos="2880"/>
        </w:tabs>
        <w:ind w:left="2880" w:hanging="360"/>
      </w:pPr>
    </w:lvl>
    <w:lvl w:ilvl="4" w:tplc="FFFFFFFF" w:tentative="1">
      <w:start w:val="1"/>
      <w:numFmt w:val="lowerLetter"/>
      <w:lvlText w:val="%5."/>
      <w:lvlJc w:val="left"/>
      <w:pPr>
        <w:tabs>
          <w:tab w:val="num" w:pos="3600"/>
        </w:tabs>
        <w:ind w:left="3600" w:hanging="360"/>
      </w:pPr>
    </w:lvl>
    <w:lvl w:ilvl="5" w:tplc="FFFFFFFF" w:tentative="1">
      <w:start w:val="1"/>
      <w:numFmt w:val="lowerRoman"/>
      <w:lvlText w:val="%6."/>
      <w:lvlJc w:val="right"/>
      <w:pPr>
        <w:tabs>
          <w:tab w:val="num" w:pos="4320"/>
        </w:tabs>
        <w:ind w:left="4320" w:hanging="180"/>
      </w:pPr>
    </w:lvl>
    <w:lvl w:ilvl="6" w:tplc="FFFFFFFF" w:tentative="1">
      <w:start w:val="1"/>
      <w:numFmt w:val="decimal"/>
      <w:lvlText w:val="%7."/>
      <w:lvlJc w:val="left"/>
      <w:pPr>
        <w:tabs>
          <w:tab w:val="num" w:pos="5040"/>
        </w:tabs>
        <w:ind w:left="5040" w:hanging="360"/>
      </w:pPr>
    </w:lvl>
    <w:lvl w:ilvl="7" w:tplc="FFFFFFFF" w:tentative="1">
      <w:start w:val="1"/>
      <w:numFmt w:val="lowerLetter"/>
      <w:lvlText w:val="%8."/>
      <w:lvlJc w:val="left"/>
      <w:pPr>
        <w:tabs>
          <w:tab w:val="num" w:pos="5760"/>
        </w:tabs>
        <w:ind w:left="5760" w:hanging="360"/>
      </w:pPr>
    </w:lvl>
    <w:lvl w:ilvl="8" w:tplc="FFFFFFFF" w:tentative="1">
      <w:start w:val="1"/>
      <w:numFmt w:val="lowerRoman"/>
      <w:lvlText w:val="%9."/>
      <w:lvlJc w:val="right"/>
      <w:pPr>
        <w:tabs>
          <w:tab w:val="num" w:pos="6480"/>
        </w:tabs>
        <w:ind w:left="6480" w:hanging="180"/>
      </w:pPr>
    </w:lvl>
  </w:abstractNum>
  <w:abstractNum w:abstractNumId="8" w15:restartNumberingAfterBreak="0">
    <w:nsid w:val="184E26DE"/>
    <w:multiLevelType w:val="hybridMultilevel"/>
    <w:tmpl w:val="15C6C478"/>
    <w:lvl w:ilvl="0" w:tplc="08090001">
      <w:start w:val="1"/>
      <w:numFmt w:val="bullet"/>
      <w:lvlText w:val=""/>
      <w:lvlJc w:val="left"/>
      <w:pPr>
        <w:tabs>
          <w:tab w:val="num" w:pos="360"/>
        </w:tabs>
        <w:ind w:left="360" w:hanging="360"/>
      </w:pPr>
      <w:rPr>
        <w:rFonts w:ascii="Symbol" w:hAnsi="Symbol" w:hint="default"/>
      </w:rPr>
    </w:lvl>
    <w:lvl w:ilvl="1" w:tplc="08090003" w:tentative="1">
      <w:start w:val="1"/>
      <w:numFmt w:val="bullet"/>
      <w:lvlText w:val="o"/>
      <w:lvlJc w:val="left"/>
      <w:pPr>
        <w:tabs>
          <w:tab w:val="num" w:pos="1080"/>
        </w:tabs>
        <w:ind w:left="1080" w:hanging="360"/>
      </w:pPr>
      <w:rPr>
        <w:rFonts w:ascii="Courier New" w:hAnsi="Courier New" w:cs="Courier New" w:hint="default"/>
      </w:rPr>
    </w:lvl>
    <w:lvl w:ilvl="2" w:tplc="08090005" w:tentative="1">
      <w:start w:val="1"/>
      <w:numFmt w:val="bullet"/>
      <w:lvlText w:val=""/>
      <w:lvlJc w:val="left"/>
      <w:pPr>
        <w:tabs>
          <w:tab w:val="num" w:pos="1800"/>
        </w:tabs>
        <w:ind w:left="1800" w:hanging="360"/>
      </w:pPr>
      <w:rPr>
        <w:rFonts w:ascii="Wingdings" w:hAnsi="Wingdings" w:hint="default"/>
      </w:rPr>
    </w:lvl>
    <w:lvl w:ilvl="3" w:tplc="08090001" w:tentative="1">
      <w:start w:val="1"/>
      <w:numFmt w:val="bullet"/>
      <w:lvlText w:val=""/>
      <w:lvlJc w:val="left"/>
      <w:pPr>
        <w:tabs>
          <w:tab w:val="num" w:pos="2520"/>
        </w:tabs>
        <w:ind w:left="2520" w:hanging="360"/>
      </w:pPr>
      <w:rPr>
        <w:rFonts w:ascii="Symbol" w:hAnsi="Symbol" w:hint="default"/>
      </w:rPr>
    </w:lvl>
    <w:lvl w:ilvl="4" w:tplc="08090003" w:tentative="1">
      <w:start w:val="1"/>
      <w:numFmt w:val="bullet"/>
      <w:lvlText w:val="o"/>
      <w:lvlJc w:val="left"/>
      <w:pPr>
        <w:tabs>
          <w:tab w:val="num" w:pos="3240"/>
        </w:tabs>
        <w:ind w:left="3240" w:hanging="360"/>
      </w:pPr>
      <w:rPr>
        <w:rFonts w:ascii="Courier New" w:hAnsi="Courier New" w:cs="Courier New" w:hint="default"/>
      </w:rPr>
    </w:lvl>
    <w:lvl w:ilvl="5" w:tplc="08090005" w:tentative="1">
      <w:start w:val="1"/>
      <w:numFmt w:val="bullet"/>
      <w:lvlText w:val=""/>
      <w:lvlJc w:val="left"/>
      <w:pPr>
        <w:tabs>
          <w:tab w:val="num" w:pos="3960"/>
        </w:tabs>
        <w:ind w:left="3960" w:hanging="360"/>
      </w:pPr>
      <w:rPr>
        <w:rFonts w:ascii="Wingdings" w:hAnsi="Wingdings" w:hint="default"/>
      </w:rPr>
    </w:lvl>
    <w:lvl w:ilvl="6" w:tplc="08090001" w:tentative="1">
      <w:start w:val="1"/>
      <w:numFmt w:val="bullet"/>
      <w:lvlText w:val=""/>
      <w:lvlJc w:val="left"/>
      <w:pPr>
        <w:tabs>
          <w:tab w:val="num" w:pos="4680"/>
        </w:tabs>
        <w:ind w:left="4680" w:hanging="360"/>
      </w:pPr>
      <w:rPr>
        <w:rFonts w:ascii="Symbol" w:hAnsi="Symbol" w:hint="default"/>
      </w:rPr>
    </w:lvl>
    <w:lvl w:ilvl="7" w:tplc="08090003" w:tentative="1">
      <w:start w:val="1"/>
      <w:numFmt w:val="bullet"/>
      <w:lvlText w:val="o"/>
      <w:lvlJc w:val="left"/>
      <w:pPr>
        <w:tabs>
          <w:tab w:val="num" w:pos="5400"/>
        </w:tabs>
        <w:ind w:left="5400" w:hanging="360"/>
      </w:pPr>
      <w:rPr>
        <w:rFonts w:ascii="Courier New" w:hAnsi="Courier New" w:cs="Courier New" w:hint="default"/>
      </w:rPr>
    </w:lvl>
    <w:lvl w:ilvl="8" w:tplc="08090005" w:tentative="1">
      <w:start w:val="1"/>
      <w:numFmt w:val="bullet"/>
      <w:lvlText w:val=""/>
      <w:lvlJc w:val="left"/>
      <w:pPr>
        <w:tabs>
          <w:tab w:val="num" w:pos="6120"/>
        </w:tabs>
        <w:ind w:left="6120" w:hanging="360"/>
      </w:pPr>
      <w:rPr>
        <w:rFonts w:ascii="Wingdings" w:hAnsi="Wingdings" w:hint="default"/>
      </w:rPr>
    </w:lvl>
  </w:abstractNum>
  <w:abstractNum w:abstractNumId="9" w15:restartNumberingAfterBreak="0">
    <w:nsid w:val="185C2AB8"/>
    <w:multiLevelType w:val="hybridMultilevel"/>
    <w:tmpl w:val="30CA2B9A"/>
    <w:lvl w:ilvl="0" w:tplc="08090001">
      <w:start w:val="1"/>
      <w:numFmt w:val="bullet"/>
      <w:lvlText w:val=""/>
      <w:lvlJc w:val="left"/>
      <w:pPr>
        <w:tabs>
          <w:tab w:val="num" w:pos="720"/>
        </w:tabs>
        <w:ind w:left="720" w:hanging="360"/>
      </w:pPr>
      <w:rPr>
        <w:rFonts w:ascii="Symbol" w:hAnsi="Symbol" w:hint="default"/>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10" w15:restartNumberingAfterBreak="0">
    <w:nsid w:val="19A34A25"/>
    <w:multiLevelType w:val="hybridMultilevel"/>
    <w:tmpl w:val="7FBE0E6E"/>
    <w:lvl w:ilvl="0" w:tplc="FFFFFFFF">
      <w:start w:val="1"/>
      <w:numFmt w:val="lowerRoman"/>
      <w:lvlText w:val="%1."/>
      <w:lvlJc w:val="left"/>
      <w:pPr>
        <w:tabs>
          <w:tab w:val="num" w:pos="1151"/>
        </w:tabs>
        <w:ind w:left="1151" w:hanging="720"/>
      </w:pPr>
      <w:rPr>
        <w:rFonts w:hint="default"/>
      </w:rPr>
    </w:lvl>
    <w:lvl w:ilvl="1" w:tplc="FFFFFFFF" w:tentative="1">
      <w:start w:val="1"/>
      <w:numFmt w:val="lowerLetter"/>
      <w:lvlText w:val="%2."/>
      <w:lvlJc w:val="left"/>
      <w:pPr>
        <w:tabs>
          <w:tab w:val="num" w:pos="1440"/>
        </w:tabs>
        <w:ind w:left="1440" w:hanging="360"/>
      </w:pPr>
    </w:lvl>
    <w:lvl w:ilvl="2" w:tplc="FFFFFFFF" w:tentative="1">
      <w:start w:val="1"/>
      <w:numFmt w:val="lowerRoman"/>
      <w:lvlText w:val="%3."/>
      <w:lvlJc w:val="right"/>
      <w:pPr>
        <w:tabs>
          <w:tab w:val="num" w:pos="2160"/>
        </w:tabs>
        <w:ind w:left="2160" w:hanging="180"/>
      </w:pPr>
    </w:lvl>
    <w:lvl w:ilvl="3" w:tplc="FFFFFFFF" w:tentative="1">
      <w:start w:val="1"/>
      <w:numFmt w:val="decimal"/>
      <w:lvlText w:val="%4."/>
      <w:lvlJc w:val="left"/>
      <w:pPr>
        <w:tabs>
          <w:tab w:val="num" w:pos="2880"/>
        </w:tabs>
        <w:ind w:left="2880" w:hanging="360"/>
      </w:pPr>
    </w:lvl>
    <w:lvl w:ilvl="4" w:tplc="FFFFFFFF" w:tentative="1">
      <w:start w:val="1"/>
      <w:numFmt w:val="lowerLetter"/>
      <w:lvlText w:val="%5."/>
      <w:lvlJc w:val="left"/>
      <w:pPr>
        <w:tabs>
          <w:tab w:val="num" w:pos="3600"/>
        </w:tabs>
        <w:ind w:left="3600" w:hanging="360"/>
      </w:pPr>
    </w:lvl>
    <w:lvl w:ilvl="5" w:tplc="FFFFFFFF" w:tentative="1">
      <w:start w:val="1"/>
      <w:numFmt w:val="lowerRoman"/>
      <w:lvlText w:val="%6."/>
      <w:lvlJc w:val="right"/>
      <w:pPr>
        <w:tabs>
          <w:tab w:val="num" w:pos="4320"/>
        </w:tabs>
        <w:ind w:left="4320" w:hanging="180"/>
      </w:pPr>
    </w:lvl>
    <w:lvl w:ilvl="6" w:tplc="FFFFFFFF" w:tentative="1">
      <w:start w:val="1"/>
      <w:numFmt w:val="decimal"/>
      <w:lvlText w:val="%7."/>
      <w:lvlJc w:val="left"/>
      <w:pPr>
        <w:tabs>
          <w:tab w:val="num" w:pos="5040"/>
        </w:tabs>
        <w:ind w:left="5040" w:hanging="360"/>
      </w:pPr>
    </w:lvl>
    <w:lvl w:ilvl="7" w:tplc="FFFFFFFF" w:tentative="1">
      <w:start w:val="1"/>
      <w:numFmt w:val="lowerLetter"/>
      <w:lvlText w:val="%8."/>
      <w:lvlJc w:val="left"/>
      <w:pPr>
        <w:tabs>
          <w:tab w:val="num" w:pos="5760"/>
        </w:tabs>
        <w:ind w:left="5760" w:hanging="360"/>
      </w:pPr>
    </w:lvl>
    <w:lvl w:ilvl="8" w:tplc="FFFFFFFF" w:tentative="1">
      <w:start w:val="1"/>
      <w:numFmt w:val="lowerRoman"/>
      <w:lvlText w:val="%9."/>
      <w:lvlJc w:val="right"/>
      <w:pPr>
        <w:tabs>
          <w:tab w:val="num" w:pos="6480"/>
        </w:tabs>
        <w:ind w:left="6480" w:hanging="180"/>
      </w:pPr>
    </w:lvl>
  </w:abstractNum>
  <w:abstractNum w:abstractNumId="11" w15:restartNumberingAfterBreak="0">
    <w:nsid w:val="1D54440B"/>
    <w:multiLevelType w:val="hybridMultilevel"/>
    <w:tmpl w:val="43441B2E"/>
    <w:lvl w:ilvl="0" w:tplc="FFFFFFFF">
      <w:start w:val="1"/>
      <w:numFmt w:val="lowerRoman"/>
      <w:lvlText w:val="%1."/>
      <w:lvlJc w:val="left"/>
      <w:pPr>
        <w:tabs>
          <w:tab w:val="num" w:pos="1151"/>
        </w:tabs>
        <w:ind w:left="1151" w:hanging="720"/>
      </w:pPr>
      <w:rPr>
        <w:rFonts w:hint="default"/>
      </w:rPr>
    </w:lvl>
    <w:lvl w:ilvl="1" w:tplc="FFFFFFFF">
      <w:start w:val="1"/>
      <w:numFmt w:val="lowerLetter"/>
      <w:lvlText w:val="%2."/>
      <w:lvlJc w:val="left"/>
      <w:pPr>
        <w:tabs>
          <w:tab w:val="num" w:pos="1440"/>
        </w:tabs>
        <w:ind w:left="1440" w:hanging="360"/>
      </w:pPr>
    </w:lvl>
    <w:lvl w:ilvl="2" w:tplc="FFFFFFFF">
      <w:start w:val="1"/>
      <w:numFmt w:val="lowerRoman"/>
      <w:lvlText w:val="%3."/>
      <w:lvlJc w:val="right"/>
      <w:pPr>
        <w:tabs>
          <w:tab w:val="num" w:pos="2160"/>
        </w:tabs>
        <w:ind w:left="2160" w:hanging="180"/>
      </w:pPr>
    </w:lvl>
    <w:lvl w:ilvl="3" w:tplc="FFFFFFFF" w:tentative="1">
      <w:start w:val="1"/>
      <w:numFmt w:val="decimal"/>
      <w:lvlText w:val="%4."/>
      <w:lvlJc w:val="left"/>
      <w:pPr>
        <w:tabs>
          <w:tab w:val="num" w:pos="2880"/>
        </w:tabs>
        <w:ind w:left="2880" w:hanging="360"/>
      </w:pPr>
    </w:lvl>
    <w:lvl w:ilvl="4" w:tplc="FFFFFFFF" w:tentative="1">
      <w:start w:val="1"/>
      <w:numFmt w:val="lowerLetter"/>
      <w:lvlText w:val="%5."/>
      <w:lvlJc w:val="left"/>
      <w:pPr>
        <w:tabs>
          <w:tab w:val="num" w:pos="3600"/>
        </w:tabs>
        <w:ind w:left="3600" w:hanging="360"/>
      </w:pPr>
    </w:lvl>
    <w:lvl w:ilvl="5" w:tplc="FFFFFFFF" w:tentative="1">
      <w:start w:val="1"/>
      <w:numFmt w:val="lowerRoman"/>
      <w:lvlText w:val="%6."/>
      <w:lvlJc w:val="right"/>
      <w:pPr>
        <w:tabs>
          <w:tab w:val="num" w:pos="4320"/>
        </w:tabs>
        <w:ind w:left="4320" w:hanging="180"/>
      </w:pPr>
    </w:lvl>
    <w:lvl w:ilvl="6" w:tplc="FFFFFFFF" w:tentative="1">
      <w:start w:val="1"/>
      <w:numFmt w:val="decimal"/>
      <w:lvlText w:val="%7."/>
      <w:lvlJc w:val="left"/>
      <w:pPr>
        <w:tabs>
          <w:tab w:val="num" w:pos="5040"/>
        </w:tabs>
        <w:ind w:left="5040" w:hanging="360"/>
      </w:pPr>
    </w:lvl>
    <w:lvl w:ilvl="7" w:tplc="FFFFFFFF" w:tentative="1">
      <w:start w:val="1"/>
      <w:numFmt w:val="lowerLetter"/>
      <w:lvlText w:val="%8."/>
      <w:lvlJc w:val="left"/>
      <w:pPr>
        <w:tabs>
          <w:tab w:val="num" w:pos="5760"/>
        </w:tabs>
        <w:ind w:left="5760" w:hanging="360"/>
      </w:pPr>
    </w:lvl>
    <w:lvl w:ilvl="8" w:tplc="FFFFFFFF" w:tentative="1">
      <w:start w:val="1"/>
      <w:numFmt w:val="lowerRoman"/>
      <w:lvlText w:val="%9."/>
      <w:lvlJc w:val="right"/>
      <w:pPr>
        <w:tabs>
          <w:tab w:val="num" w:pos="6480"/>
        </w:tabs>
        <w:ind w:left="6480" w:hanging="180"/>
      </w:pPr>
    </w:lvl>
  </w:abstractNum>
  <w:abstractNum w:abstractNumId="12" w15:restartNumberingAfterBreak="0">
    <w:nsid w:val="1FF236AF"/>
    <w:multiLevelType w:val="singleLevel"/>
    <w:tmpl w:val="DBFE285A"/>
    <w:lvl w:ilvl="0">
      <w:start w:val="1"/>
      <w:numFmt w:val="lowerRoman"/>
      <w:lvlText w:val="%1)"/>
      <w:lvlJc w:val="left"/>
      <w:pPr>
        <w:tabs>
          <w:tab w:val="num" w:pos="0"/>
        </w:tabs>
        <w:ind w:left="992" w:hanging="578"/>
      </w:pPr>
      <w:rPr>
        <w:rFonts w:cs="Times New Roman" w:hint="default"/>
      </w:rPr>
    </w:lvl>
  </w:abstractNum>
  <w:abstractNum w:abstractNumId="13" w15:restartNumberingAfterBreak="0">
    <w:nsid w:val="22961BA4"/>
    <w:multiLevelType w:val="multilevel"/>
    <w:tmpl w:val="BB9CC800"/>
    <w:lvl w:ilvl="0">
      <w:start w:val="4"/>
      <w:numFmt w:val="none"/>
      <w:lvlText w:val="(1)"/>
      <w:lvlJc w:val="left"/>
      <w:pPr>
        <w:tabs>
          <w:tab w:val="num" w:pos="360"/>
        </w:tabs>
        <w:ind w:left="360" w:hanging="360"/>
      </w:pPr>
      <w:rPr>
        <w:rFonts w:hint="default"/>
      </w:rPr>
    </w:lvl>
    <w:lvl w:ilvl="1">
      <w:start w:val="1"/>
      <w:numFmt w:val="decimal"/>
      <w:lvlText w:val="%1.%2"/>
      <w:lvlJc w:val="left"/>
      <w:pPr>
        <w:tabs>
          <w:tab w:val="num" w:pos="3"/>
        </w:tabs>
        <w:ind w:left="3" w:hanging="390"/>
      </w:pPr>
      <w:rPr>
        <w:rFonts w:hint="default"/>
      </w:rPr>
    </w:lvl>
    <w:lvl w:ilvl="2">
      <w:start w:val="1"/>
      <w:numFmt w:val="decimal"/>
      <w:lvlText w:val="%1.%2.%3"/>
      <w:lvlJc w:val="left"/>
      <w:pPr>
        <w:tabs>
          <w:tab w:val="num" w:pos="-54"/>
        </w:tabs>
        <w:ind w:left="-54" w:hanging="720"/>
      </w:pPr>
      <w:rPr>
        <w:rFonts w:hint="default"/>
      </w:rPr>
    </w:lvl>
    <w:lvl w:ilvl="3">
      <w:start w:val="1"/>
      <w:numFmt w:val="decimal"/>
      <w:lvlText w:val="%1.%2.%3.%4"/>
      <w:lvlJc w:val="left"/>
      <w:pPr>
        <w:tabs>
          <w:tab w:val="num" w:pos="-441"/>
        </w:tabs>
        <w:ind w:left="-441" w:hanging="720"/>
      </w:pPr>
      <w:rPr>
        <w:rFonts w:hint="default"/>
      </w:rPr>
    </w:lvl>
    <w:lvl w:ilvl="4">
      <w:start w:val="1"/>
      <w:numFmt w:val="decimal"/>
      <w:lvlText w:val="%1.%2.%3.%4.%5"/>
      <w:lvlJc w:val="left"/>
      <w:pPr>
        <w:tabs>
          <w:tab w:val="num" w:pos="-828"/>
        </w:tabs>
        <w:ind w:left="-828" w:hanging="720"/>
      </w:pPr>
      <w:rPr>
        <w:rFonts w:hint="default"/>
      </w:rPr>
    </w:lvl>
    <w:lvl w:ilvl="5">
      <w:start w:val="1"/>
      <w:numFmt w:val="decimal"/>
      <w:lvlText w:val="%1.%2.%3.%4.%5.%6"/>
      <w:lvlJc w:val="left"/>
      <w:pPr>
        <w:tabs>
          <w:tab w:val="num" w:pos="-855"/>
        </w:tabs>
        <w:ind w:left="-855" w:hanging="1080"/>
      </w:pPr>
      <w:rPr>
        <w:rFonts w:hint="default"/>
      </w:rPr>
    </w:lvl>
    <w:lvl w:ilvl="6">
      <w:start w:val="1"/>
      <w:numFmt w:val="decimal"/>
      <w:lvlText w:val="%1.%2.%3.%4.%5.%6.%7"/>
      <w:lvlJc w:val="left"/>
      <w:pPr>
        <w:tabs>
          <w:tab w:val="num" w:pos="-1242"/>
        </w:tabs>
        <w:ind w:left="-1242" w:hanging="1080"/>
      </w:pPr>
      <w:rPr>
        <w:rFonts w:hint="default"/>
      </w:rPr>
    </w:lvl>
    <w:lvl w:ilvl="7">
      <w:start w:val="1"/>
      <w:numFmt w:val="decimal"/>
      <w:lvlText w:val="%1.%2.%3.%4.%5.%6.%7.%8"/>
      <w:lvlJc w:val="left"/>
      <w:pPr>
        <w:tabs>
          <w:tab w:val="num" w:pos="-1269"/>
        </w:tabs>
        <w:ind w:left="-1269" w:hanging="1440"/>
      </w:pPr>
      <w:rPr>
        <w:rFonts w:hint="default"/>
      </w:rPr>
    </w:lvl>
    <w:lvl w:ilvl="8">
      <w:start w:val="1"/>
      <w:numFmt w:val="decimal"/>
      <w:lvlText w:val="%1.%2.%3.%4.%5.%6.%7.%8.%9"/>
      <w:lvlJc w:val="left"/>
      <w:pPr>
        <w:tabs>
          <w:tab w:val="num" w:pos="-1656"/>
        </w:tabs>
        <w:ind w:left="-1656" w:hanging="1440"/>
      </w:pPr>
      <w:rPr>
        <w:rFonts w:hint="default"/>
      </w:rPr>
    </w:lvl>
  </w:abstractNum>
  <w:abstractNum w:abstractNumId="14" w15:restartNumberingAfterBreak="0">
    <w:nsid w:val="2838279A"/>
    <w:multiLevelType w:val="multilevel"/>
    <w:tmpl w:val="2C0C307A"/>
    <w:lvl w:ilvl="0">
      <w:start w:val="4"/>
      <w:numFmt w:val="none"/>
      <w:lvlText w:val="(1)"/>
      <w:lvlJc w:val="left"/>
      <w:pPr>
        <w:tabs>
          <w:tab w:val="num" w:pos="360"/>
        </w:tabs>
        <w:ind w:left="360" w:hanging="360"/>
      </w:pPr>
      <w:rPr>
        <w:rFonts w:hint="default"/>
      </w:rPr>
    </w:lvl>
    <w:lvl w:ilvl="1">
      <w:start w:val="8"/>
      <w:numFmt w:val="decimal"/>
      <w:lvlText w:val="%1.%2"/>
      <w:lvlJc w:val="left"/>
      <w:pPr>
        <w:tabs>
          <w:tab w:val="num" w:pos="-27"/>
        </w:tabs>
        <w:ind w:left="-27" w:hanging="360"/>
      </w:pPr>
      <w:rPr>
        <w:rFonts w:hint="default"/>
      </w:rPr>
    </w:lvl>
    <w:lvl w:ilvl="2">
      <w:start w:val="1"/>
      <w:numFmt w:val="decimal"/>
      <w:lvlText w:val="%1.%2.%3"/>
      <w:lvlJc w:val="left"/>
      <w:pPr>
        <w:tabs>
          <w:tab w:val="num" w:pos="-54"/>
        </w:tabs>
        <w:ind w:left="-54" w:hanging="720"/>
      </w:pPr>
      <w:rPr>
        <w:rFonts w:hint="default"/>
      </w:rPr>
    </w:lvl>
    <w:lvl w:ilvl="3">
      <w:start w:val="1"/>
      <w:numFmt w:val="decimal"/>
      <w:lvlText w:val="%1.%2.%3.%4"/>
      <w:lvlJc w:val="left"/>
      <w:pPr>
        <w:tabs>
          <w:tab w:val="num" w:pos="-441"/>
        </w:tabs>
        <w:ind w:left="-441" w:hanging="720"/>
      </w:pPr>
      <w:rPr>
        <w:rFonts w:hint="default"/>
      </w:rPr>
    </w:lvl>
    <w:lvl w:ilvl="4">
      <w:start w:val="1"/>
      <w:numFmt w:val="decimal"/>
      <w:lvlText w:val="%1.%2.%3.%4.%5"/>
      <w:lvlJc w:val="left"/>
      <w:pPr>
        <w:tabs>
          <w:tab w:val="num" w:pos="-828"/>
        </w:tabs>
        <w:ind w:left="-828" w:hanging="720"/>
      </w:pPr>
      <w:rPr>
        <w:rFonts w:hint="default"/>
      </w:rPr>
    </w:lvl>
    <w:lvl w:ilvl="5">
      <w:start w:val="1"/>
      <w:numFmt w:val="decimal"/>
      <w:lvlText w:val="%1.%2.%3.%4.%5.%6"/>
      <w:lvlJc w:val="left"/>
      <w:pPr>
        <w:tabs>
          <w:tab w:val="num" w:pos="-855"/>
        </w:tabs>
        <w:ind w:left="-855" w:hanging="1080"/>
      </w:pPr>
      <w:rPr>
        <w:rFonts w:hint="default"/>
      </w:rPr>
    </w:lvl>
    <w:lvl w:ilvl="6">
      <w:start w:val="1"/>
      <w:numFmt w:val="decimal"/>
      <w:lvlText w:val="%1.%2.%3.%4.%5.%6.%7"/>
      <w:lvlJc w:val="left"/>
      <w:pPr>
        <w:tabs>
          <w:tab w:val="num" w:pos="-1242"/>
        </w:tabs>
        <w:ind w:left="-1242" w:hanging="1080"/>
      </w:pPr>
      <w:rPr>
        <w:rFonts w:hint="default"/>
      </w:rPr>
    </w:lvl>
    <w:lvl w:ilvl="7">
      <w:start w:val="1"/>
      <w:numFmt w:val="decimal"/>
      <w:lvlText w:val="%1.%2.%3.%4.%5.%6.%7.%8"/>
      <w:lvlJc w:val="left"/>
      <w:pPr>
        <w:tabs>
          <w:tab w:val="num" w:pos="-1269"/>
        </w:tabs>
        <w:ind w:left="-1269" w:hanging="1440"/>
      </w:pPr>
      <w:rPr>
        <w:rFonts w:hint="default"/>
      </w:rPr>
    </w:lvl>
    <w:lvl w:ilvl="8">
      <w:start w:val="1"/>
      <w:numFmt w:val="decimal"/>
      <w:lvlText w:val="%1.%2.%3.%4.%5.%6.%7.%8.%9"/>
      <w:lvlJc w:val="left"/>
      <w:pPr>
        <w:tabs>
          <w:tab w:val="num" w:pos="-1656"/>
        </w:tabs>
        <w:ind w:left="-1656" w:hanging="1440"/>
      </w:pPr>
      <w:rPr>
        <w:rFonts w:hint="default"/>
      </w:rPr>
    </w:lvl>
  </w:abstractNum>
  <w:abstractNum w:abstractNumId="15" w15:restartNumberingAfterBreak="0">
    <w:nsid w:val="2C841222"/>
    <w:multiLevelType w:val="hybridMultilevel"/>
    <w:tmpl w:val="FA1A4754"/>
    <w:lvl w:ilvl="0" w:tplc="66B8F6D8">
      <w:start w:val="3"/>
      <w:numFmt w:val="decimal"/>
      <w:lvlText w:val="%1"/>
      <w:lvlJc w:val="left"/>
      <w:pPr>
        <w:tabs>
          <w:tab w:val="num" w:pos="1069"/>
        </w:tabs>
        <w:ind w:left="1069" w:hanging="360"/>
      </w:pPr>
      <w:rPr>
        <w:rFonts w:hint="default"/>
        <w:b/>
      </w:rPr>
    </w:lvl>
    <w:lvl w:ilvl="1" w:tplc="08090001">
      <w:start w:val="1"/>
      <w:numFmt w:val="bullet"/>
      <w:lvlText w:val=""/>
      <w:lvlJc w:val="left"/>
      <w:pPr>
        <w:tabs>
          <w:tab w:val="num" w:pos="1789"/>
        </w:tabs>
        <w:ind w:left="1789" w:hanging="360"/>
      </w:pPr>
      <w:rPr>
        <w:rFonts w:ascii="Symbol" w:hAnsi="Symbol" w:hint="default"/>
        <w:b/>
      </w:rPr>
    </w:lvl>
    <w:lvl w:ilvl="2" w:tplc="0809001B" w:tentative="1">
      <w:start w:val="1"/>
      <w:numFmt w:val="lowerRoman"/>
      <w:lvlText w:val="%3."/>
      <w:lvlJc w:val="right"/>
      <w:pPr>
        <w:tabs>
          <w:tab w:val="num" w:pos="2509"/>
        </w:tabs>
        <w:ind w:left="2509" w:hanging="180"/>
      </w:pPr>
    </w:lvl>
    <w:lvl w:ilvl="3" w:tplc="0809000F" w:tentative="1">
      <w:start w:val="1"/>
      <w:numFmt w:val="decimal"/>
      <w:lvlText w:val="%4."/>
      <w:lvlJc w:val="left"/>
      <w:pPr>
        <w:tabs>
          <w:tab w:val="num" w:pos="3229"/>
        </w:tabs>
        <w:ind w:left="3229" w:hanging="360"/>
      </w:pPr>
    </w:lvl>
    <w:lvl w:ilvl="4" w:tplc="08090019" w:tentative="1">
      <w:start w:val="1"/>
      <w:numFmt w:val="lowerLetter"/>
      <w:lvlText w:val="%5."/>
      <w:lvlJc w:val="left"/>
      <w:pPr>
        <w:tabs>
          <w:tab w:val="num" w:pos="3949"/>
        </w:tabs>
        <w:ind w:left="3949" w:hanging="360"/>
      </w:pPr>
    </w:lvl>
    <w:lvl w:ilvl="5" w:tplc="0809001B" w:tentative="1">
      <w:start w:val="1"/>
      <w:numFmt w:val="lowerRoman"/>
      <w:lvlText w:val="%6."/>
      <w:lvlJc w:val="right"/>
      <w:pPr>
        <w:tabs>
          <w:tab w:val="num" w:pos="4669"/>
        </w:tabs>
        <w:ind w:left="4669" w:hanging="180"/>
      </w:pPr>
    </w:lvl>
    <w:lvl w:ilvl="6" w:tplc="0809000F" w:tentative="1">
      <w:start w:val="1"/>
      <w:numFmt w:val="decimal"/>
      <w:lvlText w:val="%7."/>
      <w:lvlJc w:val="left"/>
      <w:pPr>
        <w:tabs>
          <w:tab w:val="num" w:pos="5389"/>
        </w:tabs>
        <w:ind w:left="5389" w:hanging="360"/>
      </w:pPr>
    </w:lvl>
    <w:lvl w:ilvl="7" w:tplc="08090019" w:tentative="1">
      <w:start w:val="1"/>
      <w:numFmt w:val="lowerLetter"/>
      <w:lvlText w:val="%8."/>
      <w:lvlJc w:val="left"/>
      <w:pPr>
        <w:tabs>
          <w:tab w:val="num" w:pos="6109"/>
        </w:tabs>
        <w:ind w:left="6109" w:hanging="360"/>
      </w:pPr>
    </w:lvl>
    <w:lvl w:ilvl="8" w:tplc="0809001B" w:tentative="1">
      <w:start w:val="1"/>
      <w:numFmt w:val="lowerRoman"/>
      <w:lvlText w:val="%9."/>
      <w:lvlJc w:val="right"/>
      <w:pPr>
        <w:tabs>
          <w:tab w:val="num" w:pos="6829"/>
        </w:tabs>
        <w:ind w:left="6829" w:hanging="180"/>
      </w:pPr>
    </w:lvl>
  </w:abstractNum>
  <w:abstractNum w:abstractNumId="16" w15:restartNumberingAfterBreak="0">
    <w:nsid w:val="2F033A0B"/>
    <w:multiLevelType w:val="hybridMultilevel"/>
    <w:tmpl w:val="D010AD9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 w15:restartNumberingAfterBreak="0">
    <w:nsid w:val="2F062882"/>
    <w:multiLevelType w:val="hybridMultilevel"/>
    <w:tmpl w:val="6B2C0708"/>
    <w:lvl w:ilvl="0" w:tplc="FFFFFFFF">
      <w:start w:val="1"/>
      <w:numFmt w:val="lowerRoman"/>
      <w:lvlText w:val="%1."/>
      <w:lvlJc w:val="left"/>
      <w:pPr>
        <w:tabs>
          <w:tab w:val="num" w:pos="1151"/>
        </w:tabs>
        <w:ind w:left="1151" w:hanging="720"/>
      </w:pPr>
      <w:rPr>
        <w:rFonts w:hint="default"/>
      </w:rPr>
    </w:lvl>
    <w:lvl w:ilvl="1" w:tplc="FFFFFFFF" w:tentative="1">
      <w:start w:val="1"/>
      <w:numFmt w:val="lowerLetter"/>
      <w:lvlText w:val="%2."/>
      <w:lvlJc w:val="left"/>
      <w:pPr>
        <w:tabs>
          <w:tab w:val="num" w:pos="1440"/>
        </w:tabs>
        <w:ind w:left="1440" w:hanging="360"/>
      </w:pPr>
    </w:lvl>
    <w:lvl w:ilvl="2" w:tplc="FFFFFFFF" w:tentative="1">
      <w:start w:val="1"/>
      <w:numFmt w:val="lowerRoman"/>
      <w:lvlText w:val="%3."/>
      <w:lvlJc w:val="right"/>
      <w:pPr>
        <w:tabs>
          <w:tab w:val="num" w:pos="2160"/>
        </w:tabs>
        <w:ind w:left="2160" w:hanging="180"/>
      </w:pPr>
    </w:lvl>
    <w:lvl w:ilvl="3" w:tplc="FFFFFFFF" w:tentative="1">
      <w:start w:val="1"/>
      <w:numFmt w:val="decimal"/>
      <w:lvlText w:val="%4."/>
      <w:lvlJc w:val="left"/>
      <w:pPr>
        <w:tabs>
          <w:tab w:val="num" w:pos="2880"/>
        </w:tabs>
        <w:ind w:left="2880" w:hanging="360"/>
      </w:pPr>
    </w:lvl>
    <w:lvl w:ilvl="4" w:tplc="FFFFFFFF" w:tentative="1">
      <w:start w:val="1"/>
      <w:numFmt w:val="lowerLetter"/>
      <w:lvlText w:val="%5."/>
      <w:lvlJc w:val="left"/>
      <w:pPr>
        <w:tabs>
          <w:tab w:val="num" w:pos="3600"/>
        </w:tabs>
        <w:ind w:left="3600" w:hanging="360"/>
      </w:pPr>
    </w:lvl>
    <w:lvl w:ilvl="5" w:tplc="FFFFFFFF" w:tentative="1">
      <w:start w:val="1"/>
      <w:numFmt w:val="lowerRoman"/>
      <w:lvlText w:val="%6."/>
      <w:lvlJc w:val="right"/>
      <w:pPr>
        <w:tabs>
          <w:tab w:val="num" w:pos="4320"/>
        </w:tabs>
        <w:ind w:left="4320" w:hanging="180"/>
      </w:pPr>
    </w:lvl>
    <w:lvl w:ilvl="6" w:tplc="FFFFFFFF" w:tentative="1">
      <w:start w:val="1"/>
      <w:numFmt w:val="decimal"/>
      <w:lvlText w:val="%7."/>
      <w:lvlJc w:val="left"/>
      <w:pPr>
        <w:tabs>
          <w:tab w:val="num" w:pos="5040"/>
        </w:tabs>
        <w:ind w:left="5040" w:hanging="360"/>
      </w:pPr>
    </w:lvl>
    <w:lvl w:ilvl="7" w:tplc="FFFFFFFF" w:tentative="1">
      <w:start w:val="1"/>
      <w:numFmt w:val="lowerLetter"/>
      <w:lvlText w:val="%8."/>
      <w:lvlJc w:val="left"/>
      <w:pPr>
        <w:tabs>
          <w:tab w:val="num" w:pos="5760"/>
        </w:tabs>
        <w:ind w:left="5760" w:hanging="360"/>
      </w:pPr>
    </w:lvl>
    <w:lvl w:ilvl="8" w:tplc="FFFFFFFF" w:tentative="1">
      <w:start w:val="1"/>
      <w:numFmt w:val="lowerRoman"/>
      <w:lvlText w:val="%9."/>
      <w:lvlJc w:val="right"/>
      <w:pPr>
        <w:tabs>
          <w:tab w:val="num" w:pos="6480"/>
        </w:tabs>
        <w:ind w:left="6480" w:hanging="180"/>
      </w:pPr>
    </w:lvl>
  </w:abstractNum>
  <w:abstractNum w:abstractNumId="18" w15:restartNumberingAfterBreak="0">
    <w:nsid w:val="353336CE"/>
    <w:multiLevelType w:val="multilevel"/>
    <w:tmpl w:val="29A61A56"/>
    <w:lvl w:ilvl="0">
      <w:start w:val="4"/>
      <w:numFmt w:val="none"/>
      <w:lvlText w:val="(1)"/>
      <w:lvlJc w:val="left"/>
      <w:pPr>
        <w:tabs>
          <w:tab w:val="num" w:pos="390"/>
        </w:tabs>
        <w:ind w:left="390" w:hanging="390"/>
      </w:pPr>
      <w:rPr>
        <w:rFonts w:hint="default"/>
        <w:b w:val="0"/>
      </w:rPr>
    </w:lvl>
    <w:lvl w:ilvl="1">
      <w:start w:val="2"/>
      <w:numFmt w:val="decimal"/>
      <w:lvlText w:val="%1.%2"/>
      <w:lvlJc w:val="left"/>
      <w:pPr>
        <w:tabs>
          <w:tab w:val="num" w:pos="3"/>
        </w:tabs>
        <w:ind w:left="3" w:hanging="390"/>
      </w:pPr>
      <w:rPr>
        <w:rFonts w:hint="default"/>
        <w:b w:val="0"/>
      </w:rPr>
    </w:lvl>
    <w:lvl w:ilvl="2">
      <w:start w:val="1"/>
      <w:numFmt w:val="decimal"/>
      <w:lvlText w:val="%1.%2.%3"/>
      <w:lvlJc w:val="left"/>
      <w:pPr>
        <w:tabs>
          <w:tab w:val="num" w:pos="-54"/>
        </w:tabs>
        <w:ind w:left="-54" w:hanging="720"/>
      </w:pPr>
      <w:rPr>
        <w:rFonts w:hint="default"/>
        <w:b w:val="0"/>
      </w:rPr>
    </w:lvl>
    <w:lvl w:ilvl="3">
      <w:start w:val="1"/>
      <w:numFmt w:val="decimal"/>
      <w:lvlText w:val="%1.%2.%3.%4"/>
      <w:lvlJc w:val="left"/>
      <w:pPr>
        <w:tabs>
          <w:tab w:val="num" w:pos="-441"/>
        </w:tabs>
        <w:ind w:left="-441" w:hanging="720"/>
      </w:pPr>
      <w:rPr>
        <w:rFonts w:hint="default"/>
        <w:b w:val="0"/>
      </w:rPr>
    </w:lvl>
    <w:lvl w:ilvl="4">
      <w:start w:val="1"/>
      <w:numFmt w:val="decimal"/>
      <w:lvlText w:val="%1.%2.%3.%4.%5"/>
      <w:lvlJc w:val="left"/>
      <w:pPr>
        <w:tabs>
          <w:tab w:val="num" w:pos="-828"/>
        </w:tabs>
        <w:ind w:left="-828" w:hanging="720"/>
      </w:pPr>
      <w:rPr>
        <w:rFonts w:hint="default"/>
        <w:b w:val="0"/>
      </w:rPr>
    </w:lvl>
    <w:lvl w:ilvl="5">
      <w:start w:val="1"/>
      <w:numFmt w:val="decimal"/>
      <w:lvlText w:val="%1.%2.%3.%4.%5.%6"/>
      <w:lvlJc w:val="left"/>
      <w:pPr>
        <w:tabs>
          <w:tab w:val="num" w:pos="-855"/>
        </w:tabs>
        <w:ind w:left="-855" w:hanging="1080"/>
      </w:pPr>
      <w:rPr>
        <w:rFonts w:hint="default"/>
        <w:b w:val="0"/>
      </w:rPr>
    </w:lvl>
    <w:lvl w:ilvl="6">
      <w:start w:val="1"/>
      <w:numFmt w:val="decimal"/>
      <w:lvlText w:val="%1.%2.%3.%4.%5.%6.%7"/>
      <w:lvlJc w:val="left"/>
      <w:pPr>
        <w:tabs>
          <w:tab w:val="num" w:pos="-1242"/>
        </w:tabs>
        <w:ind w:left="-1242" w:hanging="1080"/>
      </w:pPr>
      <w:rPr>
        <w:rFonts w:hint="default"/>
        <w:b w:val="0"/>
      </w:rPr>
    </w:lvl>
    <w:lvl w:ilvl="7">
      <w:start w:val="1"/>
      <w:numFmt w:val="decimal"/>
      <w:lvlText w:val="%1.%2.%3.%4.%5.%6.%7.%8"/>
      <w:lvlJc w:val="left"/>
      <w:pPr>
        <w:tabs>
          <w:tab w:val="num" w:pos="-1269"/>
        </w:tabs>
        <w:ind w:left="-1269" w:hanging="1440"/>
      </w:pPr>
      <w:rPr>
        <w:rFonts w:hint="default"/>
        <w:b w:val="0"/>
      </w:rPr>
    </w:lvl>
    <w:lvl w:ilvl="8">
      <w:start w:val="1"/>
      <w:numFmt w:val="decimal"/>
      <w:lvlText w:val="%1.%2.%3.%4.%5.%6.%7.%8.%9"/>
      <w:lvlJc w:val="left"/>
      <w:pPr>
        <w:tabs>
          <w:tab w:val="num" w:pos="-1656"/>
        </w:tabs>
        <w:ind w:left="-1656" w:hanging="1440"/>
      </w:pPr>
      <w:rPr>
        <w:rFonts w:hint="default"/>
        <w:b w:val="0"/>
      </w:rPr>
    </w:lvl>
  </w:abstractNum>
  <w:abstractNum w:abstractNumId="19" w15:restartNumberingAfterBreak="0">
    <w:nsid w:val="359C51D8"/>
    <w:multiLevelType w:val="multilevel"/>
    <w:tmpl w:val="B74C4F34"/>
    <w:lvl w:ilvl="0">
      <w:start w:val="1"/>
      <w:numFmt w:val="none"/>
      <w:lvlText w:val="(1)"/>
      <w:lvlJc w:val="left"/>
      <w:pPr>
        <w:tabs>
          <w:tab w:val="num" w:pos="360"/>
        </w:tabs>
        <w:ind w:left="360" w:hanging="360"/>
      </w:pPr>
      <w:rPr>
        <w:rFonts w:hint="default"/>
        <w:b/>
      </w:rPr>
    </w:lvl>
    <w:lvl w:ilvl="1">
      <w:start w:val="1"/>
      <w:numFmt w:val="decimal"/>
      <w:lvlText w:val="%1.%2"/>
      <w:lvlJc w:val="left"/>
      <w:pPr>
        <w:tabs>
          <w:tab w:val="num" w:pos="3"/>
        </w:tabs>
        <w:ind w:left="3" w:hanging="390"/>
      </w:pPr>
      <w:rPr>
        <w:rFonts w:hint="default"/>
      </w:rPr>
    </w:lvl>
    <w:lvl w:ilvl="2">
      <w:start w:val="1"/>
      <w:numFmt w:val="decimal"/>
      <w:lvlText w:val="%1.%2.%3"/>
      <w:lvlJc w:val="left"/>
      <w:pPr>
        <w:tabs>
          <w:tab w:val="num" w:pos="-54"/>
        </w:tabs>
        <w:ind w:left="-54" w:hanging="720"/>
      </w:pPr>
      <w:rPr>
        <w:rFonts w:hint="default"/>
      </w:rPr>
    </w:lvl>
    <w:lvl w:ilvl="3">
      <w:start w:val="1"/>
      <w:numFmt w:val="decimal"/>
      <w:lvlText w:val="%1.%2.%3.%4"/>
      <w:lvlJc w:val="left"/>
      <w:pPr>
        <w:tabs>
          <w:tab w:val="num" w:pos="-441"/>
        </w:tabs>
        <w:ind w:left="-441" w:hanging="720"/>
      </w:pPr>
      <w:rPr>
        <w:rFonts w:hint="default"/>
      </w:rPr>
    </w:lvl>
    <w:lvl w:ilvl="4">
      <w:start w:val="1"/>
      <w:numFmt w:val="decimal"/>
      <w:lvlText w:val="%1.%2.%3.%4.%5"/>
      <w:lvlJc w:val="left"/>
      <w:pPr>
        <w:tabs>
          <w:tab w:val="num" w:pos="-828"/>
        </w:tabs>
        <w:ind w:left="-828" w:hanging="720"/>
      </w:pPr>
      <w:rPr>
        <w:rFonts w:hint="default"/>
      </w:rPr>
    </w:lvl>
    <w:lvl w:ilvl="5">
      <w:start w:val="1"/>
      <w:numFmt w:val="decimal"/>
      <w:lvlText w:val="%1.%2.%3.%4.%5.%6"/>
      <w:lvlJc w:val="left"/>
      <w:pPr>
        <w:tabs>
          <w:tab w:val="num" w:pos="-855"/>
        </w:tabs>
        <w:ind w:left="-855" w:hanging="1080"/>
      </w:pPr>
      <w:rPr>
        <w:rFonts w:hint="default"/>
      </w:rPr>
    </w:lvl>
    <w:lvl w:ilvl="6">
      <w:start w:val="1"/>
      <w:numFmt w:val="decimal"/>
      <w:lvlText w:val="%1.%2.%3.%4.%5.%6.%7"/>
      <w:lvlJc w:val="left"/>
      <w:pPr>
        <w:tabs>
          <w:tab w:val="num" w:pos="-1242"/>
        </w:tabs>
        <w:ind w:left="-1242" w:hanging="1080"/>
      </w:pPr>
      <w:rPr>
        <w:rFonts w:hint="default"/>
      </w:rPr>
    </w:lvl>
    <w:lvl w:ilvl="7">
      <w:start w:val="1"/>
      <w:numFmt w:val="decimal"/>
      <w:lvlText w:val="%1.%2.%3.%4.%5.%6.%7.%8"/>
      <w:lvlJc w:val="left"/>
      <w:pPr>
        <w:tabs>
          <w:tab w:val="num" w:pos="-1269"/>
        </w:tabs>
        <w:ind w:left="-1269" w:hanging="1440"/>
      </w:pPr>
      <w:rPr>
        <w:rFonts w:hint="default"/>
      </w:rPr>
    </w:lvl>
    <w:lvl w:ilvl="8">
      <w:start w:val="1"/>
      <w:numFmt w:val="decimal"/>
      <w:lvlText w:val="%1.%2.%3.%4.%5.%6.%7.%8.%9"/>
      <w:lvlJc w:val="left"/>
      <w:pPr>
        <w:tabs>
          <w:tab w:val="num" w:pos="-1656"/>
        </w:tabs>
        <w:ind w:left="-1656" w:hanging="1440"/>
      </w:pPr>
      <w:rPr>
        <w:rFonts w:hint="default"/>
      </w:rPr>
    </w:lvl>
  </w:abstractNum>
  <w:abstractNum w:abstractNumId="20" w15:restartNumberingAfterBreak="0">
    <w:nsid w:val="39BE7A54"/>
    <w:multiLevelType w:val="hybridMultilevel"/>
    <w:tmpl w:val="60867990"/>
    <w:lvl w:ilvl="0" w:tplc="FFFFFFFF">
      <w:start w:val="1"/>
      <w:numFmt w:val="lowerRoman"/>
      <w:lvlText w:val="%1."/>
      <w:lvlJc w:val="left"/>
      <w:pPr>
        <w:tabs>
          <w:tab w:val="num" w:pos="1151"/>
        </w:tabs>
        <w:ind w:left="1151" w:hanging="720"/>
      </w:pPr>
      <w:rPr>
        <w:rFonts w:hint="default"/>
      </w:rPr>
    </w:lvl>
    <w:lvl w:ilvl="1" w:tplc="FFFFFFFF" w:tentative="1">
      <w:start w:val="1"/>
      <w:numFmt w:val="lowerLetter"/>
      <w:lvlText w:val="%2."/>
      <w:lvlJc w:val="left"/>
      <w:pPr>
        <w:tabs>
          <w:tab w:val="num" w:pos="1440"/>
        </w:tabs>
        <w:ind w:left="1440" w:hanging="360"/>
      </w:pPr>
    </w:lvl>
    <w:lvl w:ilvl="2" w:tplc="FFFFFFFF" w:tentative="1">
      <w:start w:val="1"/>
      <w:numFmt w:val="lowerRoman"/>
      <w:lvlText w:val="%3."/>
      <w:lvlJc w:val="right"/>
      <w:pPr>
        <w:tabs>
          <w:tab w:val="num" w:pos="2160"/>
        </w:tabs>
        <w:ind w:left="2160" w:hanging="180"/>
      </w:pPr>
    </w:lvl>
    <w:lvl w:ilvl="3" w:tplc="FFFFFFFF" w:tentative="1">
      <w:start w:val="1"/>
      <w:numFmt w:val="decimal"/>
      <w:lvlText w:val="%4."/>
      <w:lvlJc w:val="left"/>
      <w:pPr>
        <w:tabs>
          <w:tab w:val="num" w:pos="2880"/>
        </w:tabs>
        <w:ind w:left="2880" w:hanging="360"/>
      </w:pPr>
    </w:lvl>
    <w:lvl w:ilvl="4" w:tplc="FFFFFFFF" w:tentative="1">
      <w:start w:val="1"/>
      <w:numFmt w:val="lowerLetter"/>
      <w:lvlText w:val="%5."/>
      <w:lvlJc w:val="left"/>
      <w:pPr>
        <w:tabs>
          <w:tab w:val="num" w:pos="3600"/>
        </w:tabs>
        <w:ind w:left="3600" w:hanging="360"/>
      </w:pPr>
    </w:lvl>
    <w:lvl w:ilvl="5" w:tplc="FFFFFFFF" w:tentative="1">
      <w:start w:val="1"/>
      <w:numFmt w:val="lowerRoman"/>
      <w:lvlText w:val="%6."/>
      <w:lvlJc w:val="right"/>
      <w:pPr>
        <w:tabs>
          <w:tab w:val="num" w:pos="4320"/>
        </w:tabs>
        <w:ind w:left="4320" w:hanging="180"/>
      </w:pPr>
    </w:lvl>
    <w:lvl w:ilvl="6" w:tplc="FFFFFFFF" w:tentative="1">
      <w:start w:val="1"/>
      <w:numFmt w:val="decimal"/>
      <w:lvlText w:val="%7."/>
      <w:lvlJc w:val="left"/>
      <w:pPr>
        <w:tabs>
          <w:tab w:val="num" w:pos="5040"/>
        </w:tabs>
        <w:ind w:left="5040" w:hanging="360"/>
      </w:pPr>
    </w:lvl>
    <w:lvl w:ilvl="7" w:tplc="FFFFFFFF" w:tentative="1">
      <w:start w:val="1"/>
      <w:numFmt w:val="lowerLetter"/>
      <w:lvlText w:val="%8."/>
      <w:lvlJc w:val="left"/>
      <w:pPr>
        <w:tabs>
          <w:tab w:val="num" w:pos="5760"/>
        </w:tabs>
        <w:ind w:left="5760" w:hanging="360"/>
      </w:pPr>
    </w:lvl>
    <w:lvl w:ilvl="8" w:tplc="FFFFFFFF" w:tentative="1">
      <w:start w:val="1"/>
      <w:numFmt w:val="lowerRoman"/>
      <w:lvlText w:val="%9."/>
      <w:lvlJc w:val="right"/>
      <w:pPr>
        <w:tabs>
          <w:tab w:val="num" w:pos="6480"/>
        </w:tabs>
        <w:ind w:left="6480" w:hanging="180"/>
      </w:pPr>
    </w:lvl>
  </w:abstractNum>
  <w:abstractNum w:abstractNumId="21" w15:restartNumberingAfterBreak="0">
    <w:nsid w:val="3C792C18"/>
    <w:multiLevelType w:val="multilevel"/>
    <w:tmpl w:val="634603B2"/>
    <w:lvl w:ilvl="0">
      <w:start w:val="1"/>
      <w:numFmt w:val="none"/>
      <w:lvlText w:val="(1)"/>
      <w:lvlJc w:val="left"/>
      <w:pPr>
        <w:tabs>
          <w:tab w:val="num" w:pos="360"/>
        </w:tabs>
        <w:ind w:left="360" w:hanging="360"/>
      </w:pPr>
      <w:rPr>
        <w:rFonts w:hint="default"/>
      </w:rPr>
    </w:lvl>
    <w:lvl w:ilvl="1">
      <w:start w:val="1"/>
      <w:numFmt w:val="decimal"/>
      <w:lvlText w:val="%1.%2"/>
      <w:lvlJc w:val="left"/>
      <w:pPr>
        <w:tabs>
          <w:tab w:val="num" w:pos="3"/>
        </w:tabs>
        <w:ind w:left="3" w:hanging="390"/>
      </w:pPr>
      <w:rPr>
        <w:rFonts w:hint="default"/>
      </w:rPr>
    </w:lvl>
    <w:lvl w:ilvl="2">
      <w:start w:val="1"/>
      <w:numFmt w:val="decimal"/>
      <w:lvlText w:val="%1.%2.%3"/>
      <w:lvlJc w:val="left"/>
      <w:pPr>
        <w:tabs>
          <w:tab w:val="num" w:pos="-54"/>
        </w:tabs>
        <w:ind w:left="-54" w:hanging="720"/>
      </w:pPr>
      <w:rPr>
        <w:rFonts w:hint="default"/>
      </w:rPr>
    </w:lvl>
    <w:lvl w:ilvl="3">
      <w:start w:val="1"/>
      <w:numFmt w:val="decimal"/>
      <w:lvlText w:val="%1.%2.%3.%4"/>
      <w:lvlJc w:val="left"/>
      <w:pPr>
        <w:tabs>
          <w:tab w:val="num" w:pos="-441"/>
        </w:tabs>
        <w:ind w:left="-441" w:hanging="720"/>
      </w:pPr>
      <w:rPr>
        <w:rFonts w:hint="default"/>
      </w:rPr>
    </w:lvl>
    <w:lvl w:ilvl="4">
      <w:start w:val="1"/>
      <w:numFmt w:val="decimal"/>
      <w:lvlText w:val="%1.%2.%3.%4.%5"/>
      <w:lvlJc w:val="left"/>
      <w:pPr>
        <w:tabs>
          <w:tab w:val="num" w:pos="-828"/>
        </w:tabs>
        <w:ind w:left="-828" w:hanging="720"/>
      </w:pPr>
      <w:rPr>
        <w:rFonts w:hint="default"/>
      </w:rPr>
    </w:lvl>
    <w:lvl w:ilvl="5">
      <w:start w:val="1"/>
      <w:numFmt w:val="decimal"/>
      <w:lvlText w:val="%1.%2.%3.%4.%5.%6"/>
      <w:lvlJc w:val="left"/>
      <w:pPr>
        <w:tabs>
          <w:tab w:val="num" w:pos="-855"/>
        </w:tabs>
        <w:ind w:left="-855" w:hanging="1080"/>
      </w:pPr>
      <w:rPr>
        <w:rFonts w:hint="default"/>
      </w:rPr>
    </w:lvl>
    <w:lvl w:ilvl="6">
      <w:start w:val="1"/>
      <w:numFmt w:val="decimal"/>
      <w:lvlText w:val="%1.%2.%3.%4.%5.%6.%7"/>
      <w:lvlJc w:val="left"/>
      <w:pPr>
        <w:tabs>
          <w:tab w:val="num" w:pos="-1242"/>
        </w:tabs>
        <w:ind w:left="-1242" w:hanging="1080"/>
      </w:pPr>
      <w:rPr>
        <w:rFonts w:hint="default"/>
      </w:rPr>
    </w:lvl>
    <w:lvl w:ilvl="7">
      <w:start w:val="1"/>
      <w:numFmt w:val="decimal"/>
      <w:lvlText w:val="%1.%2.%3.%4.%5.%6.%7.%8"/>
      <w:lvlJc w:val="left"/>
      <w:pPr>
        <w:tabs>
          <w:tab w:val="num" w:pos="-1269"/>
        </w:tabs>
        <w:ind w:left="-1269" w:hanging="1440"/>
      </w:pPr>
      <w:rPr>
        <w:rFonts w:hint="default"/>
      </w:rPr>
    </w:lvl>
    <w:lvl w:ilvl="8">
      <w:start w:val="1"/>
      <w:numFmt w:val="decimal"/>
      <w:lvlText w:val="%1.%2.%3.%4.%5.%6.%7.%8.%9"/>
      <w:lvlJc w:val="left"/>
      <w:pPr>
        <w:tabs>
          <w:tab w:val="num" w:pos="-1656"/>
        </w:tabs>
        <w:ind w:left="-1656" w:hanging="1440"/>
      </w:pPr>
      <w:rPr>
        <w:rFonts w:hint="default"/>
      </w:rPr>
    </w:lvl>
  </w:abstractNum>
  <w:abstractNum w:abstractNumId="22" w15:restartNumberingAfterBreak="0">
    <w:nsid w:val="3EB7375B"/>
    <w:multiLevelType w:val="singleLevel"/>
    <w:tmpl w:val="F6AA7D3E"/>
    <w:lvl w:ilvl="0">
      <w:start w:val="1"/>
      <w:numFmt w:val="lowerLetter"/>
      <w:lvlText w:val="%1)"/>
      <w:legacy w:legacy="1" w:legacySpace="0" w:legacyIndent="578"/>
      <w:lvlJc w:val="left"/>
      <w:pPr>
        <w:ind w:left="992" w:hanging="578"/>
      </w:pPr>
      <w:rPr>
        <w:rFonts w:cs="Times New Roman"/>
      </w:rPr>
    </w:lvl>
  </w:abstractNum>
  <w:abstractNum w:abstractNumId="23" w15:restartNumberingAfterBreak="0">
    <w:nsid w:val="401F1EBC"/>
    <w:multiLevelType w:val="hybridMultilevel"/>
    <w:tmpl w:val="A2C63414"/>
    <w:lvl w:ilvl="0" w:tplc="08090001">
      <w:start w:val="1"/>
      <w:numFmt w:val="bullet"/>
      <w:lvlText w:val=""/>
      <w:lvlJc w:val="left"/>
      <w:pPr>
        <w:tabs>
          <w:tab w:val="num" w:pos="1065"/>
        </w:tabs>
        <w:ind w:left="1065" w:hanging="360"/>
      </w:pPr>
      <w:rPr>
        <w:rFonts w:ascii="Symbol" w:hAnsi="Symbol" w:hint="default"/>
      </w:rPr>
    </w:lvl>
    <w:lvl w:ilvl="1" w:tplc="08090003" w:tentative="1">
      <w:start w:val="1"/>
      <w:numFmt w:val="bullet"/>
      <w:lvlText w:val="o"/>
      <w:lvlJc w:val="left"/>
      <w:pPr>
        <w:tabs>
          <w:tab w:val="num" w:pos="1785"/>
        </w:tabs>
        <w:ind w:left="1785" w:hanging="360"/>
      </w:pPr>
      <w:rPr>
        <w:rFonts w:ascii="Courier New" w:hAnsi="Courier New" w:cs="Courier New" w:hint="default"/>
      </w:rPr>
    </w:lvl>
    <w:lvl w:ilvl="2" w:tplc="08090005" w:tentative="1">
      <w:start w:val="1"/>
      <w:numFmt w:val="bullet"/>
      <w:lvlText w:val=""/>
      <w:lvlJc w:val="left"/>
      <w:pPr>
        <w:tabs>
          <w:tab w:val="num" w:pos="2505"/>
        </w:tabs>
        <w:ind w:left="2505" w:hanging="360"/>
      </w:pPr>
      <w:rPr>
        <w:rFonts w:ascii="Wingdings" w:hAnsi="Wingdings" w:hint="default"/>
      </w:rPr>
    </w:lvl>
    <w:lvl w:ilvl="3" w:tplc="08090001" w:tentative="1">
      <w:start w:val="1"/>
      <w:numFmt w:val="bullet"/>
      <w:lvlText w:val=""/>
      <w:lvlJc w:val="left"/>
      <w:pPr>
        <w:tabs>
          <w:tab w:val="num" w:pos="3225"/>
        </w:tabs>
        <w:ind w:left="3225" w:hanging="360"/>
      </w:pPr>
      <w:rPr>
        <w:rFonts w:ascii="Symbol" w:hAnsi="Symbol" w:hint="default"/>
      </w:rPr>
    </w:lvl>
    <w:lvl w:ilvl="4" w:tplc="08090003" w:tentative="1">
      <w:start w:val="1"/>
      <w:numFmt w:val="bullet"/>
      <w:lvlText w:val="o"/>
      <w:lvlJc w:val="left"/>
      <w:pPr>
        <w:tabs>
          <w:tab w:val="num" w:pos="3945"/>
        </w:tabs>
        <w:ind w:left="3945" w:hanging="360"/>
      </w:pPr>
      <w:rPr>
        <w:rFonts w:ascii="Courier New" w:hAnsi="Courier New" w:cs="Courier New" w:hint="default"/>
      </w:rPr>
    </w:lvl>
    <w:lvl w:ilvl="5" w:tplc="08090005" w:tentative="1">
      <w:start w:val="1"/>
      <w:numFmt w:val="bullet"/>
      <w:lvlText w:val=""/>
      <w:lvlJc w:val="left"/>
      <w:pPr>
        <w:tabs>
          <w:tab w:val="num" w:pos="4665"/>
        </w:tabs>
        <w:ind w:left="4665" w:hanging="360"/>
      </w:pPr>
      <w:rPr>
        <w:rFonts w:ascii="Wingdings" w:hAnsi="Wingdings" w:hint="default"/>
      </w:rPr>
    </w:lvl>
    <w:lvl w:ilvl="6" w:tplc="08090001" w:tentative="1">
      <w:start w:val="1"/>
      <w:numFmt w:val="bullet"/>
      <w:lvlText w:val=""/>
      <w:lvlJc w:val="left"/>
      <w:pPr>
        <w:tabs>
          <w:tab w:val="num" w:pos="5385"/>
        </w:tabs>
        <w:ind w:left="5385" w:hanging="360"/>
      </w:pPr>
      <w:rPr>
        <w:rFonts w:ascii="Symbol" w:hAnsi="Symbol" w:hint="default"/>
      </w:rPr>
    </w:lvl>
    <w:lvl w:ilvl="7" w:tplc="08090003" w:tentative="1">
      <w:start w:val="1"/>
      <w:numFmt w:val="bullet"/>
      <w:lvlText w:val="o"/>
      <w:lvlJc w:val="left"/>
      <w:pPr>
        <w:tabs>
          <w:tab w:val="num" w:pos="6105"/>
        </w:tabs>
        <w:ind w:left="6105" w:hanging="360"/>
      </w:pPr>
      <w:rPr>
        <w:rFonts w:ascii="Courier New" w:hAnsi="Courier New" w:cs="Courier New" w:hint="default"/>
      </w:rPr>
    </w:lvl>
    <w:lvl w:ilvl="8" w:tplc="08090005" w:tentative="1">
      <w:start w:val="1"/>
      <w:numFmt w:val="bullet"/>
      <w:lvlText w:val=""/>
      <w:lvlJc w:val="left"/>
      <w:pPr>
        <w:tabs>
          <w:tab w:val="num" w:pos="6825"/>
        </w:tabs>
        <w:ind w:left="6825" w:hanging="360"/>
      </w:pPr>
      <w:rPr>
        <w:rFonts w:ascii="Wingdings" w:hAnsi="Wingdings" w:hint="default"/>
      </w:rPr>
    </w:lvl>
  </w:abstractNum>
  <w:abstractNum w:abstractNumId="24" w15:restartNumberingAfterBreak="0">
    <w:nsid w:val="41A65142"/>
    <w:multiLevelType w:val="hybridMultilevel"/>
    <w:tmpl w:val="CFBC1F14"/>
    <w:lvl w:ilvl="0" w:tplc="ED741098">
      <w:start w:val="3"/>
      <w:numFmt w:val="decimal"/>
      <w:lvlText w:val="%1"/>
      <w:lvlJc w:val="left"/>
      <w:pPr>
        <w:tabs>
          <w:tab w:val="num" w:pos="1069"/>
        </w:tabs>
        <w:ind w:left="1069" w:hanging="360"/>
      </w:pPr>
      <w:rPr>
        <w:rFonts w:hint="default"/>
        <w:b/>
      </w:rPr>
    </w:lvl>
    <w:lvl w:ilvl="1" w:tplc="08090001">
      <w:start w:val="1"/>
      <w:numFmt w:val="bullet"/>
      <w:lvlText w:val=""/>
      <w:lvlJc w:val="left"/>
      <w:pPr>
        <w:tabs>
          <w:tab w:val="num" w:pos="1789"/>
        </w:tabs>
        <w:ind w:left="1789" w:hanging="360"/>
      </w:pPr>
      <w:rPr>
        <w:rFonts w:ascii="Symbol" w:hAnsi="Symbol" w:hint="default"/>
        <w:b/>
      </w:rPr>
    </w:lvl>
    <w:lvl w:ilvl="2" w:tplc="0809001B" w:tentative="1">
      <w:start w:val="1"/>
      <w:numFmt w:val="lowerRoman"/>
      <w:lvlText w:val="%3."/>
      <w:lvlJc w:val="right"/>
      <w:pPr>
        <w:tabs>
          <w:tab w:val="num" w:pos="2509"/>
        </w:tabs>
        <w:ind w:left="2509" w:hanging="180"/>
      </w:pPr>
    </w:lvl>
    <w:lvl w:ilvl="3" w:tplc="0809000F" w:tentative="1">
      <w:start w:val="1"/>
      <w:numFmt w:val="decimal"/>
      <w:lvlText w:val="%4."/>
      <w:lvlJc w:val="left"/>
      <w:pPr>
        <w:tabs>
          <w:tab w:val="num" w:pos="3229"/>
        </w:tabs>
        <w:ind w:left="3229" w:hanging="360"/>
      </w:pPr>
    </w:lvl>
    <w:lvl w:ilvl="4" w:tplc="08090019" w:tentative="1">
      <w:start w:val="1"/>
      <w:numFmt w:val="lowerLetter"/>
      <w:lvlText w:val="%5."/>
      <w:lvlJc w:val="left"/>
      <w:pPr>
        <w:tabs>
          <w:tab w:val="num" w:pos="3949"/>
        </w:tabs>
        <w:ind w:left="3949" w:hanging="360"/>
      </w:pPr>
    </w:lvl>
    <w:lvl w:ilvl="5" w:tplc="0809001B" w:tentative="1">
      <w:start w:val="1"/>
      <w:numFmt w:val="lowerRoman"/>
      <w:lvlText w:val="%6."/>
      <w:lvlJc w:val="right"/>
      <w:pPr>
        <w:tabs>
          <w:tab w:val="num" w:pos="4669"/>
        </w:tabs>
        <w:ind w:left="4669" w:hanging="180"/>
      </w:pPr>
    </w:lvl>
    <w:lvl w:ilvl="6" w:tplc="0809000F" w:tentative="1">
      <w:start w:val="1"/>
      <w:numFmt w:val="decimal"/>
      <w:lvlText w:val="%7."/>
      <w:lvlJc w:val="left"/>
      <w:pPr>
        <w:tabs>
          <w:tab w:val="num" w:pos="5389"/>
        </w:tabs>
        <w:ind w:left="5389" w:hanging="360"/>
      </w:pPr>
    </w:lvl>
    <w:lvl w:ilvl="7" w:tplc="08090019" w:tentative="1">
      <w:start w:val="1"/>
      <w:numFmt w:val="lowerLetter"/>
      <w:lvlText w:val="%8."/>
      <w:lvlJc w:val="left"/>
      <w:pPr>
        <w:tabs>
          <w:tab w:val="num" w:pos="6109"/>
        </w:tabs>
        <w:ind w:left="6109" w:hanging="360"/>
      </w:pPr>
    </w:lvl>
    <w:lvl w:ilvl="8" w:tplc="0809001B" w:tentative="1">
      <w:start w:val="1"/>
      <w:numFmt w:val="lowerRoman"/>
      <w:lvlText w:val="%9."/>
      <w:lvlJc w:val="right"/>
      <w:pPr>
        <w:tabs>
          <w:tab w:val="num" w:pos="6829"/>
        </w:tabs>
        <w:ind w:left="6829" w:hanging="180"/>
      </w:pPr>
    </w:lvl>
  </w:abstractNum>
  <w:abstractNum w:abstractNumId="25" w15:restartNumberingAfterBreak="0">
    <w:nsid w:val="4421737E"/>
    <w:multiLevelType w:val="hybridMultilevel"/>
    <w:tmpl w:val="F5322ADC"/>
    <w:lvl w:ilvl="0" w:tplc="08090001">
      <w:start w:val="1"/>
      <w:numFmt w:val="bullet"/>
      <w:lvlText w:val=""/>
      <w:lvlJc w:val="left"/>
      <w:pPr>
        <w:tabs>
          <w:tab w:val="num" w:pos="360"/>
        </w:tabs>
        <w:ind w:left="360" w:hanging="360"/>
      </w:pPr>
      <w:rPr>
        <w:rFonts w:ascii="Symbol" w:hAnsi="Symbol" w:hint="default"/>
      </w:rPr>
    </w:lvl>
    <w:lvl w:ilvl="1" w:tplc="08090003" w:tentative="1">
      <w:start w:val="1"/>
      <w:numFmt w:val="bullet"/>
      <w:lvlText w:val="o"/>
      <w:lvlJc w:val="left"/>
      <w:pPr>
        <w:tabs>
          <w:tab w:val="num" w:pos="1080"/>
        </w:tabs>
        <w:ind w:left="1080" w:hanging="360"/>
      </w:pPr>
      <w:rPr>
        <w:rFonts w:ascii="Courier New" w:hAnsi="Courier New" w:cs="Courier New" w:hint="default"/>
      </w:rPr>
    </w:lvl>
    <w:lvl w:ilvl="2" w:tplc="08090005" w:tentative="1">
      <w:start w:val="1"/>
      <w:numFmt w:val="bullet"/>
      <w:lvlText w:val=""/>
      <w:lvlJc w:val="left"/>
      <w:pPr>
        <w:tabs>
          <w:tab w:val="num" w:pos="1800"/>
        </w:tabs>
        <w:ind w:left="1800" w:hanging="360"/>
      </w:pPr>
      <w:rPr>
        <w:rFonts w:ascii="Wingdings" w:hAnsi="Wingdings" w:hint="default"/>
      </w:rPr>
    </w:lvl>
    <w:lvl w:ilvl="3" w:tplc="08090001" w:tentative="1">
      <w:start w:val="1"/>
      <w:numFmt w:val="bullet"/>
      <w:lvlText w:val=""/>
      <w:lvlJc w:val="left"/>
      <w:pPr>
        <w:tabs>
          <w:tab w:val="num" w:pos="2520"/>
        </w:tabs>
        <w:ind w:left="2520" w:hanging="360"/>
      </w:pPr>
      <w:rPr>
        <w:rFonts w:ascii="Symbol" w:hAnsi="Symbol" w:hint="default"/>
      </w:rPr>
    </w:lvl>
    <w:lvl w:ilvl="4" w:tplc="08090003" w:tentative="1">
      <w:start w:val="1"/>
      <w:numFmt w:val="bullet"/>
      <w:lvlText w:val="o"/>
      <w:lvlJc w:val="left"/>
      <w:pPr>
        <w:tabs>
          <w:tab w:val="num" w:pos="3240"/>
        </w:tabs>
        <w:ind w:left="3240" w:hanging="360"/>
      </w:pPr>
      <w:rPr>
        <w:rFonts w:ascii="Courier New" w:hAnsi="Courier New" w:cs="Courier New" w:hint="default"/>
      </w:rPr>
    </w:lvl>
    <w:lvl w:ilvl="5" w:tplc="08090005" w:tentative="1">
      <w:start w:val="1"/>
      <w:numFmt w:val="bullet"/>
      <w:lvlText w:val=""/>
      <w:lvlJc w:val="left"/>
      <w:pPr>
        <w:tabs>
          <w:tab w:val="num" w:pos="3960"/>
        </w:tabs>
        <w:ind w:left="3960" w:hanging="360"/>
      </w:pPr>
      <w:rPr>
        <w:rFonts w:ascii="Wingdings" w:hAnsi="Wingdings" w:hint="default"/>
      </w:rPr>
    </w:lvl>
    <w:lvl w:ilvl="6" w:tplc="08090001" w:tentative="1">
      <w:start w:val="1"/>
      <w:numFmt w:val="bullet"/>
      <w:lvlText w:val=""/>
      <w:lvlJc w:val="left"/>
      <w:pPr>
        <w:tabs>
          <w:tab w:val="num" w:pos="4680"/>
        </w:tabs>
        <w:ind w:left="4680" w:hanging="360"/>
      </w:pPr>
      <w:rPr>
        <w:rFonts w:ascii="Symbol" w:hAnsi="Symbol" w:hint="default"/>
      </w:rPr>
    </w:lvl>
    <w:lvl w:ilvl="7" w:tplc="08090003" w:tentative="1">
      <w:start w:val="1"/>
      <w:numFmt w:val="bullet"/>
      <w:lvlText w:val="o"/>
      <w:lvlJc w:val="left"/>
      <w:pPr>
        <w:tabs>
          <w:tab w:val="num" w:pos="5400"/>
        </w:tabs>
        <w:ind w:left="5400" w:hanging="360"/>
      </w:pPr>
      <w:rPr>
        <w:rFonts w:ascii="Courier New" w:hAnsi="Courier New" w:cs="Courier New" w:hint="default"/>
      </w:rPr>
    </w:lvl>
    <w:lvl w:ilvl="8" w:tplc="08090005" w:tentative="1">
      <w:start w:val="1"/>
      <w:numFmt w:val="bullet"/>
      <w:lvlText w:val=""/>
      <w:lvlJc w:val="left"/>
      <w:pPr>
        <w:tabs>
          <w:tab w:val="num" w:pos="6120"/>
        </w:tabs>
        <w:ind w:left="6120" w:hanging="360"/>
      </w:pPr>
      <w:rPr>
        <w:rFonts w:ascii="Wingdings" w:hAnsi="Wingdings" w:hint="default"/>
      </w:rPr>
    </w:lvl>
  </w:abstractNum>
  <w:abstractNum w:abstractNumId="26" w15:restartNumberingAfterBreak="0">
    <w:nsid w:val="46172989"/>
    <w:multiLevelType w:val="hybridMultilevel"/>
    <w:tmpl w:val="37EEF2CA"/>
    <w:lvl w:ilvl="0" w:tplc="FFFFFFFF">
      <w:start w:val="1"/>
      <w:numFmt w:val="lowerRoman"/>
      <w:lvlText w:val="%1."/>
      <w:lvlJc w:val="left"/>
      <w:pPr>
        <w:tabs>
          <w:tab w:val="num" w:pos="1151"/>
        </w:tabs>
        <w:ind w:left="1151" w:hanging="720"/>
      </w:pPr>
      <w:rPr>
        <w:rFonts w:hint="default"/>
      </w:rPr>
    </w:lvl>
    <w:lvl w:ilvl="1" w:tplc="FFFFFFFF">
      <w:start w:val="1"/>
      <w:numFmt w:val="lowerLetter"/>
      <w:lvlText w:val="%2."/>
      <w:lvlJc w:val="left"/>
      <w:pPr>
        <w:tabs>
          <w:tab w:val="num" w:pos="1440"/>
        </w:tabs>
        <w:ind w:left="1440" w:hanging="360"/>
      </w:pPr>
    </w:lvl>
    <w:lvl w:ilvl="2" w:tplc="FFFFFFFF">
      <w:start w:val="1"/>
      <w:numFmt w:val="lowerRoman"/>
      <w:lvlText w:val="%3."/>
      <w:lvlJc w:val="right"/>
      <w:pPr>
        <w:tabs>
          <w:tab w:val="num" w:pos="2160"/>
        </w:tabs>
        <w:ind w:left="2160" w:hanging="180"/>
      </w:pPr>
    </w:lvl>
    <w:lvl w:ilvl="3" w:tplc="FFFFFFFF">
      <w:start w:val="1"/>
      <w:numFmt w:val="decimal"/>
      <w:lvlText w:val="%4."/>
      <w:lvlJc w:val="left"/>
      <w:pPr>
        <w:tabs>
          <w:tab w:val="num" w:pos="2880"/>
        </w:tabs>
        <w:ind w:left="2880" w:hanging="360"/>
      </w:pPr>
    </w:lvl>
    <w:lvl w:ilvl="4" w:tplc="FFFFFFFF" w:tentative="1">
      <w:start w:val="1"/>
      <w:numFmt w:val="lowerLetter"/>
      <w:lvlText w:val="%5."/>
      <w:lvlJc w:val="left"/>
      <w:pPr>
        <w:tabs>
          <w:tab w:val="num" w:pos="3600"/>
        </w:tabs>
        <w:ind w:left="3600" w:hanging="360"/>
      </w:pPr>
    </w:lvl>
    <w:lvl w:ilvl="5" w:tplc="FFFFFFFF" w:tentative="1">
      <w:start w:val="1"/>
      <w:numFmt w:val="lowerRoman"/>
      <w:lvlText w:val="%6."/>
      <w:lvlJc w:val="right"/>
      <w:pPr>
        <w:tabs>
          <w:tab w:val="num" w:pos="4320"/>
        </w:tabs>
        <w:ind w:left="4320" w:hanging="180"/>
      </w:pPr>
    </w:lvl>
    <w:lvl w:ilvl="6" w:tplc="FFFFFFFF" w:tentative="1">
      <w:start w:val="1"/>
      <w:numFmt w:val="decimal"/>
      <w:lvlText w:val="%7."/>
      <w:lvlJc w:val="left"/>
      <w:pPr>
        <w:tabs>
          <w:tab w:val="num" w:pos="5040"/>
        </w:tabs>
        <w:ind w:left="5040" w:hanging="360"/>
      </w:pPr>
    </w:lvl>
    <w:lvl w:ilvl="7" w:tplc="FFFFFFFF" w:tentative="1">
      <w:start w:val="1"/>
      <w:numFmt w:val="lowerLetter"/>
      <w:lvlText w:val="%8."/>
      <w:lvlJc w:val="left"/>
      <w:pPr>
        <w:tabs>
          <w:tab w:val="num" w:pos="5760"/>
        </w:tabs>
        <w:ind w:left="5760" w:hanging="360"/>
      </w:pPr>
    </w:lvl>
    <w:lvl w:ilvl="8" w:tplc="FFFFFFFF" w:tentative="1">
      <w:start w:val="1"/>
      <w:numFmt w:val="lowerRoman"/>
      <w:lvlText w:val="%9."/>
      <w:lvlJc w:val="right"/>
      <w:pPr>
        <w:tabs>
          <w:tab w:val="num" w:pos="6480"/>
        </w:tabs>
        <w:ind w:left="6480" w:hanging="180"/>
      </w:pPr>
    </w:lvl>
  </w:abstractNum>
  <w:abstractNum w:abstractNumId="27" w15:restartNumberingAfterBreak="0">
    <w:nsid w:val="4806524F"/>
    <w:multiLevelType w:val="hybridMultilevel"/>
    <w:tmpl w:val="BF800514"/>
    <w:lvl w:ilvl="0" w:tplc="FFFFFFFF">
      <w:start w:val="1"/>
      <w:numFmt w:val="lowerRoman"/>
      <w:lvlText w:val="%1."/>
      <w:lvlJc w:val="left"/>
      <w:pPr>
        <w:tabs>
          <w:tab w:val="num" w:pos="1151"/>
        </w:tabs>
        <w:ind w:left="1151" w:hanging="720"/>
      </w:pPr>
      <w:rPr>
        <w:rFonts w:hint="default"/>
      </w:rPr>
    </w:lvl>
    <w:lvl w:ilvl="1" w:tplc="08090019" w:tentative="1">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28" w15:restartNumberingAfterBreak="0">
    <w:nsid w:val="4C7B44CC"/>
    <w:multiLevelType w:val="multilevel"/>
    <w:tmpl w:val="1818D9FA"/>
    <w:lvl w:ilvl="0">
      <w:start w:val="1"/>
      <w:numFmt w:val="decimal"/>
      <w:lvlText w:val="(%1)"/>
      <w:lvlJc w:val="left"/>
      <w:pPr>
        <w:tabs>
          <w:tab w:val="num" w:pos="360"/>
        </w:tabs>
        <w:ind w:left="360" w:hanging="360"/>
      </w:pPr>
      <w:rPr>
        <w:rFonts w:hint="default"/>
        <w:b/>
      </w:rPr>
    </w:lvl>
    <w:lvl w:ilvl="1">
      <w:start w:val="1"/>
      <w:numFmt w:val="lowerLetter"/>
      <w:lvlText w:val="%2)"/>
      <w:lvlJc w:val="left"/>
      <w:pPr>
        <w:tabs>
          <w:tab w:val="num" w:pos="720"/>
        </w:tabs>
        <w:ind w:left="720" w:hanging="360"/>
      </w:pPr>
      <w:rPr>
        <w:rFonts w:hint="default"/>
      </w:rPr>
    </w:lvl>
    <w:lvl w:ilvl="2">
      <w:start w:val="1"/>
      <w:numFmt w:val="lowerRoman"/>
      <w:lvlText w:val="%3)"/>
      <w:lvlJc w:val="left"/>
      <w:pPr>
        <w:tabs>
          <w:tab w:val="num" w:pos="1080"/>
        </w:tabs>
        <w:ind w:left="1080" w:hanging="360"/>
      </w:pPr>
      <w:rPr>
        <w:rFonts w:hint="default"/>
      </w:rPr>
    </w:lvl>
    <w:lvl w:ilvl="3">
      <w:start w:val="1"/>
      <w:numFmt w:val="decimal"/>
      <w:lvlText w:val="(%4)"/>
      <w:lvlJc w:val="left"/>
      <w:pPr>
        <w:tabs>
          <w:tab w:val="num" w:pos="1440"/>
        </w:tabs>
        <w:ind w:left="1440" w:hanging="360"/>
      </w:pPr>
      <w:rPr>
        <w:rFonts w:hint="default"/>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29" w15:restartNumberingAfterBreak="0">
    <w:nsid w:val="4D737EEC"/>
    <w:multiLevelType w:val="hybridMultilevel"/>
    <w:tmpl w:val="D7B48C8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0" w15:restartNumberingAfterBreak="0">
    <w:nsid w:val="4ED166CD"/>
    <w:multiLevelType w:val="hybridMultilevel"/>
    <w:tmpl w:val="7068D220"/>
    <w:lvl w:ilvl="0" w:tplc="08090001">
      <w:start w:val="1"/>
      <w:numFmt w:val="bullet"/>
      <w:lvlText w:val=""/>
      <w:lvlJc w:val="left"/>
      <w:pPr>
        <w:tabs>
          <w:tab w:val="num" w:pos="1069"/>
        </w:tabs>
        <w:ind w:left="1069" w:hanging="360"/>
      </w:pPr>
      <w:rPr>
        <w:rFonts w:ascii="Symbol" w:hAnsi="Symbol" w:hint="default"/>
        <w:b/>
      </w:rPr>
    </w:lvl>
    <w:lvl w:ilvl="1" w:tplc="08090001">
      <w:start w:val="1"/>
      <w:numFmt w:val="bullet"/>
      <w:lvlText w:val=""/>
      <w:lvlJc w:val="left"/>
      <w:pPr>
        <w:tabs>
          <w:tab w:val="num" w:pos="1789"/>
        </w:tabs>
        <w:ind w:left="1789" w:hanging="360"/>
      </w:pPr>
      <w:rPr>
        <w:rFonts w:ascii="Symbol" w:hAnsi="Symbol" w:hint="default"/>
        <w:b/>
      </w:rPr>
    </w:lvl>
    <w:lvl w:ilvl="2" w:tplc="0809001B" w:tentative="1">
      <w:start w:val="1"/>
      <w:numFmt w:val="lowerRoman"/>
      <w:lvlText w:val="%3."/>
      <w:lvlJc w:val="right"/>
      <w:pPr>
        <w:tabs>
          <w:tab w:val="num" w:pos="2509"/>
        </w:tabs>
        <w:ind w:left="2509" w:hanging="180"/>
      </w:pPr>
    </w:lvl>
    <w:lvl w:ilvl="3" w:tplc="0809000F" w:tentative="1">
      <w:start w:val="1"/>
      <w:numFmt w:val="decimal"/>
      <w:lvlText w:val="%4."/>
      <w:lvlJc w:val="left"/>
      <w:pPr>
        <w:tabs>
          <w:tab w:val="num" w:pos="3229"/>
        </w:tabs>
        <w:ind w:left="3229" w:hanging="360"/>
      </w:pPr>
    </w:lvl>
    <w:lvl w:ilvl="4" w:tplc="08090019" w:tentative="1">
      <w:start w:val="1"/>
      <w:numFmt w:val="lowerLetter"/>
      <w:lvlText w:val="%5."/>
      <w:lvlJc w:val="left"/>
      <w:pPr>
        <w:tabs>
          <w:tab w:val="num" w:pos="3949"/>
        </w:tabs>
        <w:ind w:left="3949" w:hanging="360"/>
      </w:pPr>
    </w:lvl>
    <w:lvl w:ilvl="5" w:tplc="0809001B" w:tentative="1">
      <w:start w:val="1"/>
      <w:numFmt w:val="lowerRoman"/>
      <w:lvlText w:val="%6."/>
      <w:lvlJc w:val="right"/>
      <w:pPr>
        <w:tabs>
          <w:tab w:val="num" w:pos="4669"/>
        </w:tabs>
        <w:ind w:left="4669" w:hanging="180"/>
      </w:pPr>
    </w:lvl>
    <w:lvl w:ilvl="6" w:tplc="0809000F" w:tentative="1">
      <w:start w:val="1"/>
      <w:numFmt w:val="decimal"/>
      <w:lvlText w:val="%7."/>
      <w:lvlJc w:val="left"/>
      <w:pPr>
        <w:tabs>
          <w:tab w:val="num" w:pos="5389"/>
        </w:tabs>
        <w:ind w:left="5389" w:hanging="360"/>
      </w:pPr>
    </w:lvl>
    <w:lvl w:ilvl="7" w:tplc="08090019" w:tentative="1">
      <w:start w:val="1"/>
      <w:numFmt w:val="lowerLetter"/>
      <w:lvlText w:val="%8."/>
      <w:lvlJc w:val="left"/>
      <w:pPr>
        <w:tabs>
          <w:tab w:val="num" w:pos="6109"/>
        </w:tabs>
        <w:ind w:left="6109" w:hanging="360"/>
      </w:pPr>
    </w:lvl>
    <w:lvl w:ilvl="8" w:tplc="0809001B" w:tentative="1">
      <w:start w:val="1"/>
      <w:numFmt w:val="lowerRoman"/>
      <w:lvlText w:val="%9."/>
      <w:lvlJc w:val="right"/>
      <w:pPr>
        <w:tabs>
          <w:tab w:val="num" w:pos="6829"/>
        </w:tabs>
        <w:ind w:left="6829" w:hanging="180"/>
      </w:pPr>
    </w:lvl>
  </w:abstractNum>
  <w:abstractNum w:abstractNumId="31" w15:restartNumberingAfterBreak="0">
    <w:nsid w:val="50E06E97"/>
    <w:multiLevelType w:val="multilevel"/>
    <w:tmpl w:val="1818D9FA"/>
    <w:lvl w:ilvl="0">
      <w:start w:val="1"/>
      <w:numFmt w:val="decimal"/>
      <w:lvlText w:val="(%1)"/>
      <w:lvlJc w:val="left"/>
      <w:pPr>
        <w:tabs>
          <w:tab w:val="num" w:pos="360"/>
        </w:tabs>
        <w:ind w:left="360" w:hanging="360"/>
      </w:pPr>
      <w:rPr>
        <w:rFonts w:hint="default"/>
        <w:b/>
      </w:rPr>
    </w:lvl>
    <w:lvl w:ilvl="1">
      <w:start w:val="1"/>
      <w:numFmt w:val="lowerLetter"/>
      <w:lvlText w:val="%2)"/>
      <w:lvlJc w:val="left"/>
      <w:pPr>
        <w:tabs>
          <w:tab w:val="num" w:pos="720"/>
        </w:tabs>
        <w:ind w:left="720" w:hanging="360"/>
      </w:pPr>
      <w:rPr>
        <w:rFonts w:hint="default"/>
      </w:rPr>
    </w:lvl>
    <w:lvl w:ilvl="2">
      <w:start w:val="1"/>
      <w:numFmt w:val="lowerRoman"/>
      <w:lvlText w:val="%3)"/>
      <w:lvlJc w:val="left"/>
      <w:pPr>
        <w:tabs>
          <w:tab w:val="num" w:pos="1080"/>
        </w:tabs>
        <w:ind w:left="1080" w:hanging="360"/>
      </w:pPr>
      <w:rPr>
        <w:rFonts w:hint="default"/>
      </w:rPr>
    </w:lvl>
    <w:lvl w:ilvl="3">
      <w:start w:val="1"/>
      <w:numFmt w:val="decimal"/>
      <w:lvlText w:val="(%4)"/>
      <w:lvlJc w:val="left"/>
      <w:pPr>
        <w:tabs>
          <w:tab w:val="num" w:pos="1440"/>
        </w:tabs>
        <w:ind w:left="1440" w:hanging="360"/>
      </w:pPr>
      <w:rPr>
        <w:rFonts w:hint="default"/>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32" w15:restartNumberingAfterBreak="0">
    <w:nsid w:val="51DC2A77"/>
    <w:multiLevelType w:val="multilevel"/>
    <w:tmpl w:val="1818D9FA"/>
    <w:lvl w:ilvl="0">
      <w:start w:val="1"/>
      <w:numFmt w:val="decimal"/>
      <w:lvlText w:val="(%1)"/>
      <w:lvlJc w:val="left"/>
      <w:pPr>
        <w:tabs>
          <w:tab w:val="num" w:pos="360"/>
        </w:tabs>
        <w:ind w:left="360" w:hanging="360"/>
      </w:pPr>
      <w:rPr>
        <w:rFonts w:hint="default"/>
        <w:b/>
      </w:rPr>
    </w:lvl>
    <w:lvl w:ilvl="1">
      <w:start w:val="1"/>
      <w:numFmt w:val="lowerLetter"/>
      <w:lvlText w:val="%2)"/>
      <w:lvlJc w:val="left"/>
      <w:pPr>
        <w:tabs>
          <w:tab w:val="num" w:pos="720"/>
        </w:tabs>
        <w:ind w:left="720" w:hanging="360"/>
      </w:pPr>
      <w:rPr>
        <w:rFonts w:hint="default"/>
      </w:rPr>
    </w:lvl>
    <w:lvl w:ilvl="2">
      <w:start w:val="1"/>
      <w:numFmt w:val="lowerRoman"/>
      <w:lvlText w:val="%3)"/>
      <w:lvlJc w:val="left"/>
      <w:pPr>
        <w:tabs>
          <w:tab w:val="num" w:pos="1080"/>
        </w:tabs>
        <w:ind w:left="1080" w:hanging="360"/>
      </w:pPr>
      <w:rPr>
        <w:rFonts w:hint="default"/>
      </w:rPr>
    </w:lvl>
    <w:lvl w:ilvl="3">
      <w:start w:val="1"/>
      <w:numFmt w:val="decimal"/>
      <w:lvlText w:val="(%4)"/>
      <w:lvlJc w:val="left"/>
      <w:pPr>
        <w:tabs>
          <w:tab w:val="num" w:pos="1440"/>
        </w:tabs>
        <w:ind w:left="1440" w:hanging="360"/>
      </w:pPr>
      <w:rPr>
        <w:rFonts w:hint="default"/>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33" w15:restartNumberingAfterBreak="0">
    <w:nsid w:val="536478A7"/>
    <w:multiLevelType w:val="hybridMultilevel"/>
    <w:tmpl w:val="D1F683E8"/>
    <w:lvl w:ilvl="0" w:tplc="FFFFFFFF">
      <w:start w:val="1"/>
      <w:numFmt w:val="lowerRoman"/>
      <w:lvlText w:val="%1."/>
      <w:lvlJc w:val="left"/>
      <w:pPr>
        <w:tabs>
          <w:tab w:val="num" w:pos="1151"/>
        </w:tabs>
        <w:ind w:left="1151" w:hanging="720"/>
      </w:pPr>
      <w:rPr>
        <w:rFonts w:hint="default"/>
      </w:rPr>
    </w:lvl>
    <w:lvl w:ilvl="1" w:tplc="FFFFFFFF" w:tentative="1">
      <w:start w:val="1"/>
      <w:numFmt w:val="lowerLetter"/>
      <w:lvlText w:val="%2."/>
      <w:lvlJc w:val="left"/>
      <w:pPr>
        <w:tabs>
          <w:tab w:val="num" w:pos="1440"/>
        </w:tabs>
        <w:ind w:left="1440" w:hanging="360"/>
      </w:pPr>
    </w:lvl>
    <w:lvl w:ilvl="2" w:tplc="FFFFFFFF" w:tentative="1">
      <w:start w:val="1"/>
      <w:numFmt w:val="lowerRoman"/>
      <w:lvlText w:val="%3."/>
      <w:lvlJc w:val="right"/>
      <w:pPr>
        <w:tabs>
          <w:tab w:val="num" w:pos="2160"/>
        </w:tabs>
        <w:ind w:left="2160" w:hanging="180"/>
      </w:pPr>
    </w:lvl>
    <w:lvl w:ilvl="3" w:tplc="FFFFFFFF" w:tentative="1">
      <w:start w:val="1"/>
      <w:numFmt w:val="decimal"/>
      <w:lvlText w:val="%4."/>
      <w:lvlJc w:val="left"/>
      <w:pPr>
        <w:tabs>
          <w:tab w:val="num" w:pos="2880"/>
        </w:tabs>
        <w:ind w:left="2880" w:hanging="360"/>
      </w:pPr>
    </w:lvl>
    <w:lvl w:ilvl="4" w:tplc="FFFFFFFF" w:tentative="1">
      <w:start w:val="1"/>
      <w:numFmt w:val="lowerLetter"/>
      <w:lvlText w:val="%5."/>
      <w:lvlJc w:val="left"/>
      <w:pPr>
        <w:tabs>
          <w:tab w:val="num" w:pos="3600"/>
        </w:tabs>
        <w:ind w:left="3600" w:hanging="360"/>
      </w:pPr>
    </w:lvl>
    <w:lvl w:ilvl="5" w:tplc="FFFFFFFF" w:tentative="1">
      <w:start w:val="1"/>
      <w:numFmt w:val="lowerRoman"/>
      <w:lvlText w:val="%6."/>
      <w:lvlJc w:val="right"/>
      <w:pPr>
        <w:tabs>
          <w:tab w:val="num" w:pos="4320"/>
        </w:tabs>
        <w:ind w:left="4320" w:hanging="180"/>
      </w:pPr>
    </w:lvl>
    <w:lvl w:ilvl="6" w:tplc="FFFFFFFF" w:tentative="1">
      <w:start w:val="1"/>
      <w:numFmt w:val="decimal"/>
      <w:lvlText w:val="%7."/>
      <w:lvlJc w:val="left"/>
      <w:pPr>
        <w:tabs>
          <w:tab w:val="num" w:pos="5040"/>
        </w:tabs>
        <w:ind w:left="5040" w:hanging="360"/>
      </w:pPr>
    </w:lvl>
    <w:lvl w:ilvl="7" w:tplc="FFFFFFFF" w:tentative="1">
      <w:start w:val="1"/>
      <w:numFmt w:val="lowerLetter"/>
      <w:lvlText w:val="%8."/>
      <w:lvlJc w:val="left"/>
      <w:pPr>
        <w:tabs>
          <w:tab w:val="num" w:pos="5760"/>
        </w:tabs>
        <w:ind w:left="5760" w:hanging="360"/>
      </w:pPr>
    </w:lvl>
    <w:lvl w:ilvl="8" w:tplc="FFFFFFFF" w:tentative="1">
      <w:start w:val="1"/>
      <w:numFmt w:val="lowerRoman"/>
      <w:lvlText w:val="%9."/>
      <w:lvlJc w:val="right"/>
      <w:pPr>
        <w:tabs>
          <w:tab w:val="num" w:pos="6480"/>
        </w:tabs>
        <w:ind w:left="6480" w:hanging="180"/>
      </w:pPr>
    </w:lvl>
  </w:abstractNum>
  <w:abstractNum w:abstractNumId="34" w15:restartNumberingAfterBreak="0">
    <w:nsid w:val="55CC4D68"/>
    <w:multiLevelType w:val="hybridMultilevel"/>
    <w:tmpl w:val="FD624D1E"/>
    <w:lvl w:ilvl="0" w:tplc="08090001">
      <w:start w:val="1"/>
      <w:numFmt w:val="bullet"/>
      <w:lvlText w:val=""/>
      <w:lvlJc w:val="left"/>
      <w:pPr>
        <w:tabs>
          <w:tab w:val="num" w:pos="720"/>
        </w:tabs>
        <w:ind w:left="720" w:hanging="360"/>
      </w:pPr>
      <w:rPr>
        <w:rFonts w:ascii="Symbol" w:hAnsi="Symbol" w:hint="default"/>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35" w15:restartNumberingAfterBreak="0">
    <w:nsid w:val="591D7B7A"/>
    <w:multiLevelType w:val="hybridMultilevel"/>
    <w:tmpl w:val="B1AEFA10"/>
    <w:lvl w:ilvl="0" w:tplc="08090001">
      <w:start w:val="1"/>
      <w:numFmt w:val="bullet"/>
      <w:lvlText w:val=""/>
      <w:lvlJc w:val="left"/>
      <w:pPr>
        <w:tabs>
          <w:tab w:val="num" w:pos="360"/>
        </w:tabs>
        <w:ind w:left="360" w:hanging="360"/>
      </w:pPr>
      <w:rPr>
        <w:rFonts w:ascii="Symbol" w:hAnsi="Symbol" w:hint="default"/>
      </w:rPr>
    </w:lvl>
    <w:lvl w:ilvl="1" w:tplc="08090003" w:tentative="1">
      <w:start w:val="1"/>
      <w:numFmt w:val="bullet"/>
      <w:lvlText w:val="o"/>
      <w:lvlJc w:val="left"/>
      <w:pPr>
        <w:tabs>
          <w:tab w:val="num" w:pos="1080"/>
        </w:tabs>
        <w:ind w:left="1080" w:hanging="360"/>
      </w:pPr>
      <w:rPr>
        <w:rFonts w:ascii="Courier New" w:hAnsi="Courier New" w:cs="Courier New" w:hint="default"/>
      </w:rPr>
    </w:lvl>
    <w:lvl w:ilvl="2" w:tplc="08090005" w:tentative="1">
      <w:start w:val="1"/>
      <w:numFmt w:val="bullet"/>
      <w:lvlText w:val=""/>
      <w:lvlJc w:val="left"/>
      <w:pPr>
        <w:tabs>
          <w:tab w:val="num" w:pos="1800"/>
        </w:tabs>
        <w:ind w:left="1800" w:hanging="360"/>
      </w:pPr>
      <w:rPr>
        <w:rFonts w:ascii="Wingdings" w:hAnsi="Wingdings" w:hint="default"/>
      </w:rPr>
    </w:lvl>
    <w:lvl w:ilvl="3" w:tplc="08090001" w:tentative="1">
      <w:start w:val="1"/>
      <w:numFmt w:val="bullet"/>
      <w:lvlText w:val=""/>
      <w:lvlJc w:val="left"/>
      <w:pPr>
        <w:tabs>
          <w:tab w:val="num" w:pos="2520"/>
        </w:tabs>
        <w:ind w:left="2520" w:hanging="360"/>
      </w:pPr>
      <w:rPr>
        <w:rFonts w:ascii="Symbol" w:hAnsi="Symbol" w:hint="default"/>
      </w:rPr>
    </w:lvl>
    <w:lvl w:ilvl="4" w:tplc="08090003" w:tentative="1">
      <w:start w:val="1"/>
      <w:numFmt w:val="bullet"/>
      <w:lvlText w:val="o"/>
      <w:lvlJc w:val="left"/>
      <w:pPr>
        <w:tabs>
          <w:tab w:val="num" w:pos="3240"/>
        </w:tabs>
        <w:ind w:left="3240" w:hanging="360"/>
      </w:pPr>
      <w:rPr>
        <w:rFonts w:ascii="Courier New" w:hAnsi="Courier New" w:cs="Courier New" w:hint="default"/>
      </w:rPr>
    </w:lvl>
    <w:lvl w:ilvl="5" w:tplc="08090005" w:tentative="1">
      <w:start w:val="1"/>
      <w:numFmt w:val="bullet"/>
      <w:lvlText w:val=""/>
      <w:lvlJc w:val="left"/>
      <w:pPr>
        <w:tabs>
          <w:tab w:val="num" w:pos="3960"/>
        </w:tabs>
        <w:ind w:left="3960" w:hanging="360"/>
      </w:pPr>
      <w:rPr>
        <w:rFonts w:ascii="Wingdings" w:hAnsi="Wingdings" w:hint="default"/>
      </w:rPr>
    </w:lvl>
    <w:lvl w:ilvl="6" w:tplc="08090001" w:tentative="1">
      <w:start w:val="1"/>
      <w:numFmt w:val="bullet"/>
      <w:lvlText w:val=""/>
      <w:lvlJc w:val="left"/>
      <w:pPr>
        <w:tabs>
          <w:tab w:val="num" w:pos="4680"/>
        </w:tabs>
        <w:ind w:left="4680" w:hanging="360"/>
      </w:pPr>
      <w:rPr>
        <w:rFonts w:ascii="Symbol" w:hAnsi="Symbol" w:hint="default"/>
      </w:rPr>
    </w:lvl>
    <w:lvl w:ilvl="7" w:tplc="08090003" w:tentative="1">
      <w:start w:val="1"/>
      <w:numFmt w:val="bullet"/>
      <w:lvlText w:val="o"/>
      <w:lvlJc w:val="left"/>
      <w:pPr>
        <w:tabs>
          <w:tab w:val="num" w:pos="5400"/>
        </w:tabs>
        <w:ind w:left="5400" w:hanging="360"/>
      </w:pPr>
      <w:rPr>
        <w:rFonts w:ascii="Courier New" w:hAnsi="Courier New" w:cs="Courier New" w:hint="default"/>
      </w:rPr>
    </w:lvl>
    <w:lvl w:ilvl="8" w:tplc="08090005" w:tentative="1">
      <w:start w:val="1"/>
      <w:numFmt w:val="bullet"/>
      <w:lvlText w:val=""/>
      <w:lvlJc w:val="left"/>
      <w:pPr>
        <w:tabs>
          <w:tab w:val="num" w:pos="6120"/>
        </w:tabs>
        <w:ind w:left="6120" w:hanging="360"/>
      </w:pPr>
      <w:rPr>
        <w:rFonts w:ascii="Wingdings" w:hAnsi="Wingdings" w:hint="default"/>
      </w:rPr>
    </w:lvl>
  </w:abstractNum>
  <w:abstractNum w:abstractNumId="36" w15:restartNumberingAfterBreak="0">
    <w:nsid w:val="59EE509B"/>
    <w:multiLevelType w:val="hybridMultilevel"/>
    <w:tmpl w:val="183C31C8"/>
    <w:lvl w:ilvl="0" w:tplc="FFFFFFFF">
      <w:start w:val="1"/>
      <w:numFmt w:val="lowerRoman"/>
      <w:lvlText w:val="%1."/>
      <w:lvlJc w:val="left"/>
      <w:pPr>
        <w:tabs>
          <w:tab w:val="num" w:pos="1151"/>
        </w:tabs>
        <w:ind w:left="1151" w:hanging="720"/>
      </w:pPr>
      <w:rPr>
        <w:rFonts w:hint="default"/>
      </w:rPr>
    </w:lvl>
    <w:lvl w:ilvl="1" w:tplc="FFFFFFFF" w:tentative="1">
      <w:start w:val="1"/>
      <w:numFmt w:val="lowerLetter"/>
      <w:lvlText w:val="%2."/>
      <w:lvlJc w:val="left"/>
      <w:pPr>
        <w:tabs>
          <w:tab w:val="num" w:pos="1440"/>
        </w:tabs>
        <w:ind w:left="1440" w:hanging="360"/>
      </w:pPr>
    </w:lvl>
    <w:lvl w:ilvl="2" w:tplc="FFFFFFFF" w:tentative="1">
      <w:start w:val="1"/>
      <w:numFmt w:val="lowerRoman"/>
      <w:lvlText w:val="%3."/>
      <w:lvlJc w:val="right"/>
      <w:pPr>
        <w:tabs>
          <w:tab w:val="num" w:pos="2160"/>
        </w:tabs>
        <w:ind w:left="2160" w:hanging="180"/>
      </w:pPr>
    </w:lvl>
    <w:lvl w:ilvl="3" w:tplc="FFFFFFFF" w:tentative="1">
      <w:start w:val="1"/>
      <w:numFmt w:val="decimal"/>
      <w:lvlText w:val="%4."/>
      <w:lvlJc w:val="left"/>
      <w:pPr>
        <w:tabs>
          <w:tab w:val="num" w:pos="2880"/>
        </w:tabs>
        <w:ind w:left="2880" w:hanging="360"/>
      </w:pPr>
    </w:lvl>
    <w:lvl w:ilvl="4" w:tplc="FFFFFFFF" w:tentative="1">
      <w:start w:val="1"/>
      <w:numFmt w:val="lowerLetter"/>
      <w:lvlText w:val="%5."/>
      <w:lvlJc w:val="left"/>
      <w:pPr>
        <w:tabs>
          <w:tab w:val="num" w:pos="3600"/>
        </w:tabs>
        <w:ind w:left="3600" w:hanging="360"/>
      </w:pPr>
    </w:lvl>
    <w:lvl w:ilvl="5" w:tplc="FFFFFFFF" w:tentative="1">
      <w:start w:val="1"/>
      <w:numFmt w:val="lowerRoman"/>
      <w:lvlText w:val="%6."/>
      <w:lvlJc w:val="right"/>
      <w:pPr>
        <w:tabs>
          <w:tab w:val="num" w:pos="4320"/>
        </w:tabs>
        <w:ind w:left="4320" w:hanging="180"/>
      </w:pPr>
    </w:lvl>
    <w:lvl w:ilvl="6" w:tplc="FFFFFFFF" w:tentative="1">
      <w:start w:val="1"/>
      <w:numFmt w:val="decimal"/>
      <w:lvlText w:val="%7."/>
      <w:lvlJc w:val="left"/>
      <w:pPr>
        <w:tabs>
          <w:tab w:val="num" w:pos="5040"/>
        </w:tabs>
        <w:ind w:left="5040" w:hanging="360"/>
      </w:pPr>
    </w:lvl>
    <w:lvl w:ilvl="7" w:tplc="FFFFFFFF" w:tentative="1">
      <w:start w:val="1"/>
      <w:numFmt w:val="lowerLetter"/>
      <w:lvlText w:val="%8."/>
      <w:lvlJc w:val="left"/>
      <w:pPr>
        <w:tabs>
          <w:tab w:val="num" w:pos="5760"/>
        </w:tabs>
        <w:ind w:left="5760" w:hanging="360"/>
      </w:pPr>
    </w:lvl>
    <w:lvl w:ilvl="8" w:tplc="FFFFFFFF" w:tentative="1">
      <w:start w:val="1"/>
      <w:numFmt w:val="lowerRoman"/>
      <w:lvlText w:val="%9."/>
      <w:lvlJc w:val="right"/>
      <w:pPr>
        <w:tabs>
          <w:tab w:val="num" w:pos="6480"/>
        </w:tabs>
        <w:ind w:left="6480" w:hanging="180"/>
      </w:pPr>
    </w:lvl>
  </w:abstractNum>
  <w:abstractNum w:abstractNumId="37" w15:restartNumberingAfterBreak="0">
    <w:nsid w:val="5A430D2A"/>
    <w:multiLevelType w:val="multilevel"/>
    <w:tmpl w:val="1818D9FA"/>
    <w:lvl w:ilvl="0">
      <w:start w:val="1"/>
      <w:numFmt w:val="decimal"/>
      <w:lvlText w:val="(%1)"/>
      <w:lvlJc w:val="left"/>
      <w:pPr>
        <w:tabs>
          <w:tab w:val="num" w:pos="360"/>
        </w:tabs>
        <w:ind w:left="360" w:hanging="360"/>
      </w:pPr>
      <w:rPr>
        <w:rFonts w:hint="default"/>
        <w:b/>
      </w:rPr>
    </w:lvl>
    <w:lvl w:ilvl="1">
      <w:start w:val="1"/>
      <w:numFmt w:val="lowerLetter"/>
      <w:lvlText w:val="%2)"/>
      <w:lvlJc w:val="left"/>
      <w:pPr>
        <w:tabs>
          <w:tab w:val="num" w:pos="720"/>
        </w:tabs>
        <w:ind w:left="720" w:hanging="360"/>
      </w:pPr>
      <w:rPr>
        <w:rFonts w:hint="default"/>
      </w:rPr>
    </w:lvl>
    <w:lvl w:ilvl="2">
      <w:start w:val="1"/>
      <w:numFmt w:val="lowerRoman"/>
      <w:lvlText w:val="%3)"/>
      <w:lvlJc w:val="left"/>
      <w:pPr>
        <w:tabs>
          <w:tab w:val="num" w:pos="1080"/>
        </w:tabs>
        <w:ind w:left="1080" w:hanging="360"/>
      </w:pPr>
      <w:rPr>
        <w:rFonts w:hint="default"/>
      </w:rPr>
    </w:lvl>
    <w:lvl w:ilvl="3">
      <w:start w:val="1"/>
      <w:numFmt w:val="decimal"/>
      <w:lvlText w:val="(%4)"/>
      <w:lvlJc w:val="left"/>
      <w:pPr>
        <w:tabs>
          <w:tab w:val="num" w:pos="1440"/>
        </w:tabs>
        <w:ind w:left="1440" w:hanging="360"/>
      </w:pPr>
      <w:rPr>
        <w:rFonts w:hint="default"/>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38" w15:restartNumberingAfterBreak="0">
    <w:nsid w:val="5FF17C4D"/>
    <w:multiLevelType w:val="hybridMultilevel"/>
    <w:tmpl w:val="D7B03B96"/>
    <w:lvl w:ilvl="0" w:tplc="08090001">
      <w:start w:val="1"/>
      <w:numFmt w:val="bullet"/>
      <w:lvlText w:val=""/>
      <w:lvlJc w:val="left"/>
      <w:pPr>
        <w:tabs>
          <w:tab w:val="num" w:pos="1060"/>
        </w:tabs>
        <w:ind w:left="1060" w:hanging="360"/>
      </w:pPr>
      <w:rPr>
        <w:rFonts w:ascii="Symbol" w:hAnsi="Symbol" w:hint="default"/>
      </w:rPr>
    </w:lvl>
    <w:lvl w:ilvl="1" w:tplc="08090003" w:tentative="1">
      <w:start w:val="1"/>
      <w:numFmt w:val="bullet"/>
      <w:lvlText w:val="o"/>
      <w:lvlJc w:val="left"/>
      <w:pPr>
        <w:tabs>
          <w:tab w:val="num" w:pos="1780"/>
        </w:tabs>
        <w:ind w:left="1780" w:hanging="360"/>
      </w:pPr>
      <w:rPr>
        <w:rFonts w:ascii="Courier New" w:hAnsi="Courier New" w:cs="Courier New" w:hint="default"/>
      </w:rPr>
    </w:lvl>
    <w:lvl w:ilvl="2" w:tplc="08090005" w:tentative="1">
      <w:start w:val="1"/>
      <w:numFmt w:val="bullet"/>
      <w:lvlText w:val=""/>
      <w:lvlJc w:val="left"/>
      <w:pPr>
        <w:tabs>
          <w:tab w:val="num" w:pos="2500"/>
        </w:tabs>
        <w:ind w:left="2500" w:hanging="360"/>
      </w:pPr>
      <w:rPr>
        <w:rFonts w:ascii="Wingdings" w:hAnsi="Wingdings" w:hint="default"/>
      </w:rPr>
    </w:lvl>
    <w:lvl w:ilvl="3" w:tplc="08090001" w:tentative="1">
      <w:start w:val="1"/>
      <w:numFmt w:val="bullet"/>
      <w:lvlText w:val=""/>
      <w:lvlJc w:val="left"/>
      <w:pPr>
        <w:tabs>
          <w:tab w:val="num" w:pos="3220"/>
        </w:tabs>
        <w:ind w:left="3220" w:hanging="360"/>
      </w:pPr>
      <w:rPr>
        <w:rFonts w:ascii="Symbol" w:hAnsi="Symbol" w:hint="default"/>
      </w:rPr>
    </w:lvl>
    <w:lvl w:ilvl="4" w:tplc="08090003" w:tentative="1">
      <w:start w:val="1"/>
      <w:numFmt w:val="bullet"/>
      <w:lvlText w:val="o"/>
      <w:lvlJc w:val="left"/>
      <w:pPr>
        <w:tabs>
          <w:tab w:val="num" w:pos="3940"/>
        </w:tabs>
        <w:ind w:left="3940" w:hanging="360"/>
      </w:pPr>
      <w:rPr>
        <w:rFonts w:ascii="Courier New" w:hAnsi="Courier New" w:cs="Courier New" w:hint="default"/>
      </w:rPr>
    </w:lvl>
    <w:lvl w:ilvl="5" w:tplc="08090005" w:tentative="1">
      <w:start w:val="1"/>
      <w:numFmt w:val="bullet"/>
      <w:lvlText w:val=""/>
      <w:lvlJc w:val="left"/>
      <w:pPr>
        <w:tabs>
          <w:tab w:val="num" w:pos="4660"/>
        </w:tabs>
        <w:ind w:left="4660" w:hanging="360"/>
      </w:pPr>
      <w:rPr>
        <w:rFonts w:ascii="Wingdings" w:hAnsi="Wingdings" w:hint="default"/>
      </w:rPr>
    </w:lvl>
    <w:lvl w:ilvl="6" w:tplc="08090001" w:tentative="1">
      <w:start w:val="1"/>
      <w:numFmt w:val="bullet"/>
      <w:lvlText w:val=""/>
      <w:lvlJc w:val="left"/>
      <w:pPr>
        <w:tabs>
          <w:tab w:val="num" w:pos="5380"/>
        </w:tabs>
        <w:ind w:left="5380" w:hanging="360"/>
      </w:pPr>
      <w:rPr>
        <w:rFonts w:ascii="Symbol" w:hAnsi="Symbol" w:hint="default"/>
      </w:rPr>
    </w:lvl>
    <w:lvl w:ilvl="7" w:tplc="08090003" w:tentative="1">
      <w:start w:val="1"/>
      <w:numFmt w:val="bullet"/>
      <w:lvlText w:val="o"/>
      <w:lvlJc w:val="left"/>
      <w:pPr>
        <w:tabs>
          <w:tab w:val="num" w:pos="6100"/>
        </w:tabs>
        <w:ind w:left="6100" w:hanging="360"/>
      </w:pPr>
      <w:rPr>
        <w:rFonts w:ascii="Courier New" w:hAnsi="Courier New" w:cs="Courier New" w:hint="default"/>
      </w:rPr>
    </w:lvl>
    <w:lvl w:ilvl="8" w:tplc="08090005" w:tentative="1">
      <w:start w:val="1"/>
      <w:numFmt w:val="bullet"/>
      <w:lvlText w:val=""/>
      <w:lvlJc w:val="left"/>
      <w:pPr>
        <w:tabs>
          <w:tab w:val="num" w:pos="6820"/>
        </w:tabs>
        <w:ind w:left="6820" w:hanging="360"/>
      </w:pPr>
      <w:rPr>
        <w:rFonts w:ascii="Wingdings" w:hAnsi="Wingdings" w:hint="default"/>
      </w:rPr>
    </w:lvl>
  </w:abstractNum>
  <w:abstractNum w:abstractNumId="39" w15:restartNumberingAfterBreak="0">
    <w:nsid w:val="694D7F79"/>
    <w:multiLevelType w:val="hybridMultilevel"/>
    <w:tmpl w:val="2CD699D6"/>
    <w:lvl w:ilvl="0" w:tplc="FFFFFFFF">
      <w:start w:val="1"/>
      <w:numFmt w:val="lowerRoman"/>
      <w:lvlText w:val="%1."/>
      <w:lvlJc w:val="left"/>
      <w:pPr>
        <w:tabs>
          <w:tab w:val="num" w:pos="1151"/>
        </w:tabs>
        <w:ind w:left="1151" w:hanging="720"/>
      </w:pPr>
      <w:rPr>
        <w:rFonts w:hint="default"/>
      </w:rPr>
    </w:lvl>
    <w:lvl w:ilvl="1" w:tplc="FFFFFFFF" w:tentative="1">
      <w:start w:val="1"/>
      <w:numFmt w:val="lowerLetter"/>
      <w:lvlText w:val="%2."/>
      <w:lvlJc w:val="left"/>
      <w:pPr>
        <w:tabs>
          <w:tab w:val="num" w:pos="1440"/>
        </w:tabs>
        <w:ind w:left="1440" w:hanging="360"/>
      </w:pPr>
    </w:lvl>
    <w:lvl w:ilvl="2" w:tplc="FFFFFFFF">
      <w:start w:val="1"/>
      <w:numFmt w:val="lowerRoman"/>
      <w:lvlText w:val="%3."/>
      <w:lvlJc w:val="right"/>
      <w:pPr>
        <w:tabs>
          <w:tab w:val="num" w:pos="2160"/>
        </w:tabs>
        <w:ind w:left="2160" w:hanging="180"/>
      </w:pPr>
    </w:lvl>
    <w:lvl w:ilvl="3" w:tplc="FFFFFFFF" w:tentative="1">
      <w:start w:val="1"/>
      <w:numFmt w:val="decimal"/>
      <w:lvlText w:val="%4."/>
      <w:lvlJc w:val="left"/>
      <w:pPr>
        <w:tabs>
          <w:tab w:val="num" w:pos="2880"/>
        </w:tabs>
        <w:ind w:left="2880" w:hanging="360"/>
      </w:pPr>
    </w:lvl>
    <w:lvl w:ilvl="4" w:tplc="FFFFFFFF" w:tentative="1">
      <w:start w:val="1"/>
      <w:numFmt w:val="lowerLetter"/>
      <w:lvlText w:val="%5."/>
      <w:lvlJc w:val="left"/>
      <w:pPr>
        <w:tabs>
          <w:tab w:val="num" w:pos="3600"/>
        </w:tabs>
        <w:ind w:left="3600" w:hanging="360"/>
      </w:pPr>
    </w:lvl>
    <w:lvl w:ilvl="5" w:tplc="FFFFFFFF" w:tentative="1">
      <w:start w:val="1"/>
      <w:numFmt w:val="lowerRoman"/>
      <w:lvlText w:val="%6."/>
      <w:lvlJc w:val="right"/>
      <w:pPr>
        <w:tabs>
          <w:tab w:val="num" w:pos="4320"/>
        </w:tabs>
        <w:ind w:left="4320" w:hanging="180"/>
      </w:pPr>
    </w:lvl>
    <w:lvl w:ilvl="6" w:tplc="FFFFFFFF" w:tentative="1">
      <w:start w:val="1"/>
      <w:numFmt w:val="decimal"/>
      <w:lvlText w:val="%7."/>
      <w:lvlJc w:val="left"/>
      <w:pPr>
        <w:tabs>
          <w:tab w:val="num" w:pos="5040"/>
        </w:tabs>
        <w:ind w:left="5040" w:hanging="360"/>
      </w:pPr>
    </w:lvl>
    <w:lvl w:ilvl="7" w:tplc="FFFFFFFF" w:tentative="1">
      <w:start w:val="1"/>
      <w:numFmt w:val="lowerLetter"/>
      <w:lvlText w:val="%8."/>
      <w:lvlJc w:val="left"/>
      <w:pPr>
        <w:tabs>
          <w:tab w:val="num" w:pos="5760"/>
        </w:tabs>
        <w:ind w:left="5760" w:hanging="360"/>
      </w:pPr>
    </w:lvl>
    <w:lvl w:ilvl="8" w:tplc="FFFFFFFF" w:tentative="1">
      <w:start w:val="1"/>
      <w:numFmt w:val="lowerRoman"/>
      <w:lvlText w:val="%9."/>
      <w:lvlJc w:val="right"/>
      <w:pPr>
        <w:tabs>
          <w:tab w:val="num" w:pos="6480"/>
        </w:tabs>
        <w:ind w:left="6480" w:hanging="180"/>
      </w:pPr>
    </w:lvl>
  </w:abstractNum>
  <w:abstractNum w:abstractNumId="40" w15:restartNumberingAfterBreak="0">
    <w:nsid w:val="6DEE1B87"/>
    <w:multiLevelType w:val="hybridMultilevel"/>
    <w:tmpl w:val="A2F41924"/>
    <w:lvl w:ilvl="0" w:tplc="08090001">
      <w:start w:val="1"/>
      <w:numFmt w:val="bullet"/>
      <w:lvlText w:val=""/>
      <w:lvlJc w:val="left"/>
      <w:pPr>
        <w:tabs>
          <w:tab w:val="num" w:pos="720"/>
        </w:tabs>
        <w:ind w:left="720" w:hanging="360"/>
      </w:pPr>
      <w:rPr>
        <w:rFonts w:ascii="Symbol" w:hAnsi="Symbol" w:hint="default"/>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41" w15:restartNumberingAfterBreak="0">
    <w:nsid w:val="6F432B97"/>
    <w:multiLevelType w:val="hybridMultilevel"/>
    <w:tmpl w:val="05B07FA8"/>
    <w:lvl w:ilvl="0" w:tplc="08090001">
      <w:start w:val="1"/>
      <w:numFmt w:val="bullet"/>
      <w:lvlText w:val=""/>
      <w:lvlJc w:val="left"/>
      <w:pPr>
        <w:tabs>
          <w:tab w:val="num" w:pos="360"/>
        </w:tabs>
        <w:ind w:left="360" w:hanging="360"/>
      </w:pPr>
      <w:rPr>
        <w:rFonts w:ascii="Symbol" w:hAnsi="Symbol" w:hint="default"/>
      </w:rPr>
    </w:lvl>
    <w:lvl w:ilvl="1" w:tplc="08090003" w:tentative="1">
      <w:start w:val="1"/>
      <w:numFmt w:val="bullet"/>
      <w:lvlText w:val="o"/>
      <w:lvlJc w:val="left"/>
      <w:pPr>
        <w:tabs>
          <w:tab w:val="num" w:pos="1080"/>
        </w:tabs>
        <w:ind w:left="1080" w:hanging="360"/>
      </w:pPr>
      <w:rPr>
        <w:rFonts w:ascii="Courier New" w:hAnsi="Courier New" w:cs="Courier New" w:hint="default"/>
      </w:rPr>
    </w:lvl>
    <w:lvl w:ilvl="2" w:tplc="08090005" w:tentative="1">
      <w:start w:val="1"/>
      <w:numFmt w:val="bullet"/>
      <w:lvlText w:val=""/>
      <w:lvlJc w:val="left"/>
      <w:pPr>
        <w:tabs>
          <w:tab w:val="num" w:pos="1800"/>
        </w:tabs>
        <w:ind w:left="1800" w:hanging="360"/>
      </w:pPr>
      <w:rPr>
        <w:rFonts w:ascii="Wingdings" w:hAnsi="Wingdings" w:hint="default"/>
      </w:rPr>
    </w:lvl>
    <w:lvl w:ilvl="3" w:tplc="08090001" w:tentative="1">
      <w:start w:val="1"/>
      <w:numFmt w:val="bullet"/>
      <w:lvlText w:val=""/>
      <w:lvlJc w:val="left"/>
      <w:pPr>
        <w:tabs>
          <w:tab w:val="num" w:pos="2520"/>
        </w:tabs>
        <w:ind w:left="2520" w:hanging="360"/>
      </w:pPr>
      <w:rPr>
        <w:rFonts w:ascii="Symbol" w:hAnsi="Symbol" w:hint="default"/>
      </w:rPr>
    </w:lvl>
    <w:lvl w:ilvl="4" w:tplc="08090003" w:tentative="1">
      <w:start w:val="1"/>
      <w:numFmt w:val="bullet"/>
      <w:lvlText w:val="o"/>
      <w:lvlJc w:val="left"/>
      <w:pPr>
        <w:tabs>
          <w:tab w:val="num" w:pos="3240"/>
        </w:tabs>
        <w:ind w:left="3240" w:hanging="360"/>
      </w:pPr>
      <w:rPr>
        <w:rFonts w:ascii="Courier New" w:hAnsi="Courier New" w:cs="Courier New" w:hint="default"/>
      </w:rPr>
    </w:lvl>
    <w:lvl w:ilvl="5" w:tplc="08090005" w:tentative="1">
      <w:start w:val="1"/>
      <w:numFmt w:val="bullet"/>
      <w:lvlText w:val=""/>
      <w:lvlJc w:val="left"/>
      <w:pPr>
        <w:tabs>
          <w:tab w:val="num" w:pos="3960"/>
        </w:tabs>
        <w:ind w:left="3960" w:hanging="360"/>
      </w:pPr>
      <w:rPr>
        <w:rFonts w:ascii="Wingdings" w:hAnsi="Wingdings" w:hint="default"/>
      </w:rPr>
    </w:lvl>
    <w:lvl w:ilvl="6" w:tplc="08090001" w:tentative="1">
      <w:start w:val="1"/>
      <w:numFmt w:val="bullet"/>
      <w:lvlText w:val=""/>
      <w:lvlJc w:val="left"/>
      <w:pPr>
        <w:tabs>
          <w:tab w:val="num" w:pos="4680"/>
        </w:tabs>
        <w:ind w:left="4680" w:hanging="360"/>
      </w:pPr>
      <w:rPr>
        <w:rFonts w:ascii="Symbol" w:hAnsi="Symbol" w:hint="default"/>
      </w:rPr>
    </w:lvl>
    <w:lvl w:ilvl="7" w:tplc="08090003" w:tentative="1">
      <w:start w:val="1"/>
      <w:numFmt w:val="bullet"/>
      <w:lvlText w:val="o"/>
      <w:lvlJc w:val="left"/>
      <w:pPr>
        <w:tabs>
          <w:tab w:val="num" w:pos="5400"/>
        </w:tabs>
        <w:ind w:left="5400" w:hanging="360"/>
      </w:pPr>
      <w:rPr>
        <w:rFonts w:ascii="Courier New" w:hAnsi="Courier New" w:cs="Courier New" w:hint="default"/>
      </w:rPr>
    </w:lvl>
    <w:lvl w:ilvl="8" w:tplc="08090005" w:tentative="1">
      <w:start w:val="1"/>
      <w:numFmt w:val="bullet"/>
      <w:lvlText w:val=""/>
      <w:lvlJc w:val="left"/>
      <w:pPr>
        <w:tabs>
          <w:tab w:val="num" w:pos="6120"/>
        </w:tabs>
        <w:ind w:left="6120" w:hanging="360"/>
      </w:pPr>
      <w:rPr>
        <w:rFonts w:ascii="Wingdings" w:hAnsi="Wingdings" w:hint="default"/>
      </w:rPr>
    </w:lvl>
  </w:abstractNum>
  <w:abstractNum w:abstractNumId="42" w15:restartNumberingAfterBreak="0">
    <w:nsid w:val="787F01BB"/>
    <w:multiLevelType w:val="hybridMultilevel"/>
    <w:tmpl w:val="1EE451AE"/>
    <w:lvl w:ilvl="0" w:tplc="08090001">
      <w:start w:val="1"/>
      <w:numFmt w:val="bullet"/>
      <w:lvlText w:val=""/>
      <w:lvlJc w:val="left"/>
      <w:pPr>
        <w:tabs>
          <w:tab w:val="num" w:pos="1069"/>
        </w:tabs>
        <w:ind w:left="1069" w:hanging="360"/>
      </w:pPr>
      <w:rPr>
        <w:rFonts w:ascii="Symbol" w:hAnsi="Symbol" w:hint="default"/>
        <w:b/>
      </w:rPr>
    </w:lvl>
    <w:lvl w:ilvl="1" w:tplc="08090001">
      <w:start w:val="1"/>
      <w:numFmt w:val="bullet"/>
      <w:lvlText w:val=""/>
      <w:lvlJc w:val="left"/>
      <w:pPr>
        <w:tabs>
          <w:tab w:val="num" w:pos="1789"/>
        </w:tabs>
        <w:ind w:left="1789" w:hanging="360"/>
      </w:pPr>
      <w:rPr>
        <w:rFonts w:ascii="Symbol" w:hAnsi="Symbol" w:hint="default"/>
        <w:b/>
      </w:rPr>
    </w:lvl>
    <w:lvl w:ilvl="2" w:tplc="0809001B" w:tentative="1">
      <w:start w:val="1"/>
      <w:numFmt w:val="lowerRoman"/>
      <w:lvlText w:val="%3."/>
      <w:lvlJc w:val="right"/>
      <w:pPr>
        <w:tabs>
          <w:tab w:val="num" w:pos="2509"/>
        </w:tabs>
        <w:ind w:left="2509" w:hanging="180"/>
      </w:pPr>
    </w:lvl>
    <w:lvl w:ilvl="3" w:tplc="0809000F" w:tentative="1">
      <w:start w:val="1"/>
      <w:numFmt w:val="decimal"/>
      <w:lvlText w:val="%4."/>
      <w:lvlJc w:val="left"/>
      <w:pPr>
        <w:tabs>
          <w:tab w:val="num" w:pos="3229"/>
        </w:tabs>
        <w:ind w:left="3229" w:hanging="360"/>
      </w:pPr>
    </w:lvl>
    <w:lvl w:ilvl="4" w:tplc="08090019" w:tentative="1">
      <w:start w:val="1"/>
      <w:numFmt w:val="lowerLetter"/>
      <w:lvlText w:val="%5."/>
      <w:lvlJc w:val="left"/>
      <w:pPr>
        <w:tabs>
          <w:tab w:val="num" w:pos="3949"/>
        </w:tabs>
        <w:ind w:left="3949" w:hanging="360"/>
      </w:pPr>
    </w:lvl>
    <w:lvl w:ilvl="5" w:tplc="0809001B" w:tentative="1">
      <w:start w:val="1"/>
      <w:numFmt w:val="lowerRoman"/>
      <w:lvlText w:val="%6."/>
      <w:lvlJc w:val="right"/>
      <w:pPr>
        <w:tabs>
          <w:tab w:val="num" w:pos="4669"/>
        </w:tabs>
        <w:ind w:left="4669" w:hanging="180"/>
      </w:pPr>
    </w:lvl>
    <w:lvl w:ilvl="6" w:tplc="0809000F" w:tentative="1">
      <w:start w:val="1"/>
      <w:numFmt w:val="decimal"/>
      <w:lvlText w:val="%7."/>
      <w:lvlJc w:val="left"/>
      <w:pPr>
        <w:tabs>
          <w:tab w:val="num" w:pos="5389"/>
        </w:tabs>
        <w:ind w:left="5389" w:hanging="360"/>
      </w:pPr>
    </w:lvl>
    <w:lvl w:ilvl="7" w:tplc="08090019" w:tentative="1">
      <w:start w:val="1"/>
      <w:numFmt w:val="lowerLetter"/>
      <w:lvlText w:val="%8."/>
      <w:lvlJc w:val="left"/>
      <w:pPr>
        <w:tabs>
          <w:tab w:val="num" w:pos="6109"/>
        </w:tabs>
        <w:ind w:left="6109" w:hanging="360"/>
      </w:pPr>
    </w:lvl>
    <w:lvl w:ilvl="8" w:tplc="0809001B" w:tentative="1">
      <w:start w:val="1"/>
      <w:numFmt w:val="lowerRoman"/>
      <w:lvlText w:val="%9."/>
      <w:lvlJc w:val="right"/>
      <w:pPr>
        <w:tabs>
          <w:tab w:val="num" w:pos="6829"/>
        </w:tabs>
        <w:ind w:left="6829" w:hanging="180"/>
      </w:pPr>
    </w:lvl>
  </w:abstractNum>
  <w:abstractNum w:abstractNumId="43" w15:restartNumberingAfterBreak="0">
    <w:nsid w:val="7D1B4171"/>
    <w:multiLevelType w:val="hybridMultilevel"/>
    <w:tmpl w:val="C0669462"/>
    <w:lvl w:ilvl="0" w:tplc="FFFFFFFF">
      <w:start w:val="1"/>
      <w:numFmt w:val="lowerRoman"/>
      <w:lvlText w:val="%1."/>
      <w:lvlJc w:val="left"/>
      <w:pPr>
        <w:tabs>
          <w:tab w:val="num" w:pos="1151"/>
        </w:tabs>
        <w:ind w:left="1151" w:hanging="720"/>
      </w:pPr>
      <w:rPr>
        <w:rFonts w:hint="default"/>
      </w:rPr>
    </w:lvl>
    <w:lvl w:ilvl="1" w:tplc="FFFFFFFF" w:tentative="1">
      <w:start w:val="1"/>
      <w:numFmt w:val="lowerLetter"/>
      <w:lvlText w:val="%2."/>
      <w:lvlJc w:val="left"/>
      <w:pPr>
        <w:tabs>
          <w:tab w:val="num" w:pos="1440"/>
        </w:tabs>
        <w:ind w:left="1440" w:hanging="360"/>
      </w:pPr>
    </w:lvl>
    <w:lvl w:ilvl="2" w:tplc="FFFFFFFF" w:tentative="1">
      <w:start w:val="1"/>
      <w:numFmt w:val="lowerRoman"/>
      <w:lvlText w:val="%3."/>
      <w:lvlJc w:val="right"/>
      <w:pPr>
        <w:tabs>
          <w:tab w:val="num" w:pos="2160"/>
        </w:tabs>
        <w:ind w:left="2160" w:hanging="180"/>
      </w:pPr>
    </w:lvl>
    <w:lvl w:ilvl="3" w:tplc="FFFFFFFF" w:tentative="1">
      <w:start w:val="1"/>
      <w:numFmt w:val="decimal"/>
      <w:lvlText w:val="%4."/>
      <w:lvlJc w:val="left"/>
      <w:pPr>
        <w:tabs>
          <w:tab w:val="num" w:pos="2880"/>
        </w:tabs>
        <w:ind w:left="2880" w:hanging="360"/>
      </w:pPr>
    </w:lvl>
    <w:lvl w:ilvl="4" w:tplc="FFFFFFFF" w:tentative="1">
      <w:start w:val="1"/>
      <w:numFmt w:val="lowerLetter"/>
      <w:lvlText w:val="%5."/>
      <w:lvlJc w:val="left"/>
      <w:pPr>
        <w:tabs>
          <w:tab w:val="num" w:pos="3600"/>
        </w:tabs>
        <w:ind w:left="3600" w:hanging="360"/>
      </w:pPr>
    </w:lvl>
    <w:lvl w:ilvl="5" w:tplc="FFFFFFFF" w:tentative="1">
      <w:start w:val="1"/>
      <w:numFmt w:val="lowerRoman"/>
      <w:lvlText w:val="%6."/>
      <w:lvlJc w:val="right"/>
      <w:pPr>
        <w:tabs>
          <w:tab w:val="num" w:pos="4320"/>
        </w:tabs>
        <w:ind w:left="4320" w:hanging="180"/>
      </w:pPr>
    </w:lvl>
    <w:lvl w:ilvl="6" w:tplc="FFFFFFFF" w:tentative="1">
      <w:start w:val="1"/>
      <w:numFmt w:val="decimal"/>
      <w:lvlText w:val="%7."/>
      <w:lvlJc w:val="left"/>
      <w:pPr>
        <w:tabs>
          <w:tab w:val="num" w:pos="5040"/>
        </w:tabs>
        <w:ind w:left="5040" w:hanging="360"/>
      </w:pPr>
    </w:lvl>
    <w:lvl w:ilvl="7" w:tplc="FFFFFFFF" w:tentative="1">
      <w:start w:val="1"/>
      <w:numFmt w:val="lowerLetter"/>
      <w:lvlText w:val="%8."/>
      <w:lvlJc w:val="left"/>
      <w:pPr>
        <w:tabs>
          <w:tab w:val="num" w:pos="5760"/>
        </w:tabs>
        <w:ind w:left="5760" w:hanging="360"/>
      </w:pPr>
    </w:lvl>
    <w:lvl w:ilvl="8" w:tplc="FFFFFFFF" w:tentative="1">
      <w:start w:val="1"/>
      <w:numFmt w:val="lowerRoman"/>
      <w:lvlText w:val="%9."/>
      <w:lvlJc w:val="right"/>
      <w:pPr>
        <w:tabs>
          <w:tab w:val="num" w:pos="6480"/>
        </w:tabs>
        <w:ind w:left="6480" w:hanging="180"/>
      </w:pPr>
    </w:lvl>
  </w:abstractNum>
  <w:num w:numId="1" w16cid:durableId="779496539">
    <w:abstractNumId w:val="23"/>
  </w:num>
  <w:num w:numId="2" w16cid:durableId="1167673927">
    <w:abstractNumId w:val="3"/>
  </w:num>
  <w:num w:numId="3" w16cid:durableId="1727608611">
    <w:abstractNumId w:val="40"/>
  </w:num>
  <w:num w:numId="4" w16cid:durableId="1160344629">
    <w:abstractNumId w:val="15"/>
  </w:num>
  <w:num w:numId="5" w16cid:durableId="1243098702">
    <w:abstractNumId w:val="42"/>
  </w:num>
  <w:num w:numId="6" w16cid:durableId="1303923184">
    <w:abstractNumId w:val="41"/>
  </w:num>
  <w:num w:numId="7" w16cid:durableId="322588232">
    <w:abstractNumId w:val="35"/>
  </w:num>
  <w:num w:numId="8" w16cid:durableId="1888445662">
    <w:abstractNumId w:val="8"/>
  </w:num>
  <w:num w:numId="9" w16cid:durableId="255797403">
    <w:abstractNumId w:val="5"/>
  </w:num>
  <w:num w:numId="10" w16cid:durableId="17044772">
    <w:abstractNumId w:val="13"/>
  </w:num>
  <w:num w:numId="11" w16cid:durableId="808399718">
    <w:abstractNumId w:val="19"/>
  </w:num>
  <w:num w:numId="12" w16cid:durableId="1024093457">
    <w:abstractNumId w:val="28"/>
  </w:num>
  <w:num w:numId="13" w16cid:durableId="1753165048">
    <w:abstractNumId w:val="6"/>
  </w:num>
  <w:num w:numId="14" w16cid:durableId="515466677">
    <w:abstractNumId w:val="21"/>
  </w:num>
  <w:num w:numId="15" w16cid:durableId="1947689232">
    <w:abstractNumId w:val="14"/>
  </w:num>
  <w:num w:numId="16" w16cid:durableId="967508952">
    <w:abstractNumId w:val="18"/>
  </w:num>
  <w:num w:numId="17" w16cid:durableId="1250432729">
    <w:abstractNumId w:val="31"/>
  </w:num>
  <w:num w:numId="18" w16cid:durableId="830171666">
    <w:abstractNumId w:val="32"/>
  </w:num>
  <w:num w:numId="19" w16cid:durableId="87506795">
    <w:abstractNumId w:val="37"/>
  </w:num>
  <w:num w:numId="20" w16cid:durableId="781143801">
    <w:abstractNumId w:val="12"/>
  </w:num>
  <w:num w:numId="21" w16cid:durableId="1783649206">
    <w:abstractNumId w:val="22"/>
  </w:num>
  <w:num w:numId="22" w16cid:durableId="1590194203">
    <w:abstractNumId w:val="26"/>
  </w:num>
  <w:num w:numId="23" w16cid:durableId="1708487641">
    <w:abstractNumId w:val="20"/>
  </w:num>
  <w:num w:numId="24" w16cid:durableId="538974501">
    <w:abstractNumId w:val="33"/>
  </w:num>
  <w:num w:numId="25" w16cid:durableId="1801071729">
    <w:abstractNumId w:val="17"/>
  </w:num>
  <w:num w:numId="26" w16cid:durableId="290408174">
    <w:abstractNumId w:val="36"/>
  </w:num>
  <w:num w:numId="27" w16cid:durableId="1514032231">
    <w:abstractNumId w:val="7"/>
  </w:num>
  <w:num w:numId="28" w16cid:durableId="662897760">
    <w:abstractNumId w:val="43"/>
  </w:num>
  <w:num w:numId="29" w16cid:durableId="565459661">
    <w:abstractNumId w:val="10"/>
  </w:num>
  <w:num w:numId="30" w16cid:durableId="2107264716">
    <w:abstractNumId w:val="39"/>
  </w:num>
  <w:num w:numId="31" w16cid:durableId="2010866096">
    <w:abstractNumId w:val="1"/>
  </w:num>
  <w:num w:numId="32" w16cid:durableId="541212000">
    <w:abstractNumId w:val="11"/>
  </w:num>
  <w:num w:numId="33" w16cid:durableId="1441145492">
    <w:abstractNumId w:val="27"/>
  </w:num>
  <w:num w:numId="34" w16cid:durableId="177888047">
    <w:abstractNumId w:val="4"/>
  </w:num>
  <w:num w:numId="35" w16cid:durableId="1829520891">
    <w:abstractNumId w:val="38"/>
  </w:num>
  <w:num w:numId="36" w16cid:durableId="1121529339">
    <w:abstractNumId w:val="34"/>
  </w:num>
  <w:num w:numId="37" w16cid:durableId="334767847">
    <w:abstractNumId w:val="24"/>
  </w:num>
  <w:num w:numId="38" w16cid:durableId="211043768">
    <w:abstractNumId w:val="9"/>
  </w:num>
  <w:num w:numId="39" w16cid:durableId="1567062010">
    <w:abstractNumId w:val="25"/>
  </w:num>
  <w:num w:numId="40" w16cid:durableId="1217887299">
    <w:abstractNumId w:val="30"/>
  </w:num>
  <w:num w:numId="41" w16cid:durableId="1669555885">
    <w:abstractNumId w:val="29"/>
  </w:num>
  <w:num w:numId="42" w16cid:durableId="1622766376">
    <w:abstractNumId w:val="2"/>
  </w:num>
  <w:num w:numId="43" w16cid:durableId="1061367554">
    <w:abstractNumId w:val="16"/>
  </w:num>
  <w:num w:numId="44" w16cid:durableId="901066730">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ocumentProtection w:edit="forms" w:enforcement="1" w:cryptProviderType="rsaAES" w:cryptAlgorithmClass="hash" w:cryptAlgorithmType="typeAny" w:cryptAlgorithmSid="14" w:cryptSpinCount="100000" w:hash="zuhDh28DWKRPa+UWRGX2hrLYxtUrEwBM+BeIJZtr6Orfg2Hlt1H+mdUsmogp4ODpH/jo+ZNsFf2exXCbJMYcEw==" w:salt="aqYoZWktksRU8rVEZxZ+ag=="/>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E3ABC"/>
    <w:rsid w:val="000016EE"/>
    <w:rsid w:val="000034F6"/>
    <w:rsid w:val="00015671"/>
    <w:rsid w:val="00017EC5"/>
    <w:rsid w:val="00026675"/>
    <w:rsid w:val="00027BB7"/>
    <w:rsid w:val="00030BB9"/>
    <w:rsid w:val="00035CB2"/>
    <w:rsid w:val="00043F22"/>
    <w:rsid w:val="000614ED"/>
    <w:rsid w:val="00062DD4"/>
    <w:rsid w:val="0006341F"/>
    <w:rsid w:val="000670E5"/>
    <w:rsid w:val="00073963"/>
    <w:rsid w:val="00082FC1"/>
    <w:rsid w:val="000830DE"/>
    <w:rsid w:val="000864C0"/>
    <w:rsid w:val="000950E7"/>
    <w:rsid w:val="0009620F"/>
    <w:rsid w:val="00096297"/>
    <w:rsid w:val="000A2ABD"/>
    <w:rsid w:val="000B01F1"/>
    <w:rsid w:val="000B6A85"/>
    <w:rsid w:val="000C2F4D"/>
    <w:rsid w:val="000D6555"/>
    <w:rsid w:val="000E0940"/>
    <w:rsid w:val="001138D8"/>
    <w:rsid w:val="00114F33"/>
    <w:rsid w:val="00116A1C"/>
    <w:rsid w:val="00126906"/>
    <w:rsid w:val="00136675"/>
    <w:rsid w:val="00137960"/>
    <w:rsid w:val="00160387"/>
    <w:rsid w:val="001605E3"/>
    <w:rsid w:val="00161F6D"/>
    <w:rsid w:val="0017221B"/>
    <w:rsid w:val="00172BCF"/>
    <w:rsid w:val="00173FB3"/>
    <w:rsid w:val="001758B9"/>
    <w:rsid w:val="00181729"/>
    <w:rsid w:val="00181D03"/>
    <w:rsid w:val="001B54A3"/>
    <w:rsid w:val="001C157A"/>
    <w:rsid w:val="001D34C4"/>
    <w:rsid w:val="001D45A9"/>
    <w:rsid w:val="001D7A66"/>
    <w:rsid w:val="001E4566"/>
    <w:rsid w:val="001F505B"/>
    <w:rsid w:val="0022133D"/>
    <w:rsid w:val="002247FC"/>
    <w:rsid w:val="00233ED0"/>
    <w:rsid w:val="00234A25"/>
    <w:rsid w:val="00235F0C"/>
    <w:rsid w:val="00237A4B"/>
    <w:rsid w:val="0024723E"/>
    <w:rsid w:val="0025190E"/>
    <w:rsid w:val="00260E89"/>
    <w:rsid w:val="00264192"/>
    <w:rsid w:val="00265C1E"/>
    <w:rsid w:val="00271B8C"/>
    <w:rsid w:val="00280468"/>
    <w:rsid w:val="0028084E"/>
    <w:rsid w:val="00283E98"/>
    <w:rsid w:val="00287246"/>
    <w:rsid w:val="002935D7"/>
    <w:rsid w:val="002A2CC6"/>
    <w:rsid w:val="002B217F"/>
    <w:rsid w:val="002B680A"/>
    <w:rsid w:val="002C321B"/>
    <w:rsid w:val="002C5B43"/>
    <w:rsid w:val="002D0553"/>
    <w:rsid w:val="002E1859"/>
    <w:rsid w:val="002E37A7"/>
    <w:rsid w:val="002F394C"/>
    <w:rsid w:val="003025DF"/>
    <w:rsid w:val="00314AA7"/>
    <w:rsid w:val="003212A7"/>
    <w:rsid w:val="00322982"/>
    <w:rsid w:val="00327E2B"/>
    <w:rsid w:val="00330E2F"/>
    <w:rsid w:val="00340398"/>
    <w:rsid w:val="00340C77"/>
    <w:rsid w:val="0034199F"/>
    <w:rsid w:val="0035137B"/>
    <w:rsid w:val="0035189B"/>
    <w:rsid w:val="00351E33"/>
    <w:rsid w:val="00353400"/>
    <w:rsid w:val="00357EB0"/>
    <w:rsid w:val="00361899"/>
    <w:rsid w:val="0036545B"/>
    <w:rsid w:val="00373753"/>
    <w:rsid w:val="003739DF"/>
    <w:rsid w:val="00383E75"/>
    <w:rsid w:val="003870B0"/>
    <w:rsid w:val="00392709"/>
    <w:rsid w:val="0039648C"/>
    <w:rsid w:val="003A218F"/>
    <w:rsid w:val="003A21EB"/>
    <w:rsid w:val="003A4371"/>
    <w:rsid w:val="003A54A1"/>
    <w:rsid w:val="003A6DDA"/>
    <w:rsid w:val="003C1C0D"/>
    <w:rsid w:val="003C3A69"/>
    <w:rsid w:val="003C3E12"/>
    <w:rsid w:val="003D0247"/>
    <w:rsid w:val="003D2190"/>
    <w:rsid w:val="003F2323"/>
    <w:rsid w:val="003F7991"/>
    <w:rsid w:val="00403BDF"/>
    <w:rsid w:val="0041270D"/>
    <w:rsid w:val="00415165"/>
    <w:rsid w:val="00426F83"/>
    <w:rsid w:val="00445BA5"/>
    <w:rsid w:val="00446826"/>
    <w:rsid w:val="00451034"/>
    <w:rsid w:val="00454499"/>
    <w:rsid w:val="0046587D"/>
    <w:rsid w:val="004755C9"/>
    <w:rsid w:val="00476E7E"/>
    <w:rsid w:val="00490825"/>
    <w:rsid w:val="00492EDE"/>
    <w:rsid w:val="00493E82"/>
    <w:rsid w:val="004941BE"/>
    <w:rsid w:val="00494E11"/>
    <w:rsid w:val="004A3298"/>
    <w:rsid w:val="004A6426"/>
    <w:rsid w:val="004B367B"/>
    <w:rsid w:val="004C797A"/>
    <w:rsid w:val="004D1B2E"/>
    <w:rsid w:val="004D34A3"/>
    <w:rsid w:val="004E488E"/>
    <w:rsid w:val="00501714"/>
    <w:rsid w:val="00503161"/>
    <w:rsid w:val="00507A46"/>
    <w:rsid w:val="00511E6E"/>
    <w:rsid w:val="00525C32"/>
    <w:rsid w:val="00537F95"/>
    <w:rsid w:val="00542511"/>
    <w:rsid w:val="00544110"/>
    <w:rsid w:val="00555C18"/>
    <w:rsid w:val="00565B3F"/>
    <w:rsid w:val="0058419C"/>
    <w:rsid w:val="00586079"/>
    <w:rsid w:val="00591431"/>
    <w:rsid w:val="00593E94"/>
    <w:rsid w:val="005B6A55"/>
    <w:rsid w:val="005C328D"/>
    <w:rsid w:val="005C4C85"/>
    <w:rsid w:val="005C6D07"/>
    <w:rsid w:val="005D0030"/>
    <w:rsid w:val="005D5335"/>
    <w:rsid w:val="005D6A29"/>
    <w:rsid w:val="005E1474"/>
    <w:rsid w:val="005E23C7"/>
    <w:rsid w:val="005E4F47"/>
    <w:rsid w:val="005E7F1A"/>
    <w:rsid w:val="005F2D17"/>
    <w:rsid w:val="00602A21"/>
    <w:rsid w:val="0060441D"/>
    <w:rsid w:val="00605D68"/>
    <w:rsid w:val="006164CD"/>
    <w:rsid w:val="00620A38"/>
    <w:rsid w:val="006218E9"/>
    <w:rsid w:val="006223C5"/>
    <w:rsid w:val="0062282C"/>
    <w:rsid w:val="00624011"/>
    <w:rsid w:val="0063360C"/>
    <w:rsid w:val="00635969"/>
    <w:rsid w:val="0064089C"/>
    <w:rsid w:val="00642FB3"/>
    <w:rsid w:val="00647F1B"/>
    <w:rsid w:val="00650D2D"/>
    <w:rsid w:val="006538DA"/>
    <w:rsid w:val="00676F48"/>
    <w:rsid w:val="006843B3"/>
    <w:rsid w:val="006878C1"/>
    <w:rsid w:val="00690D22"/>
    <w:rsid w:val="006A0D53"/>
    <w:rsid w:val="006A57A2"/>
    <w:rsid w:val="006B0DEF"/>
    <w:rsid w:val="006B315C"/>
    <w:rsid w:val="006B7142"/>
    <w:rsid w:val="006D29E2"/>
    <w:rsid w:val="006F3E97"/>
    <w:rsid w:val="006F694F"/>
    <w:rsid w:val="006F7D08"/>
    <w:rsid w:val="00700B19"/>
    <w:rsid w:val="00701706"/>
    <w:rsid w:val="0070350A"/>
    <w:rsid w:val="00712D3A"/>
    <w:rsid w:val="00716CE6"/>
    <w:rsid w:val="007210FB"/>
    <w:rsid w:val="00721F68"/>
    <w:rsid w:val="0072654C"/>
    <w:rsid w:val="00726B5C"/>
    <w:rsid w:val="007311AB"/>
    <w:rsid w:val="00741A1D"/>
    <w:rsid w:val="00765339"/>
    <w:rsid w:val="00787189"/>
    <w:rsid w:val="007873E9"/>
    <w:rsid w:val="00787C32"/>
    <w:rsid w:val="007A7881"/>
    <w:rsid w:val="007B51D9"/>
    <w:rsid w:val="007B654F"/>
    <w:rsid w:val="007D2BD8"/>
    <w:rsid w:val="007D331A"/>
    <w:rsid w:val="007D3874"/>
    <w:rsid w:val="007D784E"/>
    <w:rsid w:val="007E330A"/>
    <w:rsid w:val="007F6EBB"/>
    <w:rsid w:val="007F7240"/>
    <w:rsid w:val="008009CB"/>
    <w:rsid w:val="008033E3"/>
    <w:rsid w:val="00805EB4"/>
    <w:rsid w:val="00842491"/>
    <w:rsid w:val="0084424B"/>
    <w:rsid w:val="0085153F"/>
    <w:rsid w:val="00853148"/>
    <w:rsid w:val="0085740D"/>
    <w:rsid w:val="00865ADE"/>
    <w:rsid w:val="00866214"/>
    <w:rsid w:val="00876F20"/>
    <w:rsid w:val="008904D1"/>
    <w:rsid w:val="00893EA0"/>
    <w:rsid w:val="00896184"/>
    <w:rsid w:val="008A09E6"/>
    <w:rsid w:val="008A51FA"/>
    <w:rsid w:val="008A5330"/>
    <w:rsid w:val="008B6654"/>
    <w:rsid w:val="008C012F"/>
    <w:rsid w:val="008C6AE4"/>
    <w:rsid w:val="008C6D02"/>
    <w:rsid w:val="008D2C2C"/>
    <w:rsid w:val="008D3BD5"/>
    <w:rsid w:val="008E4AAA"/>
    <w:rsid w:val="008E7817"/>
    <w:rsid w:val="008F7C9D"/>
    <w:rsid w:val="009057F2"/>
    <w:rsid w:val="009208A9"/>
    <w:rsid w:val="00921C8D"/>
    <w:rsid w:val="009246B6"/>
    <w:rsid w:val="00932736"/>
    <w:rsid w:val="00934EBD"/>
    <w:rsid w:val="00935EC8"/>
    <w:rsid w:val="009436DE"/>
    <w:rsid w:val="009551DB"/>
    <w:rsid w:val="009608CD"/>
    <w:rsid w:val="00965086"/>
    <w:rsid w:val="009657ED"/>
    <w:rsid w:val="00980B9D"/>
    <w:rsid w:val="00984AEB"/>
    <w:rsid w:val="00986401"/>
    <w:rsid w:val="009A5DBA"/>
    <w:rsid w:val="009A6924"/>
    <w:rsid w:val="009B0BF6"/>
    <w:rsid w:val="009B1242"/>
    <w:rsid w:val="009B180A"/>
    <w:rsid w:val="009B38C0"/>
    <w:rsid w:val="009C1C5F"/>
    <w:rsid w:val="009C5840"/>
    <w:rsid w:val="009C7C80"/>
    <w:rsid w:val="009D42D2"/>
    <w:rsid w:val="009D49DD"/>
    <w:rsid w:val="009D5139"/>
    <w:rsid w:val="00A00009"/>
    <w:rsid w:val="00A03FC9"/>
    <w:rsid w:val="00A04442"/>
    <w:rsid w:val="00A07B39"/>
    <w:rsid w:val="00A34772"/>
    <w:rsid w:val="00A4163F"/>
    <w:rsid w:val="00A43FF8"/>
    <w:rsid w:val="00A448E0"/>
    <w:rsid w:val="00A51BD2"/>
    <w:rsid w:val="00A55E24"/>
    <w:rsid w:val="00A64776"/>
    <w:rsid w:val="00A739F1"/>
    <w:rsid w:val="00A92E3E"/>
    <w:rsid w:val="00A93BBC"/>
    <w:rsid w:val="00A959FF"/>
    <w:rsid w:val="00AB1248"/>
    <w:rsid w:val="00AB1642"/>
    <w:rsid w:val="00AB574C"/>
    <w:rsid w:val="00AC28DB"/>
    <w:rsid w:val="00AC3836"/>
    <w:rsid w:val="00AD482A"/>
    <w:rsid w:val="00B04864"/>
    <w:rsid w:val="00B10695"/>
    <w:rsid w:val="00B13E88"/>
    <w:rsid w:val="00B22053"/>
    <w:rsid w:val="00B27110"/>
    <w:rsid w:val="00B27E35"/>
    <w:rsid w:val="00B30B7F"/>
    <w:rsid w:val="00B4525D"/>
    <w:rsid w:val="00B63427"/>
    <w:rsid w:val="00B66FAD"/>
    <w:rsid w:val="00B670A7"/>
    <w:rsid w:val="00B9394E"/>
    <w:rsid w:val="00B94BB7"/>
    <w:rsid w:val="00B96192"/>
    <w:rsid w:val="00BB30DE"/>
    <w:rsid w:val="00BB35BC"/>
    <w:rsid w:val="00BB3887"/>
    <w:rsid w:val="00BB6250"/>
    <w:rsid w:val="00BC334B"/>
    <w:rsid w:val="00BC36A4"/>
    <w:rsid w:val="00BC7B9A"/>
    <w:rsid w:val="00BD1B73"/>
    <w:rsid w:val="00BD5277"/>
    <w:rsid w:val="00BE02E0"/>
    <w:rsid w:val="00BE0754"/>
    <w:rsid w:val="00BE3284"/>
    <w:rsid w:val="00BE74EB"/>
    <w:rsid w:val="00BE7C93"/>
    <w:rsid w:val="00BF4B90"/>
    <w:rsid w:val="00BF695B"/>
    <w:rsid w:val="00C14F6A"/>
    <w:rsid w:val="00C17EF1"/>
    <w:rsid w:val="00C24322"/>
    <w:rsid w:val="00C35A8F"/>
    <w:rsid w:val="00C4799C"/>
    <w:rsid w:val="00C86CC2"/>
    <w:rsid w:val="00CA249D"/>
    <w:rsid w:val="00CB1242"/>
    <w:rsid w:val="00CB1DAC"/>
    <w:rsid w:val="00CB3B77"/>
    <w:rsid w:val="00CE467F"/>
    <w:rsid w:val="00CF2172"/>
    <w:rsid w:val="00CF46A8"/>
    <w:rsid w:val="00CF4928"/>
    <w:rsid w:val="00D002C3"/>
    <w:rsid w:val="00D0429D"/>
    <w:rsid w:val="00D155B5"/>
    <w:rsid w:val="00D202E5"/>
    <w:rsid w:val="00D31B50"/>
    <w:rsid w:val="00D41236"/>
    <w:rsid w:val="00D50BFD"/>
    <w:rsid w:val="00D5240D"/>
    <w:rsid w:val="00D53B7E"/>
    <w:rsid w:val="00D5466F"/>
    <w:rsid w:val="00D57CE3"/>
    <w:rsid w:val="00D6079D"/>
    <w:rsid w:val="00D620C6"/>
    <w:rsid w:val="00D66EEC"/>
    <w:rsid w:val="00D74568"/>
    <w:rsid w:val="00D7593F"/>
    <w:rsid w:val="00D80440"/>
    <w:rsid w:val="00D84D29"/>
    <w:rsid w:val="00D85A8A"/>
    <w:rsid w:val="00DA27EB"/>
    <w:rsid w:val="00DC35B4"/>
    <w:rsid w:val="00DD2D9C"/>
    <w:rsid w:val="00DD58D5"/>
    <w:rsid w:val="00DE1EE2"/>
    <w:rsid w:val="00DE6EDB"/>
    <w:rsid w:val="00DF2781"/>
    <w:rsid w:val="00DF6EA1"/>
    <w:rsid w:val="00DF71BB"/>
    <w:rsid w:val="00E024EA"/>
    <w:rsid w:val="00E02567"/>
    <w:rsid w:val="00E04B03"/>
    <w:rsid w:val="00E124C5"/>
    <w:rsid w:val="00E13833"/>
    <w:rsid w:val="00E17B3D"/>
    <w:rsid w:val="00E2775E"/>
    <w:rsid w:val="00E32C47"/>
    <w:rsid w:val="00E32CB4"/>
    <w:rsid w:val="00E337EC"/>
    <w:rsid w:val="00E34730"/>
    <w:rsid w:val="00E45C76"/>
    <w:rsid w:val="00E4600E"/>
    <w:rsid w:val="00E47476"/>
    <w:rsid w:val="00E728D0"/>
    <w:rsid w:val="00E8299B"/>
    <w:rsid w:val="00E83CCF"/>
    <w:rsid w:val="00E845F5"/>
    <w:rsid w:val="00E86394"/>
    <w:rsid w:val="00E9073D"/>
    <w:rsid w:val="00E90952"/>
    <w:rsid w:val="00E923BB"/>
    <w:rsid w:val="00E976C3"/>
    <w:rsid w:val="00EB1C3E"/>
    <w:rsid w:val="00EB352E"/>
    <w:rsid w:val="00EB7B55"/>
    <w:rsid w:val="00ED1D1E"/>
    <w:rsid w:val="00ED3EEC"/>
    <w:rsid w:val="00ED45E5"/>
    <w:rsid w:val="00ED5B63"/>
    <w:rsid w:val="00ED68AC"/>
    <w:rsid w:val="00EE3ABC"/>
    <w:rsid w:val="00EE6A68"/>
    <w:rsid w:val="00EF71A5"/>
    <w:rsid w:val="00F01A72"/>
    <w:rsid w:val="00F01FC6"/>
    <w:rsid w:val="00F160EC"/>
    <w:rsid w:val="00F172E8"/>
    <w:rsid w:val="00F250AC"/>
    <w:rsid w:val="00F422E4"/>
    <w:rsid w:val="00F43994"/>
    <w:rsid w:val="00F47708"/>
    <w:rsid w:val="00F5141E"/>
    <w:rsid w:val="00F56D18"/>
    <w:rsid w:val="00F6208C"/>
    <w:rsid w:val="00F6712C"/>
    <w:rsid w:val="00F75608"/>
    <w:rsid w:val="00F758CB"/>
    <w:rsid w:val="00F75B83"/>
    <w:rsid w:val="00F95372"/>
    <w:rsid w:val="00FA0063"/>
    <w:rsid w:val="00FA2AB5"/>
    <w:rsid w:val="00FA44F6"/>
    <w:rsid w:val="00FA4CEA"/>
    <w:rsid w:val="00FB4301"/>
    <w:rsid w:val="00FC204A"/>
    <w:rsid w:val="00FC2344"/>
    <w:rsid w:val="00FC4BB7"/>
    <w:rsid w:val="00FC56A8"/>
    <w:rsid w:val="00FD1524"/>
    <w:rsid w:val="00FF1374"/>
    <w:rsid w:val="00FF3786"/>
    <w:rsid w:val="2AFA015F"/>
    <w:rsid w:val="64A25423"/>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B418660"/>
  <w15:docId w15:val="{AEEAA74A-7EE7-4873-A275-6F01F39CE20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GB"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9" w:unhideWhenUsed="1" w:qFormat="1"/>
    <w:lsdException w:name="heading 8" w:semiHidden="1" w:uiPriority="9"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iPriority="0"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nhideWhenUsed="1"/>
    <w:lsdException w:name="Block Text" w:semiHidden="1" w:unhideWhenUsed="1"/>
    <w:lsdException w:name="Hyperlink" w:semiHidden="1" w:uiPriority="0"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0"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0"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06341F"/>
  </w:style>
  <w:style w:type="paragraph" w:styleId="Heading1">
    <w:name w:val="heading 1"/>
    <w:basedOn w:val="Normal"/>
    <w:next w:val="Normal"/>
    <w:link w:val="Heading1Char"/>
    <w:qFormat/>
    <w:rsid w:val="00EE3ABC"/>
    <w:pPr>
      <w:keepNext/>
      <w:keepLines/>
      <w:spacing w:before="480" w:after="0"/>
      <w:outlineLvl w:val="0"/>
    </w:pPr>
    <w:rPr>
      <w:rFonts w:asciiTheme="majorHAnsi" w:eastAsiaTheme="majorEastAsia" w:hAnsiTheme="majorHAnsi" w:cstheme="majorBidi"/>
      <w:b/>
      <w:bCs/>
      <w:color w:val="365F91" w:themeColor="accent1" w:themeShade="BF"/>
      <w:sz w:val="28"/>
      <w:szCs w:val="28"/>
    </w:rPr>
  </w:style>
  <w:style w:type="paragraph" w:styleId="Heading2">
    <w:name w:val="heading 2"/>
    <w:basedOn w:val="Normal"/>
    <w:next w:val="Normal"/>
    <w:link w:val="Heading2Char1"/>
    <w:qFormat/>
    <w:rsid w:val="00EE3ABC"/>
    <w:pPr>
      <w:keepNext/>
      <w:tabs>
        <w:tab w:val="left" w:pos="284"/>
      </w:tabs>
      <w:spacing w:before="480" w:after="120" w:line="320" w:lineRule="exact"/>
      <w:outlineLvl w:val="1"/>
    </w:pPr>
    <w:rPr>
      <w:rFonts w:ascii="Arial" w:eastAsia="Times New Roman" w:hAnsi="Arial" w:cs="Times New Roman"/>
      <w:b/>
      <w:sz w:val="24"/>
      <w:szCs w:val="20"/>
      <w:lang w:eastAsia="en-GB"/>
    </w:rPr>
  </w:style>
  <w:style w:type="paragraph" w:styleId="Heading3">
    <w:name w:val="heading 3"/>
    <w:basedOn w:val="Normal"/>
    <w:next w:val="Normal"/>
    <w:link w:val="Heading3Char"/>
    <w:qFormat/>
    <w:rsid w:val="000830DE"/>
    <w:pPr>
      <w:keepNext/>
      <w:tabs>
        <w:tab w:val="left" w:pos="284"/>
      </w:tabs>
      <w:spacing w:before="280" w:after="20" w:line="260" w:lineRule="exact"/>
      <w:outlineLvl w:val="2"/>
    </w:pPr>
    <w:rPr>
      <w:rFonts w:ascii="Arial" w:eastAsia="Times New Roman" w:hAnsi="Arial" w:cs="Times New Roman"/>
      <w:b/>
      <w:i/>
      <w:sz w:val="20"/>
      <w:szCs w:val="20"/>
      <w:lang w:eastAsia="en-GB"/>
    </w:rPr>
  </w:style>
  <w:style w:type="paragraph" w:styleId="Heading4">
    <w:name w:val="heading 4"/>
    <w:basedOn w:val="Normal"/>
    <w:next w:val="Normal"/>
    <w:link w:val="Heading4Char"/>
    <w:qFormat/>
    <w:rsid w:val="000830DE"/>
    <w:pPr>
      <w:keepNext/>
      <w:spacing w:before="80" w:after="0" w:line="260" w:lineRule="exact"/>
      <w:jc w:val="center"/>
      <w:outlineLvl w:val="3"/>
    </w:pPr>
    <w:rPr>
      <w:rFonts w:ascii="Arial" w:eastAsia="Times New Roman" w:hAnsi="Arial" w:cs="Times New Roman"/>
      <w:b/>
      <w:color w:val="FFFFFF"/>
      <w:sz w:val="20"/>
      <w:szCs w:val="20"/>
      <w:lang w:eastAsia="en-GB"/>
    </w:rPr>
  </w:style>
  <w:style w:type="paragraph" w:styleId="Heading5">
    <w:name w:val="heading 5"/>
    <w:basedOn w:val="Normal"/>
    <w:next w:val="Normal"/>
    <w:link w:val="Heading5Char"/>
    <w:qFormat/>
    <w:rsid w:val="000830DE"/>
    <w:pPr>
      <w:keepNext/>
      <w:spacing w:before="80" w:after="0" w:line="260" w:lineRule="exact"/>
      <w:outlineLvl w:val="4"/>
    </w:pPr>
    <w:rPr>
      <w:rFonts w:ascii="Arial" w:eastAsia="Times New Roman" w:hAnsi="Arial" w:cs="Times New Roman"/>
      <w:sz w:val="30"/>
      <w:szCs w:val="20"/>
      <w:lang w:eastAsia="en-GB"/>
    </w:rPr>
  </w:style>
  <w:style w:type="paragraph" w:styleId="Heading6">
    <w:name w:val="heading 6"/>
    <w:basedOn w:val="Normal"/>
    <w:next w:val="Normal"/>
    <w:link w:val="Heading6Char"/>
    <w:qFormat/>
    <w:rsid w:val="000830DE"/>
    <w:pPr>
      <w:keepNext/>
      <w:spacing w:before="180" w:after="0" w:line="240" w:lineRule="exact"/>
      <w:ind w:left="567" w:right="731"/>
      <w:outlineLvl w:val="5"/>
    </w:pPr>
    <w:rPr>
      <w:rFonts w:ascii="Arial" w:eastAsia="Times New Roman" w:hAnsi="Arial" w:cs="Times New Roman"/>
      <w:b/>
      <w:szCs w:val="20"/>
      <w:lang w:eastAsia="en-GB"/>
    </w:rPr>
  </w:style>
  <w:style w:type="paragraph" w:styleId="Heading9">
    <w:name w:val="heading 9"/>
    <w:aliases w:val="Info heading 1"/>
    <w:next w:val="Normal"/>
    <w:link w:val="Heading9Char"/>
    <w:qFormat/>
    <w:rsid w:val="000830DE"/>
    <w:pPr>
      <w:keepNext/>
      <w:spacing w:after="0" w:line="240" w:lineRule="auto"/>
      <w:ind w:left="2268"/>
      <w:outlineLvl w:val="8"/>
    </w:pPr>
    <w:rPr>
      <w:rFonts w:ascii="Courier" w:eastAsia="Times New Roman" w:hAnsi="Courier" w:cs="Times New Roman"/>
      <w:b/>
      <w:noProof/>
      <w:sz w:val="28"/>
      <w:szCs w:val="20"/>
      <w:lang w:eastAsia="en-GB"/>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2Char">
    <w:name w:val="Heading 2 Char"/>
    <w:basedOn w:val="DefaultParagraphFont"/>
    <w:uiPriority w:val="9"/>
    <w:semiHidden/>
    <w:rsid w:val="00EE3ABC"/>
    <w:rPr>
      <w:rFonts w:asciiTheme="majorHAnsi" w:eastAsiaTheme="majorEastAsia" w:hAnsiTheme="majorHAnsi" w:cstheme="majorBidi"/>
      <w:b/>
      <w:bCs/>
      <w:color w:val="4F81BD" w:themeColor="accent1"/>
      <w:sz w:val="26"/>
      <w:szCs w:val="26"/>
    </w:rPr>
  </w:style>
  <w:style w:type="paragraph" w:styleId="Header">
    <w:name w:val="header"/>
    <w:basedOn w:val="Normal"/>
    <w:link w:val="HeaderChar"/>
    <w:rsid w:val="00EE3ABC"/>
    <w:pPr>
      <w:tabs>
        <w:tab w:val="center" w:pos="4320"/>
        <w:tab w:val="right" w:pos="8640"/>
      </w:tabs>
      <w:spacing w:before="80" w:after="0" w:line="260" w:lineRule="exact"/>
    </w:pPr>
    <w:rPr>
      <w:rFonts w:ascii="Arial" w:eastAsia="Times New Roman" w:hAnsi="Arial" w:cs="Times New Roman"/>
      <w:sz w:val="20"/>
      <w:szCs w:val="20"/>
      <w:lang w:eastAsia="en-GB"/>
    </w:rPr>
  </w:style>
  <w:style w:type="character" w:customStyle="1" w:styleId="HeaderChar">
    <w:name w:val="Header Char"/>
    <w:basedOn w:val="DefaultParagraphFont"/>
    <w:link w:val="Header"/>
    <w:rsid w:val="00EE3ABC"/>
    <w:rPr>
      <w:rFonts w:ascii="Arial" w:eastAsia="Times New Roman" w:hAnsi="Arial" w:cs="Times New Roman"/>
      <w:sz w:val="20"/>
      <w:szCs w:val="20"/>
      <w:lang w:eastAsia="en-GB"/>
    </w:rPr>
  </w:style>
  <w:style w:type="paragraph" w:styleId="Footer">
    <w:name w:val="footer"/>
    <w:basedOn w:val="Normal"/>
    <w:link w:val="FooterChar"/>
    <w:rsid w:val="00EE3ABC"/>
    <w:pPr>
      <w:tabs>
        <w:tab w:val="center" w:pos="4320"/>
        <w:tab w:val="right" w:pos="8640"/>
      </w:tabs>
      <w:spacing w:before="80" w:after="0" w:line="260" w:lineRule="exact"/>
    </w:pPr>
    <w:rPr>
      <w:rFonts w:ascii="Arial" w:eastAsia="Times New Roman" w:hAnsi="Arial" w:cs="Times New Roman"/>
      <w:sz w:val="20"/>
      <w:szCs w:val="20"/>
      <w:lang w:eastAsia="en-GB"/>
    </w:rPr>
  </w:style>
  <w:style w:type="character" w:customStyle="1" w:styleId="FooterChar">
    <w:name w:val="Footer Char"/>
    <w:basedOn w:val="DefaultParagraphFont"/>
    <w:link w:val="Footer"/>
    <w:rsid w:val="00EE3ABC"/>
    <w:rPr>
      <w:rFonts w:ascii="Arial" w:eastAsia="Times New Roman" w:hAnsi="Arial" w:cs="Times New Roman"/>
      <w:sz w:val="20"/>
      <w:szCs w:val="20"/>
      <w:lang w:eastAsia="en-GB"/>
    </w:rPr>
  </w:style>
  <w:style w:type="character" w:styleId="PageNumber">
    <w:name w:val="page number"/>
    <w:basedOn w:val="DefaultParagraphFont"/>
    <w:rsid w:val="00EE3ABC"/>
  </w:style>
  <w:style w:type="character" w:customStyle="1" w:styleId="Definedterm">
    <w:name w:val="Defined term"/>
    <w:rsid w:val="00EE3ABC"/>
    <w:rPr>
      <w:i/>
    </w:rPr>
  </w:style>
  <w:style w:type="paragraph" w:customStyle="1" w:styleId="Normalbullet">
    <w:name w:val="Normal bullet"/>
    <w:basedOn w:val="Normal"/>
    <w:rsid w:val="00EE3ABC"/>
    <w:pPr>
      <w:spacing w:before="80" w:after="0" w:line="260" w:lineRule="exact"/>
      <w:ind w:left="227" w:hanging="227"/>
    </w:pPr>
    <w:rPr>
      <w:rFonts w:ascii="Arial" w:eastAsia="Times New Roman" w:hAnsi="Arial" w:cs="Times New Roman"/>
      <w:sz w:val="20"/>
      <w:szCs w:val="20"/>
      <w:lang w:eastAsia="en-GB"/>
    </w:rPr>
  </w:style>
  <w:style w:type="paragraph" w:customStyle="1" w:styleId="SectionheadingCharChar">
    <w:name w:val="Section heading Char Char"/>
    <w:link w:val="SectionheadingCharCharChar"/>
    <w:rsid w:val="00EE3ABC"/>
    <w:pPr>
      <w:spacing w:before="240" w:after="0" w:line="380" w:lineRule="exact"/>
    </w:pPr>
    <w:rPr>
      <w:rFonts w:ascii="Arial" w:eastAsia="Times New Roman" w:hAnsi="Arial" w:cs="Times New Roman"/>
      <w:b/>
      <w:noProof/>
      <w:sz w:val="30"/>
      <w:szCs w:val="20"/>
      <w:lang w:eastAsia="en-GB"/>
    </w:rPr>
  </w:style>
  <w:style w:type="paragraph" w:customStyle="1" w:styleId="Question">
    <w:name w:val="Question"/>
    <w:basedOn w:val="Heading1"/>
    <w:link w:val="QuestionChar1"/>
    <w:rsid w:val="00EE3ABC"/>
    <w:pPr>
      <w:keepNext w:val="0"/>
      <w:keepLines w:val="0"/>
      <w:tabs>
        <w:tab w:val="right" w:pos="-142"/>
        <w:tab w:val="left" w:pos="284"/>
      </w:tabs>
      <w:spacing w:before="180" w:after="40" w:line="220" w:lineRule="exact"/>
      <w:ind w:right="731" w:hanging="567"/>
    </w:pPr>
    <w:rPr>
      <w:rFonts w:ascii="Arial" w:eastAsia="Times New Roman" w:hAnsi="Arial" w:cs="Times New Roman"/>
      <w:b w:val="0"/>
      <w:bCs w:val="0"/>
      <w:color w:val="auto"/>
      <w:sz w:val="18"/>
      <w:szCs w:val="20"/>
      <w:lang w:eastAsia="en-GB"/>
    </w:rPr>
  </w:style>
  <w:style w:type="paragraph" w:customStyle="1" w:styleId="Answer">
    <w:name w:val="Answer"/>
    <w:basedOn w:val="Question"/>
    <w:rsid w:val="00EE3ABC"/>
    <w:pPr>
      <w:spacing w:before="20"/>
      <w:ind w:firstLine="0"/>
    </w:pPr>
  </w:style>
  <w:style w:type="paragraph" w:customStyle="1" w:styleId="Qsheading1">
    <w:name w:val="Qs heading 1"/>
    <w:basedOn w:val="Heading2"/>
    <w:rsid w:val="00EE3ABC"/>
    <w:pPr>
      <w:spacing w:after="20"/>
    </w:pPr>
    <w:rPr>
      <w:sz w:val="22"/>
    </w:rPr>
  </w:style>
  <w:style w:type="paragraph" w:customStyle="1" w:styleId="Questionnote">
    <w:name w:val="Question note"/>
    <w:basedOn w:val="Question"/>
    <w:link w:val="QuestionnoteChar1"/>
    <w:rsid w:val="00EE3ABC"/>
    <w:pPr>
      <w:tabs>
        <w:tab w:val="clear" w:pos="284"/>
      </w:tabs>
      <w:spacing w:before="0" w:line="240" w:lineRule="exact"/>
      <w:ind w:firstLine="0"/>
    </w:pPr>
  </w:style>
  <w:style w:type="paragraph" w:customStyle="1" w:styleId="Qsprompt">
    <w:name w:val="Qs prompt"/>
    <w:basedOn w:val="Question"/>
    <w:rsid w:val="00EE3ABC"/>
    <w:pPr>
      <w:tabs>
        <w:tab w:val="clear" w:pos="284"/>
        <w:tab w:val="left" w:pos="1418"/>
        <w:tab w:val="left" w:pos="2552"/>
      </w:tabs>
      <w:spacing w:before="0" w:after="0"/>
      <w:ind w:left="28" w:right="0" w:firstLine="0"/>
    </w:pPr>
  </w:style>
  <w:style w:type="paragraph" w:customStyle="1" w:styleId="Qsanswer">
    <w:name w:val="Qs answer"/>
    <w:basedOn w:val="Question"/>
    <w:rsid w:val="00EE3ABC"/>
    <w:pPr>
      <w:tabs>
        <w:tab w:val="clear" w:pos="284"/>
        <w:tab w:val="left" w:pos="1418"/>
        <w:tab w:val="left" w:pos="2552"/>
      </w:tabs>
      <w:spacing w:before="0"/>
      <w:ind w:left="28" w:firstLine="0"/>
    </w:pPr>
    <w:rPr>
      <w:color w:val="000080"/>
    </w:rPr>
  </w:style>
  <w:style w:type="paragraph" w:customStyle="1" w:styleId="Qsyesno">
    <w:name w:val="Qs yes/no"/>
    <w:basedOn w:val="Answer"/>
    <w:link w:val="QsyesnoChar1"/>
    <w:rsid w:val="00EE3ABC"/>
    <w:pPr>
      <w:tabs>
        <w:tab w:val="left" w:pos="851"/>
      </w:tabs>
      <w:spacing w:after="20"/>
    </w:pPr>
  </w:style>
  <w:style w:type="paragraph" w:customStyle="1" w:styleId="Qstablespacer">
    <w:name w:val="Qs table spacer"/>
    <w:basedOn w:val="Normal"/>
    <w:rsid w:val="00EE3ABC"/>
    <w:pPr>
      <w:spacing w:after="0" w:line="240" w:lineRule="auto"/>
    </w:pPr>
    <w:rPr>
      <w:rFonts w:ascii="Arial" w:eastAsia="Times New Roman" w:hAnsi="Arial" w:cs="Times New Roman"/>
      <w:sz w:val="4"/>
      <w:szCs w:val="20"/>
      <w:lang w:eastAsia="en-GB"/>
    </w:rPr>
  </w:style>
  <w:style w:type="paragraph" w:customStyle="1" w:styleId="Questionbullet">
    <w:name w:val="Question bullet"/>
    <w:basedOn w:val="Question"/>
    <w:rsid w:val="00EE3ABC"/>
    <w:pPr>
      <w:ind w:left="227" w:hanging="227"/>
    </w:pPr>
  </w:style>
  <w:style w:type="paragraph" w:customStyle="1" w:styleId="Text">
    <w:name w:val="Text"/>
    <w:basedOn w:val="Normal"/>
    <w:rsid w:val="00EE3ABC"/>
    <w:pPr>
      <w:tabs>
        <w:tab w:val="left" w:pos="284"/>
      </w:tabs>
      <w:spacing w:before="120" w:after="120" w:line="260" w:lineRule="exact"/>
    </w:pPr>
    <w:rPr>
      <w:rFonts w:ascii="Arial" w:eastAsia="Times New Roman" w:hAnsi="Arial" w:cs="Times New Roman"/>
      <w:szCs w:val="20"/>
      <w:lang w:eastAsia="en-GB"/>
    </w:rPr>
  </w:style>
  <w:style w:type="paragraph" w:customStyle="1" w:styleId="QuestionnoteCharCharChar">
    <w:name w:val="Question note Char Char Char"/>
    <w:basedOn w:val="Normal"/>
    <w:link w:val="QuestionnoteCharCharCharChar"/>
    <w:rsid w:val="00EE3ABC"/>
    <w:pPr>
      <w:tabs>
        <w:tab w:val="right" w:pos="-142"/>
      </w:tabs>
      <w:spacing w:after="40" w:line="240" w:lineRule="exact"/>
      <w:ind w:right="731"/>
      <w:outlineLvl w:val="0"/>
    </w:pPr>
    <w:rPr>
      <w:rFonts w:ascii="Arial" w:eastAsia="Times New Roman" w:hAnsi="Arial" w:cs="Times New Roman"/>
      <w:b/>
      <w:sz w:val="18"/>
      <w:szCs w:val="24"/>
      <w:lang w:eastAsia="en-GB"/>
    </w:rPr>
  </w:style>
  <w:style w:type="character" w:customStyle="1" w:styleId="QuestionnoteCharCharCharChar">
    <w:name w:val="Question note Char Char Char Char"/>
    <w:link w:val="QuestionnoteCharCharChar"/>
    <w:rsid w:val="00EE3ABC"/>
    <w:rPr>
      <w:rFonts w:ascii="Arial" w:eastAsia="Times New Roman" w:hAnsi="Arial" w:cs="Times New Roman"/>
      <w:b/>
      <w:sz w:val="18"/>
      <w:szCs w:val="24"/>
      <w:lang w:eastAsia="en-GB"/>
    </w:rPr>
  </w:style>
  <w:style w:type="character" w:customStyle="1" w:styleId="Heading2Char1">
    <w:name w:val="Heading 2 Char1"/>
    <w:link w:val="Heading2"/>
    <w:rsid w:val="00EE3ABC"/>
    <w:rPr>
      <w:rFonts w:ascii="Arial" w:eastAsia="Times New Roman" w:hAnsi="Arial" w:cs="Times New Roman"/>
      <w:b/>
      <w:sz w:val="24"/>
      <w:szCs w:val="20"/>
      <w:lang w:eastAsia="en-GB"/>
    </w:rPr>
  </w:style>
  <w:style w:type="character" w:customStyle="1" w:styleId="SectionheadingCharCharChar">
    <w:name w:val="Section heading Char Char Char"/>
    <w:link w:val="SectionheadingCharChar"/>
    <w:rsid w:val="00EE3ABC"/>
    <w:rPr>
      <w:rFonts w:ascii="Arial" w:eastAsia="Times New Roman" w:hAnsi="Arial" w:cs="Times New Roman"/>
      <w:b/>
      <w:noProof/>
      <w:sz w:val="30"/>
      <w:szCs w:val="20"/>
      <w:lang w:eastAsia="en-GB"/>
    </w:rPr>
  </w:style>
  <w:style w:type="paragraph" w:customStyle="1" w:styleId="QuestionnoteChar">
    <w:name w:val="Question note Char"/>
    <w:basedOn w:val="Question"/>
    <w:link w:val="QuestionnoteCharChar1"/>
    <w:rsid w:val="00EE3ABC"/>
    <w:pPr>
      <w:tabs>
        <w:tab w:val="clear" w:pos="284"/>
      </w:tabs>
      <w:spacing w:before="0" w:line="240" w:lineRule="exact"/>
      <w:ind w:firstLine="0"/>
    </w:pPr>
  </w:style>
  <w:style w:type="character" w:customStyle="1" w:styleId="QuestionnoteCharChar1">
    <w:name w:val="Question note Char Char1"/>
    <w:link w:val="QuestionnoteChar"/>
    <w:rsid w:val="00EE3ABC"/>
    <w:rPr>
      <w:rFonts w:ascii="Arial" w:eastAsia="Times New Roman" w:hAnsi="Arial" w:cs="Times New Roman"/>
      <w:sz w:val="18"/>
      <w:szCs w:val="20"/>
      <w:lang w:eastAsia="en-GB"/>
    </w:rPr>
  </w:style>
  <w:style w:type="paragraph" w:customStyle="1" w:styleId="QspromptChar">
    <w:name w:val="Qs prompt Char"/>
    <w:basedOn w:val="Question"/>
    <w:link w:val="QspromptCharChar"/>
    <w:rsid w:val="00EE3ABC"/>
    <w:pPr>
      <w:tabs>
        <w:tab w:val="clear" w:pos="284"/>
        <w:tab w:val="left" w:pos="1418"/>
        <w:tab w:val="left" w:pos="2552"/>
      </w:tabs>
      <w:spacing w:before="0" w:after="0"/>
      <w:ind w:left="28" w:right="0" w:firstLine="0"/>
    </w:pPr>
  </w:style>
  <w:style w:type="paragraph" w:customStyle="1" w:styleId="QsyesnoCharChar">
    <w:name w:val="Qs yes/no Char Char"/>
    <w:basedOn w:val="Answer"/>
    <w:link w:val="QsyesnoCharCharChar"/>
    <w:rsid w:val="00EE3ABC"/>
    <w:pPr>
      <w:tabs>
        <w:tab w:val="left" w:pos="851"/>
      </w:tabs>
      <w:spacing w:after="20"/>
    </w:pPr>
  </w:style>
  <w:style w:type="character" w:customStyle="1" w:styleId="QsyesnoCharCharChar">
    <w:name w:val="Qs yes/no Char Char Char"/>
    <w:link w:val="QsyesnoCharChar"/>
    <w:rsid w:val="00EE3ABC"/>
    <w:rPr>
      <w:rFonts w:ascii="Arial" w:eastAsia="Times New Roman" w:hAnsi="Arial" w:cs="Times New Roman"/>
      <w:sz w:val="18"/>
      <w:szCs w:val="20"/>
      <w:lang w:eastAsia="en-GB"/>
    </w:rPr>
  </w:style>
  <w:style w:type="character" w:customStyle="1" w:styleId="QspromptCharChar">
    <w:name w:val="Qs prompt Char Char"/>
    <w:link w:val="QspromptChar"/>
    <w:rsid w:val="00EE3ABC"/>
    <w:rPr>
      <w:rFonts w:ascii="Arial" w:eastAsia="Times New Roman" w:hAnsi="Arial" w:cs="Times New Roman"/>
      <w:sz w:val="18"/>
      <w:szCs w:val="20"/>
      <w:lang w:eastAsia="en-GB"/>
    </w:rPr>
  </w:style>
  <w:style w:type="paragraph" w:customStyle="1" w:styleId="Questiontext">
    <w:name w:val="Question text"/>
    <w:basedOn w:val="Normal"/>
    <w:rsid w:val="00EE3ABC"/>
    <w:pPr>
      <w:spacing w:before="60" w:after="60" w:line="240" w:lineRule="auto"/>
    </w:pPr>
    <w:rPr>
      <w:rFonts w:ascii="Arial" w:eastAsia="Times New Roman" w:hAnsi="Arial" w:cs="Times New Roman"/>
      <w:color w:val="000000"/>
      <w:sz w:val="18"/>
      <w:szCs w:val="20"/>
    </w:rPr>
  </w:style>
  <w:style w:type="paragraph" w:customStyle="1" w:styleId="QuestionCharChar">
    <w:name w:val="Question Char Char"/>
    <w:basedOn w:val="Heading1"/>
    <w:link w:val="QuestionCharCharChar"/>
    <w:rsid w:val="00EE3ABC"/>
    <w:pPr>
      <w:keepNext w:val="0"/>
      <w:keepLines w:val="0"/>
      <w:tabs>
        <w:tab w:val="right" w:pos="-142"/>
        <w:tab w:val="left" w:pos="284"/>
      </w:tabs>
      <w:spacing w:before="180" w:after="40" w:line="220" w:lineRule="exact"/>
      <w:ind w:right="731" w:hanging="567"/>
    </w:pPr>
    <w:rPr>
      <w:rFonts w:ascii="Arial" w:eastAsia="Times New Roman" w:hAnsi="Arial" w:cs="Times New Roman"/>
      <w:bCs w:val="0"/>
      <w:color w:val="auto"/>
      <w:sz w:val="18"/>
      <w:szCs w:val="20"/>
      <w:lang w:eastAsia="en-GB"/>
    </w:rPr>
  </w:style>
  <w:style w:type="character" w:customStyle="1" w:styleId="QuestionCharCharChar">
    <w:name w:val="Question Char Char Char"/>
    <w:link w:val="QuestionCharChar"/>
    <w:rsid w:val="00EE3ABC"/>
    <w:rPr>
      <w:rFonts w:ascii="Arial" w:eastAsia="Times New Roman" w:hAnsi="Arial" w:cs="Times New Roman"/>
      <w:b/>
      <w:sz w:val="18"/>
      <w:szCs w:val="20"/>
      <w:lang w:eastAsia="en-GB"/>
    </w:rPr>
  </w:style>
  <w:style w:type="character" w:customStyle="1" w:styleId="QuestionnoteChar1">
    <w:name w:val="Question note Char1"/>
    <w:link w:val="Questionnote"/>
    <w:rsid w:val="00EE3ABC"/>
    <w:rPr>
      <w:rFonts w:ascii="Arial" w:eastAsia="Times New Roman" w:hAnsi="Arial" w:cs="Times New Roman"/>
      <w:sz w:val="18"/>
      <w:szCs w:val="20"/>
      <w:lang w:eastAsia="en-GB"/>
    </w:rPr>
  </w:style>
  <w:style w:type="character" w:customStyle="1" w:styleId="QuestionChar1">
    <w:name w:val="Question Char1"/>
    <w:link w:val="Question"/>
    <w:rsid w:val="00EE3ABC"/>
    <w:rPr>
      <w:rFonts w:ascii="Arial" w:eastAsia="Times New Roman" w:hAnsi="Arial" w:cs="Times New Roman"/>
      <w:sz w:val="18"/>
      <w:szCs w:val="20"/>
      <w:lang w:eastAsia="en-GB"/>
    </w:rPr>
  </w:style>
  <w:style w:type="character" w:customStyle="1" w:styleId="Heading1Char">
    <w:name w:val="Heading 1 Char"/>
    <w:basedOn w:val="DefaultParagraphFont"/>
    <w:link w:val="Heading1"/>
    <w:uiPriority w:val="9"/>
    <w:rsid w:val="00EE3ABC"/>
    <w:rPr>
      <w:rFonts w:asciiTheme="majorHAnsi" w:eastAsiaTheme="majorEastAsia" w:hAnsiTheme="majorHAnsi" w:cstheme="majorBidi"/>
      <w:b/>
      <w:bCs/>
      <w:color w:val="365F91" w:themeColor="accent1" w:themeShade="BF"/>
      <w:sz w:val="28"/>
      <w:szCs w:val="28"/>
    </w:rPr>
  </w:style>
  <w:style w:type="paragraph" w:customStyle="1" w:styleId="QuestionnoteCharChar1CharChar">
    <w:name w:val="Question note Char Char1 Char Char"/>
    <w:basedOn w:val="Question"/>
    <w:link w:val="QuestionnoteCharChar1CharCharChar"/>
    <w:rsid w:val="00EE3ABC"/>
    <w:pPr>
      <w:tabs>
        <w:tab w:val="clear" w:pos="284"/>
      </w:tabs>
      <w:spacing w:before="0" w:line="240" w:lineRule="exact"/>
      <w:ind w:firstLine="0"/>
    </w:pPr>
  </w:style>
  <w:style w:type="character" w:customStyle="1" w:styleId="QuestionnoteCharChar1CharCharChar">
    <w:name w:val="Question note Char Char1 Char Char Char"/>
    <w:link w:val="QuestionnoteCharChar1CharChar"/>
    <w:rsid w:val="00EE3ABC"/>
    <w:rPr>
      <w:rFonts w:ascii="Arial" w:eastAsia="Times New Roman" w:hAnsi="Arial" w:cs="Times New Roman"/>
      <w:sz w:val="18"/>
      <w:szCs w:val="20"/>
      <w:lang w:eastAsia="en-GB"/>
    </w:rPr>
  </w:style>
  <w:style w:type="character" w:customStyle="1" w:styleId="Heading3Char">
    <w:name w:val="Heading 3 Char"/>
    <w:basedOn w:val="DefaultParagraphFont"/>
    <w:link w:val="Heading3"/>
    <w:rsid w:val="000830DE"/>
    <w:rPr>
      <w:rFonts w:ascii="Arial" w:eastAsia="Times New Roman" w:hAnsi="Arial" w:cs="Times New Roman"/>
      <w:b/>
      <w:i/>
      <w:sz w:val="20"/>
      <w:szCs w:val="20"/>
      <w:lang w:eastAsia="en-GB"/>
    </w:rPr>
  </w:style>
  <w:style w:type="character" w:customStyle="1" w:styleId="Heading4Char">
    <w:name w:val="Heading 4 Char"/>
    <w:basedOn w:val="DefaultParagraphFont"/>
    <w:link w:val="Heading4"/>
    <w:rsid w:val="000830DE"/>
    <w:rPr>
      <w:rFonts w:ascii="Arial" w:eastAsia="Times New Roman" w:hAnsi="Arial" w:cs="Times New Roman"/>
      <w:b/>
      <w:color w:val="FFFFFF"/>
      <w:sz w:val="20"/>
      <w:szCs w:val="20"/>
      <w:lang w:eastAsia="en-GB"/>
    </w:rPr>
  </w:style>
  <w:style w:type="character" w:customStyle="1" w:styleId="Heading5Char">
    <w:name w:val="Heading 5 Char"/>
    <w:basedOn w:val="DefaultParagraphFont"/>
    <w:link w:val="Heading5"/>
    <w:rsid w:val="000830DE"/>
    <w:rPr>
      <w:rFonts w:ascii="Arial" w:eastAsia="Times New Roman" w:hAnsi="Arial" w:cs="Times New Roman"/>
      <w:sz w:val="30"/>
      <w:szCs w:val="20"/>
      <w:lang w:eastAsia="en-GB"/>
    </w:rPr>
  </w:style>
  <w:style w:type="character" w:customStyle="1" w:styleId="Heading6Char">
    <w:name w:val="Heading 6 Char"/>
    <w:basedOn w:val="DefaultParagraphFont"/>
    <w:link w:val="Heading6"/>
    <w:rsid w:val="000830DE"/>
    <w:rPr>
      <w:rFonts w:ascii="Arial" w:eastAsia="Times New Roman" w:hAnsi="Arial" w:cs="Times New Roman"/>
      <w:b/>
      <w:szCs w:val="20"/>
      <w:lang w:eastAsia="en-GB"/>
    </w:rPr>
  </w:style>
  <w:style w:type="character" w:customStyle="1" w:styleId="Heading9Char">
    <w:name w:val="Heading 9 Char"/>
    <w:aliases w:val="Info heading 1 Char"/>
    <w:basedOn w:val="DefaultParagraphFont"/>
    <w:link w:val="Heading9"/>
    <w:rsid w:val="000830DE"/>
    <w:rPr>
      <w:rFonts w:ascii="Courier" w:eastAsia="Times New Roman" w:hAnsi="Courier" w:cs="Times New Roman"/>
      <w:b/>
      <w:noProof/>
      <w:sz w:val="28"/>
      <w:szCs w:val="20"/>
      <w:lang w:eastAsia="en-GB"/>
    </w:rPr>
  </w:style>
  <w:style w:type="paragraph" w:styleId="BodyText">
    <w:name w:val="Body Text"/>
    <w:basedOn w:val="Normal"/>
    <w:link w:val="BodyTextChar"/>
    <w:rsid w:val="000830DE"/>
    <w:pPr>
      <w:tabs>
        <w:tab w:val="left" w:pos="284"/>
      </w:tabs>
      <w:spacing w:before="80" w:after="20" w:line="220" w:lineRule="exact"/>
    </w:pPr>
    <w:rPr>
      <w:rFonts w:ascii="Arial" w:eastAsia="Times New Roman" w:hAnsi="Arial" w:cs="Times New Roman"/>
      <w:sz w:val="16"/>
      <w:szCs w:val="20"/>
      <w:lang w:eastAsia="en-GB"/>
    </w:rPr>
  </w:style>
  <w:style w:type="character" w:customStyle="1" w:styleId="BodyTextChar">
    <w:name w:val="Body Text Char"/>
    <w:basedOn w:val="DefaultParagraphFont"/>
    <w:link w:val="BodyText"/>
    <w:rsid w:val="000830DE"/>
    <w:rPr>
      <w:rFonts w:ascii="Arial" w:eastAsia="Times New Roman" w:hAnsi="Arial" w:cs="Times New Roman"/>
      <w:sz w:val="16"/>
      <w:szCs w:val="20"/>
      <w:lang w:eastAsia="en-GB"/>
    </w:rPr>
  </w:style>
  <w:style w:type="character" w:styleId="Hyperlink">
    <w:name w:val="Hyperlink"/>
    <w:rsid w:val="000830DE"/>
    <w:rPr>
      <w:color w:val="0000FF"/>
      <w:u w:val="single"/>
    </w:rPr>
  </w:style>
  <w:style w:type="paragraph" w:styleId="BodyText2">
    <w:name w:val="Body Text 2"/>
    <w:basedOn w:val="Normal"/>
    <w:link w:val="BodyText2Char"/>
    <w:rsid w:val="000830DE"/>
    <w:pPr>
      <w:spacing w:before="80" w:after="0" w:line="260" w:lineRule="exact"/>
    </w:pPr>
    <w:rPr>
      <w:rFonts w:ascii="Arial" w:eastAsia="Times New Roman" w:hAnsi="Arial" w:cs="Times New Roman"/>
      <w:b/>
      <w:sz w:val="20"/>
      <w:szCs w:val="20"/>
      <w:lang w:eastAsia="en-GB"/>
    </w:rPr>
  </w:style>
  <w:style w:type="character" w:customStyle="1" w:styleId="BodyText2Char">
    <w:name w:val="Body Text 2 Char"/>
    <w:basedOn w:val="DefaultParagraphFont"/>
    <w:link w:val="BodyText2"/>
    <w:rsid w:val="000830DE"/>
    <w:rPr>
      <w:rFonts w:ascii="Arial" w:eastAsia="Times New Roman" w:hAnsi="Arial" w:cs="Times New Roman"/>
      <w:b/>
      <w:sz w:val="20"/>
      <w:szCs w:val="20"/>
      <w:lang w:eastAsia="en-GB"/>
    </w:rPr>
  </w:style>
  <w:style w:type="character" w:styleId="FollowedHyperlink">
    <w:name w:val="FollowedHyperlink"/>
    <w:rsid w:val="000830DE"/>
    <w:rPr>
      <w:color w:val="800080"/>
      <w:u w:val="single"/>
    </w:rPr>
  </w:style>
  <w:style w:type="paragraph" w:customStyle="1" w:styleId="Normalbold">
    <w:name w:val="Normal bold"/>
    <w:basedOn w:val="Normal"/>
    <w:rsid w:val="000830DE"/>
    <w:pPr>
      <w:spacing w:before="80" w:after="0" w:line="260" w:lineRule="exact"/>
    </w:pPr>
    <w:rPr>
      <w:rFonts w:ascii="Arial" w:eastAsia="Times New Roman" w:hAnsi="Arial" w:cs="Times New Roman"/>
      <w:b/>
      <w:sz w:val="20"/>
      <w:szCs w:val="20"/>
      <w:lang w:eastAsia="en-GB"/>
    </w:rPr>
  </w:style>
  <w:style w:type="paragraph" w:customStyle="1" w:styleId="Note">
    <w:name w:val="Note"/>
    <w:basedOn w:val="Normal"/>
    <w:rsid w:val="000830DE"/>
    <w:pPr>
      <w:tabs>
        <w:tab w:val="left" w:pos="284"/>
      </w:tabs>
      <w:spacing w:before="40" w:after="20" w:line="260" w:lineRule="exact"/>
    </w:pPr>
    <w:rPr>
      <w:rFonts w:ascii="Arial" w:eastAsia="Times New Roman" w:hAnsi="Arial" w:cs="Times New Roman"/>
      <w:i/>
      <w:sz w:val="20"/>
      <w:szCs w:val="20"/>
      <w:lang w:eastAsia="en-GB"/>
    </w:rPr>
  </w:style>
  <w:style w:type="paragraph" w:customStyle="1" w:styleId="Sectionheading">
    <w:name w:val="Section heading"/>
    <w:rsid w:val="000830DE"/>
    <w:pPr>
      <w:spacing w:before="240" w:after="0" w:line="380" w:lineRule="exact"/>
    </w:pPr>
    <w:rPr>
      <w:rFonts w:ascii="Arial" w:eastAsia="Times New Roman" w:hAnsi="Arial" w:cs="Times New Roman"/>
      <w:b/>
      <w:noProof/>
      <w:sz w:val="30"/>
      <w:szCs w:val="20"/>
      <w:lang w:eastAsia="en-GB"/>
    </w:rPr>
  </w:style>
  <w:style w:type="paragraph" w:customStyle="1" w:styleId="Whyweask">
    <w:name w:val="Why we ask"/>
    <w:basedOn w:val="Normal"/>
    <w:rsid w:val="000830DE"/>
    <w:pPr>
      <w:spacing w:before="240" w:after="0" w:line="260" w:lineRule="exact"/>
    </w:pPr>
    <w:rPr>
      <w:rFonts w:ascii="Arial" w:eastAsia="Times New Roman" w:hAnsi="Arial" w:cs="Times New Roman"/>
      <w:b/>
      <w:sz w:val="20"/>
      <w:szCs w:val="20"/>
      <w:lang w:eastAsia="en-GB"/>
    </w:rPr>
  </w:style>
  <w:style w:type="paragraph" w:customStyle="1" w:styleId="Sectionnumber">
    <w:name w:val="Section number"/>
    <w:basedOn w:val="Normal"/>
    <w:rsid w:val="000830DE"/>
    <w:pPr>
      <w:pageBreakBefore/>
      <w:spacing w:before="280" w:after="0" w:line="1320" w:lineRule="exact"/>
      <w:ind w:right="227"/>
      <w:jc w:val="right"/>
    </w:pPr>
    <w:rPr>
      <w:rFonts w:ascii="Arial Black" w:eastAsia="Times New Roman" w:hAnsi="Arial Black" w:cs="Times New Roman"/>
      <w:color w:val="FFFFFF"/>
      <w:sz w:val="144"/>
      <w:szCs w:val="20"/>
      <w:lang w:eastAsia="en-GB"/>
    </w:rPr>
  </w:style>
  <w:style w:type="paragraph" w:customStyle="1" w:styleId="Heading3afterHg2">
    <w:name w:val="Heading 3 after Hg 2"/>
    <w:basedOn w:val="Heading3"/>
    <w:rsid w:val="000830DE"/>
    <w:pPr>
      <w:spacing w:before="40"/>
    </w:pPr>
  </w:style>
  <w:style w:type="paragraph" w:customStyle="1" w:styleId="Displaylistvalue">
    <w:name w:val="Display list value"/>
    <w:basedOn w:val="Normal"/>
    <w:rsid w:val="000830DE"/>
    <w:pPr>
      <w:tabs>
        <w:tab w:val="left" w:pos="284"/>
      </w:tabs>
      <w:spacing w:before="120" w:after="20" w:line="260" w:lineRule="exact"/>
      <w:ind w:hanging="1985"/>
    </w:pPr>
    <w:rPr>
      <w:rFonts w:ascii="Arial" w:eastAsia="Times New Roman" w:hAnsi="Arial" w:cs="Times New Roman"/>
      <w:b/>
      <w:color w:val="FF0000"/>
      <w:sz w:val="20"/>
      <w:szCs w:val="20"/>
      <w:lang w:eastAsia="en-GB"/>
    </w:rPr>
  </w:style>
  <w:style w:type="paragraph" w:customStyle="1" w:styleId="Section">
    <w:name w:val="Section"/>
    <w:basedOn w:val="Normal"/>
    <w:rsid w:val="000830DE"/>
    <w:pPr>
      <w:tabs>
        <w:tab w:val="left" w:pos="284"/>
      </w:tabs>
      <w:spacing w:before="360" w:after="20" w:line="260" w:lineRule="exact"/>
    </w:pPr>
    <w:rPr>
      <w:rFonts w:ascii="Arial Black" w:eastAsia="Times New Roman" w:hAnsi="Arial Black" w:cs="Times New Roman"/>
      <w:szCs w:val="20"/>
      <w:lang w:eastAsia="en-GB"/>
    </w:rPr>
  </w:style>
  <w:style w:type="paragraph" w:customStyle="1" w:styleId="Description">
    <w:name w:val="Description"/>
    <w:basedOn w:val="Normal"/>
    <w:rsid w:val="000830DE"/>
    <w:pPr>
      <w:tabs>
        <w:tab w:val="left" w:pos="284"/>
      </w:tabs>
      <w:spacing w:before="120" w:after="120" w:line="260" w:lineRule="exact"/>
    </w:pPr>
    <w:rPr>
      <w:rFonts w:ascii="Arial" w:eastAsia="Times New Roman" w:hAnsi="Arial" w:cs="Times New Roman"/>
      <w:szCs w:val="20"/>
      <w:lang w:eastAsia="en-GB"/>
    </w:rPr>
  </w:style>
  <w:style w:type="paragraph" w:customStyle="1" w:styleId="Helpheading1">
    <w:name w:val="Help heading 1"/>
    <w:basedOn w:val="Normal"/>
    <w:rsid w:val="000830DE"/>
    <w:pPr>
      <w:tabs>
        <w:tab w:val="left" w:pos="284"/>
      </w:tabs>
      <w:spacing w:before="240" w:after="20" w:line="260" w:lineRule="exact"/>
      <w:ind w:right="1276"/>
    </w:pPr>
    <w:rPr>
      <w:rFonts w:ascii="Arial" w:eastAsia="Times New Roman" w:hAnsi="Arial" w:cs="Times New Roman"/>
      <w:b/>
      <w:szCs w:val="20"/>
      <w:lang w:eastAsia="en-GB"/>
    </w:rPr>
  </w:style>
  <w:style w:type="paragraph" w:customStyle="1" w:styleId="Helptext">
    <w:name w:val="Help text"/>
    <w:basedOn w:val="Normal"/>
    <w:rsid w:val="000830DE"/>
    <w:pPr>
      <w:tabs>
        <w:tab w:val="left" w:pos="284"/>
      </w:tabs>
      <w:spacing w:before="120" w:after="120" w:line="260" w:lineRule="exact"/>
      <w:ind w:left="284" w:hanging="284"/>
    </w:pPr>
    <w:rPr>
      <w:rFonts w:ascii="Arial" w:eastAsia="Times New Roman" w:hAnsi="Arial" w:cs="Times New Roman"/>
      <w:szCs w:val="20"/>
      <w:lang w:eastAsia="en-GB"/>
    </w:rPr>
  </w:style>
  <w:style w:type="paragraph" w:customStyle="1" w:styleId="Section1">
    <w:name w:val="Section 1"/>
    <w:rsid w:val="000830DE"/>
    <w:pPr>
      <w:spacing w:before="240" w:after="40" w:line="300" w:lineRule="exact"/>
    </w:pPr>
    <w:rPr>
      <w:rFonts w:ascii="Arial" w:eastAsia="Times New Roman" w:hAnsi="Arial" w:cs="Times New Roman"/>
      <w:b/>
      <w:szCs w:val="20"/>
      <w:lang w:eastAsia="en-GB"/>
    </w:rPr>
  </w:style>
  <w:style w:type="paragraph" w:customStyle="1" w:styleId="Notespbef">
    <w:name w:val="Note (sp bef)"/>
    <w:basedOn w:val="Section"/>
    <w:rsid w:val="000830DE"/>
    <w:rPr>
      <w:rFonts w:ascii="Courier" w:hAnsi="Courier"/>
      <w:color w:val="FF0000"/>
    </w:rPr>
  </w:style>
  <w:style w:type="paragraph" w:customStyle="1" w:styleId="Issuesheading">
    <w:name w:val="Issues heading"/>
    <w:basedOn w:val="Notespbef"/>
    <w:rsid w:val="000830DE"/>
    <w:pPr>
      <w:pBdr>
        <w:top w:val="single" w:sz="4" w:space="1" w:color="FF0000"/>
      </w:pBdr>
      <w:spacing w:before="600"/>
    </w:pPr>
    <w:rPr>
      <w:b/>
    </w:rPr>
  </w:style>
  <w:style w:type="paragraph" w:customStyle="1" w:styleId="Issuetext">
    <w:name w:val="Issue text"/>
    <w:basedOn w:val="Helptext"/>
    <w:rsid w:val="000830DE"/>
    <w:pPr>
      <w:ind w:left="0" w:hanging="426"/>
    </w:pPr>
    <w:rPr>
      <w:rFonts w:ascii="Courier" w:hAnsi="Courier"/>
      <w:color w:val="FF0000"/>
    </w:rPr>
  </w:style>
  <w:style w:type="character" w:customStyle="1" w:styleId="ManualdefinedtermAltD">
    <w:name w:val="Manual defined term (Alt+D)"/>
    <w:rsid w:val="000830DE"/>
    <w:rPr>
      <w:i/>
      <w:color w:val="0000FF"/>
    </w:rPr>
  </w:style>
  <w:style w:type="paragraph" w:customStyle="1" w:styleId="TextGuidanceAltGT">
    <w:name w:val="Text/Guidance (Alt+GT)"/>
    <w:basedOn w:val="Normal"/>
    <w:next w:val="Normal"/>
    <w:rsid w:val="000830DE"/>
    <w:pPr>
      <w:tabs>
        <w:tab w:val="left" w:pos="1247"/>
        <w:tab w:val="left" w:pos="1701"/>
        <w:tab w:val="left" w:pos="2098"/>
        <w:tab w:val="left" w:pos="2495"/>
      </w:tabs>
      <w:spacing w:after="240" w:line="240" w:lineRule="auto"/>
    </w:pPr>
    <w:rPr>
      <w:rFonts w:ascii="Arial" w:eastAsia="Times New Roman" w:hAnsi="Arial" w:cs="Times New Roman"/>
      <w:sz w:val="20"/>
      <w:szCs w:val="20"/>
      <w:lang w:eastAsia="en-GB"/>
    </w:rPr>
  </w:style>
  <w:style w:type="paragraph" w:styleId="BodyTextIndent2">
    <w:name w:val="Body Text Indent 2"/>
    <w:basedOn w:val="Normal"/>
    <w:link w:val="BodyTextIndent2Char"/>
    <w:rsid w:val="000830DE"/>
    <w:pPr>
      <w:tabs>
        <w:tab w:val="left" w:pos="284"/>
      </w:tabs>
      <w:spacing w:before="80" w:after="20" w:line="260" w:lineRule="exact"/>
      <w:ind w:hanging="426"/>
    </w:pPr>
    <w:rPr>
      <w:rFonts w:ascii="Arial" w:eastAsia="Times New Roman" w:hAnsi="Arial" w:cs="Times New Roman"/>
      <w:sz w:val="20"/>
      <w:szCs w:val="20"/>
      <w:lang w:eastAsia="en-GB"/>
    </w:rPr>
  </w:style>
  <w:style w:type="character" w:customStyle="1" w:styleId="BodyTextIndent2Char">
    <w:name w:val="Body Text Indent 2 Char"/>
    <w:basedOn w:val="DefaultParagraphFont"/>
    <w:link w:val="BodyTextIndent2"/>
    <w:rsid w:val="000830DE"/>
    <w:rPr>
      <w:rFonts w:ascii="Arial" w:eastAsia="Times New Roman" w:hAnsi="Arial" w:cs="Times New Roman"/>
      <w:sz w:val="20"/>
      <w:szCs w:val="20"/>
      <w:lang w:eastAsia="en-GB"/>
    </w:rPr>
  </w:style>
  <w:style w:type="paragraph" w:styleId="BodyTextIndent">
    <w:name w:val="Body Text Indent"/>
    <w:basedOn w:val="Normal"/>
    <w:link w:val="BodyTextIndentChar"/>
    <w:rsid w:val="000830DE"/>
    <w:pPr>
      <w:spacing w:after="0" w:line="360" w:lineRule="auto"/>
      <w:ind w:left="720"/>
    </w:pPr>
    <w:rPr>
      <w:rFonts w:ascii="Arial" w:eastAsia="Times New Roman" w:hAnsi="Arial" w:cs="Times New Roman"/>
      <w:sz w:val="24"/>
      <w:szCs w:val="20"/>
      <w:lang w:eastAsia="en-GB"/>
    </w:rPr>
  </w:style>
  <w:style w:type="character" w:customStyle="1" w:styleId="BodyTextIndentChar">
    <w:name w:val="Body Text Indent Char"/>
    <w:basedOn w:val="DefaultParagraphFont"/>
    <w:link w:val="BodyTextIndent"/>
    <w:rsid w:val="000830DE"/>
    <w:rPr>
      <w:rFonts w:ascii="Arial" w:eastAsia="Times New Roman" w:hAnsi="Arial" w:cs="Times New Roman"/>
      <w:sz w:val="24"/>
      <w:szCs w:val="20"/>
      <w:lang w:eastAsia="en-GB"/>
    </w:rPr>
  </w:style>
  <w:style w:type="paragraph" w:styleId="MacroText">
    <w:name w:val="macro"/>
    <w:link w:val="MacroTextChar"/>
    <w:semiHidden/>
    <w:rsid w:val="000830DE"/>
    <w:pPr>
      <w:tabs>
        <w:tab w:val="left" w:pos="480"/>
        <w:tab w:val="left" w:pos="960"/>
        <w:tab w:val="left" w:pos="1440"/>
        <w:tab w:val="left" w:pos="1920"/>
        <w:tab w:val="left" w:pos="2400"/>
        <w:tab w:val="left" w:pos="2880"/>
        <w:tab w:val="left" w:pos="3360"/>
        <w:tab w:val="left" w:pos="3840"/>
        <w:tab w:val="left" w:pos="4320"/>
      </w:tabs>
      <w:spacing w:after="0" w:line="240" w:lineRule="auto"/>
    </w:pPr>
    <w:rPr>
      <w:rFonts w:ascii="Courier New" w:eastAsia="Times New Roman" w:hAnsi="Courier New" w:cs="Times New Roman"/>
      <w:sz w:val="20"/>
      <w:szCs w:val="20"/>
      <w:lang w:eastAsia="en-GB"/>
    </w:rPr>
  </w:style>
  <w:style w:type="character" w:customStyle="1" w:styleId="MacroTextChar">
    <w:name w:val="Macro Text Char"/>
    <w:basedOn w:val="DefaultParagraphFont"/>
    <w:link w:val="MacroText"/>
    <w:semiHidden/>
    <w:rsid w:val="000830DE"/>
    <w:rPr>
      <w:rFonts w:ascii="Courier New" w:eastAsia="Times New Roman" w:hAnsi="Courier New" w:cs="Times New Roman"/>
      <w:sz w:val="20"/>
      <w:szCs w:val="20"/>
      <w:lang w:eastAsia="en-GB"/>
    </w:rPr>
  </w:style>
  <w:style w:type="paragraph" w:styleId="BodyText3">
    <w:name w:val="Body Text 3"/>
    <w:basedOn w:val="Normal"/>
    <w:link w:val="BodyText3Char"/>
    <w:rsid w:val="000830DE"/>
    <w:pPr>
      <w:spacing w:after="0" w:line="240" w:lineRule="auto"/>
    </w:pPr>
    <w:rPr>
      <w:rFonts w:ascii="Arial" w:eastAsia="Times New Roman" w:hAnsi="Arial" w:cs="Times New Roman"/>
      <w:i/>
      <w:color w:val="FF00FF"/>
      <w:sz w:val="20"/>
      <w:szCs w:val="20"/>
      <w:lang w:eastAsia="en-GB"/>
    </w:rPr>
  </w:style>
  <w:style w:type="character" w:customStyle="1" w:styleId="BodyText3Char">
    <w:name w:val="Body Text 3 Char"/>
    <w:basedOn w:val="DefaultParagraphFont"/>
    <w:link w:val="BodyText3"/>
    <w:rsid w:val="000830DE"/>
    <w:rPr>
      <w:rFonts w:ascii="Arial" w:eastAsia="Times New Roman" w:hAnsi="Arial" w:cs="Times New Roman"/>
      <w:i/>
      <w:color w:val="FF00FF"/>
      <w:sz w:val="20"/>
      <w:szCs w:val="20"/>
      <w:lang w:eastAsia="en-GB"/>
    </w:rPr>
  </w:style>
  <w:style w:type="paragraph" w:customStyle="1" w:styleId="QuestionnoteCharChar">
    <w:name w:val="Question note Char Char"/>
    <w:basedOn w:val="Normal"/>
    <w:rsid w:val="000830DE"/>
    <w:pPr>
      <w:tabs>
        <w:tab w:val="right" w:pos="-142"/>
      </w:tabs>
      <w:spacing w:after="40" w:line="240" w:lineRule="exact"/>
      <w:ind w:right="731"/>
      <w:outlineLvl w:val="0"/>
    </w:pPr>
    <w:rPr>
      <w:rFonts w:ascii="Arial" w:eastAsia="Times New Roman" w:hAnsi="Arial" w:cs="Times New Roman"/>
      <w:b/>
      <w:sz w:val="18"/>
      <w:szCs w:val="24"/>
      <w:lang w:eastAsia="en-GB"/>
    </w:rPr>
  </w:style>
  <w:style w:type="paragraph" w:customStyle="1" w:styleId="Questionsection3">
    <w:name w:val="Question section 3"/>
    <w:basedOn w:val="Question"/>
    <w:rsid w:val="000830DE"/>
    <w:pPr>
      <w:ind w:right="1701"/>
    </w:pPr>
    <w:rPr>
      <w:b/>
    </w:rPr>
  </w:style>
  <w:style w:type="paragraph" w:styleId="BalloonText">
    <w:name w:val="Balloon Text"/>
    <w:basedOn w:val="Normal"/>
    <w:link w:val="BalloonTextChar"/>
    <w:semiHidden/>
    <w:rsid w:val="000830DE"/>
    <w:pPr>
      <w:spacing w:before="80" w:after="0" w:line="260" w:lineRule="exact"/>
    </w:pPr>
    <w:rPr>
      <w:rFonts w:ascii="Tahoma" w:eastAsia="Times New Roman" w:hAnsi="Tahoma" w:cs="Tahoma"/>
      <w:sz w:val="16"/>
      <w:szCs w:val="16"/>
      <w:lang w:eastAsia="en-GB"/>
    </w:rPr>
  </w:style>
  <w:style w:type="character" w:customStyle="1" w:styleId="BalloonTextChar">
    <w:name w:val="Balloon Text Char"/>
    <w:basedOn w:val="DefaultParagraphFont"/>
    <w:link w:val="BalloonText"/>
    <w:semiHidden/>
    <w:rsid w:val="000830DE"/>
    <w:rPr>
      <w:rFonts w:ascii="Tahoma" w:eastAsia="Times New Roman" w:hAnsi="Tahoma" w:cs="Tahoma"/>
      <w:sz w:val="16"/>
      <w:szCs w:val="16"/>
      <w:lang w:eastAsia="en-GB"/>
    </w:rPr>
  </w:style>
  <w:style w:type="paragraph" w:customStyle="1" w:styleId="QuestionnoteCharCharChar1">
    <w:name w:val="Question note Char Char Char1"/>
    <w:basedOn w:val="Normal"/>
    <w:link w:val="QuestionnoteCharCharChar1Char"/>
    <w:rsid w:val="000830DE"/>
    <w:pPr>
      <w:tabs>
        <w:tab w:val="right" w:pos="-142"/>
      </w:tabs>
      <w:spacing w:after="40" w:line="240" w:lineRule="exact"/>
      <w:ind w:right="731"/>
      <w:outlineLvl w:val="0"/>
    </w:pPr>
    <w:rPr>
      <w:rFonts w:ascii="Arial" w:eastAsia="Times New Roman" w:hAnsi="Arial" w:cs="Times New Roman"/>
      <w:b/>
      <w:sz w:val="18"/>
      <w:szCs w:val="20"/>
      <w:lang w:eastAsia="en-GB"/>
    </w:rPr>
  </w:style>
  <w:style w:type="character" w:customStyle="1" w:styleId="QuestionnoteCharCharChar1Char">
    <w:name w:val="Question note Char Char Char1 Char"/>
    <w:link w:val="QuestionnoteCharCharChar1"/>
    <w:rsid w:val="000830DE"/>
    <w:rPr>
      <w:rFonts w:ascii="Arial" w:eastAsia="Times New Roman" w:hAnsi="Arial" w:cs="Times New Roman"/>
      <w:b/>
      <w:sz w:val="18"/>
      <w:szCs w:val="20"/>
      <w:lang w:eastAsia="en-GB"/>
    </w:rPr>
  </w:style>
  <w:style w:type="character" w:customStyle="1" w:styleId="QuestionnoteCharCharCharChar1">
    <w:name w:val="Question note Char Char Char Char1"/>
    <w:rsid w:val="000830DE"/>
    <w:rPr>
      <w:rFonts w:ascii="Arial" w:hAnsi="Arial"/>
      <w:b/>
      <w:sz w:val="18"/>
      <w:szCs w:val="24"/>
      <w:lang w:val="en-GB" w:eastAsia="en-GB" w:bidi="ar-SA"/>
    </w:rPr>
  </w:style>
  <w:style w:type="character" w:customStyle="1" w:styleId="QuestionnoteCharCharChar1CharChar">
    <w:name w:val="Question note Char Char Char1 Char Char"/>
    <w:rsid w:val="000830DE"/>
    <w:rPr>
      <w:rFonts w:ascii="Arial" w:hAnsi="Arial"/>
      <w:b/>
      <w:sz w:val="18"/>
      <w:szCs w:val="24"/>
      <w:lang w:val="en-GB" w:eastAsia="en-GB" w:bidi="ar-SA"/>
    </w:rPr>
  </w:style>
  <w:style w:type="character" w:styleId="CommentReference">
    <w:name w:val="annotation reference"/>
    <w:uiPriority w:val="99"/>
    <w:semiHidden/>
    <w:rsid w:val="000830DE"/>
    <w:rPr>
      <w:sz w:val="16"/>
      <w:szCs w:val="16"/>
    </w:rPr>
  </w:style>
  <w:style w:type="paragraph" w:styleId="CommentText">
    <w:name w:val="annotation text"/>
    <w:basedOn w:val="Normal"/>
    <w:link w:val="CommentTextChar"/>
    <w:uiPriority w:val="99"/>
    <w:semiHidden/>
    <w:rsid w:val="000830DE"/>
    <w:pPr>
      <w:spacing w:before="80" w:after="0" w:line="260" w:lineRule="exact"/>
    </w:pPr>
    <w:rPr>
      <w:rFonts w:ascii="Arial" w:eastAsia="Times New Roman" w:hAnsi="Arial" w:cs="Times New Roman"/>
      <w:sz w:val="20"/>
      <w:szCs w:val="20"/>
      <w:lang w:eastAsia="en-GB"/>
    </w:rPr>
  </w:style>
  <w:style w:type="character" w:customStyle="1" w:styleId="CommentTextChar">
    <w:name w:val="Comment Text Char"/>
    <w:basedOn w:val="DefaultParagraphFont"/>
    <w:link w:val="CommentText"/>
    <w:uiPriority w:val="99"/>
    <w:semiHidden/>
    <w:rsid w:val="000830DE"/>
    <w:rPr>
      <w:rFonts w:ascii="Arial" w:eastAsia="Times New Roman" w:hAnsi="Arial" w:cs="Times New Roman"/>
      <w:sz w:val="20"/>
      <w:szCs w:val="20"/>
      <w:lang w:eastAsia="en-GB"/>
    </w:rPr>
  </w:style>
  <w:style w:type="paragraph" w:styleId="CommentSubject">
    <w:name w:val="annotation subject"/>
    <w:basedOn w:val="CommentText"/>
    <w:next w:val="CommentText"/>
    <w:link w:val="CommentSubjectChar"/>
    <w:semiHidden/>
    <w:rsid w:val="000830DE"/>
    <w:rPr>
      <w:b/>
      <w:bCs/>
    </w:rPr>
  </w:style>
  <w:style w:type="character" w:customStyle="1" w:styleId="CommentSubjectChar">
    <w:name w:val="Comment Subject Char"/>
    <w:basedOn w:val="CommentTextChar"/>
    <w:link w:val="CommentSubject"/>
    <w:semiHidden/>
    <w:rsid w:val="000830DE"/>
    <w:rPr>
      <w:rFonts w:ascii="Arial" w:eastAsia="Times New Roman" w:hAnsi="Arial" w:cs="Times New Roman"/>
      <w:b/>
      <w:bCs/>
      <w:sz w:val="20"/>
      <w:szCs w:val="20"/>
      <w:lang w:eastAsia="en-GB"/>
    </w:rPr>
  </w:style>
  <w:style w:type="paragraph" w:customStyle="1" w:styleId="CharCharCharCharCharCharCharCharCharCharCharCharCharCharChar">
    <w:name w:val="Char Char Char Char Char Char Char Char Char Char Char Char Char Char Char"/>
    <w:basedOn w:val="Normal"/>
    <w:rsid w:val="000830DE"/>
    <w:pPr>
      <w:spacing w:after="160" w:line="240" w:lineRule="exact"/>
    </w:pPr>
    <w:rPr>
      <w:rFonts w:ascii="Arial" w:eastAsia="Times New Roman" w:hAnsi="Arial" w:cs="Times New Roman"/>
      <w:sz w:val="20"/>
      <w:szCs w:val="20"/>
      <w:lang w:val="en-US"/>
    </w:rPr>
  </w:style>
  <w:style w:type="paragraph" w:customStyle="1" w:styleId="Number">
    <w:name w:val="Number"/>
    <w:basedOn w:val="Normal"/>
    <w:rsid w:val="000830DE"/>
    <w:pPr>
      <w:tabs>
        <w:tab w:val="right" w:pos="585"/>
      </w:tabs>
      <w:spacing w:before="60" w:after="60" w:line="240" w:lineRule="auto"/>
    </w:pPr>
    <w:rPr>
      <w:rFonts w:ascii="Arial" w:eastAsia="Times New Roman" w:hAnsi="Arial" w:cs="Times New Roman"/>
      <w:b/>
      <w:color w:val="000000"/>
      <w:sz w:val="18"/>
      <w:szCs w:val="20"/>
    </w:rPr>
  </w:style>
  <w:style w:type="paragraph" w:customStyle="1" w:styleId="QsyesnoChar">
    <w:name w:val="Qs yes/no Char"/>
    <w:basedOn w:val="Answer"/>
    <w:rsid w:val="000830DE"/>
    <w:pPr>
      <w:tabs>
        <w:tab w:val="left" w:pos="851"/>
      </w:tabs>
      <w:spacing w:after="20"/>
    </w:pPr>
  </w:style>
  <w:style w:type="paragraph" w:customStyle="1" w:styleId="CharCharCharCharCharCharCharCharCharCharCharCharCharCharChar0">
    <w:name w:val="Char Char Char Char Char Char Char Char Char Char Char Char Char Char Char0"/>
    <w:basedOn w:val="Normal"/>
    <w:rsid w:val="00E47476"/>
    <w:pPr>
      <w:spacing w:after="160" w:line="240" w:lineRule="exact"/>
    </w:pPr>
    <w:rPr>
      <w:rFonts w:ascii="Arial" w:eastAsia="Times New Roman" w:hAnsi="Arial" w:cs="Times New Roman"/>
      <w:sz w:val="20"/>
      <w:szCs w:val="20"/>
      <w:lang w:val="en-US"/>
    </w:rPr>
  </w:style>
  <w:style w:type="paragraph" w:styleId="ListParagraph">
    <w:name w:val="List Paragraph"/>
    <w:basedOn w:val="Normal"/>
    <w:uiPriority w:val="34"/>
    <w:qFormat/>
    <w:rsid w:val="00E47476"/>
    <w:pPr>
      <w:ind w:left="720"/>
      <w:contextualSpacing/>
    </w:pPr>
  </w:style>
  <w:style w:type="paragraph" w:customStyle="1" w:styleId="CharCharCharCharCharCharCharCharCharCharCharCharCharCharChar1">
    <w:name w:val="Char Char Char Char Char Char Char Char Char Char Char Char Char Char Char1"/>
    <w:basedOn w:val="Normal"/>
    <w:rsid w:val="00DE6EDB"/>
    <w:pPr>
      <w:spacing w:after="160" w:line="240" w:lineRule="exact"/>
    </w:pPr>
    <w:rPr>
      <w:rFonts w:ascii="Arial" w:eastAsia="Times New Roman" w:hAnsi="Arial" w:cs="Times New Roman"/>
      <w:sz w:val="20"/>
      <w:szCs w:val="20"/>
      <w:lang w:val="en-US"/>
    </w:rPr>
  </w:style>
  <w:style w:type="paragraph" w:customStyle="1" w:styleId="QuestionChar">
    <w:name w:val="Question Char"/>
    <w:basedOn w:val="Heading1"/>
    <w:rsid w:val="00511E6E"/>
    <w:pPr>
      <w:keepNext w:val="0"/>
      <w:keepLines w:val="0"/>
      <w:tabs>
        <w:tab w:val="right" w:pos="-142"/>
        <w:tab w:val="left" w:pos="284"/>
      </w:tabs>
      <w:spacing w:before="180" w:after="40" w:line="220" w:lineRule="exact"/>
      <w:ind w:right="731" w:hanging="567"/>
    </w:pPr>
    <w:rPr>
      <w:rFonts w:ascii="Arial" w:eastAsia="Times New Roman" w:hAnsi="Arial" w:cs="Times New Roman"/>
      <w:b w:val="0"/>
      <w:bCs w:val="0"/>
      <w:color w:val="auto"/>
      <w:sz w:val="18"/>
      <w:szCs w:val="20"/>
      <w:lang w:eastAsia="en-GB"/>
    </w:rPr>
  </w:style>
  <w:style w:type="paragraph" w:customStyle="1" w:styleId="CharCharCharCharCharCharCharCharCharCharCharCharCharCharChar2">
    <w:name w:val="Char Char Char Char Char Char Char Char Char Char Char Char Char Char Char2"/>
    <w:basedOn w:val="Normal"/>
    <w:rsid w:val="00511E6E"/>
    <w:pPr>
      <w:spacing w:after="160" w:line="240" w:lineRule="exact"/>
    </w:pPr>
    <w:rPr>
      <w:rFonts w:ascii="Arial" w:eastAsia="Times New Roman" w:hAnsi="Arial" w:cs="Times New Roman"/>
      <w:sz w:val="20"/>
      <w:szCs w:val="20"/>
      <w:lang w:val="en-US"/>
    </w:rPr>
  </w:style>
  <w:style w:type="character" w:customStyle="1" w:styleId="QsyesnoChar1">
    <w:name w:val="Qs yes/no Char1"/>
    <w:link w:val="Qsyesno"/>
    <w:rsid w:val="00511E6E"/>
    <w:rPr>
      <w:rFonts w:ascii="Arial" w:eastAsia="Times New Roman" w:hAnsi="Arial" w:cs="Times New Roman"/>
      <w:sz w:val="18"/>
      <w:szCs w:val="20"/>
      <w:lang w:eastAsia="en-GB"/>
    </w:rPr>
  </w:style>
  <w:style w:type="character" w:customStyle="1" w:styleId="SectionheadingCharCharCharCharChar">
    <w:name w:val="Section heading Char Char Char Char Char"/>
    <w:link w:val="SectionheadingCharCharCharChar"/>
    <w:locked/>
    <w:rsid w:val="006A57A2"/>
    <w:rPr>
      <w:rFonts w:ascii="Arial" w:hAnsi="Arial" w:cs="Arial"/>
      <w:b/>
      <w:noProof/>
      <w:sz w:val="30"/>
    </w:rPr>
  </w:style>
  <w:style w:type="paragraph" w:customStyle="1" w:styleId="SectionheadingCharCharCharChar">
    <w:name w:val="Section heading Char Char Char Char"/>
    <w:link w:val="SectionheadingCharCharCharCharChar"/>
    <w:rsid w:val="006A57A2"/>
    <w:pPr>
      <w:spacing w:before="240" w:after="0" w:line="380" w:lineRule="exact"/>
    </w:pPr>
    <w:rPr>
      <w:rFonts w:ascii="Arial" w:hAnsi="Arial" w:cs="Arial"/>
      <w:b/>
      <w:noProof/>
      <w:sz w:val="30"/>
    </w:rPr>
  </w:style>
  <w:style w:type="paragraph" w:customStyle="1" w:styleId="CharCharCharCharCharCharCharCharCharCharCharCharCharCharChar3">
    <w:name w:val="Char Char Char Char Char Char Char Char Char Char Char Char Char Char Char3"/>
    <w:basedOn w:val="Normal"/>
    <w:rsid w:val="00605D68"/>
    <w:pPr>
      <w:spacing w:after="160" w:line="240" w:lineRule="exact"/>
    </w:pPr>
    <w:rPr>
      <w:rFonts w:ascii="Arial" w:eastAsia="Times New Roman" w:hAnsi="Arial" w:cs="Times New Roman"/>
      <w:sz w:val="20"/>
      <w:szCs w:val="20"/>
      <w:lang w:val="en-US"/>
    </w:rPr>
  </w:style>
  <w:style w:type="paragraph" w:styleId="Revision">
    <w:name w:val="Revision"/>
    <w:hidden/>
    <w:uiPriority w:val="99"/>
    <w:semiHidden/>
    <w:rsid w:val="00F172E8"/>
    <w:pPr>
      <w:spacing w:after="0" w:line="240" w:lineRule="auto"/>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696925093">
      <w:bodyDiv w:val="1"/>
      <w:marLeft w:val="0"/>
      <w:marRight w:val="0"/>
      <w:marTop w:val="0"/>
      <w:marBottom w:val="0"/>
      <w:divBdr>
        <w:top w:val="none" w:sz="0" w:space="0" w:color="auto"/>
        <w:left w:val="none" w:sz="0" w:space="0" w:color="auto"/>
        <w:bottom w:val="none" w:sz="0" w:space="0" w:color="auto"/>
        <w:right w:val="none" w:sz="0" w:space="0" w:color="auto"/>
      </w:divBdr>
    </w:div>
    <w:div w:id="725690083">
      <w:bodyDiv w:val="1"/>
      <w:marLeft w:val="0"/>
      <w:marRight w:val="0"/>
      <w:marTop w:val="0"/>
      <w:marBottom w:val="0"/>
      <w:divBdr>
        <w:top w:val="none" w:sz="0" w:space="0" w:color="auto"/>
        <w:left w:val="none" w:sz="0" w:space="0" w:color="auto"/>
        <w:bottom w:val="none" w:sz="0" w:space="0" w:color="auto"/>
        <w:right w:val="none" w:sz="0" w:space="0" w:color="auto"/>
      </w:divBdr>
    </w:div>
    <w:div w:id="973411423">
      <w:bodyDiv w:val="1"/>
      <w:marLeft w:val="0"/>
      <w:marRight w:val="0"/>
      <w:marTop w:val="0"/>
      <w:marBottom w:val="0"/>
      <w:divBdr>
        <w:top w:val="none" w:sz="0" w:space="0" w:color="auto"/>
        <w:left w:val="none" w:sz="0" w:space="0" w:color="auto"/>
        <w:bottom w:val="none" w:sz="0" w:space="0" w:color="auto"/>
        <w:right w:val="none" w:sz="0" w:space="0" w:color="auto"/>
      </w:divBdr>
    </w:div>
    <w:div w:id="1525705804">
      <w:bodyDiv w:val="1"/>
      <w:marLeft w:val="0"/>
      <w:marRight w:val="0"/>
      <w:marTop w:val="0"/>
      <w:marBottom w:val="0"/>
      <w:divBdr>
        <w:top w:val="none" w:sz="0" w:space="0" w:color="auto"/>
        <w:left w:val="none" w:sz="0" w:space="0" w:color="auto"/>
        <w:bottom w:val="none" w:sz="0" w:space="0" w:color="auto"/>
        <w:right w:val="none" w:sz="0" w:space="0" w:color="auto"/>
      </w:divBdr>
    </w:div>
    <w:div w:id="1845243647">
      <w:bodyDiv w:val="1"/>
      <w:marLeft w:val="0"/>
      <w:marRight w:val="0"/>
      <w:marTop w:val="0"/>
      <w:marBottom w:val="0"/>
      <w:divBdr>
        <w:top w:val="none" w:sz="0" w:space="0" w:color="auto"/>
        <w:left w:val="none" w:sz="0" w:space="0" w:color="auto"/>
        <w:bottom w:val="none" w:sz="0" w:space="0" w:color="auto"/>
        <w:right w:val="none" w:sz="0" w:space="0" w:color="auto"/>
      </w:divBdr>
    </w:div>
    <w:div w:id="198838925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png"/><Relationship Id="rId18" Type="http://schemas.openxmlformats.org/officeDocument/2006/relationships/footer" Target="footer1.xml"/><Relationship Id="rId26" Type="http://schemas.openxmlformats.org/officeDocument/2006/relationships/header" Target="header7.xml"/><Relationship Id="rId3" Type="http://schemas.openxmlformats.org/officeDocument/2006/relationships/customXml" Target="../customXml/item3.xml"/><Relationship Id="rId21" Type="http://schemas.openxmlformats.org/officeDocument/2006/relationships/header" Target="header4.xml"/><Relationship Id="rId34" Type="http://schemas.openxmlformats.org/officeDocument/2006/relationships/fontTable" Target="fontTable.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2.xml"/><Relationship Id="rId25" Type="http://schemas.openxmlformats.org/officeDocument/2006/relationships/footer" Target="footer4.xml"/><Relationship Id="rId33" Type="http://schemas.openxmlformats.org/officeDocument/2006/relationships/hyperlink" Target="http://www.fca.org.uk/privacy" TargetMode="Externa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footer" Target="footer2.xml"/><Relationship Id="rId29" Type="http://schemas.openxmlformats.org/officeDocument/2006/relationships/hyperlink" Target="https://www.handbook.fca.org.uk/handbook/glossary/G3503f.html?filter-title=smf" TargetMode="Externa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eader" Target="header6.xml"/><Relationship Id="rId32" Type="http://schemas.openxmlformats.org/officeDocument/2006/relationships/header" Target="header12.xml"/><Relationship Id="rId5" Type="http://schemas.openxmlformats.org/officeDocument/2006/relationships/customXml" Target="../customXml/item5.xml"/><Relationship Id="rId15" Type="http://schemas.openxmlformats.org/officeDocument/2006/relationships/hyperlink" Target="http://www.fca.org.uk/privacy" TargetMode="External"/><Relationship Id="rId23" Type="http://schemas.openxmlformats.org/officeDocument/2006/relationships/footer" Target="footer3.xml"/><Relationship Id="rId28" Type="http://schemas.openxmlformats.org/officeDocument/2006/relationships/header" Target="header9.xml"/><Relationship Id="rId10" Type="http://schemas.openxmlformats.org/officeDocument/2006/relationships/webSettings" Target="webSettings.xml"/><Relationship Id="rId19" Type="http://schemas.openxmlformats.org/officeDocument/2006/relationships/header" Target="header3.xml"/><Relationship Id="rId31" Type="http://schemas.openxmlformats.org/officeDocument/2006/relationships/header" Target="header11.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http://www.fca.org.uk/privacy" TargetMode="External"/><Relationship Id="rId22" Type="http://schemas.openxmlformats.org/officeDocument/2006/relationships/header" Target="header5.xml"/><Relationship Id="rId27" Type="http://schemas.openxmlformats.org/officeDocument/2006/relationships/header" Target="header8.xml"/><Relationship Id="rId30" Type="http://schemas.openxmlformats.org/officeDocument/2006/relationships/header" Target="header10.xml"/><Relationship Id="rId35" Type="http://schemas.openxmlformats.org/officeDocument/2006/relationships/theme" Target="theme/theme1.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p:properties xmlns:p="http://schemas.microsoft.com/office/2006/metadata/properties" xmlns:xsi="http://www.w3.org/2001/XMLSchema-instance" xmlns:pc="http://schemas.microsoft.com/office/infopath/2007/PartnerControls">
  <documentManagement>
    <fca_retention_trg_date xmlns="http://schemas.microsoft.com/sharepoint/v3" xsi:nil="true"/>
    <fca_mig_source xmlns="http://schemas.microsoft.com/sharepoint/v3">LiveLink</fca_mig_source>
    <fca_mig_partial_path xmlns="http://schemas.microsoft.com/sharepoint/v3">Wholesale/Departmental Administration/Local Procedures and Guidance/1. Application Forms</fca_mig_partial_path>
    <fca_livelink_obj_id xmlns="http://schemas.microsoft.com/sharepoint/v3">26536106</fca_livelink_obj_id>
    <fca_livelink_description xmlns="http://schemas.microsoft.com/sharepoint/v3" xsi:nil="true"/>
    <fca_livelink_recstatus xmlns="http://schemas.microsoft.com/sharepoint/v3" xsi:nil="true"/>
    <fca_mig_full_path xmlns="http://schemas.microsoft.com/sharepoint/v3">Administration/Conduct Business Unit/Authorisations Division/Wholesale/Departmental Administration/Local Procedures and Guidance/1. Application Forms</fca_mig_full_path>
    <fca_mig_date xmlns="http://schemas.microsoft.com/sharepoint/v3">2021-05-17T13:00:52+00:00</fca_mig_date>
    <fca_livelink_recstatus_date xmlns="http://schemas.microsoft.com/sharepoint/v3" xsi:nil="true"/>
    <i7382953a7c14d49b483126af46f0dd6 xmlns="964f0a7c-bcf0-4337-b577-3747e0a5c4bc">
      <Terms xmlns="http://schemas.microsoft.com/office/infopath/2007/PartnerControls">
        <TermInfo xmlns="http://schemas.microsoft.com/office/infopath/2007/PartnerControls">
          <TermName xmlns="http://schemas.microsoft.com/office/infopath/2007/PartnerControls">Administrative</TermName>
          <TermId xmlns="http://schemas.microsoft.com/office/infopath/2007/PartnerControls">c0a6a800-ee19-465d-995e-3864540afe03</TermId>
        </TermInfo>
      </Terms>
    </i7382953a7c14d49b483126af46f0dd6>
    <_dlc_DocId xmlns="964f0a7c-bcf0-4337-b577-3747e0a5c4bc">LLMIGRATION-a9051b3672-26536106</_dlc_DocId>
    <TaxCatchAll xmlns="964f0a7c-bcf0-4337-b577-3747e0a5c4bc">
      <Value>62</Value>
      <Value>3</Value>
      <Value>106</Value>
      <Value>45</Value>
    </TaxCatchAll>
    <j863df97efa040da9c8165feb4e31e75 xmlns="964f0a7c-bcf0-4337-b577-3747e0a5c4bc">
      <Terms xmlns="http://schemas.microsoft.com/office/infopath/2007/PartnerControls">
        <TermInfo xmlns="http://schemas.microsoft.com/office/infopath/2007/PartnerControls">
          <TermName xmlns="http://schemas.microsoft.com/office/infopath/2007/PartnerControls">Public</TermName>
          <TermId xmlns="http://schemas.microsoft.com/office/infopath/2007/PartnerControls">e78d89c8-b243-4702-b4cb-4716b55b2df1</TermId>
        </TermInfo>
      </Terms>
    </j863df97efa040da9c8165feb4e31e75>
    <_dlc_DocIdUrl xmlns="964f0a7c-bcf0-4337-b577-3747e0a5c4bc">
      <Url>https://thefca.sharepoint.com/sites/ArcConBusUni/_layouts/15/DocIdRedir.aspx?ID=LLMIGRATION-a9051b3672-26536106</Url>
      <Description>LLMIGRATION-a9051b3672-26536106</Description>
    </_dlc_DocIdUrl>
    <Is_FirstChKInDone xmlns="http://schemas.microsoft.com/sharepoint/v3">Yes</Is_FirstChKInDone>
    <fca_mig_stage_2 xmlns="964f0a7c-bcf0-4337-b577-3747e0a5c4bc" xsi:nil="true"/>
    <fca_prop_ret_label xmlns="http://schemas.microsoft.com/sharepoint/v3" xsi:nil="true"/>
    <e010124b8a5f4fcaadce545be390ec64 xmlns="964f0a7c-bcf0-4337-b577-3747e0a5c4bc">
      <Terms xmlns="http://schemas.microsoft.com/office/infopath/2007/PartnerControls">
        <TermInfo xmlns="http://schemas.microsoft.com/office/infopath/2007/PartnerControls">
          <TermName xmlns="http://schemas.microsoft.com/office/infopath/2007/PartnerControls">Form</TermName>
          <TermId xmlns="http://schemas.microsoft.com/office/infopath/2007/PartnerControls">cd17caef-2710-46b2-9ac0-ce551f7293c3</TermId>
        </TermInfo>
      </Terms>
    </e010124b8a5f4fcaadce545be390ec64>
    <fca_livelink_local_metadata xmlns="964f0a7c-bcf0-4337-b577-3747e0a5c4bc">{}</fca_livelink_local_metadata>
    <fca_livelink_accessed_date xmlns="http://schemas.microsoft.com/sharepoint/v3">2020-11-12T14:26:28+00:00</fca_livelink_accessed_date>
    <fca_mig_stage xmlns="964f0a7c-bcf0-4337-b577-3747e0a5c4bc" xsi:nil="true"/>
    <id42ed27a91f471db5fabca6a1153016 xmlns="964f0a7c-bcf0-4337-b577-3747e0a5c4bc">
      <Terms xmlns="http://schemas.microsoft.com/office/infopath/2007/PartnerControls">
        <TermInfo xmlns="http://schemas.microsoft.com/office/infopath/2007/PartnerControls">
          <TermName xmlns="http://schemas.microsoft.com/office/infopath/2007/PartnerControls">Payment Services</TermName>
          <TermId xmlns="http://schemas.microsoft.com/office/infopath/2007/PartnerControls">824138ac-f97f-41bb-a530-fcf69e93223e</TermId>
        </TermInfo>
      </Terms>
    </id42ed27a91f471db5fabca6a1153016>
    <_dlc_DocIdPersistId xmlns="964f0a7c-bcf0-4337-b577-3747e0a5c4bc">false</_dlc_DocIdPersistId>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SharedContentType xmlns="Microsoft.SharePoint.Taxonomy.ContentTypeSync" SourceId="141bad0b-5ec6-4ecd-811e-f9d8ff358b9c" ContentTypeId="0x0101005A9549D9A06FAF49B2796176C16A6E111817" PreviousValue="false"/>
</file>

<file path=customXml/item5.xml><?xml version="1.0" encoding="utf-8"?>
<ct:contentTypeSchema xmlns:ct="http://schemas.microsoft.com/office/2006/metadata/contentType" xmlns:ma="http://schemas.microsoft.com/office/2006/metadata/properties/metaAttributes" ct:_="" ma:_="" ma:contentTypeName="Authorisations Forms Document" ma:contentTypeID="0x0101005A9549D9A06FAF49B2796176C16A6E1118170085A669AD229CF3499FEE9BA5271AF5E8" ma:contentTypeVersion="53" ma:contentTypeDescription="Authorisations Forms Document" ma:contentTypeScope="" ma:versionID="d41d46cf54a93bf4819b88b21c7935ac">
  <xsd:schema xmlns:xsd="http://www.w3.org/2001/XMLSchema" xmlns:xs="http://www.w3.org/2001/XMLSchema" xmlns:p="http://schemas.microsoft.com/office/2006/metadata/properties" xmlns:ns1="http://schemas.microsoft.com/sharepoint/v3" xmlns:ns2="964f0a7c-bcf0-4337-b577-3747e0a5c4bc" targetNamespace="http://schemas.microsoft.com/office/2006/metadata/properties" ma:root="true" ma:fieldsID="f864fa59a1a57f68578d589d61cc5ebe" ns1:_="" ns2:_="">
    <xsd:import namespace="http://schemas.microsoft.com/sharepoint/v3"/>
    <xsd:import namespace="964f0a7c-bcf0-4337-b577-3747e0a5c4bc"/>
    <xsd:element name="properties">
      <xsd:complexType>
        <xsd:sequence>
          <xsd:element name="documentManagement">
            <xsd:complexType>
              <xsd:all>
                <xsd:element ref="ns2:TaxCatchAll" minOccurs="0"/>
                <xsd:element ref="ns2:TaxCatchAllLabel" minOccurs="0"/>
                <xsd:element ref="ns2:j863df97efa040da9c8165feb4e31e75" minOccurs="0"/>
                <xsd:element ref="ns2:i7382953a7c14d49b483126af46f0dd6" minOccurs="0"/>
                <xsd:element ref="ns2:_dlc_DocId" minOccurs="0"/>
                <xsd:element ref="ns2:_dlc_DocIdUrl" minOccurs="0"/>
                <xsd:element ref="ns2:_dlc_DocIdPersistId" minOccurs="0"/>
                <xsd:element ref="ns1:fca_mig_source" minOccurs="0"/>
                <xsd:element ref="ns1:fca_mig_full_path" minOccurs="0"/>
                <xsd:element ref="ns1:fca_mig_partial_path" minOccurs="0"/>
                <xsd:element ref="ns1:fca_livelink_obj_id" minOccurs="0"/>
                <xsd:element ref="ns1:fca_mig_date" minOccurs="0"/>
                <xsd:element ref="ns1:fca_retention_trg_date" minOccurs="0"/>
                <xsd:element ref="ns1:fca_livelink_description" minOccurs="0"/>
                <xsd:element ref="ns1:fca_livelink_recstatus" minOccurs="0"/>
                <xsd:element ref="ns1:fca_livelink_recstatus_date" minOccurs="0"/>
                <xsd:element ref="ns1:Is_FirstChKInDone" minOccurs="0"/>
                <xsd:element ref="ns2:fca_mig_stage_2" minOccurs="0"/>
                <xsd:element ref="ns1:fca_prop_ret_label" minOccurs="0"/>
                <xsd:element ref="ns2:id42ed27a91f471db5fabca6a1153016" minOccurs="0"/>
                <xsd:element ref="ns2:e010124b8a5f4fcaadce545be390ec64" minOccurs="0"/>
                <xsd:element ref="ns2:fca_livelink_local_metadata" minOccurs="0"/>
                <xsd:element ref="ns1:fca_livelink_accessed_date" minOccurs="0"/>
                <xsd:element ref="ns2:fca_mig_stag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fca_mig_source" ma:index="17" nillable="true" ma:displayName="Source" ma:internalName="fca_mig_source">
      <xsd:simpleType>
        <xsd:restriction base="dms:Text"/>
      </xsd:simpleType>
    </xsd:element>
    <xsd:element name="fca_mig_full_path" ma:index="18" nillable="true" ma:displayName="Full Source Path" ma:internalName="fca_mig_full_path">
      <xsd:simpleType>
        <xsd:restriction base="dms:Note">
          <xsd:maxLength value="255"/>
        </xsd:restriction>
      </xsd:simpleType>
    </xsd:element>
    <xsd:element name="fca_mig_partial_path" ma:index="19" nillable="true" ma:displayName="Partial Source Path" ma:internalName="fca_mig_partial_path">
      <xsd:simpleType>
        <xsd:restriction base="dms:Note">
          <xsd:maxLength value="255"/>
        </xsd:restriction>
      </xsd:simpleType>
    </xsd:element>
    <xsd:element name="fca_livelink_obj_id" ma:index="20" nillable="true" ma:displayName="Livelink Object Id" ma:internalName="fca_livelink_obj_id">
      <xsd:simpleType>
        <xsd:restriction base="dms:Text"/>
      </xsd:simpleType>
    </xsd:element>
    <xsd:element name="fca_mig_date" ma:index="21" nillable="true" ma:displayName="Source Migration Date" ma:format="DateOnly" ma:internalName="fca_mig_date">
      <xsd:simpleType>
        <xsd:restriction base="dms:DateTime"/>
      </xsd:simpleType>
    </xsd:element>
    <xsd:element name="fca_retention_trg_date" ma:index="22" nillable="true" ma:displayName="Retention Date" ma:format="DateOnly" ma:internalName="fca_retention_trg_date">
      <xsd:simpleType>
        <xsd:restriction base="dms:DateTime"/>
      </xsd:simpleType>
    </xsd:element>
    <xsd:element name="fca_livelink_description" ma:index="23" nillable="true" ma:displayName="Description(Livelink)" ma:internalName="fca_livelink_description">
      <xsd:simpleType>
        <xsd:restriction base="dms:Note">
          <xsd:maxLength value="255"/>
        </xsd:restriction>
      </xsd:simpleType>
    </xsd:element>
    <xsd:element name="fca_livelink_recstatus" ma:index="24" nillable="true" ma:displayName="Records Status" ma:internalName="fca_livelink_recstatus">
      <xsd:simpleType>
        <xsd:restriction base="dms:Text"/>
      </xsd:simpleType>
    </xsd:element>
    <xsd:element name="fca_livelink_recstatus_date" ma:index="25" nillable="true" ma:displayName="Records Status Date" ma:format="DateOnly" ma:internalName="fca_livelink_recstatus_date">
      <xsd:simpleType>
        <xsd:restriction base="dms:DateTime"/>
      </xsd:simpleType>
    </xsd:element>
    <xsd:element name="Is_FirstChKInDone" ma:index="26" nillable="true" ma:displayName="IsFCDone" ma:default="No" ma:internalName="Is_FirstChKInDone" ma:readOnly="false">
      <xsd:simpleType>
        <xsd:restriction base="dms:Choice">
          <xsd:enumeration value="Yes"/>
          <xsd:enumeration value="No"/>
        </xsd:restriction>
      </xsd:simpleType>
    </xsd:element>
    <xsd:element name="fca_prop_ret_label" ma:index="28" nillable="true" ma:displayName="Proposed Retention Label" ma:internalName="fca_prop_ret_label" ma:readOnly="false">
      <xsd:simpleType>
        <xsd:restriction base="dms:Text"/>
      </xsd:simpleType>
    </xsd:element>
    <xsd:element name="fca_livelink_accessed_date" ma:index="34" nillable="true" ma:displayName="Last Accessed Date" ma:format="DateOnly" ma:internalName="fca_livelink_accessed_dat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964f0a7c-bcf0-4337-b577-3747e0a5c4bc" elementFormDefault="qualified">
    <xsd:import namespace="http://schemas.microsoft.com/office/2006/documentManagement/types"/>
    <xsd:import namespace="http://schemas.microsoft.com/office/infopath/2007/PartnerControls"/>
    <xsd:element name="TaxCatchAll" ma:index="8" nillable="true" ma:displayName="Taxonomy Catch All Column" ma:hidden="true" ma:list="{b2bc18eb-2bbf-4b34-bae5-8d5f28957394}" ma:internalName="TaxCatchAll" ma:showField="CatchAllData" ma:web="d0ae0ee5-2f29-465b-8587-081caf5c8e24">
      <xsd:complexType>
        <xsd:complexContent>
          <xsd:extension base="dms:MultiChoiceLookup">
            <xsd:sequence>
              <xsd:element name="Value" type="dms:Lookup" maxOccurs="unbounded" minOccurs="0" nillable="true"/>
            </xsd:sequence>
          </xsd:extension>
        </xsd:complexContent>
      </xsd:complexType>
    </xsd:element>
    <xsd:element name="TaxCatchAllLabel" ma:index="9" nillable="true" ma:displayName="Taxonomy Catch All Column1" ma:hidden="true" ma:list="{b2bc18eb-2bbf-4b34-bae5-8d5f28957394}" ma:internalName="TaxCatchAllLabel" ma:readOnly="true" ma:showField="CatchAllDataLabel" ma:web="d0ae0ee5-2f29-465b-8587-081caf5c8e24">
      <xsd:complexType>
        <xsd:complexContent>
          <xsd:extension base="dms:MultiChoiceLookup">
            <xsd:sequence>
              <xsd:element name="Value" type="dms:Lookup" maxOccurs="unbounded" minOccurs="0" nillable="true"/>
            </xsd:sequence>
          </xsd:extension>
        </xsd:complexContent>
      </xsd:complexType>
    </xsd:element>
    <xsd:element name="j863df97efa040da9c8165feb4e31e75" ma:index="10" ma:taxonomy="true" ma:internalName="j863df97efa040da9c8165feb4e31e75" ma:taxonomyFieldName="fca_information_classification" ma:displayName="Sensitivity." ma:default="1;#FCA Official|d07129ec-4894-4cda-af0c-a925cb68d6e3" ma:fieldId="{3863df97-efa0-40da-9c81-65feb4e31e75}" ma:sspId="141bad0b-5ec6-4ecd-811e-f9d8ff358b9c" ma:termSetId="1f854455-1460-4e20-9f4d-cbd019a1a236" ma:anchorId="00000000-0000-0000-0000-000000000000" ma:open="false" ma:isKeyword="false">
      <xsd:complexType>
        <xsd:sequence>
          <xsd:element ref="pc:Terms" minOccurs="0" maxOccurs="1"/>
        </xsd:sequence>
      </xsd:complexType>
    </xsd:element>
    <xsd:element name="i7382953a7c14d49b483126af46f0dd6" ma:index="12" nillable="true" ma:taxonomy="true" ma:internalName="i7382953a7c14d49b483126af46f0dd6" ma:taxonomyFieldName="fca_document_purpose" ma:displayName="Document Purpose" ma:readOnly="false" ma:fieldId="{27382953-a7c1-4d49-b483-126af46f0dd6}" ma:taxonomyMulti="true" ma:sspId="141bad0b-5ec6-4ecd-811e-f9d8ff358b9c" ma:termSetId="8643fc3f-c8a3-4ea7-8c0a-a86eca4242b7" ma:anchorId="00000000-0000-0000-0000-000000000000" ma:open="false" ma:isKeyword="false">
      <xsd:complexType>
        <xsd:sequence>
          <xsd:element ref="pc:Terms" minOccurs="0" maxOccurs="1"/>
        </xsd:sequence>
      </xsd:complexType>
    </xsd:element>
    <xsd:element name="_dlc_DocId" ma:index="14" nillable="true" ma:displayName="Document ID Value" ma:description="The value of the document ID assigned to this item." ma:indexed="true" ma:internalName="_dlc_DocId" ma:readOnly="true">
      <xsd:simpleType>
        <xsd:restriction base="dms:Text"/>
      </xsd:simpleType>
    </xsd:element>
    <xsd:element name="_dlc_DocIdUrl" ma:index="1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6" nillable="true" ma:displayName="Persist ID" ma:default="1" ma:description="Keep ID on add." ma:hidden="true" ma:internalName="_dlc_DocIdPersistId" ma:readOnly="true">
      <xsd:simpleType>
        <xsd:restriction base="dms:Boolean"/>
      </xsd:simpleType>
    </xsd:element>
    <xsd:element name="fca_mig_stage_2" ma:index="27" nillable="true" ma:displayName="Migration Stage 2" ma:indexed="true" ma:internalName="fca_mig_stage_2" ma:readOnly="false">
      <xsd:simpleType>
        <xsd:restriction base="dms:Number"/>
      </xsd:simpleType>
    </xsd:element>
    <xsd:element name="id42ed27a91f471db5fabca6a1153016" ma:index="30" nillable="true" ma:taxonomy="true" ma:internalName="id42ed27a91f471db5fabca6a1153016" ma:taxonomyFieldName="fca_application_type" ma:displayName="Application Type" ma:readOnly="false" ma:fieldId="{2d42ed27-a91f-471d-b5fa-bca6a1153016}" ma:sspId="141bad0b-5ec6-4ecd-811e-f9d8ff358b9c" ma:termSetId="847bc563-046e-4c60-9780-e2da02cc5925" ma:anchorId="00000000-0000-0000-0000-000000000000" ma:open="false" ma:isKeyword="false">
      <xsd:complexType>
        <xsd:sequence>
          <xsd:element ref="pc:Terms" minOccurs="0" maxOccurs="1"/>
        </xsd:sequence>
      </xsd:complexType>
    </xsd:element>
    <xsd:element name="e010124b8a5f4fcaadce545be390ec64" ma:index="32" nillable="true" ma:taxonomy="true" ma:internalName="e010124b8a5f4fcaadce545be390ec64" ma:taxonomyFieldName="fca_auth_forms_doc_type" ma:displayName="Auth Forms Document Type" ma:readOnly="false" ma:fieldId="{e010124b-8a5f-4fca-adce-545be390ec64}" ma:sspId="141bad0b-5ec6-4ecd-811e-f9d8ff358b9c" ma:termSetId="bee66263-9d67-43fb-8123-125421115fd7" ma:anchorId="00000000-0000-0000-0000-000000000000" ma:open="false" ma:isKeyword="false">
      <xsd:complexType>
        <xsd:sequence>
          <xsd:element ref="pc:Terms" minOccurs="0" maxOccurs="1"/>
        </xsd:sequence>
      </xsd:complexType>
    </xsd:element>
    <xsd:element name="fca_livelink_local_metadata" ma:index="33" nillable="true" ma:displayName="Local Livelink Metadata" ma:internalName="fca_livelink_local_metadata">
      <xsd:simpleType>
        <xsd:restriction base="dms:Note">
          <xsd:maxLength value="255"/>
        </xsd:restriction>
      </xsd:simpleType>
    </xsd:element>
    <xsd:element name="fca_mig_stage" ma:index="35" nillable="true" ma:displayName="Migration Stage" ma:default="0" ma:internalName="fca_mig_stage" ma:percentage="FALSE">
      <xsd:simpleType>
        <xsd:restriction base="dms:Number"/>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BF4F2F02-1BC4-4E2E-B38C-C2D1A3DEB025}">
  <ds:schemaRefs>
    <ds:schemaRef ds:uri="http://schemas.microsoft.com/office/2006/metadata/properties"/>
    <ds:schemaRef ds:uri="http://schemas.microsoft.com/office/infopath/2007/PartnerControls"/>
    <ds:schemaRef ds:uri="http://schemas.microsoft.com/sharepoint/v3"/>
    <ds:schemaRef ds:uri="964f0a7c-bcf0-4337-b577-3747e0a5c4bc"/>
  </ds:schemaRefs>
</ds:datastoreItem>
</file>

<file path=customXml/itemProps2.xml><?xml version="1.0" encoding="utf-8"?>
<ds:datastoreItem xmlns:ds="http://schemas.openxmlformats.org/officeDocument/2006/customXml" ds:itemID="{2CAAB1C8-25CD-4BC4-8288-CBF5B4FC7A07}">
  <ds:schemaRefs>
    <ds:schemaRef ds:uri="http://schemas.microsoft.com/sharepoint/v3/contenttype/forms"/>
  </ds:schemaRefs>
</ds:datastoreItem>
</file>

<file path=customXml/itemProps3.xml><?xml version="1.0" encoding="utf-8"?>
<ds:datastoreItem xmlns:ds="http://schemas.openxmlformats.org/officeDocument/2006/customXml" ds:itemID="{3323CB87-9DD6-46E6-BA4C-CC014472E5BB}">
  <ds:schemaRefs>
    <ds:schemaRef ds:uri="http://schemas.microsoft.com/sharepoint/events"/>
  </ds:schemaRefs>
</ds:datastoreItem>
</file>

<file path=customXml/itemProps4.xml><?xml version="1.0" encoding="utf-8"?>
<ds:datastoreItem xmlns:ds="http://schemas.openxmlformats.org/officeDocument/2006/customXml" ds:itemID="{772A7783-62C6-4FD0-AC4C-68783CE8F036}">
  <ds:schemaRefs>
    <ds:schemaRef ds:uri="Microsoft.SharePoint.Taxonomy.ContentTypeSync"/>
  </ds:schemaRefs>
</ds:datastoreItem>
</file>

<file path=customXml/itemProps5.xml><?xml version="1.0" encoding="utf-8"?>
<ds:datastoreItem xmlns:ds="http://schemas.openxmlformats.org/officeDocument/2006/customXml" ds:itemID="{FF6499CE-88D4-4F3F-8CFB-905CDB86209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64f0a7c-bcf0-4337-b577-3747e0a5c4b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8CC98E1F-F107-4156-801B-02BBD454BCA9}">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59</TotalTime>
  <Pages>22</Pages>
  <Words>4819</Words>
  <Characters>27470</Characters>
  <Application>Microsoft Office Word</Application>
  <DocSecurity>0</DocSecurity>
  <Lines>228</Lines>
  <Paragraphs>64</Paragraphs>
  <ScaleCrop>false</ScaleCrop>
  <Company>Financial Services Authority</Company>
  <LinksUpToDate>false</LinksUpToDate>
  <CharactersWithSpaces>32225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application-for-a-payment-institution-qualifying-holiding-individual-form</dc:title>
  <dc:creator>Kelly Dulieu</dc:creator>
  <cp:lastModifiedBy>Kelly Dulieu</cp:lastModifiedBy>
  <cp:revision>40</cp:revision>
  <cp:lastPrinted>2017-08-25T11:55:00Z</cp:lastPrinted>
  <dcterms:created xsi:type="dcterms:W3CDTF">2025-03-07T14:38:00Z</dcterms:created>
  <dcterms:modified xsi:type="dcterms:W3CDTF">2025-06-26T12:59:00Z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AIL_MSG_ID1">
    <vt:lpwstr>GEAAO+/T9t20xwno5ESaHK35t4BfcxZXKBdLi5eFvGleLx+pyvnYUnrv6iidzfPD2Rj9BZjv/ZzGG04l
D78zvVCDfOuv0dzcYzGYHRRq5gBdrOZXFq2o1K8T/ImCw8VJqOZSUxIB/fPKoNedP0JXBPGd7A8o
0dFAs1NKR8zYadRpJgwlyRGwe/S2tVtJMpMuXoxRc3copGKB4TYdEHAtVzt6VzSpnHqcUr/x8xyL
RPwHnMGC8mVEEhXu3</vt:lpwstr>
  </property>
  <property fmtid="{D5CDD505-2E9C-101B-9397-08002B2CF9AE}" pid="3" name="MAIL_MSG_ID2">
    <vt:lpwstr>NCKyi0tMxpJ</vt:lpwstr>
  </property>
  <property fmtid="{D5CDD505-2E9C-101B-9397-08002B2CF9AE}" pid="4" name="RESPONSE_SENDER_NAME">
    <vt:lpwstr>gAAAdya76B99d4hLGUR1rQ+8TxTv0GGEPdix</vt:lpwstr>
  </property>
  <property fmtid="{D5CDD505-2E9C-101B-9397-08002B2CF9AE}" pid="5" name="EMAIL_OWNER_ADDRESS">
    <vt:lpwstr>4AAAMz5NUQ6P8J9x1j0SCyjLWfVUHZLdYB1+SHHzoUbSyOXzwugy+Vlpig==</vt:lpwstr>
  </property>
  <property fmtid="{D5CDD505-2E9C-101B-9397-08002B2CF9AE}" pid="6" name="ContentTypeId">
    <vt:lpwstr>0x0101005A9549D9A06FAF49B2796176C16A6E1118170085A669AD229CF3499FEE9BA5271AF5E8</vt:lpwstr>
  </property>
  <property fmtid="{D5CDD505-2E9C-101B-9397-08002B2CF9AE}" pid="7" name="fca_document_purpose">
    <vt:lpwstr>3;#Administrative|c0a6a800-ee19-465d-995e-3864540afe03</vt:lpwstr>
  </property>
  <property fmtid="{D5CDD505-2E9C-101B-9397-08002B2CF9AE}" pid="8" name="fca_information_classification">
    <vt:lpwstr>106;#Public|e78d89c8-b243-4702-b4cb-4716b55b2df1</vt:lpwstr>
  </property>
  <property fmtid="{D5CDD505-2E9C-101B-9397-08002B2CF9AE}" pid="9" name="fca_livelink_local_metadata">
    <vt:lpwstr>{}</vt:lpwstr>
  </property>
  <property fmtid="{D5CDD505-2E9C-101B-9397-08002B2CF9AE}" pid="10" name="fca_livelink_accessed_date">
    <vt:filetime>2020-11-12T14:26:28Z</vt:filetime>
  </property>
  <property fmtid="{D5CDD505-2E9C-101B-9397-08002B2CF9AE}" pid="11" name="l8bdf5901bd84cc9ab354cf74d0d75d8">
    <vt:lpwstr/>
  </property>
  <property fmtid="{D5CDD505-2E9C-101B-9397-08002B2CF9AE}" pid="12" name="k6cffc08cdea4d029f19334431296236">
    <vt:lpwstr/>
  </property>
  <property fmtid="{D5CDD505-2E9C-101B-9397-08002B2CF9AE}" pid="13" name="xd_ProgID">
    <vt:lpwstr/>
  </property>
  <property fmtid="{D5CDD505-2E9C-101B-9397-08002B2CF9AE}" pid="14" name="d10ce44c83b449bc85d6eb5d7135cd58">
    <vt:lpwstr/>
  </property>
  <property fmtid="{D5CDD505-2E9C-101B-9397-08002B2CF9AE}" pid="15" name="ComplianceAssetId">
    <vt:lpwstr/>
  </property>
  <property fmtid="{D5CDD505-2E9C-101B-9397-08002B2CF9AE}" pid="16" name="TemplateUrl">
    <vt:lpwstr/>
  </property>
  <property fmtid="{D5CDD505-2E9C-101B-9397-08002B2CF9AE}" pid="17" name="fca_log_type">
    <vt:lpwstr/>
  </property>
  <property fmtid="{D5CDD505-2E9C-101B-9397-08002B2CF9AE}" pid="18" name="fca_auth_process_doc_type">
    <vt:lpwstr/>
  </property>
  <property fmtid="{D5CDD505-2E9C-101B-9397-08002B2CF9AE}" pid="19" name="_dlc_DocIdItemGuid">
    <vt:lpwstr>e23b4ef8-3687-4a57-964e-ead9c19a33c1</vt:lpwstr>
  </property>
  <property fmtid="{D5CDD505-2E9C-101B-9397-08002B2CF9AE}" pid="20" name="gd10d81d70b4400a8a9e2bd29d324e4c">
    <vt:lpwstr/>
  </property>
  <property fmtid="{D5CDD505-2E9C-101B-9397-08002B2CF9AE}" pid="21" name="_ExtendedDescription">
    <vt:lpwstr/>
  </property>
  <property fmtid="{D5CDD505-2E9C-101B-9397-08002B2CF9AE}" pid="22" name="fca_auth_forms_doc_type">
    <vt:lpwstr>62;#Form|cd17caef-2710-46b2-9ac0-ce551f7293c3</vt:lpwstr>
  </property>
  <property fmtid="{D5CDD505-2E9C-101B-9397-08002B2CF9AE}" pid="23" name="TriggerFlowInfo">
    <vt:lpwstr/>
  </property>
  <property fmtid="{D5CDD505-2E9C-101B-9397-08002B2CF9AE}" pid="24" name="jce717dce39641ca84a076397899af94">
    <vt:lpwstr/>
  </property>
  <property fmtid="{D5CDD505-2E9C-101B-9397-08002B2CF9AE}" pid="25" name="fca_authorisations_area">
    <vt:lpwstr/>
  </property>
  <property fmtid="{D5CDD505-2E9C-101B-9397-08002B2CF9AE}" pid="26" name="xd_Signature">
    <vt:bool>false</vt:bool>
  </property>
  <property fmtid="{D5CDD505-2E9C-101B-9397-08002B2CF9AE}" pid="27" name="fca_application_type">
    <vt:lpwstr>45;#Payment Services|824138ac-f97f-41bb-a530-fcf69e93223e</vt:lpwstr>
  </property>
  <property fmtid="{D5CDD505-2E9C-101B-9397-08002B2CF9AE}" pid="28" name="fca_month_year">
    <vt:lpwstr/>
  </property>
  <property fmtid="{D5CDD505-2E9C-101B-9397-08002B2CF9AE}" pid="29" name="fca_process_famiily">
    <vt:lpwstr/>
  </property>
  <property fmtid="{D5CDD505-2E9C-101B-9397-08002B2CF9AE}" pid="30" name="ClassificationContentMarkingHeaderShapeIds">
    <vt:lpwstr>1,2,4,5,9,10,14,15,16</vt:lpwstr>
  </property>
  <property fmtid="{D5CDD505-2E9C-101B-9397-08002B2CF9AE}" pid="31" name="ClassificationContentMarkingHeaderFontProps">
    <vt:lpwstr>#000000,10,Calibri</vt:lpwstr>
  </property>
  <property fmtid="{D5CDD505-2E9C-101B-9397-08002B2CF9AE}" pid="32" name="ClassificationContentMarkingHeaderText">
    <vt:lpwstr>FCA Public</vt:lpwstr>
  </property>
  <property fmtid="{D5CDD505-2E9C-101B-9397-08002B2CF9AE}" pid="33" name="MSIP_Label_ceacc62a-ff53-4fb3-9cdc-bb655f5bd38e_Enabled">
    <vt:lpwstr>true</vt:lpwstr>
  </property>
  <property fmtid="{D5CDD505-2E9C-101B-9397-08002B2CF9AE}" pid="34" name="MSIP_Label_ceacc62a-ff53-4fb3-9cdc-bb655f5bd38e_SetDate">
    <vt:lpwstr>2024-07-31T08:22:18Z</vt:lpwstr>
  </property>
  <property fmtid="{D5CDD505-2E9C-101B-9397-08002B2CF9AE}" pid="35" name="MSIP_Label_ceacc62a-ff53-4fb3-9cdc-bb655f5bd38e_Method">
    <vt:lpwstr>Privileged</vt:lpwstr>
  </property>
  <property fmtid="{D5CDD505-2E9C-101B-9397-08002B2CF9AE}" pid="36" name="MSIP_Label_ceacc62a-ff53-4fb3-9cdc-bb655f5bd38e_Name">
    <vt:lpwstr>FCA Public</vt:lpwstr>
  </property>
  <property fmtid="{D5CDD505-2E9C-101B-9397-08002B2CF9AE}" pid="37" name="MSIP_Label_ceacc62a-ff53-4fb3-9cdc-bb655f5bd38e_SiteId">
    <vt:lpwstr>551f9db3-821c-4457-8551-b43423dce661</vt:lpwstr>
  </property>
  <property fmtid="{D5CDD505-2E9C-101B-9397-08002B2CF9AE}" pid="38" name="MSIP_Label_ceacc62a-ff53-4fb3-9cdc-bb655f5bd38e_ActionId">
    <vt:lpwstr>121431b6-41fe-4bc0-9ca3-7de5b9564428</vt:lpwstr>
  </property>
  <property fmtid="{D5CDD505-2E9C-101B-9397-08002B2CF9AE}" pid="39" name="MSIP_Label_ceacc62a-ff53-4fb3-9cdc-bb655f5bd38e_ContentBits">
    <vt:lpwstr>1</vt:lpwstr>
  </property>
  <property fmtid="{D5CDD505-2E9C-101B-9397-08002B2CF9AE}" pid="40" name="MSIP_Label_dec5709d-e239-496d-88c9-7dae94c5106e_SiteId">
    <vt:lpwstr>551f9db3-821c-4457-8551-b43423dce661</vt:lpwstr>
  </property>
  <property fmtid="{D5CDD505-2E9C-101B-9397-08002B2CF9AE}" pid="41" name="MSIP_Label_dec5709d-e239-496d-88c9-7dae94c5106e_Name">
    <vt:lpwstr>FCA Official</vt:lpwstr>
  </property>
  <property fmtid="{D5CDD505-2E9C-101B-9397-08002B2CF9AE}" pid="42" name="MSIP_Label_dec5709d-e239-496d-88c9-7dae94c5106e_Method">
    <vt:lpwstr>Standard</vt:lpwstr>
  </property>
  <property fmtid="{D5CDD505-2E9C-101B-9397-08002B2CF9AE}" pid="43" name="MSIP_Label_dec5709d-e239-496d-88c9-7dae94c5106e_ContentBits">
    <vt:lpwstr>0</vt:lpwstr>
  </property>
  <property fmtid="{D5CDD505-2E9C-101B-9397-08002B2CF9AE}" pid="44" name="MSIP_Label_dec5709d-e239-496d-88c9-7dae94c5106e_Enabled">
    <vt:lpwstr>true</vt:lpwstr>
  </property>
  <property fmtid="{D5CDD505-2E9C-101B-9397-08002B2CF9AE}" pid="45" name="MSIP_Label_dec5709d-e239-496d-88c9-7dae94c5106e_SetDate">
    <vt:lpwstr>2022-12-22T18:00:31Z</vt:lpwstr>
  </property>
  <property fmtid="{D5CDD505-2E9C-101B-9397-08002B2CF9AE}" pid="46" name="MSIP_Label_dec5709d-e239-496d-88c9-7dae94c5106e_ActionId">
    <vt:lpwstr>6136170c-21dc-4541-9bfe-d80e7fa1ee0f</vt:lpwstr>
  </property>
</Properties>
</file>