
<file path=[Content_Types].xml><?xml version="1.0" encoding="utf-8"?>
<Types xmlns="http://schemas.openxmlformats.org/package/2006/content-types">
  <Default Extension="emf" ContentType="image/x-emf"/>
  <Default Extension="mp4" ContentType="video/mp4"/>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customXml/itemProps5.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93455" r:id="rId6"/>
  </p:sldMasterIdLst>
  <p:notesMasterIdLst>
    <p:notesMasterId r:id="rId18"/>
  </p:notesMasterIdLst>
  <p:handoutMasterIdLst>
    <p:handoutMasterId r:id="rId19"/>
  </p:handoutMasterIdLst>
  <p:sldIdLst>
    <p:sldId id="286" r:id="rId7"/>
    <p:sldId id="287" r:id="rId8"/>
    <p:sldId id="294" r:id="rId9"/>
    <p:sldId id="293" r:id="rId10"/>
    <p:sldId id="297" r:id="rId11"/>
    <p:sldId id="295" r:id="rId12"/>
    <p:sldId id="262" r:id="rId13"/>
    <p:sldId id="298" r:id="rId14"/>
    <p:sldId id="296" r:id="rId15"/>
    <p:sldId id="279" r:id="rId16"/>
    <p:sldId id="277" r:id="rId17"/>
  </p:sldIdLst>
  <p:sldSz cx="9144000" cy="5143500" type="screen16x9"/>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875">
          <p15:clr>
            <a:srgbClr val="A4A3A4"/>
          </p15:clr>
        </p15:guide>
        <p15:guide id="2" pos="5442">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E0A2D091-F2F4-1357-D980-3BD028D82F37}" name="Cheyenne Dwyer-McDowall" initials="CD" userId="S::cheyenne.dwyer-mcdowall@fca.org.uk::a081036e-41b7-40e8-93e4-fba2f23a4db7" providerId="AD"/>
  <p188:author id="{E40B72F4-4002-CD22-7BD1-0443ADE6C9F5}" name="Miten Patel" initials="MP" userId="S::miten.patel@fca.org.uk::28a257a5-5f18-467d-98d0-31a399206844"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D757446-67E5-A455-9A85-E613FF4751CD}" v="146" dt="2023-02-09T10:26:11.294"/>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slideViewPr>
    <p:cSldViewPr snapToGrid="0">
      <p:cViewPr>
        <p:scale>
          <a:sx n="1" d="2"/>
          <a:sy n="1" d="2"/>
        </p:scale>
        <p:origin x="0" y="0"/>
      </p:cViewPr>
      <p:guideLst>
        <p:guide orient="horz" pos="875"/>
        <p:guide pos="5442"/>
      </p:guideLst>
    </p:cSldViewPr>
  </p:slide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notesMaster" Target="notesMasters/notesMaster1.xml"/><Relationship Id="rId26" Type="http://schemas.microsoft.com/office/2018/10/relationships/authors" Target="authors.xml"/><Relationship Id="rId3" Type="http://schemas.openxmlformats.org/officeDocument/2006/relationships/customXml" Target="../customXml/item3.xml"/><Relationship Id="rId21" Type="http://schemas.openxmlformats.org/officeDocument/2006/relationships/viewProps" Target="viewProps.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microsoft.com/office/2015/10/relationships/revisionInfo" Target="revisionInfo.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Master" Target="slideMasters/slideMaster1.xml"/><Relationship Id="rId11" Type="http://schemas.openxmlformats.org/officeDocument/2006/relationships/slide" Target="slides/slide5.xml"/><Relationship Id="rId24" Type="http://schemas.microsoft.com/office/2016/11/relationships/changesInfo" Target="changesInfos/changesInfo1.xml"/><Relationship Id="rId5" Type="http://schemas.openxmlformats.org/officeDocument/2006/relationships/customXml" Target="../customXml/item5.xml"/><Relationship Id="rId15" Type="http://schemas.openxmlformats.org/officeDocument/2006/relationships/slide" Target="slides/slide9.xml"/><Relationship Id="rId23" Type="http://schemas.openxmlformats.org/officeDocument/2006/relationships/tableStyles" Target="tableStyles.xml"/><Relationship Id="rId10" Type="http://schemas.openxmlformats.org/officeDocument/2006/relationships/slide" Target="slides/slide4.xml"/><Relationship Id="rId19" Type="http://schemas.openxmlformats.org/officeDocument/2006/relationships/handoutMaster" Target="handoutMasters/handoutMaster1.xml"/><Relationship Id="rId4" Type="http://schemas.openxmlformats.org/officeDocument/2006/relationships/customXml" Target="../customXml/item4.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Emma Stranack" userId="78ec22f8-3893-4252-9a62-13d056317557" providerId="ADAL" clId="{57FBB237-4A5B-4596-B6D1-582892E937FA}"/>
    <pc:docChg chg="modSld sldOrd">
      <pc:chgData name="Emma Stranack" userId="78ec22f8-3893-4252-9a62-13d056317557" providerId="ADAL" clId="{57FBB237-4A5B-4596-B6D1-582892E937FA}" dt="2023-02-06T11:25:22.910" v="1"/>
      <pc:docMkLst>
        <pc:docMk/>
      </pc:docMkLst>
      <pc:sldChg chg="ord">
        <pc:chgData name="Emma Stranack" userId="78ec22f8-3893-4252-9a62-13d056317557" providerId="ADAL" clId="{57FBB237-4A5B-4596-B6D1-582892E937FA}" dt="2023-02-06T11:25:22.910" v="1"/>
        <pc:sldMkLst>
          <pc:docMk/>
          <pc:sldMk cId="1442255686" sldId="293"/>
        </pc:sldMkLst>
      </pc:sldChg>
    </pc:docChg>
  </pc:docChgLst>
  <pc:docChgLst>
    <pc:chgData name="Cheyenne Dwyer-McDowall" userId="S::cheyenne.dwyer-mcdowall@fca.org.uk::a081036e-41b7-40e8-93e4-fba2f23a4db7" providerId="AD" clId="Web-{EC5D3724-E7B9-AB2A-1964-CEFCDC84A58F}"/>
    <pc:docChg chg="mod modSld">
      <pc:chgData name="Cheyenne Dwyer-McDowall" userId="S::cheyenne.dwyer-mcdowall@fca.org.uk::a081036e-41b7-40e8-93e4-fba2f23a4db7" providerId="AD" clId="Web-{EC5D3724-E7B9-AB2A-1964-CEFCDC84A58F}" dt="2023-02-02T13:50:49.329" v="273" actId="14100"/>
      <pc:docMkLst>
        <pc:docMk/>
      </pc:docMkLst>
      <pc:sldChg chg="modSp modCm">
        <pc:chgData name="Cheyenne Dwyer-McDowall" userId="S::cheyenne.dwyer-mcdowall@fca.org.uk::a081036e-41b7-40e8-93e4-fba2f23a4db7" providerId="AD" clId="Web-{EC5D3724-E7B9-AB2A-1964-CEFCDC84A58F}" dt="2023-02-02T13:15:00.910" v="2"/>
        <pc:sldMkLst>
          <pc:docMk/>
          <pc:sldMk cId="3652794293" sldId="295"/>
        </pc:sldMkLst>
        <pc:picChg chg="mod">
          <ac:chgData name="Cheyenne Dwyer-McDowall" userId="S::cheyenne.dwyer-mcdowall@fca.org.uk::a081036e-41b7-40e8-93e4-fba2f23a4db7" providerId="AD" clId="Web-{EC5D3724-E7B9-AB2A-1964-CEFCDC84A58F}" dt="2023-02-02T12:23:44.808" v="0" actId="14100"/>
          <ac:picMkLst>
            <pc:docMk/>
            <pc:sldMk cId="3652794293" sldId="295"/>
            <ac:picMk id="5" creationId="{043BFAE8-8761-44B2-A019-EC47AA91B47E}"/>
          </ac:picMkLst>
        </pc:picChg>
      </pc:sldChg>
      <pc:sldChg chg="addSp modSp addAnim">
        <pc:chgData name="Cheyenne Dwyer-McDowall" userId="S::cheyenne.dwyer-mcdowall@fca.org.uk::a081036e-41b7-40e8-93e4-fba2f23a4db7" providerId="AD" clId="Web-{EC5D3724-E7B9-AB2A-1964-CEFCDC84A58F}" dt="2023-02-02T13:50:49.329" v="273" actId="14100"/>
        <pc:sldMkLst>
          <pc:docMk/>
          <pc:sldMk cId="247834846" sldId="296"/>
        </pc:sldMkLst>
        <pc:spChg chg="mod">
          <ac:chgData name="Cheyenne Dwyer-McDowall" userId="S::cheyenne.dwyer-mcdowall@fca.org.uk::a081036e-41b7-40e8-93e4-fba2f23a4db7" providerId="AD" clId="Web-{EC5D3724-E7B9-AB2A-1964-CEFCDC84A58F}" dt="2023-02-02T13:50:49.329" v="273" actId="14100"/>
          <ac:spMkLst>
            <pc:docMk/>
            <pc:sldMk cId="247834846" sldId="296"/>
            <ac:spMk id="5" creationId="{D73BCB3D-E7B4-4C6A-A5A5-8ABDB50EC275}"/>
          </ac:spMkLst>
        </pc:spChg>
        <pc:spChg chg="mod">
          <ac:chgData name="Cheyenne Dwyer-McDowall" userId="S::cheyenne.dwyer-mcdowall@fca.org.uk::a081036e-41b7-40e8-93e4-fba2f23a4db7" providerId="AD" clId="Web-{EC5D3724-E7B9-AB2A-1964-CEFCDC84A58F}" dt="2023-02-02T13:29:48.934" v="250" actId="1076"/>
          <ac:spMkLst>
            <pc:docMk/>
            <pc:sldMk cId="247834846" sldId="296"/>
            <ac:spMk id="6" creationId="{9247C93B-B2E0-4C1F-AC4B-484F7855838A}"/>
          </ac:spMkLst>
        </pc:spChg>
        <pc:spChg chg="mod">
          <ac:chgData name="Cheyenne Dwyer-McDowall" userId="S::cheyenne.dwyer-mcdowall@fca.org.uk::a081036e-41b7-40e8-93e4-fba2f23a4db7" providerId="AD" clId="Web-{EC5D3724-E7B9-AB2A-1964-CEFCDC84A58F}" dt="2023-02-02T13:50:46.798" v="272" actId="14100"/>
          <ac:spMkLst>
            <pc:docMk/>
            <pc:sldMk cId="247834846" sldId="296"/>
            <ac:spMk id="7" creationId="{4463B2BE-D43C-4A1F-A163-D00371D640F9}"/>
          </ac:spMkLst>
        </pc:spChg>
        <pc:picChg chg="add mod">
          <ac:chgData name="Cheyenne Dwyer-McDowall" userId="S::cheyenne.dwyer-mcdowall@fca.org.uk::a081036e-41b7-40e8-93e4-fba2f23a4db7" providerId="AD" clId="Web-{EC5D3724-E7B9-AB2A-1964-CEFCDC84A58F}" dt="2023-02-02T13:31:25.952" v="271" actId="1076"/>
          <ac:picMkLst>
            <pc:docMk/>
            <pc:sldMk cId="247834846" sldId="296"/>
            <ac:picMk id="8" creationId="{F9F76DEA-0205-90D2-A231-DD76792E9F62}"/>
          </ac:picMkLst>
        </pc:picChg>
        <pc:picChg chg="add mod">
          <ac:chgData name="Cheyenne Dwyer-McDowall" userId="S::cheyenne.dwyer-mcdowall@fca.org.uk::a081036e-41b7-40e8-93e4-fba2f23a4db7" providerId="AD" clId="Web-{EC5D3724-E7B9-AB2A-1964-CEFCDC84A58F}" dt="2023-02-02T13:31:20.374" v="270" actId="1076"/>
          <ac:picMkLst>
            <pc:docMk/>
            <pc:sldMk cId="247834846" sldId="296"/>
            <ac:picMk id="10" creationId="{2DA448CE-891A-D215-9467-2EF2772E7878}"/>
          </ac:picMkLst>
        </pc:picChg>
        <pc:picChg chg="add mod">
          <ac:chgData name="Cheyenne Dwyer-McDowall" userId="S::cheyenne.dwyer-mcdowall@fca.org.uk::a081036e-41b7-40e8-93e4-fba2f23a4db7" providerId="AD" clId="Web-{EC5D3724-E7B9-AB2A-1964-CEFCDC84A58F}" dt="2023-02-02T13:31:07.342" v="267" actId="1076"/>
          <ac:picMkLst>
            <pc:docMk/>
            <pc:sldMk cId="247834846" sldId="296"/>
            <ac:picMk id="12" creationId="{BA69CEED-325E-33D6-E2B9-928901808788}"/>
          </ac:picMkLst>
        </pc:picChg>
      </pc:sldChg>
      <pc:sldChg chg="modSp">
        <pc:chgData name="Cheyenne Dwyer-McDowall" userId="S::cheyenne.dwyer-mcdowall@fca.org.uk::a081036e-41b7-40e8-93e4-fba2f23a4db7" providerId="AD" clId="Web-{EC5D3724-E7B9-AB2A-1964-CEFCDC84A58F}" dt="2023-02-02T13:24:37.644" v="110"/>
        <pc:sldMkLst>
          <pc:docMk/>
          <pc:sldMk cId="2293601565" sldId="298"/>
        </pc:sldMkLst>
        <pc:graphicFrameChg chg="mod modGraphic">
          <ac:chgData name="Cheyenne Dwyer-McDowall" userId="S::cheyenne.dwyer-mcdowall@fca.org.uk::a081036e-41b7-40e8-93e4-fba2f23a4db7" providerId="AD" clId="Web-{EC5D3724-E7B9-AB2A-1964-CEFCDC84A58F}" dt="2023-02-02T13:24:37.644" v="110"/>
          <ac:graphicFrameMkLst>
            <pc:docMk/>
            <pc:sldMk cId="2293601565" sldId="298"/>
            <ac:graphicFrameMk id="9" creationId="{1D78C9EB-E3B8-46E1-87A1-64764BF47BBD}"/>
          </ac:graphicFrameMkLst>
        </pc:graphicFrameChg>
      </pc:sldChg>
      <pc:sldChg chg="modSp">
        <pc:chgData name="Cheyenne Dwyer-McDowall" userId="S::cheyenne.dwyer-mcdowall@fca.org.uk::a081036e-41b7-40e8-93e4-fba2f23a4db7" providerId="AD" clId="Web-{EC5D3724-E7B9-AB2A-1964-CEFCDC84A58F}" dt="2023-02-02T13:25:17.364" v="180"/>
        <pc:sldMkLst>
          <pc:docMk/>
          <pc:sldMk cId="1787608909" sldId="299"/>
        </pc:sldMkLst>
        <pc:graphicFrameChg chg="mod modGraphic">
          <ac:chgData name="Cheyenne Dwyer-McDowall" userId="S::cheyenne.dwyer-mcdowall@fca.org.uk::a081036e-41b7-40e8-93e4-fba2f23a4db7" providerId="AD" clId="Web-{EC5D3724-E7B9-AB2A-1964-CEFCDC84A58F}" dt="2023-02-02T13:25:17.364" v="180"/>
          <ac:graphicFrameMkLst>
            <pc:docMk/>
            <pc:sldMk cId="1787608909" sldId="299"/>
            <ac:graphicFrameMk id="5" creationId="{4FBCB690-0C20-4FE7-A951-3DC84D37184B}"/>
          </ac:graphicFrameMkLst>
        </pc:graphicFrameChg>
      </pc:sldChg>
    </pc:docChg>
  </pc:docChgLst>
  <pc:docChgLst>
    <pc:chgData name="Cheyenne Dwyer-McDowall" userId="S::cheyenne.dwyer-mcdowall@fca.org.uk::a081036e-41b7-40e8-93e4-fba2f23a4db7" providerId="AD" clId="Web-{AD757446-67E5-A455-9A85-E613FF4751CD}"/>
    <pc:docChg chg="delSld modSld">
      <pc:chgData name="Cheyenne Dwyer-McDowall" userId="S::cheyenne.dwyer-mcdowall@fca.org.uk::a081036e-41b7-40e8-93e4-fba2f23a4db7" providerId="AD" clId="Web-{AD757446-67E5-A455-9A85-E613FF4751CD}" dt="2023-02-09T10:26:11.294" v="144"/>
      <pc:docMkLst>
        <pc:docMk/>
      </pc:docMkLst>
      <pc:sldChg chg="modSp">
        <pc:chgData name="Cheyenne Dwyer-McDowall" userId="S::cheyenne.dwyer-mcdowall@fca.org.uk::a081036e-41b7-40e8-93e4-fba2f23a4db7" providerId="AD" clId="Web-{AD757446-67E5-A455-9A85-E613FF4751CD}" dt="2023-02-07T11:31:45.360" v="143" actId="20577"/>
        <pc:sldMkLst>
          <pc:docMk/>
          <pc:sldMk cId="734883959" sldId="262"/>
        </pc:sldMkLst>
        <pc:spChg chg="mod">
          <ac:chgData name="Cheyenne Dwyer-McDowall" userId="S::cheyenne.dwyer-mcdowall@fca.org.uk::a081036e-41b7-40e8-93e4-fba2f23a4db7" providerId="AD" clId="Web-{AD757446-67E5-A455-9A85-E613FF4751CD}" dt="2023-02-07T11:31:45.360" v="143" actId="20577"/>
          <ac:spMkLst>
            <pc:docMk/>
            <pc:sldMk cId="734883959" sldId="262"/>
            <ac:spMk id="4" creationId="{00000000-0000-0000-0000-000000000000}"/>
          </ac:spMkLst>
        </pc:spChg>
      </pc:sldChg>
      <pc:sldChg chg="modSp">
        <pc:chgData name="Cheyenne Dwyer-McDowall" userId="S::cheyenne.dwyer-mcdowall@fca.org.uk::a081036e-41b7-40e8-93e4-fba2f23a4db7" providerId="AD" clId="Web-{AD757446-67E5-A455-9A85-E613FF4751CD}" dt="2023-02-07T11:18:46.382" v="91" actId="20577"/>
        <pc:sldMkLst>
          <pc:docMk/>
          <pc:sldMk cId="3958383996" sldId="287"/>
        </pc:sldMkLst>
        <pc:spChg chg="mod">
          <ac:chgData name="Cheyenne Dwyer-McDowall" userId="S::cheyenne.dwyer-mcdowall@fca.org.uk::a081036e-41b7-40e8-93e4-fba2f23a4db7" providerId="AD" clId="Web-{AD757446-67E5-A455-9A85-E613FF4751CD}" dt="2023-02-07T11:18:46.382" v="91" actId="20577"/>
          <ac:spMkLst>
            <pc:docMk/>
            <pc:sldMk cId="3958383996" sldId="287"/>
            <ac:spMk id="3" creationId="{00000000-0000-0000-0000-000000000000}"/>
          </ac:spMkLst>
        </pc:spChg>
      </pc:sldChg>
      <pc:sldChg chg="delCm modCm">
        <pc:chgData name="Cheyenne Dwyer-McDowall" userId="S::cheyenne.dwyer-mcdowall@fca.org.uk::a081036e-41b7-40e8-93e4-fba2f23a4db7" providerId="AD" clId="Web-{AD757446-67E5-A455-9A85-E613FF4751CD}" dt="2023-02-09T10:26:11.294" v="144"/>
        <pc:sldMkLst>
          <pc:docMk/>
          <pc:sldMk cId="3652794293" sldId="295"/>
        </pc:sldMkLst>
        <pc:extLst>
          <p:ext xmlns:p="http://schemas.openxmlformats.org/presentationml/2006/main" uri="{D6D511B9-2390-475A-947B-AFAB55BFBCF1}">
            <pc226:cmChg xmlns:pc226="http://schemas.microsoft.com/office/powerpoint/2022/06/main/command" chg="del mod">
              <pc226:chgData name="Cheyenne Dwyer-McDowall" userId="S::cheyenne.dwyer-mcdowall@fca.org.uk::a081036e-41b7-40e8-93e4-fba2f23a4db7" providerId="AD" clId="Web-{AD757446-67E5-A455-9A85-E613FF4751CD}" dt="2023-02-09T10:26:11.294" v="144"/>
              <pc2:cmMkLst xmlns:pc2="http://schemas.microsoft.com/office/powerpoint/2019/9/main/command">
                <pc:docMk/>
                <pc:sldMk cId="3652794293" sldId="295"/>
                <pc2:cmMk id="{E7CA0EF4-BD32-4C35-BEBD-AA6ADB23AC03}"/>
              </pc2:cmMkLst>
            </pc226:cmChg>
          </p:ext>
        </pc:extLst>
      </pc:sldChg>
      <pc:sldChg chg="addSp delSp modSp">
        <pc:chgData name="Cheyenne Dwyer-McDowall" userId="S::cheyenne.dwyer-mcdowall@fca.org.uk::a081036e-41b7-40e8-93e4-fba2f23a4db7" providerId="AD" clId="Web-{AD757446-67E5-A455-9A85-E613FF4751CD}" dt="2023-02-07T11:17:11.891" v="72"/>
        <pc:sldMkLst>
          <pc:docMk/>
          <pc:sldMk cId="2293601565" sldId="298"/>
        </pc:sldMkLst>
        <pc:graphicFrameChg chg="add del mod">
          <ac:chgData name="Cheyenne Dwyer-McDowall" userId="S::cheyenne.dwyer-mcdowall@fca.org.uk::a081036e-41b7-40e8-93e4-fba2f23a4db7" providerId="AD" clId="Web-{AD757446-67E5-A455-9A85-E613FF4751CD}" dt="2023-02-07T11:12:11.994" v="20"/>
          <ac:graphicFrameMkLst>
            <pc:docMk/>
            <pc:sldMk cId="2293601565" sldId="298"/>
            <ac:graphicFrameMk id="5" creationId="{D4F1263B-6843-4FEB-3D77-9CAED8F7F22A}"/>
          </ac:graphicFrameMkLst>
        </pc:graphicFrameChg>
        <pc:graphicFrameChg chg="mod modGraphic">
          <ac:chgData name="Cheyenne Dwyer-McDowall" userId="S::cheyenne.dwyer-mcdowall@fca.org.uk::a081036e-41b7-40e8-93e4-fba2f23a4db7" providerId="AD" clId="Web-{AD757446-67E5-A455-9A85-E613FF4751CD}" dt="2023-02-07T11:17:11.891" v="72"/>
          <ac:graphicFrameMkLst>
            <pc:docMk/>
            <pc:sldMk cId="2293601565" sldId="298"/>
            <ac:graphicFrameMk id="9" creationId="{1D78C9EB-E3B8-46E1-87A1-64764BF47BBD}"/>
          </ac:graphicFrameMkLst>
        </pc:graphicFrameChg>
      </pc:sldChg>
      <pc:sldChg chg="del">
        <pc:chgData name="Cheyenne Dwyer-McDowall" userId="S::cheyenne.dwyer-mcdowall@fca.org.uk::a081036e-41b7-40e8-93e4-fba2f23a4db7" providerId="AD" clId="Web-{AD757446-67E5-A455-9A85-E613FF4751CD}" dt="2023-02-07T11:17:17.141" v="73"/>
        <pc:sldMkLst>
          <pc:docMk/>
          <pc:sldMk cId="1787608909" sldId="299"/>
        </pc:sldMkLst>
      </pc:sldChg>
    </pc:docChg>
  </pc:docChgLst>
  <pc:docChgLst>
    <pc:chgData name="Miten Patel" userId="S::miten.patel@fca.org.uk::28a257a5-5f18-467d-98d0-31a399206844" providerId="AD" clId="Web-{7E3D1B67-0BF8-D7DF-79EF-167F92B80262}"/>
    <pc:docChg chg="mod">
      <pc:chgData name="Miten Patel" userId="S::miten.patel@fca.org.uk::28a257a5-5f18-467d-98d0-31a399206844" providerId="AD" clId="Web-{7E3D1B67-0BF8-D7DF-79EF-167F92B80262}" dt="2023-02-01T14:11:05.388" v="1"/>
      <pc:docMkLst>
        <pc:docMk/>
      </pc:docMkLst>
      <pc:sldChg chg="addCm">
        <pc:chgData name="Miten Patel" userId="S::miten.patel@fca.org.uk::28a257a5-5f18-467d-98d0-31a399206844" providerId="AD" clId="Web-{7E3D1B67-0BF8-D7DF-79EF-167F92B80262}" dt="2023-02-01T14:11:05.388" v="1"/>
        <pc:sldMkLst>
          <pc:docMk/>
          <pc:sldMk cId="3652794293" sldId="295"/>
        </pc:sldMkLst>
      </pc:sldChg>
    </pc:docChg>
  </pc:docChgLst>
  <pc:docChgLst>
    <pc:chgData name="Cheyenne Dwyer-McDowall" userId="a081036e-41b7-40e8-93e4-fba2f23a4db7" providerId="ADAL" clId="{2E994840-A13B-4647-8D6A-F38651DEC0A2}"/>
    <pc:docChg chg="undo redo custSel addSld modSld">
      <pc:chgData name="Cheyenne Dwyer-McDowall" userId="a081036e-41b7-40e8-93e4-fba2f23a4db7" providerId="ADAL" clId="{2E994840-A13B-4647-8D6A-F38651DEC0A2}" dt="2023-01-30T17:22:07.846" v="1068" actId="20577"/>
      <pc:docMkLst>
        <pc:docMk/>
      </pc:docMkLst>
      <pc:sldChg chg="modSp mod">
        <pc:chgData name="Cheyenne Dwyer-McDowall" userId="a081036e-41b7-40e8-93e4-fba2f23a4db7" providerId="ADAL" clId="{2E994840-A13B-4647-8D6A-F38651DEC0A2}" dt="2023-01-30T16:06:30.939" v="153" actId="20577"/>
        <pc:sldMkLst>
          <pc:docMk/>
          <pc:sldMk cId="734883959" sldId="262"/>
        </pc:sldMkLst>
        <pc:spChg chg="mod">
          <ac:chgData name="Cheyenne Dwyer-McDowall" userId="a081036e-41b7-40e8-93e4-fba2f23a4db7" providerId="ADAL" clId="{2E994840-A13B-4647-8D6A-F38651DEC0A2}" dt="2023-01-30T16:06:30.939" v="153" actId="20577"/>
          <ac:spMkLst>
            <pc:docMk/>
            <pc:sldMk cId="734883959" sldId="262"/>
            <ac:spMk id="4" creationId="{00000000-0000-0000-0000-000000000000}"/>
          </ac:spMkLst>
        </pc:spChg>
      </pc:sldChg>
      <pc:sldChg chg="modSp mod">
        <pc:chgData name="Cheyenne Dwyer-McDowall" userId="a081036e-41b7-40e8-93e4-fba2f23a4db7" providerId="ADAL" clId="{2E994840-A13B-4647-8D6A-F38651DEC0A2}" dt="2023-01-30T17:22:07.846" v="1068" actId="20577"/>
        <pc:sldMkLst>
          <pc:docMk/>
          <pc:sldMk cId="3958383996" sldId="287"/>
        </pc:sldMkLst>
        <pc:spChg chg="mod">
          <ac:chgData name="Cheyenne Dwyer-McDowall" userId="a081036e-41b7-40e8-93e4-fba2f23a4db7" providerId="ADAL" clId="{2E994840-A13B-4647-8D6A-F38651DEC0A2}" dt="2023-01-30T17:22:07.846" v="1068" actId="20577"/>
          <ac:spMkLst>
            <pc:docMk/>
            <pc:sldMk cId="3958383996" sldId="287"/>
            <ac:spMk id="3" creationId="{00000000-0000-0000-0000-000000000000}"/>
          </ac:spMkLst>
        </pc:spChg>
      </pc:sldChg>
      <pc:sldChg chg="modSp mod">
        <pc:chgData name="Cheyenne Dwyer-McDowall" userId="a081036e-41b7-40e8-93e4-fba2f23a4db7" providerId="ADAL" clId="{2E994840-A13B-4647-8D6A-F38651DEC0A2}" dt="2023-01-30T15:41:11.877" v="17" actId="20577"/>
        <pc:sldMkLst>
          <pc:docMk/>
          <pc:sldMk cId="1442255686" sldId="293"/>
        </pc:sldMkLst>
        <pc:spChg chg="mod">
          <ac:chgData name="Cheyenne Dwyer-McDowall" userId="a081036e-41b7-40e8-93e4-fba2f23a4db7" providerId="ADAL" clId="{2E994840-A13B-4647-8D6A-F38651DEC0A2}" dt="2023-01-30T15:40:55.207" v="12" actId="20577"/>
          <ac:spMkLst>
            <pc:docMk/>
            <pc:sldMk cId="1442255686" sldId="293"/>
            <ac:spMk id="4" creationId="{696851FE-4609-47D4-B40D-1E07F2876BE1}"/>
          </ac:spMkLst>
        </pc:spChg>
        <pc:spChg chg="mod">
          <ac:chgData name="Cheyenne Dwyer-McDowall" userId="a081036e-41b7-40e8-93e4-fba2f23a4db7" providerId="ADAL" clId="{2E994840-A13B-4647-8D6A-F38651DEC0A2}" dt="2023-01-30T15:41:11.877" v="17" actId="20577"/>
          <ac:spMkLst>
            <pc:docMk/>
            <pc:sldMk cId="1442255686" sldId="293"/>
            <ac:spMk id="9" creationId="{35A7843C-60E1-44F9-AC2B-8FF74E731168}"/>
          </ac:spMkLst>
        </pc:spChg>
      </pc:sldChg>
      <pc:sldChg chg="modSp mod">
        <pc:chgData name="Cheyenne Dwyer-McDowall" userId="a081036e-41b7-40e8-93e4-fba2f23a4db7" providerId="ADAL" clId="{2E994840-A13B-4647-8D6A-F38651DEC0A2}" dt="2023-01-30T17:20:36.028" v="985" actId="113"/>
        <pc:sldMkLst>
          <pc:docMk/>
          <pc:sldMk cId="363398203" sldId="294"/>
        </pc:sldMkLst>
        <pc:spChg chg="mod">
          <ac:chgData name="Cheyenne Dwyer-McDowall" userId="a081036e-41b7-40e8-93e4-fba2f23a4db7" providerId="ADAL" clId="{2E994840-A13B-4647-8D6A-F38651DEC0A2}" dt="2023-01-30T17:20:36.028" v="985" actId="113"/>
          <ac:spMkLst>
            <pc:docMk/>
            <pc:sldMk cId="363398203" sldId="294"/>
            <ac:spMk id="4" creationId="{00000000-0000-0000-0000-000000000000}"/>
          </ac:spMkLst>
        </pc:spChg>
      </pc:sldChg>
      <pc:sldChg chg="addSp modSp mod modAnim">
        <pc:chgData name="Cheyenne Dwyer-McDowall" userId="a081036e-41b7-40e8-93e4-fba2f23a4db7" providerId="ADAL" clId="{2E994840-A13B-4647-8D6A-F38651DEC0A2}" dt="2023-01-30T16:37:42.231" v="209" actId="114"/>
        <pc:sldMkLst>
          <pc:docMk/>
          <pc:sldMk cId="3652794293" sldId="295"/>
        </pc:sldMkLst>
        <pc:spChg chg="add mod">
          <ac:chgData name="Cheyenne Dwyer-McDowall" userId="a081036e-41b7-40e8-93e4-fba2f23a4db7" providerId="ADAL" clId="{2E994840-A13B-4647-8D6A-F38651DEC0A2}" dt="2023-01-30T16:37:42.231" v="209" actId="114"/>
          <ac:spMkLst>
            <pc:docMk/>
            <pc:sldMk cId="3652794293" sldId="295"/>
            <ac:spMk id="8" creationId="{0ED5569F-FDFE-4940-A8A7-522B3E64D79D}"/>
          </ac:spMkLst>
        </pc:spChg>
        <pc:spChg chg="add mod">
          <ac:chgData name="Cheyenne Dwyer-McDowall" userId="a081036e-41b7-40e8-93e4-fba2f23a4db7" providerId="ADAL" clId="{2E994840-A13B-4647-8D6A-F38651DEC0A2}" dt="2023-01-30T16:37:38.799" v="207" actId="1076"/>
          <ac:spMkLst>
            <pc:docMk/>
            <pc:sldMk cId="3652794293" sldId="295"/>
            <ac:spMk id="9" creationId="{21759F94-A0F0-497A-A2A5-A701CB7D19A4}"/>
          </ac:spMkLst>
        </pc:spChg>
        <pc:spChg chg="add mod">
          <ac:chgData name="Cheyenne Dwyer-McDowall" userId="a081036e-41b7-40e8-93e4-fba2f23a4db7" providerId="ADAL" clId="{2E994840-A13B-4647-8D6A-F38651DEC0A2}" dt="2023-01-30T16:37:21.690" v="199" actId="113"/>
          <ac:spMkLst>
            <pc:docMk/>
            <pc:sldMk cId="3652794293" sldId="295"/>
            <ac:spMk id="10" creationId="{D564D28E-A641-45FE-A97B-3F6486F1028C}"/>
          </ac:spMkLst>
        </pc:spChg>
        <pc:picChg chg="add mod">
          <ac:chgData name="Cheyenne Dwyer-McDowall" userId="a081036e-41b7-40e8-93e4-fba2f23a4db7" providerId="ADAL" clId="{2E994840-A13B-4647-8D6A-F38651DEC0A2}" dt="2023-01-30T16:32:49.445" v="161" actId="14100"/>
          <ac:picMkLst>
            <pc:docMk/>
            <pc:sldMk cId="3652794293" sldId="295"/>
            <ac:picMk id="5" creationId="{043BFAE8-8761-44B2-A019-EC47AA91B47E}"/>
          </ac:picMkLst>
        </pc:picChg>
        <pc:picChg chg="add mod">
          <ac:chgData name="Cheyenne Dwyer-McDowall" userId="a081036e-41b7-40e8-93e4-fba2f23a4db7" providerId="ADAL" clId="{2E994840-A13B-4647-8D6A-F38651DEC0A2}" dt="2023-01-30T16:32:41.324" v="160" actId="1076"/>
          <ac:picMkLst>
            <pc:docMk/>
            <pc:sldMk cId="3652794293" sldId="295"/>
            <ac:picMk id="6" creationId="{CB775161-7676-4E6F-BE26-082C9108ACB1}"/>
          </ac:picMkLst>
        </pc:picChg>
        <pc:picChg chg="add mod">
          <ac:chgData name="Cheyenne Dwyer-McDowall" userId="a081036e-41b7-40e8-93e4-fba2f23a4db7" providerId="ADAL" clId="{2E994840-A13B-4647-8D6A-F38651DEC0A2}" dt="2023-01-30T16:33:12.218" v="166" actId="1076"/>
          <ac:picMkLst>
            <pc:docMk/>
            <pc:sldMk cId="3652794293" sldId="295"/>
            <ac:picMk id="7" creationId="{485CF3E0-5E12-4EBE-A288-63EDE979EE34}"/>
          </ac:picMkLst>
        </pc:picChg>
      </pc:sldChg>
      <pc:sldChg chg="addSp modSp mod">
        <pc:chgData name="Cheyenne Dwyer-McDowall" userId="a081036e-41b7-40e8-93e4-fba2f23a4db7" providerId="ADAL" clId="{2E994840-A13B-4647-8D6A-F38651DEC0A2}" dt="2023-01-30T17:01:43.876" v="758" actId="20577"/>
        <pc:sldMkLst>
          <pc:docMk/>
          <pc:sldMk cId="247834846" sldId="296"/>
        </pc:sldMkLst>
        <pc:spChg chg="mod">
          <ac:chgData name="Cheyenne Dwyer-McDowall" userId="a081036e-41b7-40e8-93e4-fba2f23a4db7" providerId="ADAL" clId="{2E994840-A13B-4647-8D6A-F38651DEC0A2}" dt="2023-01-30T17:01:40.526" v="756" actId="20577"/>
          <ac:spMkLst>
            <pc:docMk/>
            <pc:sldMk cId="247834846" sldId="296"/>
            <ac:spMk id="5" creationId="{D73BCB3D-E7B4-4C6A-A5A5-8ABDB50EC275}"/>
          </ac:spMkLst>
        </pc:spChg>
        <pc:spChg chg="mod">
          <ac:chgData name="Cheyenne Dwyer-McDowall" userId="a081036e-41b7-40e8-93e4-fba2f23a4db7" providerId="ADAL" clId="{2E994840-A13B-4647-8D6A-F38651DEC0A2}" dt="2023-01-30T17:01:36.482" v="754" actId="20577"/>
          <ac:spMkLst>
            <pc:docMk/>
            <pc:sldMk cId="247834846" sldId="296"/>
            <ac:spMk id="6" creationId="{9247C93B-B2E0-4C1F-AC4B-484F7855838A}"/>
          </ac:spMkLst>
        </pc:spChg>
        <pc:spChg chg="add mod">
          <ac:chgData name="Cheyenne Dwyer-McDowall" userId="a081036e-41b7-40e8-93e4-fba2f23a4db7" providerId="ADAL" clId="{2E994840-A13B-4647-8D6A-F38651DEC0A2}" dt="2023-01-30T17:01:43.876" v="758" actId="20577"/>
          <ac:spMkLst>
            <pc:docMk/>
            <pc:sldMk cId="247834846" sldId="296"/>
            <ac:spMk id="7" creationId="{4463B2BE-D43C-4A1F-A163-D00371D640F9}"/>
          </ac:spMkLst>
        </pc:spChg>
      </pc:sldChg>
      <pc:sldChg chg="modSp add mod">
        <pc:chgData name="Cheyenne Dwyer-McDowall" userId="a081036e-41b7-40e8-93e4-fba2f23a4db7" providerId="ADAL" clId="{2E994840-A13B-4647-8D6A-F38651DEC0A2}" dt="2023-01-30T17:16:24.662" v="943"/>
        <pc:sldMkLst>
          <pc:docMk/>
          <pc:sldMk cId="2293601565" sldId="298"/>
        </pc:sldMkLst>
        <pc:graphicFrameChg chg="mod modGraphic">
          <ac:chgData name="Cheyenne Dwyer-McDowall" userId="a081036e-41b7-40e8-93e4-fba2f23a4db7" providerId="ADAL" clId="{2E994840-A13B-4647-8D6A-F38651DEC0A2}" dt="2023-01-30T17:16:24.662" v="943"/>
          <ac:graphicFrameMkLst>
            <pc:docMk/>
            <pc:sldMk cId="2293601565" sldId="298"/>
            <ac:graphicFrameMk id="9" creationId="{1D78C9EB-E3B8-46E1-87A1-64764BF47BBD}"/>
          </ac:graphicFrameMkLst>
        </pc:graphicFrameChg>
      </pc:sldChg>
      <pc:sldChg chg="modSp add mod">
        <pc:chgData name="Cheyenne Dwyer-McDowall" userId="a081036e-41b7-40e8-93e4-fba2f23a4db7" providerId="ADAL" clId="{2E994840-A13B-4647-8D6A-F38651DEC0A2}" dt="2023-01-30T17:18:20.640" v="984"/>
        <pc:sldMkLst>
          <pc:docMk/>
          <pc:sldMk cId="1787608909" sldId="299"/>
        </pc:sldMkLst>
        <pc:graphicFrameChg chg="mod modGraphic">
          <ac:chgData name="Cheyenne Dwyer-McDowall" userId="a081036e-41b7-40e8-93e4-fba2f23a4db7" providerId="ADAL" clId="{2E994840-A13B-4647-8D6A-F38651DEC0A2}" dt="2023-01-30T17:18:20.640" v="984"/>
          <ac:graphicFrameMkLst>
            <pc:docMk/>
            <pc:sldMk cId="1787608909" sldId="299"/>
            <ac:graphicFrameMk id="5" creationId="{4FBCB690-0C20-4FE7-A951-3DC84D37184B}"/>
          </ac:graphicFrameMkLst>
        </pc:graphicFrame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7DF7A74E-0CE9-984C-B739-A948EFA0BBC6}" type="datetimeFigureOut">
              <a:rPr lang="en-US" smtClean="0"/>
              <a:t>2/9/2023</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8D5F942F-929B-174F-B417-4BA67A59AE1A}" type="slidenum">
              <a:rPr lang="en-US" smtClean="0"/>
              <a:t>‹#›</a:t>
            </a:fld>
            <a:endParaRPr lang="en-US"/>
          </a:p>
        </p:txBody>
      </p:sp>
    </p:spTree>
    <p:extLst>
      <p:ext uri="{BB962C8B-B14F-4D97-AF65-F5344CB8AC3E}">
        <p14:creationId xmlns:p14="http://schemas.microsoft.com/office/powerpoint/2010/main" val="3631894077"/>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0D69BFB-46E1-384C-B128-9A1C5832A767}" type="datetimeFigureOut">
              <a:rPr lang="en-US" smtClean="0"/>
              <a:t>2/9/2023</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B4F95A7-A110-1F42-9020-C3AAF98541AE}" type="slidenum">
              <a:rPr lang="en-US" smtClean="0"/>
              <a:t>‹#›</a:t>
            </a:fld>
            <a:endParaRPr lang="en-US"/>
          </a:p>
        </p:txBody>
      </p:sp>
    </p:spTree>
    <p:extLst>
      <p:ext uri="{BB962C8B-B14F-4D97-AF65-F5344CB8AC3E}">
        <p14:creationId xmlns:p14="http://schemas.microsoft.com/office/powerpoint/2010/main" val="2760016941"/>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9B88C937-3E0D-444A-98AC-0DE4A36C2FB6}" type="slidenum">
              <a:rPr lang="en-GB" smtClean="0"/>
              <a:t>3</a:t>
            </a:fld>
            <a:endParaRPr lang="en-GB"/>
          </a:p>
        </p:txBody>
      </p:sp>
    </p:spTree>
    <p:extLst>
      <p:ext uri="{BB962C8B-B14F-4D97-AF65-F5344CB8AC3E}">
        <p14:creationId xmlns:p14="http://schemas.microsoft.com/office/powerpoint/2010/main" val="288023960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9B88C937-3E0D-444A-98AC-0DE4A36C2FB6}" type="slidenum">
              <a:rPr lang="en-GB" smtClean="0"/>
              <a:t>4</a:t>
            </a:fld>
            <a:endParaRPr lang="en-GB"/>
          </a:p>
        </p:txBody>
      </p:sp>
    </p:spTree>
    <p:extLst>
      <p:ext uri="{BB962C8B-B14F-4D97-AF65-F5344CB8AC3E}">
        <p14:creationId xmlns:p14="http://schemas.microsoft.com/office/powerpoint/2010/main" val="76299760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9.emf"/><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over_01">
    <p:spTree>
      <p:nvGrpSpPr>
        <p:cNvPr id="1" name=""/>
        <p:cNvGrpSpPr/>
        <p:nvPr/>
      </p:nvGrpSpPr>
      <p:grpSpPr>
        <a:xfrm>
          <a:off x="0" y="0"/>
          <a:ext cx="0" cy="0"/>
          <a:chOff x="0" y="0"/>
          <a:chExt cx="0" cy="0"/>
        </a:xfrm>
      </p:grpSpPr>
      <p:pic>
        <p:nvPicPr>
          <p:cNvPr id="2" name="Picture 1" descr="Graphics_White_01.ai"/>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7" name="Text Placeholder 13"/>
          <p:cNvSpPr>
            <a:spLocks noGrp="1"/>
          </p:cNvSpPr>
          <p:nvPr>
            <p:ph type="body" sz="quarter" idx="12" hasCustomPrompt="1"/>
          </p:nvPr>
        </p:nvSpPr>
        <p:spPr>
          <a:xfrm>
            <a:off x="406398" y="2444750"/>
            <a:ext cx="7510463" cy="1024890"/>
          </a:xfrm>
        </p:spPr>
        <p:txBody>
          <a:bodyPr>
            <a:normAutofit/>
          </a:bodyPr>
          <a:lstStyle>
            <a:lvl1pPr marL="0" indent="0">
              <a:lnSpc>
                <a:spcPts val="3200"/>
              </a:lnSpc>
              <a:buFontTx/>
              <a:buNone/>
              <a:defRPr sz="3000"/>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subtitle</a:t>
            </a:r>
          </a:p>
          <a:p>
            <a:pPr lvl="0"/>
            <a:r>
              <a:rPr lang="en-US"/>
              <a:t>(maximum two lines)</a:t>
            </a:r>
          </a:p>
        </p:txBody>
      </p:sp>
      <p:sp>
        <p:nvSpPr>
          <p:cNvPr id="8" name="Text Placeholder 17"/>
          <p:cNvSpPr>
            <a:spLocks noGrp="1"/>
          </p:cNvSpPr>
          <p:nvPr>
            <p:ph type="body" sz="quarter" idx="14" hasCustomPrompt="1"/>
          </p:nvPr>
        </p:nvSpPr>
        <p:spPr>
          <a:xfrm>
            <a:off x="406400" y="1549400"/>
            <a:ext cx="7510463" cy="736600"/>
          </a:xfrm>
        </p:spPr>
        <p:txBody>
          <a:bodyPr anchor="b">
            <a:noAutofit/>
          </a:bodyPr>
          <a:lstStyle>
            <a:lvl1pPr marL="0" indent="0">
              <a:buFontTx/>
              <a:buNone/>
              <a:defRPr sz="4000" b="1"/>
            </a:lvl1pPr>
          </a:lstStyle>
          <a:p>
            <a:pPr lvl="0"/>
            <a:r>
              <a:rPr lang="en-GB"/>
              <a:t>Click to edit title</a:t>
            </a:r>
            <a:endParaRPr lang="en-US"/>
          </a:p>
        </p:txBody>
      </p:sp>
      <p:sp>
        <p:nvSpPr>
          <p:cNvPr id="9" name="Text Placeholder 15"/>
          <p:cNvSpPr>
            <a:spLocks noGrp="1"/>
          </p:cNvSpPr>
          <p:nvPr>
            <p:ph type="body" sz="quarter" idx="16" hasCustomPrompt="1"/>
          </p:nvPr>
        </p:nvSpPr>
        <p:spPr>
          <a:xfrm>
            <a:off x="406398" y="4379278"/>
            <a:ext cx="7510461" cy="299402"/>
          </a:xfrm>
        </p:spPr>
        <p:txBody>
          <a:bodyPr anchor="t">
            <a:normAutofit/>
          </a:bodyPr>
          <a:lstStyle>
            <a:lvl1pPr marL="0" indent="0">
              <a:buFontTx/>
              <a:buNone/>
              <a:defRPr sz="1400" baseline="0">
                <a:solidFill>
                  <a:srgbClr val="757575"/>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GB"/>
              <a:t>Click to edit details (max one line) </a:t>
            </a:r>
            <a:endParaRPr lang="en-US"/>
          </a:p>
        </p:txBody>
      </p:sp>
      <p:sp>
        <p:nvSpPr>
          <p:cNvPr id="10" name="Text Placeholder 15"/>
          <p:cNvSpPr>
            <a:spLocks noGrp="1"/>
          </p:cNvSpPr>
          <p:nvPr>
            <p:ph type="body" sz="quarter" idx="15" hasCustomPrompt="1"/>
          </p:nvPr>
        </p:nvSpPr>
        <p:spPr>
          <a:xfrm>
            <a:off x="406400" y="3891598"/>
            <a:ext cx="7510461" cy="436562"/>
          </a:xfrm>
        </p:spPr>
        <p:txBody>
          <a:bodyPr anchor="t">
            <a:normAutofit/>
          </a:bodyPr>
          <a:lstStyle>
            <a:lvl1pPr marL="0" indent="0">
              <a:buFontTx/>
              <a:buNone/>
              <a:defRPr sz="2000" b="1" baseline="0">
                <a:solidFill>
                  <a:srgbClr val="757575"/>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GB"/>
              <a:t>Click to edit presenter (max one line) </a:t>
            </a:r>
            <a:endParaRPr lang="en-US"/>
          </a:p>
        </p:txBody>
      </p:sp>
      <p:sp>
        <p:nvSpPr>
          <p:cNvPr id="11" name="TextBox 10">
            <a:extLst>
              <a:ext uri="{FF2B5EF4-FFF2-40B4-BE49-F238E27FC236}">
                <a16:creationId xmlns:a16="http://schemas.microsoft.com/office/drawing/2014/main" id="{77527A18-CA11-4A9F-BE9D-C8188C45BA00}"/>
              </a:ext>
            </a:extLst>
          </p:cNvPr>
          <p:cNvSpPr txBox="1"/>
          <p:nvPr userDrawn="1"/>
        </p:nvSpPr>
        <p:spPr>
          <a:xfrm>
            <a:off x="611560" y="0"/>
            <a:ext cx="3024336" cy="230832"/>
          </a:xfrm>
          <a:prstGeom prst="rect">
            <a:avLst/>
          </a:prstGeom>
          <a:noFill/>
        </p:spPr>
        <p:txBody>
          <a:bodyPr wrap="square" rtlCol="0">
            <a:spAutoFit/>
          </a:bodyPr>
          <a:lstStyle/>
          <a:p>
            <a:r>
              <a:rPr lang="en-GB" sz="900">
                <a:solidFill>
                  <a:schemeClr val="bg2"/>
                </a:solidFill>
              </a:rPr>
              <a:t>FCA Official</a:t>
            </a:r>
          </a:p>
        </p:txBody>
      </p:sp>
    </p:spTree>
    <p:extLst>
      <p:ext uri="{BB962C8B-B14F-4D97-AF65-F5344CB8AC3E}">
        <p14:creationId xmlns:p14="http://schemas.microsoft.com/office/powerpoint/2010/main" val="43528354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 Chart (Vertical) + Content + Details">
    <p:spTree>
      <p:nvGrpSpPr>
        <p:cNvPr id="1" name=""/>
        <p:cNvGrpSpPr/>
        <p:nvPr/>
      </p:nvGrpSpPr>
      <p:grpSpPr>
        <a:xfrm>
          <a:off x="0" y="0"/>
          <a:ext cx="0" cy="0"/>
          <a:chOff x="0" y="0"/>
          <a:chExt cx="0" cy="0"/>
        </a:xfrm>
      </p:grpSpPr>
      <p:pic>
        <p:nvPicPr>
          <p:cNvPr id="8" name="Picture 7" descr="Graphics_White_01.ai"/>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2" name="Title 1"/>
          <p:cNvSpPr>
            <a:spLocks noGrp="1"/>
          </p:cNvSpPr>
          <p:nvPr>
            <p:ph type="title"/>
          </p:nvPr>
        </p:nvSpPr>
        <p:spPr>
          <a:xfrm>
            <a:off x="457200" y="205979"/>
            <a:ext cx="7958138" cy="668910"/>
          </a:xfrm>
        </p:spPr>
        <p:txBody>
          <a:bodyPr/>
          <a:lstStyle/>
          <a:p>
            <a:r>
              <a:rPr lang="en-US"/>
              <a:t>Click to edit Master title style</a:t>
            </a:r>
          </a:p>
        </p:txBody>
      </p:sp>
      <p:sp>
        <p:nvSpPr>
          <p:cNvPr id="3" name="Slide Number Placeholder 2"/>
          <p:cNvSpPr>
            <a:spLocks noGrp="1"/>
          </p:cNvSpPr>
          <p:nvPr>
            <p:ph type="sldNum" sz="quarter" idx="10"/>
          </p:nvPr>
        </p:nvSpPr>
        <p:spPr/>
        <p:txBody>
          <a:bodyPr/>
          <a:lstStyle/>
          <a:p>
            <a:fld id="{2066355A-084C-D24E-9AD2-7E4FC41EA627}" type="slidenum">
              <a:rPr lang="en-US" smtClean="0"/>
              <a:pPr/>
              <a:t>‹#›</a:t>
            </a:fld>
            <a:endParaRPr lang="en-US"/>
          </a:p>
        </p:txBody>
      </p:sp>
      <p:sp>
        <p:nvSpPr>
          <p:cNvPr id="13" name="Text Placeholder 11"/>
          <p:cNvSpPr>
            <a:spLocks noGrp="1"/>
          </p:cNvSpPr>
          <p:nvPr>
            <p:ph type="body" sz="quarter" idx="13" hasCustomPrompt="1"/>
          </p:nvPr>
        </p:nvSpPr>
        <p:spPr>
          <a:xfrm>
            <a:off x="457200" y="3828815"/>
            <a:ext cx="2746022" cy="765410"/>
          </a:xfrm>
        </p:spPr>
        <p:txBody>
          <a:bodyPr anchor="b">
            <a:normAutofit/>
          </a:bodyPr>
          <a:lstStyle>
            <a:lvl1pPr marL="0" indent="0">
              <a:lnSpc>
                <a:spcPts val="1800"/>
              </a:lnSpc>
              <a:spcBef>
                <a:spcPts val="0"/>
              </a:spcBef>
              <a:buFontTx/>
              <a:buNone/>
              <a:defRPr sz="1500">
                <a:solidFill>
                  <a:srgbClr val="757575"/>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GB"/>
              <a:t>Click to edit Master </a:t>
            </a:r>
            <a:br>
              <a:rPr lang="en-GB"/>
            </a:br>
            <a:r>
              <a:rPr lang="en-GB"/>
              <a:t>text detail styles</a:t>
            </a:r>
          </a:p>
        </p:txBody>
      </p:sp>
      <p:sp>
        <p:nvSpPr>
          <p:cNvPr id="12" name="Chart Placeholder 9"/>
          <p:cNvSpPr>
            <a:spLocks noGrp="1"/>
          </p:cNvSpPr>
          <p:nvPr>
            <p:ph type="chart" sz="quarter" idx="15" hasCustomPrompt="1"/>
          </p:nvPr>
        </p:nvSpPr>
        <p:spPr>
          <a:xfrm>
            <a:off x="3340100" y="1011238"/>
            <a:ext cx="5075238" cy="3582987"/>
          </a:xfrm>
        </p:spPr>
        <p:txBody>
          <a:bodyPr/>
          <a:lstStyle>
            <a:lvl1pPr marL="0" indent="0">
              <a:buFontTx/>
              <a:buNone/>
              <a:defRPr/>
            </a:lvl1pPr>
          </a:lstStyle>
          <a:p>
            <a:r>
              <a:rPr lang="en-US"/>
              <a:t>Click to insert chart</a:t>
            </a:r>
          </a:p>
        </p:txBody>
      </p:sp>
      <p:sp>
        <p:nvSpPr>
          <p:cNvPr id="15" name="Text Placeholder 13"/>
          <p:cNvSpPr>
            <a:spLocks noGrp="1"/>
          </p:cNvSpPr>
          <p:nvPr>
            <p:ph type="body" sz="quarter" idx="16"/>
          </p:nvPr>
        </p:nvSpPr>
        <p:spPr>
          <a:xfrm>
            <a:off x="457200" y="1011237"/>
            <a:ext cx="2746375" cy="2680361"/>
          </a:xfrm>
        </p:spPr>
        <p:txBody>
          <a:bodyPr/>
          <a:lstStyle>
            <a:lvl1pPr marL="0" indent="0">
              <a:buFontTx/>
              <a:buNone/>
              <a:defRPr baseline="0"/>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Edit Master text styles</a:t>
            </a:r>
          </a:p>
        </p:txBody>
      </p:sp>
      <p:sp>
        <p:nvSpPr>
          <p:cNvPr id="9" name="TextBox 8">
            <a:extLst>
              <a:ext uri="{FF2B5EF4-FFF2-40B4-BE49-F238E27FC236}">
                <a16:creationId xmlns:a16="http://schemas.microsoft.com/office/drawing/2014/main" id="{C0E25536-9C24-414A-AB92-26293A6583D9}"/>
              </a:ext>
            </a:extLst>
          </p:cNvPr>
          <p:cNvSpPr txBox="1"/>
          <p:nvPr userDrawn="1"/>
        </p:nvSpPr>
        <p:spPr>
          <a:xfrm>
            <a:off x="611560" y="0"/>
            <a:ext cx="3024336" cy="230832"/>
          </a:xfrm>
          <a:prstGeom prst="rect">
            <a:avLst/>
          </a:prstGeom>
          <a:noFill/>
        </p:spPr>
        <p:txBody>
          <a:bodyPr wrap="square" rtlCol="0">
            <a:spAutoFit/>
          </a:bodyPr>
          <a:lstStyle/>
          <a:p>
            <a:r>
              <a:rPr lang="en-GB" sz="900">
                <a:solidFill>
                  <a:srgbClr val="701B45"/>
                </a:solidFill>
              </a:rPr>
              <a:t>FCA Official</a:t>
            </a:r>
          </a:p>
        </p:txBody>
      </p:sp>
    </p:spTree>
    <p:extLst>
      <p:ext uri="{BB962C8B-B14F-4D97-AF65-F5344CB8AC3E}">
        <p14:creationId xmlns:p14="http://schemas.microsoft.com/office/powerpoint/2010/main" val="107969056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 Chart (Horizontal) + Content">
    <p:spTree>
      <p:nvGrpSpPr>
        <p:cNvPr id="1" name=""/>
        <p:cNvGrpSpPr/>
        <p:nvPr/>
      </p:nvGrpSpPr>
      <p:grpSpPr>
        <a:xfrm>
          <a:off x="0" y="0"/>
          <a:ext cx="0" cy="0"/>
          <a:chOff x="0" y="0"/>
          <a:chExt cx="0" cy="0"/>
        </a:xfrm>
      </p:grpSpPr>
      <p:pic>
        <p:nvPicPr>
          <p:cNvPr id="7" name="Picture 6" descr="Graphics_White_01.ai"/>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2" name="Title 1"/>
          <p:cNvSpPr>
            <a:spLocks noGrp="1"/>
          </p:cNvSpPr>
          <p:nvPr>
            <p:ph type="title"/>
          </p:nvPr>
        </p:nvSpPr>
        <p:spPr>
          <a:xfrm>
            <a:off x="457200" y="205979"/>
            <a:ext cx="7958138" cy="668910"/>
          </a:xfrm>
        </p:spPr>
        <p:txBody>
          <a:bodyPr/>
          <a:lstStyle/>
          <a:p>
            <a:r>
              <a:rPr lang="en-US"/>
              <a:t>Click to edit Master title style</a:t>
            </a:r>
          </a:p>
        </p:txBody>
      </p:sp>
      <p:sp>
        <p:nvSpPr>
          <p:cNvPr id="3" name="Slide Number Placeholder 2"/>
          <p:cNvSpPr>
            <a:spLocks noGrp="1"/>
          </p:cNvSpPr>
          <p:nvPr>
            <p:ph type="sldNum" sz="quarter" idx="10"/>
          </p:nvPr>
        </p:nvSpPr>
        <p:spPr/>
        <p:txBody>
          <a:bodyPr/>
          <a:lstStyle/>
          <a:p>
            <a:fld id="{2066355A-084C-D24E-9AD2-7E4FC41EA627}" type="slidenum">
              <a:rPr lang="en-US" smtClean="0"/>
              <a:pPr/>
              <a:t>‹#›</a:t>
            </a:fld>
            <a:endParaRPr lang="en-US"/>
          </a:p>
        </p:txBody>
      </p:sp>
      <p:sp>
        <p:nvSpPr>
          <p:cNvPr id="12" name="Chart Placeholder 9"/>
          <p:cNvSpPr>
            <a:spLocks noGrp="1"/>
          </p:cNvSpPr>
          <p:nvPr>
            <p:ph type="chart" sz="quarter" idx="15" hasCustomPrompt="1"/>
          </p:nvPr>
        </p:nvSpPr>
        <p:spPr>
          <a:xfrm>
            <a:off x="457200" y="1011238"/>
            <a:ext cx="7958138" cy="2732791"/>
          </a:xfrm>
        </p:spPr>
        <p:txBody>
          <a:bodyPr/>
          <a:lstStyle>
            <a:lvl1pPr marL="0" indent="0">
              <a:buFontTx/>
              <a:buNone/>
              <a:defRPr/>
            </a:lvl1pPr>
          </a:lstStyle>
          <a:p>
            <a:r>
              <a:rPr lang="en-US"/>
              <a:t>Click to insert chart</a:t>
            </a:r>
          </a:p>
        </p:txBody>
      </p:sp>
      <p:sp>
        <p:nvSpPr>
          <p:cNvPr id="8" name="Text Placeholder 13"/>
          <p:cNvSpPr>
            <a:spLocks noGrp="1"/>
          </p:cNvSpPr>
          <p:nvPr>
            <p:ph type="body" sz="quarter" idx="16" hasCustomPrompt="1"/>
          </p:nvPr>
        </p:nvSpPr>
        <p:spPr>
          <a:xfrm>
            <a:off x="457200" y="3880556"/>
            <a:ext cx="7958138" cy="713670"/>
          </a:xfrm>
        </p:spPr>
        <p:txBody>
          <a:bodyPr anchor="b">
            <a:normAutofit/>
          </a:bodyPr>
          <a:lstStyle>
            <a:lvl1pPr marL="0" indent="0">
              <a:lnSpc>
                <a:spcPts val="2200"/>
              </a:lnSpc>
              <a:spcBef>
                <a:spcPts val="0"/>
              </a:spcBef>
              <a:buFontTx/>
              <a:buNone/>
              <a:defRPr sz="1800" baseline="0">
                <a:solidFill>
                  <a:srgbClr val="701B45"/>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GB"/>
              <a:t>Click to edit Master text styles </a:t>
            </a:r>
            <a:br>
              <a:rPr lang="en-GB"/>
            </a:br>
            <a:r>
              <a:rPr lang="en-GB"/>
              <a:t>(maximum 2 lines)</a:t>
            </a:r>
            <a:endParaRPr lang="en-US"/>
          </a:p>
        </p:txBody>
      </p:sp>
      <p:sp>
        <p:nvSpPr>
          <p:cNvPr id="9" name="TextBox 8">
            <a:extLst>
              <a:ext uri="{FF2B5EF4-FFF2-40B4-BE49-F238E27FC236}">
                <a16:creationId xmlns:a16="http://schemas.microsoft.com/office/drawing/2014/main" id="{505AE09D-84DD-4F2F-B6AC-79DE6ABAFC9A}"/>
              </a:ext>
            </a:extLst>
          </p:cNvPr>
          <p:cNvSpPr txBox="1"/>
          <p:nvPr userDrawn="1"/>
        </p:nvSpPr>
        <p:spPr>
          <a:xfrm>
            <a:off x="611560" y="0"/>
            <a:ext cx="3024336" cy="369332"/>
          </a:xfrm>
          <a:prstGeom prst="rect">
            <a:avLst/>
          </a:prstGeom>
          <a:noFill/>
        </p:spPr>
        <p:txBody>
          <a:bodyPr wrap="square" rtlCol="0">
            <a:spAutoFit/>
          </a:bodyPr>
          <a:lstStyle/>
          <a:p>
            <a:r>
              <a:rPr lang="en-GB" sz="900">
                <a:solidFill>
                  <a:srgbClr val="701B45"/>
                </a:solidFill>
              </a:rPr>
              <a:t>FCA Official</a:t>
            </a:r>
          </a:p>
          <a:p>
            <a:endParaRPr lang="en-GB" sz="900">
              <a:solidFill>
                <a:srgbClr val="701B45"/>
              </a:solidFill>
            </a:endParaRPr>
          </a:p>
        </p:txBody>
      </p:sp>
    </p:spTree>
    <p:extLst>
      <p:ext uri="{BB962C8B-B14F-4D97-AF65-F5344CB8AC3E}">
        <p14:creationId xmlns:p14="http://schemas.microsoft.com/office/powerpoint/2010/main" val="308901762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 Chart (Horizontal) + Details">
    <p:spTree>
      <p:nvGrpSpPr>
        <p:cNvPr id="1" name=""/>
        <p:cNvGrpSpPr/>
        <p:nvPr/>
      </p:nvGrpSpPr>
      <p:grpSpPr>
        <a:xfrm>
          <a:off x="0" y="0"/>
          <a:ext cx="0" cy="0"/>
          <a:chOff x="0" y="0"/>
          <a:chExt cx="0" cy="0"/>
        </a:xfrm>
      </p:grpSpPr>
      <p:pic>
        <p:nvPicPr>
          <p:cNvPr id="7" name="Picture 6" descr="Graphics_White_01.ai"/>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2" name="Title 1"/>
          <p:cNvSpPr>
            <a:spLocks noGrp="1"/>
          </p:cNvSpPr>
          <p:nvPr>
            <p:ph type="title"/>
          </p:nvPr>
        </p:nvSpPr>
        <p:spPr>
          <a:xfrm>
            <a:off x="457200" y="205979"/>
            <a:ext cx="7958138" cy="668910"/>
          </a:xfrm>
        </p:spPr>
        <p:txBody>
          <a:bodyPr/>
          <a:lstStyle/>
          <a:p>
            <a:r>
              <a:rPr lang="en-US"/>
              <a:t>Click to edit Master title style</a:t>
            </a:r>
          </a:p>
        </p:txBody>
      </p:sp>
      <p:sp>
        <p:nvSpPr>
          <p:cNvPr id="3" name="Slide Number Placeholder 2"/>
          <p:cNvSpPr>
            <a:spLocks noGrp="1"/>
          </p:cNvSpPr>
          <p:nvPr>
            <p:ph type="sldNum" sz="quarter" idx="10"/>
          </p:nvPr>
        </p:nvSpPr>
        <p:spPr/>
        <p:txBody>
          <a:bodyPr/>
          <a:lstStyle/>
          <a:p>
            <a:fld id="{2066355A-084C-D24E-9AD2-7E4FC41EA627}" type="slidenum">
              <a:rPr lang="en-US" smtClean="0"/>
              <a:pPr/>
              <a:t>‹#›</a:t>
            </a:fld>
            <a:endParaRPr lang="en-US"/>
          </a:p>
        </p:txBody>
      </p:sp>
      <p:sp>
        <p:nvSpPr>
          <p:cNvPr id="12" name="Chart Placeholder 9"/>
          <p:cNvSpPr>
            <a:spLocks noGrp="1"/>
          </p:cNvSpPr>
          <p:nvPr>
            <p:ph type="chart" sz="quarter" idx="15" hasCustomPrompt="1"/>
          </p:nvPr>
        </p:nvSpPr>
        <p:spPr>
          <a:xfrm>
            <a:off x="457200" y="1011239"/>
            <a:ext cx="7958138" cy="2680360"/>
          </a:xfrm>
        </p:spPr>
        <p:txBody>
          <a:bodyPr/>
          <a:lstStyle>
            <a:lvl1pPr marL="0" indent="0">
              <a:buFontTx/>
              <a:buNone/>
              <a:defRPr/>
            </a:lvl1pPr>
          </a:lstStyle>
          <a:p>
            <a:r>
              <a:rPr lang="en-US"/>
              <a:t>Click to insert chart</a:t>
            </a:r>
          </a:p>
        </p:txBody>
      </p:sp>
      <p:sp>
        <p:nvSpPr>
          <p:cNvPr id="8" name="Text Placeholder 13"/>
          <p:cNvSpPr>
            <a:spLocks noGrp="1"/>
          </p:cNvSpPr>
          <p:nvPr>
            <p:ph type="body" sz="quarter" idx="16" hasCustomPrompt="1"/>
          </p:nvPr>
        </p:nvSpPr>
        <p:spPr>
          <a:xfrm>
            <a:off x="457200" y="3828814"/>
            <a:ext cx="7958138" cy="765411"/>
          </a:xfrm>
        </p:spPr>
        <p:txBody>
          <a:bodyPr anchor="b">
            <a:normAutofit/>
          </a:bodyPr>
          <a:lstStyle>
            <a:lvl1pPr marL="0" indent="0">
              <a:lnSpc>
                <a:spcPts val="1800"/>
              </a:lnSpc>
              <a:spcBef>
                <a:spcPts val="0"/>
              </a:spcBef>
              <a:buFontTx/>
              <a:buNone/>
              <a:defRPr sz="1500" baseline="0">
                <a:solidFill>
                  <a:srgbClr val="757575"/>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GB"/>
              <a:t>Click to edit Master text detail styles</a:t>
            </a:r>
            <a:endParaRPr lang="en-US"/>
          </a:p>
        </p:txBody>
      </p:sp>
      <p:sp>
        <p:nvSpPr>
          <p:cNvPr id="9" name="TextBox 8">
            <a:extLst>
              <a:ext uri="{FF2B5EF4-FFF2-40B4-BE49-F238E27FC236}">
                <a16:creationId xmlns:a16="http://schemas.microsoft.com/office/drawing/2014/main" id="{D0C518FC-63C1-48CA-9B1D-0286B6537935}"/>
              </a:ext>
            </a:extLst>
          </p:cNvPr>
          <p:cNvSpPr txBox="1"/>
          <p:nvPr userDrawn="1"/>
        </p:nvSpPr>
        <p:spPr>
          <a:xfrm>
            <a:off x="611560" y="0"/>
            <a:ext cx="3024336" cy="230832"/>
          </a:xfrm>
          <a:prstGeom prst="rect">
            <a:avLst/>
          </a:prstGeom>
          <a:noFill/>
        </p:spPr>
        <p:txBody>
          <a:bodyPr wrap="square" rtlCol="0">
            <a:spAutoFit/>
          </a:bodyPr>
          <a:lstStyle/>
          <a:p>
            <a:r>
              <a:rPr lang="en-GB" sz="900">
                <a:solidFill>
                  <a:srgbClr val="701B45"/>
                </a:solidFill>
              </a:rPr>
              <a:t>FCA Official</a:t>
            </a:r>
          </a:p>
        </p:txBody>
      </p:sp>
    </p:spTree>
    <p:extLst>
      <p:ext uri="{BB962C8B-B14F-4D97-AF65-F5344CB8AC3E}">
        <p14:creationId xmlns:p14="http://schemas.microsoft.com/office/powerpoint/2010/main" val="182349820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itle + Table + Content + Details">
    <p:spTree>
      <p:nvGrpSpPr>
        <p:cNvPr id="1" name=""/>
        <p:cNvGrpSpPr/>
        <p:nvPr/>
      </p:nvGrpSpPr>
      <p:grpSpPr>
        <a:xfrm>
          <a:off x="0" y="0"/>
          <a:ext cx="0" cy="0"/>
          <a:chOff x="0" y="0"/>
          <a:chExt cx="0" cy="0"/>
        </a:xfrm>
      </p:grpSpPr>
      <p:pic>
        <p:nvPicPr>
          <p:cNvPr id="8" name="Picture 7" descr="Graphics_White_01.ai"/>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2" name="Title 1"/>
          <p:cNvSpPr>
            <a:spLocks noGrp="1"/>
          </p:cNvSpPr>
          <p:nvPr>
            <p:ph type="title"/>
          </p:nvPr>
        </p:nvSpPr>
        <p:spPr>
          <a:xfrm>
            <a:off x="457200" y="205979"/>
            <a:ext cx="7958138" cy="668910"/>
          </a:xfrm>
        </p:spPr>
        <p:txBody>
          <a:bodyPr/>
          <a:lstStyle/>
          <a:p>
            <a:r>
              <a:rPr lang="en-US"/>
              <a:t>Click to edit Master title style</a:t>
            </a:r>
          </a:p>
        </p:txBody>
      </p:sp>
      <p:sp>
        <p:nvSpPr>
          <p:cNvPr id="3" name="Slide Number Placeholder 2"/>
          <p:cNvSpPr>
            <a:spLocks noGrp="1"/>
          </p:cNvSpPr>
          <p:nvPr>
            <p:ph type="sldNum" sz="quarter" idx="10"/>
          </p:nvPr>
        </p:nvSpPr>
        <p:spPr/>
        <p:txBody>
          <a:bodyPr/>
          <a:lstStyle/>
          <a:p>
            <a:fld id="{2066355A-084C-D24E-9AD2-7E4FC41EA627}" type="slidenum">
              <a:rPr lang="en-US" smtClean="0"/>
              <a:pPr/>
              <a:t>‹#›</a:t>
            </a:fld>
            <a:endParaRPr lang="en-US"/>
          </a:p>
        </p:txBody>
      </p:sp>
      <p:sp>
        <p:nvSpPr>
          <p:cNvPr id="13" name="Text Placeholder 11"/>
          <p:cNvSpPr>
            <a:spLocks noGrp="1"/>
          </p:cNvSpPr>
          <p:nvPr>
            <p:ph type="body" sz="quarter" idx="13" hasCustomPrompt="1"/>
          </p:nvPr>
        </p:nvSpPr>
        <p:spPr>
          <a:xfrm>
            <a:off x="457200" y="3828815"/>
            <a:ext cx="2746022" cy="765410"/>
          </a:xfrm>
        </p:spPr>
        <p:txBody>
          <a:bodyPr anchor="b">
            <a:normAutofit/>
          </a:bodyPr>
          <a:lstStyle>
            <a:lvl1pPr marL="0" indent="0">
              <a:lnSpc>
                <a:spcPts val="1800"/>
              </a:lnSpc>
              <a:spcBef>
                <a:spcPts val="0"/>
              </a:spcBef>
              <a:buFontTx/>
              <a:buNone/>
              <a:defRPr sz="1500">
                <a:solidFill>
                  <a:srgbClr val="757575"/>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GB"/>
              <a:t>Click to edit Master </a:t>
            </a:r>
            <a:br>
              <a:rPr lang="en-GB"/>
            </a:br>
            <a:r>
              <a:rPr lang="en-GB"/>
              <a:t>text detail styles</a:t>
            </a:r>
            <a:endParaRPr lang="en-US"/>
          </a:p>
        </p:txBody>
      </p:sp>
      <p:sp>
        <p:nvSpPr>
          <p:cNvPr id="15" name="Text Placeholder 13"/>
          <p:cNvSpPr>
            <a:spLocks noGrp="1"/>
          </p:cNvSpPr>
          <p:nvPr>
            <p:ph type="body" sz="quarter" idx="16"/>
          </p:nvPr>
        </p:nvSpPr>
        <p:spPr>
          <a:xfrm>
            <a:off x="457200" y="1011237"/>
            <a:ext cx="2746375" cy="2680361"/>
          </a:xfrm>
        </p:spPr>
        <p:txBody>
          <a:bodyPr/>
          <a:lstStyle>
            <a:lvl1pPr marL="0" indent="0">
              <a:buFontTx/>
              <a:buNone/>
              <a:defRPr baseline="0"/>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Edit Master text styles</a:t>
            </a:r>
          </a:p>
        </p:txBody>
      </p:sp>
      <p:sp>
        <p:nvSpPr>
          <p:cNvPr id="10" name="Table Placeholder 5"/>
          <p:cNvSpPr>
            <a:spLocks noGrp="1"/>
          </p:cNvSpPr>
          <p:nvPr>
            <p:ph type="tbl" sz="quarter" idx="17" hasCustomPrompt="1"/>
          </p:nvPr>
        </p:nvSpPr>
        <p:spPr>
          <a:xfrm>
            <a:off x="3340100" y="1011238"/>
            <a:ext cx="5075238" cy="3582987"/>
          </a:xfrm>
        </p:spPr>
        <p:txBody>
          <a:bodyPr/>
          <a:lstStyle>
            <a:lvl1pPr marL="0" indent="0">
              <a:buFontTx/>
              <a:buNone/>
              <a:defRPr/>
            </a:lvl1pPr>
          </a:lstStyle>
          <a:p>
            <a:r>
              <a:rPr lang="en-US"/>
              <a:t>Click to insert table</a:t>
            </a:r>
          </a:p>
        </p:txBody>
      </p:sp>
      <p:sp>
        <p:nvSpPr>
          <p:cNvPr id="9" name="TextBox 8">
            <a:extLst>
              <a:ext uri="{FF2B5EF4-FFF2-40B4-BE49-F238E27FC236}">
                <a16:creationId xmlns:a16="http://schemas.microsoft.com/office/drawing/2014/main" id="{8E4339D4-B976-4CDC-82BC-8F1F6302C0FA}"/>
              </a:ext>
            </a:extLst>
          </p:cNvPr>
          <p:cNvSpPr txBox="1"/>
          <p:nvPr userDrawn="1"/>
        </p:nvSpPr>
        <p:spPr>
          <a:xfrm>
            <a:off x="611560" y="0"/>
            <a:ext cx="3024336" cy="230832"/>
          </a:xfrm>
          <a:prstGeom prst="rect">
            <a:avLst/>
          </a:prstGeom>
          <a:noFill/>
        </p:spPr>
        <p:txBody>
          <a:bodyPr wrap="square" rtlCol="0">
            <a:spAutoFit/>
          </a:bodyPr>
          <a:lstStyle/>
          <a:p>
            <a:r>
              <a:rPr lang="en-GB" sz="900">
                <a:solidFill>
                  <a:srgbClr val="701B45"/>
                </a:solidFill>
              </a:rPr>
              <a:t>FCA Official</a:t>
            </a:r>
          </a:p>
        </p:txBody>
      </p:sp>
    </p:spTree>
    <p:extLst>
      <p:ext uri="{BB962C8B-B14F-4D97-AF65-F5344CB8AC3E}">
        <p14:creationId xmlns:p14="http://schemas.microsoft.com/office/powerpoint/2010/main" val="99783837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itle + Table + Content">
    <p:spTree>
      <p:nvGrpSpPr>
        <p:cNvPr id="1" name=""/>
        <p:cNvGrpSpPr/>
        <p:nvPr/>
      </p:nvGrpSpPr>
      <p:grpSpPr>
        <a:xfrm>
          <a:off x="0" y="0"/>
          <a:ext cx="0" cy="0"/>
          <a:chOff x="0" y="0"/>
          <a:chExt cx="0" cy="0"/>
        </a:xfrm>
      </p:grpSpPr>
      <p:pic>
        <p:nvPicPr>
          <p:cNvPr id="7" name="Picture 6" descr="Graphics_White_01.ai"/>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2" name="Title 1"/>
          <p:cNvSpPr>
            <a:spLocks noGrp="1"/>
          </p:cNvSpPr>
          <p:nvPr>
            <p:ph type="title"/>
          </p:nvPr>
        </p:nvSpPr>
        <p:spPr>
          <a:xfrm>
            <a:off x="457200" y="205979"/>
            <a:ext cx="7958138" cy="668910"/>
          </a:xfrm>
        </p:spPr>
        <p:txBody>
          <a:bodyPr/>
          <a:lstStyle>
            <a:lvl1pPr>
              <a:defRPr>
                <a:solidFill>
                  <a:schemeClr val="tx1"/>
                </a:solidFill>
              </a:defRPr>
            </a:lvl1pPr>
          </a:lstStyle>
          <a:p>
            <a:r>
              <a:rPr lang="en-US"/>
              <a:t>Click to edit Master title style</a:t>
            </a:r>
          </a:p>
        </p:txBody>
      </p:sp>
      <p:sp>
        <p:nvSpPr>
          <p:cNvPr id="3" name="Slide Number Placeholder 2"/>
          <p:cNvSpPr>
            <a:spLocks noGrp="1"/>
          </p:cNvSpPr>
          <p:nvPr>
            <p:ph type="sldNum" sz="quarter" idx="10"/>
          </p:nvPr>
        </p:nvSpPr>
        <p:spPr/>
        <p:txBody>
          <a:bodyPr/>
          <a:lstStyle/>
          <a:p>
            <a:fld id="{2066355A-084C-D24E-9AD2-7E4FC41EA627}" type="slidenum">
              <a:rPr lang="en-US" smtClean="0"/>
              <a:pPr/>
              <a:t>‹#›</a:t>
            </a:fld>
            <a:endParaRPr lang="en-US"/>
          </a:p>
        </p:txBody>
      </p:sp>
      <p:sp>
        <p:nvSpPr>
          <p:cNvPr id="8" name="Text Placeholder 13"/>
          <p:cNvSpPr>
            <a:spLocks noGrp="1"/>
          </p:cNvSpPr>
          <p:nvPr>
            <p:ph type="body" sz="quarter" idx="16" hasCustomPrompt="1"/>
          </p:nvPr>
        </p:nvSpPr>
        <p:spPr>
          <a:xfrm>
            <a:off x="457200" y="3880556"/>
            <a:ext cx="7958138" cy="713670"/>
          </a:xfrm>
        </p:spPr>
        <p:txBody>
          <a:bodyPr anchor="b">
            <a:normAutofit/>
          </a:bodyPr>
          <a:lstStyle>
            <a:lvl1pPr marL="0" indent="0">
              <a:lnSpc>
                <a:spcPts val="2200"/>
              </a:lnSpc>
              <a:spcBef>
                <a:spcPts val="0"/>
              </a:spcBef>
              <a:buFontTx/>
              <a:buNone/>
              <a:defRPr sz="1800" baseline="0"/>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GB"/>
              <a:t>Click to edit Master text styles</a:t>
            </a:r>
            <a:br>
              <a:rPr lang="en-GB"/>
            </a:br>
            <a:r>
              <a:rPr lang="en-GB"/>
              <a:t>(in two lines)</a:t>
            </a:r>
            <a:endParaRPr lang="en-US"/>
          </a:p>
        </p:txBody>
      </p:sp>
      <p:sp>
        <p:nvSpPr>
          <p:cNvPr id="9" name="Table Placeholder 5"/>
          <p:cNvSpPr>
            <a:spLocks noGrp="1"/>
          </p:cNvSpPr>
          <p:nvPr>
            <p:ph type="tbl" sz="quarter" idx="17" hasCustomPrompt="1"/>
          </p:nvPr>
        </p:nvSpPr>
        <p:spPr>
          <a:xfrm>
            <a:off x="457200" y="1011238"/>
            <a:ext cx="7958138" cy="2732792"/>
          </a:xfrm>
        </p:spPr>
        <p:txBody>
          <a:bodyPr/>
          <a:lstStyle>
            <a:lvl1pPr marL="0" indent="0">
              <a:buFontTx/>
              <a:buNone/>
              <a:defRPr/>
            </a:lvl1pPr>
          </a:lstStyle>
          <a:p>
            <a:r>
              <a:rPr lang="en-US"/>
              <a:t>Click to insert table</a:t>
            </a:r>
          </a:p>
        </p:txBody>
      </p:sp>
      <p:sp>
        <p:nvSpPr>
          <p:cNvPr id="10" name="TextBox 9">
            <a:extLst>
              <a:ext uri="{FF2B5EF4-FFF2-40B4-BE49-F238E27FC236}">
                <a16:creationId xmlns:a16="http://schemas.microsoft.com/office/drawing/2014/main" id="{6336B2BF-BA2F-4304-86C4-4E9BD6A8C675}"/>
              </a:ext>
            </a:extLst>
          </p:cNvPr>
          <p:cNvSpPr txBox="1"/>
          <p:nvPr userDrawn="1"/>
        </p:nvSpPr>
        <p:spPr>
          <a:xfrm>
            <a:off x="611560" y="0"/>
            <a:ext cx="3024336" cy="230832"/>
          </a:xfrm>
          <a:prstGeom prst="rect">
            <a:avLst/>
          </a:prstGeom>
          <a:noFill/>
        </p:spPr>
        <p:txBody>
          <a:bodyPr wrap="square" rtlCol="0">
            <a:spAutoFit/>
          </a:bodyPr>
          <a:lstStyle/>
          <a:p>
            <a:r>
              <a:rPr lang="en-GB" sz="900">
                <a:solidFill>
                  <a:srgbClr val="701B45"/>
                </a:solidFill>
              </a:rPr>
              <a:t>FCA Official</a:t>
            </a:r>
          </a:p>
        </p:txBody>
      </p:sp>
    </p:spTree>
    <p:extLst>
      <p:ext uri="{BB962C8B-B14F-4D97-AF65-F5344CB8AC3E}">
        <p14:creationId xmlns:p14="http://schemas.microsoft.com/office/powerpoint/2010/main" val="317766841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itle + Table + Details">
    <p:spTree>
      <p:nvGrpSpPr>
        <p:cNvPr id="1" name=""/>
        <p:cNvGrpSpPr/>
        <p:nvPr/>
      </p:nvGrpSpPr>
      <p:grpSpPr>
        <a:xfrm>
          <a:off x="0" y="0"/>
          <a:ext cx="0" cy="0"/>
          <a:chOff x="0" y="0"/>
          <a:chExt cx="0" cy="0"/>
        </a:xfrm>
      </p:grpSpPr>
      <p:pic>
        <p:nvPicPr>
          <p:cNvPr id="7" name="Picture 6" descr="Graphics_White_01.ai"/>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2" name="Title 1"/>
          <p:cNvSpPr>
            <a:spLocks noGrp="1"/>
          </p:cNvSpPr>
          <p:nvPr>
            <p:ph type="title"/>
          </p:nvPr>
        </p:nvSpPr>
        <p:spPr>
          <a:xfrm>
            <a:off x="457200" y="205979"/>
            <a:ext cx="7958138" cy="668910"/>
          </a:xfrm>
        </p:spPr>
        <p:txBody>
          <a:bodyPr/>
          <a:lstStyle/>
          <a:p>
            <a:r>
              <a:rPr lang="en-US"/>
              <a:t>Click to edit Master title style</a:t>
            </a:r>
          </a:p>
        </p:txBody>
      </p:sp>
      <p:sp>
        <p:nvSpPr>
          <p:cNvPr id="3" name="Slide Number Placeholder 2"/>
          <p:cNvSpPr>
            <a:spLocks noGrp="1"/>
          </p:cNvSpPr>
          <p:nvPr>
            <p:ph type="sldNum" sz="quarter" idx="10"/>
          </p:nvPr>
        </p:nvSpPr>
        <p:spPr/>
        <p:txBody>
          <a:bodyPr/>
          <a:lstStyle/>
          <a:p>
            <a:fld id="{2066355A-084C-D24E-9AD2-7E4FC41EA627}" type="slidenum">
              <a:rPr lang="en-US" smtClean="0"/>
              <a:pPr/>
              <a:t>‹#›</a:t>
            </a:fld>
            <a:endParaRPr lang="en-US"/>
          </a:p>
        </p:txBody>
      </p:sp>
      <p:sp>
        <p:nvSpPr>
          <p:cNvPr id="8" name="Text Placeholder 13"/>
          <p:cNvSpPr>
            <a:spLocks noGrp="1"/>
          </p:cNvSpPr>
          <p:nvPr>
            <p:ph type="body" sz="quarter" idx="16" hasCustomPrompt="1"/>
          </p:nvPr>
        </p:nvSpPr>
        <p:spPr>
          <a:xfrm>
            <a:off x="457200" y="3828814"/>
            <a:ext cx="7958138" cy="765411"/>
          </a:xfrm>
        </p:spPr>
        <p:txBody>
          <a:bodyPr anchor="b">
            <a:normAutofit/>
          </a:bodyPr>
          <a:lstStyle>
            <a:lvl1pPr marL="0" indent="0">
              <a:lnSpc>
                <a:spcPts val="1800"/>
              </a:lnSpc>
              <a:spcBef>
                <a:spcPts val="0"/>
              </a:spcBef>
              <a:buFontTx/>
              <a:buNone/>
              <a:defRPr sz="1600" baseline="0">
                <a:solidFill>
                  <a:srgbClr val="757575"/>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GB"/>
              <a:t>Click to edit Master text detail styles</a:t>
            </a:r>
            <a:endParaRPr lang="en-US"/>
          </a:p>
        </p:txBody>
      </p:sp>
      <p:sp>
        <p:nvSpPr>
          <p:cNvPr id="9" name="Table Placeholder 5"/>
          <p:cNvSpPr>
            <a:spLocks noGrp="1"/>
          </p:cNvSpPr>
          <p:nvPr>
            <p:ph type="tbl" sz="quarter" idx="17" hasCustomPrompt="1"/>
          </p:nvPr>
        </p:nvSpPr>
        <p:spPr>
          <a:xfrm>
            <a:off x="457200" y="1011237"/>
            <a:ext cx="7958138" cy="2680361"/>
          </a:xfrm>
        </p:spPr>
        <p:txBody>
          <a:bodyPr/>
          <a:lstStyle>
            <a:lvl1pPr marL="0" indent="0">
              <a:buFontTx/>
              <a:buNone/>
              <a:defRPr/>
            </a:lvl1pPr>
          </a:lstStyle>
          <a:p>
            <a:r>
              <a:rPr lang="en-US"/>
              <a:t>Click to insert table</a:t>
            </a:r>
          </a:p>
        </p:txBody>
      </p:sp>
      <p:sp>
        <p:nvSpPr>
          <p:cNvPr id="10" name="TextBox 9">
            <a:extLst>
              <a:ext uri="{FF2B5EF4-FFF2-40B4-BE49-F238E27FC236}">
                <a16:creationId xmlns:a16="http://schemas.microsoft.com/office/drawing/2014/main" id="{84537C9A-3947-4D32-8EA0-94131DD1929F}"/>
              </a:ext>
            </a:extLst>
          </p:cNvPr>
          <p:cNvSpPr txBox="1"/>
          <p:nvPr userDrawn="1"/>
        </p:nvSpPr>
        <p:spPr>
          <a:xfrm>
            <a:off x="611560" y="0"/>
            <a:ext cx="3024336" cy="230832"/>
          </a:xfrm>
          <a:prstGeom prst="rect">
            <a:avLst/>
          </a:prstGeom>
          <a:noFill/>
        </p:spPr>
        <p:txBody>
          <a:bodyPr wrap="square" rtlCol="0">
            <a:spAutoFit/>
          </a:bodyPr>
          <a:lstStyle/>
          <a:p>
            <a:r>
              <a:rPr lang="en-GB" sz="900">
                <a:solidFill>
                  <a:srgbClr val="701B45"/>
                </a:solidFill>
              </a:rPr>
              <a:t>FCA Official</a:t>
            </a:r>
          </a:p>
        </p:txBody>
      </p:sp>
    </p:spTree>
    <p:extLst>
      <p:ext uri="{BB962C8B-B14F-4D97-AF65-F5344CB8AC3E}">
        <p14:creationId xmlns:p14="http://schemas.microsoft.com/office/powerpoint/2010/main" val="247149337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Quote">
    <p:spTree>
      <p:nvGrpSpPr>
        <p:cNvPr id="1" name=""/>
        <p:cNvGrpSpPr/>
        <p:nvPr/>
      </p:nvGrpSpPr>
      <p:grpSpPr>
        <a:xfrm>
          <a:off x="0" y="0"/>
          <a:ext cx="0" cy="0"/>
          <a:chOff x="0" y="0"/>
          <a:chExt cx="0" cy="0"/>
        </a:xfrm>
      </p:grpSpPr>
      <p:pic>
        <p:nvPicPr>
          <p:cNvPr id="2" name="Picture 1" descr="Graphics_White.ai"/>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3" name="Slide Number Placeholder 2"/>
          <p:cNvSpPr>
            <a:spLocks noGrp="1"/>
          </p:cNvSpPr>
          <p:nvPr>
            <p:ph type="sldNum" sz="quarter" idx="10"/>
          </p:nvPr>
        </p:nvSpPr>
        <p:spPr/>
        <p:txBody>
          <a:bodyPr/>
          <a:lstStyle>
            <a:lvl1pPr>
              <a:defRPr>
                <a:solidFill>
                  <a:srgbClr val="EBEBEB"/>
                </a:solidFill>
              </a:defRPr>
            </a:lvl1pPr>
          </a:lstStyle>
          <a:p>
            <a:fld id="{2066355A-084C-D24E-9AD2-7E4FC41EA627}" type="slidenum">
              <a:rPr lang="en-US" smtClean="0"/>
              <a:pPr/>
              <a:t>‹#›</a:t>
            </a:fld>
            <a:endParaRPr lang="en-US"/>
          </a:p>
        </p:txBody>
      </p:sp>
      <p:sp>
        <p:nvSpPr>
          <p:cNvPr id="6" name="Text Placeholder 5"/>
          <p:cNvSpPr>
            <a:spLocks noGrp="1"/>
          </p:cNvSpPr>
          <p:nvPr>
            <p:ph type="body" sz="quarter" idx="11" hasCustomPrompt="1"/>
          </p:nvPr>
        </p:nvSpPr>
        <p:spPr>
          <a:xfrm>
            <a:off x="835508" y="1284372"/>
            <a:ext cx="4264327" cy="2373133"/>
          </a:xfrm>
        </p:spPr>
        <p:txBody>
          <a:bodyPr anchor="t"/>
          <a:lstStyle>
            <a:lvl1pPr marL="0" marR="0" indent="0" algn="l" defTabSz="457200" rtl="0" eaLnBrk="1" fontAlgn="auto" latinLnBrk="0" hangingPunct="1">
              <a:lnSpc>
                <a:spcPct val="100000"/>
              </a:lnSpc>
              <a:spcBef>
                <a:spcPct val="20000"/>
              </a:spcBef>
              <a:spcAft>
                <a:spcPts val="0"/>
              </a:spcAft>
              <a:buClr>
                <a:schemeClr val="accent2"/>
              </a:buClr>
              <a:buSzTx/>
              <a:buFontTx/>
              <a:buNone/>
              <a:tabLst/>
              <a:defRPr i="0" baseline="0">
                <a:solidFill>
                  <a:schemeClr val="tx1"/>
                </a:solidFill>
              </a:defRPr>
            </a:lvl1pPr>
            <a:lvl2pPr marL="457200" indent="0">
              <a:buFontTx/>
              <a:buNone/>
              <a:defRPr i="0">
                <a:solidFill>
                  <a:schemeClr val="bg1"/>
                </a:solidFill>
              </a:defRPr>
            </a:lvl2pPr>
            <a:lvl3pPr marL="914400" indent="0">
              <a:buFontTx/>
              <a:buNone/>
              <a:defRPr i="0">
                <a:solidFill>
                  <a:schemeClr val="bg1"/>
                </a:solidFill>
              </a:defRPr>
            </a:lvl3pPr>
            <a:lvl4pPr marL="1371600" indent="0">
              <a:buFontTx/>
              <a:buNone/>
              <a:defRPr i="0">
                <a:solidFill>
                  <a:schemeClr val="bg1"/>
                </a:solidFill>
              </a:defRPr>
            </a:lvl4pPr>
            <a:lvl5pPr marL="1828800" indent="0">
              <a:buFontTx/>
              <a:buNone/>
              <a:defRPr i="0">
                <a:solidFill>
                  <a:schemeClr val="bg1"/>
                </a:solidFill>
              </a:defRPr>
            </a:lvl5pPr>
          </a:lstStyle>
          <a:p>
            <a:pPr marL="0" marR="0" lvl="0" indent="0" algn="l" defTabSz="457200" rtl="0" eaLnBrk="1" fontAlgn="auto" latinLnBrk="0" hangingPunct="1">
              <a:lnSpc>
                <a:spcPct val="100000"/>
              </a:lnSpc>
              <a:spcBef>
                <a:spcPct val="20000"/>
              </a:spcBef>
              <a:spcAft>
                <a:spcPts val="0"/>
              </a:spcAft>
              <a:buClr>
                <a:schemeClr val="accent2"/>
              </a:buClr>
              <a:buSzTx/>
              <a:buFontTx/>
              <a:buNone/>
              <a:tabLst/>
              <a:defRPr/>
            </a:pPr>
            <a:r>
              <a:rPr lang="en-GB"/>
              <a:t>Click to edit Master quote style, medium in length, about 6 to 7 lines. Click to edit Master quote style, medium in length, about 6 to 7 lines. Click to edit Master quote style, medium in length, about 6 to 7 lines.”</a:t>
            </a:r>
            <a:endParaRPr lang="en-US"/>
          </a:p>
        </p:txBody>
      </p:sp>
      <p:sp>
        <p:nvSpPr>
          <p:cNvPr id="9" name="TextBox 8"/>
          <p:cNvSpPr txBox="1"/>
          <p:nvPr userDrawn="1"/>
        </p:nvSpPr>
        <p:spPr>
          <a:xfrm>
            <a:off x="623645" y="1258094"/>
            <a:ext cx="361247" cy="553998"/>
          </a:xfrm>
          <a:prstGeom prst="rect">
            <a:avLst/>
          </a:prstGeom>
          <a:noFill/>
        </p:spPr>
        <p:txBody>
          <a:bodyPr wrap="none" rtlCol="0">
            <a:spAutoFit/>
          </a:bodyPr>
          <a:lstStyle/>
          <a:p>
            <a:r>
              <a:rPr lang="en-GB" sz="3000">
                <a:latin typeface="Verdana"/>
                <a:cs typeface="Verdana"/>
              </a:rPr>
              <a:t>“</a:t>
            </a:r>
            <a:endParaRPr lang="en-US" sz="3000">
              <a:solidFill>
                <a:srgbClr val="701B45"/>
              </a:solidFill>
              <a:latin typeface="Verdana"/>
              <a:cs typeface="Verdana"/>
            </a:endParaRPr>
          </a:p>
        </p:txBody>
      </p:sp>
      <p:sp>
        <p:nvSpPr>
          <p:cNvPr id="12" name="Text Placeholder 7"/>
          <p:cNvSpPr>
            <a:spLocks noGrp="1"/>
          </p:cNvSpPr>
          <p:nvPr>
            <p:ph type="body" sz="quarter" idx="13" hasCustomPrompt="1"/>
          </p:nvPr>
        </p:nvSpPr>
        <p:spPr>
          <a:xfrm>
            <a:off x="835025" y="3962400"/>
            <a:ext cx="4264025" cy="307975"/>
          </a:xfrm>
        </p:spPr>
        <p:txBody>
          <a:bodyPr anchor="ctr">
            <a:noAutofit/>
          </a:bodyPr>
          <a:lstStyle>
            <a:lvl1pPr marL="0" indent="0">
              <a:buFontTx/>
              <a:buNone/>
              <a:defRPr sz="1600" baseline="0">
                <a:solidFill>
                  <a:schemeClr val="bg1">
                    <a:lumMod val="50000"/>
                  </a:schemeClr>
                </a:solidFill>
              </a:defRPr>
            </a:lvl1pPr>
          </a:lstStyle>
          <a:p>
            <a:pPr lvl="0"/>
            <a:r>
              <a:rPr lang="en-GB"/>
              <a:t>Quote source (maximum one line)</a:t>
            </a:r>
            <a:endParaRPr lang="en-US"/>
          </a:p>
        </p:txBody>
      </p:sp>
      <p:sp>
        <p:nvSpPr>
          <p:cNvPr id="7" name="TextBox 6">
            <a:extLst>
              <a:ext uri="{FF2B5EF4-FFF2-40B4-BE49-F238E27FC236}">
                <a16:creationId xmlns:a16="http://schemas.microsoft.com/office/drawing/2014/main" id="{3A4CBFDB-0600-488D-A3AE-03A2E78FADBA}"/>
              </a:ext>
            </a:extLst>
          </p:cNvPr>
          <p:cNvSpPr txBox="1"/>
          <p:nvPr userDrawn="1"/>
        </p:nvSpPr>
        <p:spPr>
          <a:xfrm>
            <a:off x="611560" y="0"/>
            <a:ext cx="3024336" cy="230832"/>
          </a:xfrm>
          <a:prstGeom prst="rect">
            <a:avLst/>
          </a:prstGeom>
          <a:noFill/>
        </p:spPr>
        <p:txBody>
          <a:bodyPr wrap="square" rtlCol="0">
            <a:spAutoFit/>
          </a:bodyPr>
          <a:lstStyle/>
          <a:p>
            <a:r>
              <a:rPr lang="en-GB" sz="900">
                <a:solidFill>
                  <a:srgbClr val="701B45"/>
                </a:solidFill>
              </a:rPr>
              <a:t>FCA Official</a:t>
            </a:r>
          </a:p>
        </p:txBody>
      </p:sp>
    </p:spTree>
    <p:extLst>
      <p:ext uri="{BB962C8B-B14F-4D97-AF65-F5344CB8AC3E}">
        <p14:creationId xmlns:p14="http://schemas.microsoft.com/office/powerpoint/2010/main" val="128342435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Section Divider">
    <p:spTree>
      <p:nvGrpSpPr>
        <p:cNvPr id="1" name=""/>
        <p:cNvGrpSpPr/>
        <p:nvPr/>
      </p:nvGrpSpPr>
      <p:grpSpPr>
        <a:xfrm>
          <a:off x="0" y="0"/>
          <a:ext cx="0" cy="0"/>
          <a:chOff x="0" y="0"/>
          <a:chExt cx="0" cy="0"/>
        </a:xfrm>
      </p:grpSpPr>
      <p:pic>
        <p:nvPicPr>
          <p:cNvPr id="2" name="Picture 1" descr="Graphics_White.ai"/>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5" name="Text Placeholder 13"/>
          <p:cNvSpPr>
            <a:spLocks noGrp="1"/>
          </p:cNvSpPr>
          <p:nvPr>
            <p:ph type="body" sz="quarter" idx="12" hasCustomPrompt="1"/>
          </p:nvPr>
        </p:nvSpPr>
        <p:spPr>
          <a:xfrm>
            <a:off x="406398" y="1764506"/>
            <a:ext cx="7510463" cy="1144588"/>
          </a:xfrm>
        </p:spPr>
        <p:txBody>
          <a:bodyPr>
            <a:normAutofit/>
          </a:bodyPr>
          <a:lstStyle>
            <a:lvl1pPr marL="0" indent="0">
              <a:buFontTx/>
              <a:buNone/>
              <a:defRPr sz="3000">
                <a:solidFill>
                  <a:schemeClr val="bg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section subtitle</a:t>
            </a:r>
          </a:p>
          <a:p>
            <a:pPr lvl="0"/>
            <a:r>
              <a:rPr lang="en-US"/>
              <a:t>(maximum two lines)</a:t>
            </a:r>
          </a:p>
        </p:txBody>
      </p:sp>
      <p:sp>
        <p:nvSpPr>
          <p:cNvPr id="6" name="Text Placeholder 15"/>
          <p:cNvSpPr>
            <a:spLocks noGrp="1"/>
          </p:cNvSpPr>
          <p:nvPr>
            <p:ph type="body" sz="quarter" idx="13" hasCustomPrompt="1"/>
          </p:nvPr>
        </p:nvSpPr>
        <p:spPr>
          <a:xfrm>
            <a:off x="406400" y="3511328"/>
            <a:ext cx="6316133" cy="436562"/>
          </a:xfrm>
        </p:spPr>
        <p:txBody>
          <a:bodyPr anchor="t">
            <a:normAutofit/>
          </a:bodyPr>
          <a:lstStyle>
            <a:lvl1pPr marL="0" indent="0">
              <a:buFontTx/>
              <a:buNone/>
              <a:defRPr sz="2400" baseline="0">
                <a:solidFill>
                  <a:schemeClr val="bg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GB"/>
              <a:t>Click to edit section details (one line)</a:t>
            </a:r>
            <a:endParaRPr lang="en-US"/>
          </a:p>
        </p:txBody>
      </p:sp>
      <p:sp>
        <p:nvSpPr>
          <p:cNvPr id="7" name="Text Placeholder 17"/>
          <p:cNvSpPr>
            <a:spLocks noGrp="1"/>
          </p:cNvSpPr>
          <p:nvPr>
            <p:ph type="body" sz="quarter" idx="14" hasCustomPrompt="1"/>
          </p:nvPr>
        </p:nvSpPr>
        <p:spPr>
          <a:xfrm>
            <a:off x="406400" y="869156"/>
            <a:ext cx="7510463" cy="736600"/>
          </a:xfrm>
        </p:spPr>
        <p:txBody>
          <a:bodyPr anchor="b">
            <a:noAutofit/>
          </a:bodyPr>
          <a:lstStyle>
            <a:lvl1pPr marL="0" indent="0">
              <a:buFontTx/>
              <a:buNone/>
              <a:defRPr sz="4000" b="1">
                <a:solidFill>
                  <a:schemeClr val="bg1"/>
                </a:solidFill>
              </a:defRPr>
            </a:lvl1pPr>
          </a:lstStyle>
          <a:p>
            <a:pPr lvl="0"/>
            <a:r>
              <a:rPr lang="en-GB"/>
              <a:t>Click to edit section title</a:t>
            </a:r>
            <a:endParaRPr lang="en-US"/>
          </a:p>
        </p:txBody>
      </p:sp>
      <p:sp>
        <p:nvSpPr>
          <p:cNvPr id="3" name="Slide Number Placeholder 2"/>
          <p:cNvSpPr>
            <a:spLocks noGrp="1"/>
          </p:cNvSpPr>
          <p:nvPr>
            <p:ph type="sldNum" sz="quarter" idx="15"/>
          </p:nvPr>
        </p:nvSpPr>
        <p:spPr/>
        <p:txBody>
          <a:bodyPr/>
          <a:lstStyle>
            <a:lvl1pPr>
              <a:defRPr>
                <a:solidFill>
                  <a:schemeClr val="tx1"/>
                </a:solidFill>
              </a:defRPr>
            </a:lvl1pPr>
          </a:lstStyle>
          <a:p>
            <a:fld id="{2066355A-084C-D24E-9AD2-7E4FC41EA627}" type="slidenum">
              <a:rPr lang="en-US" smtClean="0"/>
              <a:pPr/>
              <a:t>‹#›</a:t>
            </a:fld>
            <a:endParaRPr lang="en-US"/>
          </a:p>
        </p:txBody>
      </p:sp>
      <p:sp>
        <p:nvSpPr>
          <p:cNvPr id="8" name="TextBox 7">
            <a:extLst>
              <a:ext uri="{FF2B5EF4-FFF2-40B4-BE49-F238E27FC236}">
                <a16:creationId xmlns:a16="http://schemas.microsoft.com/office/drawing/2014/main" id="{44B0FEFD-81E0-4DA8-B664-FD5E31C0467D}"/>
              </a:ext>
            </a:extLst>
          </p:cNvPr>
          <p:cNvSpPr txBox="1"/>
          <p:nvPr userDrawn="1"/>
        </p:nvSpPr>
        <p:spPr>
          <a:xfrm>
            <a:off x="611560" y="0"/>
            <a:ext cx="3024336" cy="230832"/>
          </a:xfrm>
          <a:prstGeom prst="rect">
            <a:avLst/>
          </a:prstGeom>
          <a:noFill/>
        </p:spPr>
        <p:txBody>
          <a:bodyPr wrap="square" rtlCol="0">
            <a:spAutoFit/>
          </a:bodyPr>
          <a:lstStyle/>
          <a:p>
            <a:r>
              <a:rPr lang="en-GB" sz="900">
                <a:solidFill>
                  <a:schemeClr val="bg2"/>
                </a:solidFill>
              </a:rPr>
              <a:t>FCA Official</a:t>
            </a:r>
          </a:p>
        </p:txBody>
      </p:sp>
    </p:spTree>
    <p:extLst>
      <p:ext uri="{BB962C8B-B14F-4D97-AF65-F5344CB8AC3E}">
        <p14:creationId xmlns:p14="http://schemas.microsoft.com/office/powerpoint/2010/main" val="201672303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pic>
        <p:nvPicPr>
          <p:cNvPr id="4" name="Picture 3" descr="Graphics.ai"/>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3" name="Slide Number Placeholder 2"/>
          <p:cNvSpPr>
            <a:spLocks noGrp="1"/>
          </p:cNvSpPr>
          <p:nvPr>
            <p:ph type="sldNum" sz="quarter" idx="10"/>
          </p:nvPr>
        </p:nvSpPr>
        <p:spPr/>
        <p:txBody>
          <a:bodyPr/>
          <a:lstStyle>
            <a:lvl1pPr>
              <a:defRPr>
                <a:solidFill>
                  <a:schemeClr val="tx1"/>
                </a:solidFill>
              </a:defRPr>
            </a:lvl1pPr>
          </a:lstStyle>
          <a:p>
            <a:fld id="{2066355A-084C-D24E-9AD2-7E4FC41EA627}" type="slidenum">
              <a:rPr lang="en-US" smtClean="0"/>
              <a:pPr/>
              <a:t>‹#›</a:t>
            </a:fld>
            <a:endParaRPr lang="en-US"/>
          </a:p>
        </p:txBody>
      </p:sp>
      <p:sp>
        <p:nvSpPr>
          <p:cNvPr id="5" name="TextBox 4">
            <a:extLst>
              <a:ext uri="{FF2B5EF4-FFF2-40B4-BE49-F238E27FC236}">
                <a16:creationId xmlns:a16="http://schemas.microsoft.com/office/drawing/2014/main" id="{5DE30783-BED0-4710-BB41-C9A903702DF5}"/>
              </a:ext>
            </a:extLst>
          </p:cNvPr>
          <p:cNvSpPr txBox="1"/>
          <p:nvPr userDrawn="1"/>
        </p:nvSpPr>
        <p:spPr>
          <a:xfrm>
            <a:off x="611560" y="0"/>
            <a:ext cx="3024336" cy="230832"/>
          </a:xfrm>
          <a:prstGeom prst="rect">
            <a:avLst/>
          </a:prstGeom>
          <a:noFill/>
        </p:spPr>
        <p:txBody>
          <a:bodyPr wrap="square" rtlCol="0">
            <a:spAutoFit/>
          </a:bodyPr>
          <a:lstStyle/>
          <a:p>
            <a:r>
              <a:rPr lang="en-GB" sz="900">
                <a:solidFill>
                  <a:srgbClr val="701B45"/>
                </a:solidFill>
              </a:rPr>
              <a:t>FCA Official</a:t>
            </a:r>
          </a:p>
        </p:txBody>
      </p:sp>
    </p:spTree>
    <p:extLst>
      <p:ext uri="{BB962C8B-B14F-4D97-AF65-F5344CB8AC3E}">
        <p14:creationId xmlns:p14="http://schemas.microsoft.com/office/powerpoint/2010/main" val="323642190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End Slide">
    <p:spTree>
      <p:nvGrpSpPr>
        <p:cNvPr id="1" name=""/>
        <p:cNvGrpSpPr/>
        <p:nvPr/>
      </p:nvGrpSpPr>
      <p:grpSpPr>
        <a:xfrm>
          <a:off x="0" y="0"/>
          <a:ext cx="0" cy="0"/>
          <a:chOff x="0" y="0"/>
          <a:chExt cx="0" cy="0"/>
        </a:xfrm>
      </p:grpSpPr>
      <p:pic>
        <p:nvPicPr>
          <p:cNvPr id="4" name="Picture 3" descr="Graphics_White.ai"/>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11" name="TextBox 10"/>
          <p:cNvSpPr txBox="1"/>
          <p:nvPr userDrawn="1"/>
        </p:nvSpPr>
        <p:spPr>
          <a:xfrm>
            <a:off x="426775" y="4264199"/>
            <a:ext cx="2685093" cy="323165"/>
          </a:xfrm>
          <a:prstGeom prst="rect">
            <a:avLst/>
          </a:prstGeom>
          <a:noFill/>
        </p:spPr>
        <p:txBody>
          <a:bodyPr wrap="square" rtlCol="0">
            <a:spAutoFit/>
          </a:bodyPr>
          <a:lstStyle/>
          <a:p>
            <a:pPr lvl="0">
              <a:spcBef>
                <a:spcPts val="500"/>
              </a:spcBef>
            </a:pPr>
            <a:r>
              <a:rPr lang="en-GB" sz="1500" err="1">
                <a:solidFill>
                  <a:schemeClr val="tx1"/>
                </a:solidFill>
                <a:latin typeface="Verdana"/>
                <a:cs typeface="Verdana"/>
              </a:rPr>
              <a:t>www.fca.org.uk</a:t>
            </a:r>
            <a:endParaRPr lang="en-US" sz="1500">
              <a:solidFill>
                <a:schemeClr val="tx1"/>
              </a:solidFill>
              <a:latin typeface="Verdana"/>
              <a:cs typeface="Verdana"/>
            </a:endParaRPr>
          </a:p>
        </p:txBody>
      </p:sp>
      <p:pic>
        <p:nvPicPr>
          <p:cNvPr id="14" name="Picture 13" descr="FCA_logo_RGB.png"/>
          <p:cNvPicPr>
            <a:picLocks noChangeAspect="1"/>
          </p:cNvPicPr>
          <p:nvPr userDrawn="1"/>
        </p:nvPicPr>
        <p:blipFill rotWithShape="1">
          <a:blip r:embed="rId3">
            <a:extLst>
              <a:ext uri="{28A0092B-C50C-407E-A947-70E740481C1C}">
                <a14:useLocalDpi xmlns:a14="http://schemas.microsoft.com/office/drawing/2010/main" val="0"/>
              </a:ext>
            </a:extLst>
          </a:blip>
          <a:srcRect t="-11014" b="-8091"/>
          <a:stretch/>
        </p:blipFill>
        <p:spPr>
          <a:xfrm>
            <a:off x="245579" y="2707793"/>
            <a:ext cx="2729343" cy="1389377"/>
          </a:xfrm>
          <a:prstGeom prst="rect">
            <a:avLst/>
          </a:prstGeom>
        </p:spPr>
      </p:pic>
      <p:cxnSp>
        <p:nvCxnSpPr>
          <p:cNvPr id="15" name="Straight Connector 14"/>
          <p:cNvCxnSpPr/>
          <p:nvPr userDrawn="1"/>
        </p:nvCxnSpPr>
        <p:spPr>
          <a:xfrm>
            <a:off x="528375" y="4104186"/>
            <a:ext cx="2685093" cy="0"/>
          </a:xfrm>
          <a:prstGeom prst="line">
            <a:avLst/>
          </a:prstGeom>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80980858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over_02">
    <p:spTree>
      <p:nvGrpSpPr>
        <p:cNvPr id="1" name=""/>
        <p:cNvGrpSpPr/>
        <p:nvPr/>
      </p:nvGrpSpPr>
      <p:grpSpPr>
        <a:xfrm>
          <a:off x="0" y="0"/>
          <a:ext cx="0" cy="0"/>
          <a:chOff x="0" y="0"/>
          <a:chExt cx="0" cy="0"/>
        </a:xfrm>
      </p:grpSpPr>
      <p:pic>
        <p:nvPicPr>
          <p:cNvPr id="12" name="Picture 11" descr="Graphics_White_01.ai"/>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13" name="Text Placeholder 9"/>
          <p:cNvSpPr>
            <a:spLocks noGrp="1"/>
          </p:cNvSpPr>
          <p:nvPr>
            <p:ph type="body" idx="11" hasCustomPrompt="1"/>
          </p:nvPr>
        </p:nvSpPr>
        <p:spPr>
          <a:xfrm>
            <a:off x="406398" y="1244601"/>
            <a:ext cx="7510463" cy="736599"/>
          </a:xfrm>
        </p:spPr>
        <p:txBody>
          <a:bodyPr anchor="b">
            <a:normAutofit/>
          </a:bodyPr>
          <a:lstStyle>
            <a:lvl1pPr marL="0" indent="0">
              <a:buFontTx/>
              <a:buNone/>
              <a:defRPr sz="4000" b="1" i="0" spc="0">
                <a:solidFill>
                  <a:schemeClr val="tx1"/>
                </a:solidFill>
                <a:latin typeface="Verdana"/>
                <a:cs typeface="Verdana"/>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GB"/>
              <a:t>Click to edit title</a:t>
            </a:r>
            <a:endParaRPr lang="en-US"/>
          </a:p>
        </p:txBody>
      </p:sp>
      <p:sp>
        <p:nvSpPr>
          <p:cNvPr id="15" name="Text Placeholder 13"/>
          <p:cNvSpPr>
            <a:spLocks noGrp="1"/>
          </p:cNvSpPr>
          <p:nvPr>
            <p:ph type="body" sz="quarter" idx="12" hasCustomPrompt="1"/>
          </p:nvPr>
        </p:nvSpPr>
        <p:spPr>
          <a:xfrm>
            <a:off x="406398" y="2529434"/>
            <a:ext cx="7510463" cy="1046886"/>
          </a:xfrm>
        </p:spPr>
        <p:txBody>
          <a:bodyPr>
            <a:normAutofit/>
          </a:bodyPr>
          <a:lstStyle>
            <a:lvl1pPr marL="0" indent="0">
              <a:lnSpc>
                <a:spcPts val="3200"/>
              </a:lnSpc>
              <a:buFontTx/>
              <a:buNone/>
              <a:defRPr sz="3000">
                <a:solidFill>
                  <a:schemeClr val="tx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subtitle</a:t>
            </a:r>
          </a:p>
          <a:p>
            <a:pPr lvl="0"/>
            <a:r>
              <a:rPr lang="en-US"/>
              <a:t>(maximum two lines)</a:t>
            </a:r>
          </a:p>
        </p:txBody>
      </p:sp>
      <p:sp>
        <p:nvSpPr>
          <p:cNvPr id="17" name="Text Placeholder 15"/>
          <p:cNvSpPr>
            <a:spLocks noGrp="1"/>
          </p:cNvSpPr>
          <p:nvPr>
            <p:ph type="body" sz="quarter" idx="13" hasCustomPrompt="1"/>
          </p:nvPr>
        </p:nvSpPr>
        <p:spPr>
          <a:xfrm>
            <a:off x="406400" y="3891598"/>
            <a:ext cx="7510461" cy="436562"/>
          </a:xfrm>
        </p:spPr>
        <p:txBody>
          <a:bodyPr anchor="t">
            <a:normAutofit/>
          </a:bodyPr>
          <a:lstStyle>
            <a:lvl1pPr marL="0" indent="0">
              <a:buFontTx/>
              <a:buNone/>
              <a:defRPr sz="2000" b="1" baseline="0">
                <a:solidFill>
                  <a:schemeClr val="bg1">
                    <a:lumMod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GB"/>
              <a:t>Click to edit presenter (max one line) </a:t>
            </a:r>
            <a:endParaRPr lang="en-US"/>
          </a:p>
        </p:txBody>
      </p:sp>
      <p:sp>
        <p:nvSpPr>
          <p:cNvPr id="18" name="Text Placeholder 15"/>
          <p:cNvSpPr>
            <a:spLocks noGrp="1"/>
          </p:cNvSpPr>
          <p:nvPr>
            <p:ph type="body" sz="quarter" idx="14" hasCustomPrompt="1"/>
          </p:nvPr>
        </p:nvSpPr>
        <p:spPr>
          <a:xfrm>
            <a:off x="406398" y="4379278"/>
            <a:ext cx="7510461" cy="299402"/>
          </a:xfrm>
        </p:spPr>
        <p:txBody>
          <a:bodyPr anchor="t">
            <a:normAutofit/>
          </a:bodyPr>
          <a:lstStyle>
            <a:lvl1pPr marL="0" indent="0">
              <a:buFontTx/>
              <a:buNone/>
              <a:defRPr sz="1400" baseline="0">
                <a:solidFill>
                  <a:schemeClr val="bg1">
                    <a:lumMod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GB"/>
              <a:t>Click to edit details (max one line) </a:t>
            </a:r>
            <a:endParaRPr lang="en-US"/>
          </a:p>
        </p:txBody>
      </p:sp>
      <p:sp>
        <p:nvSpPr>
          <p:cNvPr id="7" name="TextBox 6">
            <a:extLst>
              <a:ext uri="{FF2B5EF4-FFF2-40B4-BE49-F238E27FC236}">
                <a16:creationId xmlns:a16="http://schemas.microsoft.com/office/drawing/2014/main" id="{43B2ECFE-3189-422A-927E-8F7EF1C60D88}"/>
              </a:ext>
            </a:extLst>
          </p:cNvPr>
          <p:cNvSpPr txBox="1"/>
          <p:nvPr userDrawn="1"/>
        </p:nvSpPr>
        <p:spPr>
          <a:xfrm>
            <a:off x="611560" y="0"/>
            <a:ext cx="3024336" cy="230832"/>
          </a:xfrm>
          <a:prstGeom prst="rect">
            <a:avLst/>
          </a:prstGeom>
          <a:noFill/>
        </p:spPr>
        <p:txBody>
          <a:bodyPr wrap="square" rtlCol="0">
            <a:spAutoFit/>
          </a:bodyPr>
          <a:lstStyle/>
          <a:p>
            <a:r>
              <a:rPr lang="en-GB" sz="900">
                <a:solidFill>
                  <a:srgbClr val="701B45"/>
                </a:solidFill>
              </a:rPr>
              <a:t>FCA Official</a:t>
            </a:r>
          </a:p>
        </p:txBody>
      </p:sp>
    </p:spTree>
    <p:extLst>
      <p:ext uri="{BB962C8B-B14F-4D97-AF65-F5344CB8AC3E}">
        <p14:creationId xmlns:p14="http://schemas.microsoft.com/office/powerpoint/2010/main" val="330849589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Best Practice Guideline">
    <p:spTree>
      <p:nvGrpSpPr>
        <p:cNvPr id="1" name=""/>
        <p:cNvGrpSpPr/>
        <p:nvPr/>
      </p:nvGrpSpPr>
      <p:grpSpPr>
        <a:xfrm>
          <a:off x="0" y="0"/>
          <a:ext cx="0" cy="0"/>
          <a:chOff x="0" y="0"/>
          <a:chExt cx="0" cy="0"/>
        </a:xfrm>
      </p:grpSpPr>
      <p:pic>
        <p:nvPicPr>
          <p:cNvPr id="6" name="Picture 5" descr="Graphics.ai"/>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4" name="TextBox 3"/>
          <p:cNvSpPr txBox="1"/>
          <p:nvPr userDrawn="1"/>
        </p:nvSpPr>
        <p:spPr>
          <a:xfrm>
            <a:off x="457200" y="831024"/>
            <a:ext cx="2590800" cy="3549690"/>
          </a:xfrm>
          <a:prstGeom prst="rect">
            <a:avLst/>
          </a:prstGeom>
          <a:noFill/>
        </p:spPr>
        <p:txBody>
          <a:bodyPr wrap="square" numCol="1" spcCol="540000" rtlCol="0">
            <a:spAutoFit/>
          </a:bodyPr>
          <a:lstStyle/>
          <a:p>
            <a:pPr>
              <a:lnSpc>
                <a:spcPts val="1200"/>
              </a:lnSpc>
              <a:spcBef>
                <a:spcPts val="0"/>
              </a:spcBef>
              <a:spcAft>
                <a:spcPts val="600"/>
              </a:spcAft>
            </a:pPr>
            <a:r>
              <a:rPr lang="en-US" sz="800" b="0" i="0" u="none" strike="noStrike" kern="1200" baseline="0">
                <a:solidFill>
                  <a:schemeClr val="tx2"/>
                </a:solidFill>
                <a:latin typeface="Verdana"/>
                <a:ea typeface="+mn-ea"/>
                <a:cs typeface="Verdana"/>
              </a:rPr>
              <a:t>PowerPoint presentations are a highly </a:t>
            </a:r>
            <a:br>
              <a:rPr lang="en-US" sz="800" b="0" i="0" u="none" strike="noStrike" kern="1200" baseline="0">
                <a:solidFill>
                  <a:schemeClr val="tx2"/>
                </a:solidFill>
                <a:latin typeface="Verdana"/>
                <a:ea typeface="+mn-ea"/>
                <a:cs typeface="Verdana"/>
              </a:rPr>
            </a:br>
            <a:r>
              <a:rPr lang="en-US" sz="800" b="0" i="0" u="none" strike="noStrike" kern="1200" baseline="0">
                <a:solidFill>
                  <a:schemeClr val="tx2"/>
                </a:solidFill>
                <a:latin typeface="Verdana"/>
                <a:ea typeface="+mn-ea"/>
                <a:cs typeface="Verdana"/>
              </a:rPr>
              <a:t>visible representation of the FCA brand. </a:t>
            </a:r>
            <a:br>
              <a:rPr lang="en-US" sz="800" b="0" i="0" u="none" strike="noStrike" kern="1200" baseline="0">
                <a:solidFill>
                  <a:schemeClr val="tx2"/>
                </a:solidFill>
                <a:latin typeface="Verdana"/>
                <a:ea typeface="+mn-ea"/>
                <a:cs typeface="Verdana"/>
              </a:rPr>
            </a:br>
            <a:r>
              <a:rPr lang="en-US" sz="800" b="0" i="0" u="none" strike="noStrike" kern="1200" baseline="0">
                <a:solidFill>
                  <a:schemeClr val="tx2"/>
                </a:solidFill>
                <a:latin typeface="Verdana"/>
                <a:ea typeface="+mn-ea"/>
                <a:cs typeface="Verdana"/>
              </a:rPr>
              <a:t>It is important that they are visually </a:t>
            </a:r>
            <a:br>
              <a:rPr lang="en-US" sz="800" b="0" i="0" u="none" strike="noStrike" kern="1200" baseline="0">
                <a:solidFill>
                  <a:schemeClr val="tx2"/>
                </a:solidFill>
                <a:latin typeface="Verdana"/>
                <a:ea typeface="+mn-ea"/>
                <a:cs typeface="Verdana"/>
              </a:rPr>
            </a:br>
            <a:r>
              <a:rPr lang="en-US" sz="800" b="0" i="0" u="none" strike="noStrike" kern="1200" baseline="0">
                <a:solidFill>
                  <a:schemeClr val="tx2"/>
                </a:solidFill>
                <a:latin typeface="Verdana"/>
                <a:ea typeface="+mn-ea"/>
                <a:cs typeface="Verdana"/>
              </a:rPr>
              <a:t>consistent in how they use the basic </a:t>
            </a:r>
            <a:br>
              <a:rPr lang="en-US" sz="800" b="0" i="0" u="none" strike="noStrike" kern="1200" baseline="0">
                <a:solidFill>
                  <a:schemeClr val="tx2"/>
                </a:solidFill>
                <a:latin typeface="Verdana"/>
                <a:ea typeface="+mn-ea"/>
                <a:cs typeface="Verdana"/>
              </a:rPr>
            </a:br>
            <a:r>
              <a:rPr lang="en-US" sz="800" b="0" i="0" u="none" strike="noStrike" kern="1200" baseline="0">
                <a:solidFill>
                  <a:schemeClr val="tx2"/>
                </a:solidFill>
                <a:latin typeface="Verdana"/>
                <a:ea typeface="+mn-ea"/>
                <a:cs typeface="Verdana"/>
              </a:rPr>
              <a:t>elements of our identity.</a:t>
            </a:r>
          </a:p>
          <a:p>
            <a:pPr>
              <a:lnSpc>
                <a:spcPts val="1200"/>
              </a:lnSpc>
              <a:spcBef>
                <a:spcPts val="0"/>
              </a:spcBef>
              <a:spcAft>
                <a:spcPts val="600"/>
              </a:spcAft>
            </a:pPr>
            <a:r>
              <a:rPr lang="en-US" sz="800" b="0" i="0" u="none" strike="noStrike" kern="1200" baseline="0">
                <a:solidFill>
                  <a:schemeClr val="tx2"/>
                </a:solidFill>
                <a:latin typeface="Verdana"/>
                <a:ea typeface="+mn-ea"/>
                <a:cs typeface="Verdana"/>
              </a:rPr>
              <a:t>To create a consistent presentation, </a:t>
            </a:r>
            <a:br>
              <a:rPr lang="en-US" sz="800" b="0" i="0" u="none" strike="noStrike" kern="1200" baseline="0">
                <a:solidFill>
                  <a:schemeClr val="tx2"/>
                </a:solidFill>
                <a:latin typeface="Verdana"/>
                <a:ea typeface="+mn-ea"/>
                <a:cs typeface="Verdana"/>
              </a:rPr>
            </a:br>
            <a:r>
              <a:rPr lang="en-US" sz="800" b="0" i="0" u="none" strike="noStrike" kern="1200" baseline="0">
                <a:solidFill>
                  <a:schemeClr val="tx2"/>
                </a:solidFill>
                <a:latin typeface="Verdana"/>
                <a:ea typeface="+mn-ea"/>
                <a:cs typeface="Verdana"/>
              </a:rPr>
              <a:t>use an FCA branded template. Always </a:t>
            </a:r>
            <a:br>
              <a:rPr lang="en-US" sz="800" b="0" i="0" u="none" strike="noStrike" kern="1200" baseline="0">
                <a:solidFill>
                  <a:schemeClr val="tx2"/>
                </a:solidFill>
                <a:latin typeface="Verdana"/>
                <a:ea typeface="+mn-ea"/>
                <a:cs typeface="Verdana"/>
              </a:rPr>
            </a:br>
            <a:r>
              <a:rPr lang="en-US" sz="800" b="0" i="0" u="none" strike="noStrike" kern="1200" baseline="0">
                <a:solidFill>
                  <a:schemeClr val="tx2"/>
                </a:solidFill>
                <a:latin typeface="Verdana"/>
                <a:ea typeface="+mn-ea"/>
                <a:cs typeface="Verdana"/>
              </a:rPr>
              <a:t>respect the presentation template design when creating presentations (never adapt </a:t>
            </a:r>
            <a:br>
              <a:rPr lang="en-US" sz="800" b="0" i="0" u="none" strike="noStrike" kern="1200" baseline="0">
                <a:solidFill>
                  <a:schemeClr val="tx2"/>
                </a:solidFill>
                <a:latin typeface="Verdana"/>
                <a:ea typeface="+mn-ea"/>
                <a:cs typeface="Verdana"/>
              </a:rPr>
            </a:br>
            <a:r>
              <a:rPr lang="en-US" sz="800" b="0" i="0" u="none" strike="noStrike" kern="1200" baseline="0">
                <a:solidFill>
                  <a:schemeClr val="tx2"/>
                </a:solidFill>
                <a:latin typeface="Verdana"/>
                <a:ea typeface="+mn-ea"/>
                <a:cs typeface="Verdana"/>
              </a:rPr>
              <a:t>the approved presentations to form a </a:t>
            </a:r>
            <a:br>
              <a:rPr lang="en-US" sz="800" b="0" i="0" u="none" strike="noStrike" kern="1200" baseline="0">
                <a:solidFill>
                  <a:schemeClr val="tx2"/>
                </a:solidFill>
                <a:latin typeface="Verdana"/>
                <a:ea typeface="+mn-ea"/>
                <a:cs typeface="Verdana"/>
              </a:rPr>
            </a:br>
            <a:r>
              <a:rPr lang="en-US" sz="800" b="0" i="0" u="none" strike="noStrike" kern="1200" baseline="0">
                <a:solidFill>
                  <a:schemeClr val="tx2"/>
                </a:solidFill>
                <a:latin typeface="Verdana"/>
                <a:ea typeface="+mn-ea"/>
                <a:cs typeface="Verdana"/>
              </a:rPr>
              <a:t>modified style). </a:t>
            </a:r>
          </a:p>
          <a:p>
            <a:pPr>
              <a:lnSpc>
                <a:spcPts val="1200"/>
              </a:lnSpc>
              <a:spcBef>
                <a:spcPts val="0"/>
              </a:spcBef>
              <a:spcAft>
                <a:spcPts val="600"/>
              </a:spcAft>
            </a:pPr>
            <a:r>
              <a:rPr lang="en-US" sz="800" b="0" i="0" u="none" strike="noStrike" kern="1200" baseline="0">
                <a:solidFill>
                  <a:schemeClr val="tx2"/>
                </a:solidFill>
                <a:latin typeface="Verdana"/>
                <a:ea typeface="+mn-ea"/>
                <a:cs typeface="Verdana"/>
              </a:rPr>
              <a:t>Try not to place too many words onto </a:t>
            </a:r>
            <a:br>
              <a:rPr lang="en-US" sz="800" b="0" i="0" u="none" strike="noStrike" kern="1200" baseline="0">
                <a:solidFill>
                  <a:schemeClr val="tx2"/>
                </a:solidFill>
                <a:latin typeface="Verdana"/>
                <a:ea typeface="+mn-ea"/>
                <a:cs typeface="Verdana"/>
              </a:rPr>
            </a:br>
            <a:r>
              <a:rPr lang="en-US" sz="800" b="0" i="0" u="none" strike="noStrike" kern="1200" baseline="0">
                <a:solidFill>
                  <a:schemeClr val="tx2"/>
                </a:solidFill>
                <a:latin typeface="Verdana"/>
                <a:ea typeface="+mn-ea"/>
                <a:cs typeface="Verdana"/>
              </a:rPr>
              <a:t>a single slide, and don’t use low-quality </a:t>
            </a:r>
            <a:br>
              <a:rPr lang="en-US" sz="800" b="0" i="0" u="none" strike="noStrike" kern="1200" baseline="0">
                <a:solidFill>
                  <a:schemeClr val="tx2"/>
                </a:solidFill>
                <a:latin typeface="Verdana"/>
                <a:ea typeface="+mn-ea"/>
                <a:cs typeface="Verdana"/>
              </a:rPr>
            </a:br>
            <a:r>
              <a:rPr lang="en-US" sz="800" b="0" i="0" u="none" strike="noStrike" kern="1200" baseline="0">
                <a:solidFill>
                  <a:schemeClr val="tx2"/>
                </a:solidFill>
                <a:latin typeface="Verdana"/>
                <a:ea typeface="+mn-ea"/>
                <a:cs typeface="Verdana"/>
              </a:rPr>
              <a:t>or inappropriate images or illustrations.</a:t>
            </a:r>
          </a:p>
          <a:p>
            <a:pPr>
              <a:lnSpc>
                <a:spcPts val="1200"/>
              </a:lnSpc>
              <a:spcBef>
                <a:spcPts val="600"/>
              </a:spcBef>
              <a:spcAft>
                <a:spcPts val="600"/>
              </a:spcAft>
            </a:pPr>
            <a:r>
              <a:rPr lang="en-US" sz="1050" b="0" i="0" u="none" strike="noStrike" kern="1200" baseline="0">
                <a:solidFill>
                  <a:schemeClr val="accent1"/>
                </a:solidFill>
                <a:latin typeface="Verdana"/>
                <a:ea typeface="+mn-ea"/>
                <a:cs typeface="Verdana"/>
              </a:rPr>
              <a:t>Tips for an engaging presentation</a:t>
            </a:r>
          </a:p>
          <a:p>
            <a:pPr>
              <a:lnSpc>
                <a:spcPts val="1200"/>
              </a:lnSpc>
              <a:spcBef>
                <a:spcPts val="0"/>
              </a:spcBef>
              <a:spcAft>
                <a:spcPts val="600"/>
              </a:spcAft>
            </a:pPr>
            <a:r>
              <a:rPr lang="en-US" sz="800" b="0" i="0" u="none" strike="noStrike" kern="1200" baseline="0">
                <a:solidFill>
                  <a:schemeClr val="tx2"/>
                </a:solidFill>
                <a:latin typeface="Verdana"/>
                <a:ea typeface="+mn-ea"/>
                <a:cs typeface="Verdana"/>
              </a:rPr>
              <a:t>Follow these tips while putting your </a:t>
            </a:r>
            <a:br>
              <a:rPr lang="en-US" sz="800" b="0" i="0" u="none" strike="noStrike" kern="1200" baseline="0">
                <a:solidFill>
                  <a:schemeClr val="tx2"/>
                </a:solidFill>
                <a:latin typeface="Verdana"/>
                <a:ea typeface="+mn-ea"/>
                <a:cs typeface="Verdana"/>
              </a:rPr>
            </a:br>
            <a:r>
              <a:rPr lang="en-US" sz="800" b="0" i="0" u="none" strike="noStrike" kern="1200" baseline="0">
                <a:solidFill>
                  <a:schemeClr val="tx2"/>
                </a:solidFill>
                <a:latin typeface="Verdana"/>
                <a:ea typeface="+mn-ea"/>
                <a:cs typeface="Verdana"/>
              </a:rPr>
              <a:t>PowerPoint presentation together to </a:t>
            </a:r>
            <a:br>
              <a:rPr lang="en-US" sz="800" b="0" i="0" u="none" strike="noStrike" kern="1200" baseline="0">
                <a:solidFill>
                  <a:schemeClr val="tx2"/>
                </a:solidFill>
                <a:latin typeface="Verdana"/>
                <a:ea typeface="+mn-ea"/>
                <a:cs typeface="Verdana"/>
              </a:rPr>
            </a:br>
            <a:r>
              <a:rPr lang="en-US" sz="800" b="0" i="0" u="none" strike="noStrike" kern="1200" baseline="0">
                <a:solidFill>
                  <a:schemeClr val="tx2"/>
                </a:solidFill>
                <a:latin typeface="Verdana"/>
                <a:ea typeface="+mn-ea"/>
                <a:cs typeface="Verdana"/>
              </a:rPr>
              <a:t>make it more professional, and to </a:t>
            </a:r>
            <a:br>
              <a:rPr lang="en-US" sz="800" b="0" i="0" u="none" strike="noStrike" kern="1200" baseline="0">
                <a:solidFill>
                  <a:schemeClr val="tx2"/>
                </a:solidFill>
                <a:latin typeface="Verdana"/>
                <a:ea typeface="+mn-ea"/>
                <a:cs typeface="Verdana"/>
              </a:rPr>
            </a:br>
            <a:r>
              <a:rPr lang="en-US" sz="800" b="0" i="0" u="none" strike="noStrike" kern="1200" baseline="0">
                <a:solidFill>
                  <a:schemeClr val="tx2"/>
                </a:solidFill>
                <a:latin typeface="Verdana"/>
                <a:ea typeface="+mn-ea"/>
                <a:cs typeface="Verdana"/>
              </a:rPr>
              <a:t>help the reader stay focused on </a:t>
            </a:r>
            <a:br>
              <a:rPr lang="en-US" sz="800" b="0" i="0" u="none" strike="noStrike" kern="1200" baseline="0">
                <a:solidFill>
                  <a:schemeClr val="tx2"/>
                </a:solidFill>
                <a:latin typeface="Verdana"/>
                <a:ea typeface="+mn-ea"/>
                <a:cs typeface="Verdana"/>
              </a:rPr>
            </a:br>
            <a:r>
              <a:rPr lang="en-US" sz="800" b="0" i="0" u="none" strike="noStrike" kern="1200" baseline="0">
                <a:solidFill>
                  <a:schemeClr val="tx2"/>
                </a:solidFill>
                <a:latin typeface="Verdana"/>
                <a:ea typeface="+mn-ea"/>
                <a:cs typeface="Verdana"/>
              </a:rPr>
              <a:t>what you are saying.</a:t>
            </a:r>
            <a:endParaRPr lang="en-US" sz="800" b="0" i="0" u="none" strike="noStrike" kern="1200" baseline="0">
              <a:solidFill>
                <a:srgbClr val="000000"/>
              </a:solidFill>
              <a:latin typeface="Verdana"/>
              <a:ea typeface="+mn-ea"/>
              <a:cs typeface="Verdana"/>
            </a:endParaRPr>
          </a:p>
        </p:txBody>
      </p:sp>
      <p:sp>
        <p:nvSpPr>
          <p:cNvPr id="5" name="TextBox 4"/>
          <p:cNvSpPr txBox="1"/>
          <p:nvPr userDrawn="1"/>
        </p:nvSpPr>
        <p:spPr>
          <a:xfrm>
            <a:off x="457200" y="368549"/>
            <a:ext cx="8229600" cy="369332"/>
          </a:xfrm>
          <a:prstGeom prst="rect">
            <a:avLst/>
          </a:prstGeom>
          <a:noFill/>
        </p:spPr>
        <p:txBody>
          <a:bodyPr wrap="square" rtlCol="0">
            <a:spAutoFit/>
          </a:bodyPr>
          <a:lstStyle/>
          <a:p>
            <a:r>
              <a:rPr lang="en-GB">
                <a:latin typeface="Verdana"/>
                <a:cs typeface="Verdana"/>
              </a:rPr>
              <a:t>Best practice for PowerPoint presentations</a:t>
            </a:r>
            <a:endParaRPr lang="en-US">
              <a:latin typeface="Verdana"/>
              <a:cs typeface="Verdana"/>
            </a:endParaRPr>
          </a:p>
        </p:txBody>
      </p:sp>
      <p:sp>
        <p:nvSpPr>
          <p:cNvPr id="8" name="TextBox 7"/>
          <p:cNvSpPr txBox="1"/>
          <p:nvPr userDrawn="1"/>
        </p:nvSpPr>
        <p:spPr>
          <a:xfrm>
            <a:off x="3276210" y="831024"/>
            <a:ext cx="2420327" cy="3883114"/>
          </a:xfrm>
          <a:prstGeom prst="rect">
            <a:avLst/>
          </a:prstGeom>
          <a:noFill/>
        </p:spPr>
        <p:txBody>
          <a:bodyPr wrap="square" numCol="1" spcCol="540000" rtlCol="0">
            <a:spAutoFit/>
          </a:bodyPr>
          <a:lstStyle/>
          <a:p>
            <a:pPr>
              <a:lnSpc>
                <a:spcPts val="1200"/>
              </a:lnSpc>
              <a:spcAft>
                <a:spcPts val="200"/>
              </a:spcAft>
            </a:pPr>
            <a:r>
              <a:rPr lang="en-US" sz="800" b="0" i="0" u="none" strike="noStrike" kern="1200" baseline="0">
                <a:solidFill>
                  <a:srgbClr val="757575"/>
                </a:solidFill>
                <a:latin typeface="Verdana"/>
                <a:ea typeface="+mn-ea"/>
                <a:cs typeface="Verdana"/>
              </a:rPr>
              <a:t>Your slides should ‘support’ your presentation. Always include a slide with:</a:t>
            </a:r>
          </a:p>
          <a:p>
            <a:pPr marL="144000" lvl="0" indent="-144000">
              <a:lnSpc>
                <a:spcPts val="1200"/>
              </a:lnSpc>
              <a:buClr>
                <a:schemeClr val="bg1">
                  <a:lumMod val="50000"/>
                </a:schemeClr>
              </a:buClr>
              <a:buFont typeface="Arial"/>
              <a:buChar char="•"/>
            </a:pPr>
            <a:r>
              <a:rPr lang="en-US" sz="800" b="0" i="0" u="none" strike="noStrike" kern="1200" baseline="0">
                <a:solidFill>
                  <a:srgbClr val="000000"/>
                </a:solidFill>
                <a:latin typeface="Verdana"/>
                <a:ea typeface="+mn-ea"/>
                <a:cs typeface="Verdana"/>
              </a:rPr>
              <a:t>the title of the presentation and the </a:t>
            </a:r>
            <a:br>
              <a:rPr lang="en-US" sz="800" b="0" i="0" u="none" strike="noStrike" kern="1200" baseline="0">
                <a:solidFill>
                  <a:srgbClr val="000000"/>
                </a:solidFill>
                <a:latin typeface="Verdana"/>
                <a:ea typeface="+mn-ea"/>
                <a:cs typeface="Verdana"/>
              </a:rPr>
            </a:br>
            <a:r>
              <a:rPr lang="en-US" sz="800" b="0" i="0" u="none" strike="noStrike" kern="1200" baseline="0">
                <a:solidFill>
                  <a:srgbClr val="000000"/>
                </a:solidFill>
                <a:latin typeface="Verdana"/>
                <a:ea typeface="+mn-ea"/>
                <a:cs typeface="Verdana"/>
              </a:rPr>
              <a:t>date it takes place</a:t>
            </a:r>
          </a:p>
          <a:p>
            <a:pPr marL="144000" lvl="0" indent="-144000">
              <a:lnSpc>
                <a:spcPts val="1200"/>
              </a:lnSpc>
              <a:buClr>
                <a:schemeClr val="bg1">
                  <a:lumMod val="50000"/>
                </a:schemeClr>
              </a:buClr>
              <a:buFont typeface="Arial"/>
              <a:buChar char="•"/>
            </a:pPr>
            <a:r>
              <a:rPr lang="en-US" sz="800" b="0" i="0" u="none" strike="noStrike" kern="1200" baseline="0">
                <a:solidFill>
                  <a:srgbClr val="000000"/>
                </a:solidFill>
                <a:latin typeface="Verdana"/>
                <a:ea typeface="+mn-ea"/>
                <a:cs typeface="Verdana"/>
              </a:rPr>
              <a:t>an agenda for the presentation</a:t>
            </a:r>
          </a:p>
          <a:p>
            <a:pPr marL="144000" lvl="0" indent="-144000">
              <a:lnSpc>
                <a:spcPts val="1200"/>
              </a:lnSpc>
              <a:buClr>
                <a:schemeClr val="bg1">
                  <a:lumMod val="50000"/>
                </a:schemeClr>
              </a:buClr>
              <a:buFont typeface="Arial"/>
              <a:buChar char="•"/>
            </a:pPr>
            <a:r>
              <a:rPr lang="en-US" sz="800" b="0" i="0" u="none" strike="noStrike" kern="1200" baseline="0">
                <a:solidFill>
                  <a:srgbClr val="000000"/>
                </a:solidFill>
                <a:latin typeface="Verdana"/>
                <a:ea typeface="+mn-ea"/>
                <a:cs typeface="Verdana"/>
              </a:rPr>
              <a:t>the name of each presenter and the </a:t>
            </a:r>
            <a:br>
              <a:rPr lang="en-US" sz="800" b="0" i="0" u="none" strike="noStrike" kern="1200" baseline="0">
                <a:solidFill>
                  <a:srgbClr val="000000"/>
                </a:solidFill>
                <a:latin typeface="Verdana"/>
                <a:ea typeface="+mn-ea"/>
                <a:cs typeface="Verdana"/>
              </a:rPr>
            </a:br>
            <a:r>
              <a:rPr lang="en-US" sz="800" b="0" i="0" u="none" strike="noStrike" kern="1200" baseline="0">
                <a:solidFill>
                  <a:srgbClr val="000000"/>
                </a:solidFill>
                <a:latin typeface="Verdana"/>
                <a:ea typeface="+mn-ea"/>
                <a:cs typeface="Verdana"/>
              </a:rPr>
              <a:t>subject they are presenting on</a:t>
            </a:r>
          </a:p>
          <a:p>
            <a:pPr marL="0" indent="0">
              <a:lnSpc>
                <a:spcPts val="1200"/>
              </a:lnSpc>
              <a:spcBef>
                <a:spcPts val="800"/>
              </a:spcBef>
              <a:spcAft>
                <a:spcPts val="200"/>
              </a:spcAft>
              <a:buClrTx/>
              <a:buFont typeface="Arial"/>
              <a:buNone/>
            </a:pPr>
            <a:r>
              <a:rPr lang="en-US" sz="800" b="0" i="0" u="none" strike="noStrike" kern="1200" baseline="0">
                <a:solidFill>
                  <a:srgbClr val="757575"/>
                </a:solidFill>
                <a:latin typeface="Verdana"/>
                <a:ea typeface="+mn-ea"/>
                <a:cs typeface="Verdana"/>
              </a:rPr>
              <a:t>Your audience will be put off by large passages of text, so:</a:t>
            </a:r>
          </a:p>
          <a:p>
            <a:pPr marL="144000" indent="-144000">
              <a:lnSpc>
                <a:spcPts val="1200"/>
              </a:lnSpc>
              <a:buClr>
                <a:schemeClr val="bg1">
                  <a:lumMod val="50000"/>
                </a:schemeClr>
              </a:buClr>
              <a:buFont typeface="Arial"/>
              <a:buChar char="•"/>
            </a:pPr>
            <a:r>
              <a:rPr lang="en-US" sz="800" b="0" i="0" u="none" strike="noStrike" kern="1200" baseline="0">
                <a:solidFill>
                  <a:srgbClr val="000000"/>
                </a:solidFill>
                <a:latin typeface="Verdana"/>
                <a:ea typeface="+mn-ea"/>
                <a:cs typeface="Verdana"/>
              </a:rPr>
              <a:t>keep your content focused so you </a:t>
            </a:r>
            <a:br>
              <a:rPr lang="en-US" sz="800" b="0" i="0" u="none" strike="noStrike" kern="1200" baseline="0">
                <a:solidFill>
                  <a:srgbClr val="000000"/>
                </a:solidFill>
                <a:latin typeface="Verdana"/>
                <a:ea typeface="+mn-ea"/>
                <a:cs typeface="Verdana"/>
              </a:rPr>
            </a:br>
            <a:r>
              <a:rPr lang="en-US" sz="800" b="0" i="0" u="none" strike="noStrike" kern="1200" baseline="0">
                <a:solidFill>
                  <a:srgbClr val="000000"/>
                </a:solidFill>
                <a:latin typeface="Verdana"/>
                <a:ea typeface="+mn-ea"/>
                <a:cs typeface="Verdana"/>
              </a:rPr>
              <a:t>don’t bombard the reader</a:t>
            </a:r>
          </a:p>
          <a:p>
            <a:pPr marL="144000" indent="-144000">
              <a:lnSpc>
                <a:spcPts val="1200"/>
              </a:lnSpc>
              <a:buClr>
                <a:schemeClr val="bg1">
                  <a:lumMod val="50000"/>
                </a:schemeClr>
              </a:buClr>
              <a:buFont typeface="Arial"/>
              <a:buChar char="•"/>
            </a:pPr>
            <a:r>
              <a:rPr lang="en-US" sz="800" b="0" i="0" u="none" strike="noStrike" kern="1200" baseline="0">
                <a:solidFill>
                  <a:schemeClr val="tx2"/>
                </a:solidFill>
                <a:latin typeface="Verdana"/>
                <a:ea typeface="+mn-ea"/>
                <a:cs typeface="Verdana"/>
              </a:rPr>
              <a:t>don’t make your headings too long </a:t>
            </a:r>
            <a:br>
              <a:rPr lang="en-US" sz="800" b="0" i="0" u="none" strike="noStrike" kern="1200" baseline="0">
                <a:solidFill>
                  <a:schemeClr val="tx2"/>
                </a:solidFill>
                <a:latin typeface="Verdana"/>
                <a:ea typeface="+mn-ea"/>
                <a:cs typeface="Verdana"/>
              </a:rPr>
            </a:br>
            <a:r>
              <a:rPr lang="en-US" sz="800" b="0" i="0" u="none" strike="noStrike" kern="1200" baseline="0">
                <a:solidFill>
                  <a:schemeClr val="tx2"/>
                </a:solidFill>
                <a:latin typeface="Verdana"/>
                <a:ea typeface="+mn-ea"/>
                <a:cs typeface="Verdana"/>
              </a:rPr>
              <a:t>(two lines maximum)</a:t>
            </a:r>
          </a:p>
          <a:p>
            <a:pPr marL="144000" indent="-144000">
              <a:lnSpc>
                <a:spcPts val="1200"/>
              </a:lnSpc>
              <a:buClr>
                <a:schemeClr val="bg1">
                  <a:lumMod val="50000"/>
                </a:schemeClr>
              </a:buClr>
              <a:buFont typeface="Arial"/>
              <a:buChar char="•"/>
            </a:pPr>
            <a:r>
              <a:rPr lang="en-US" sz="800" b="0" i="0" u="none" strike="noStrike" kern="1200" baseline="0">
                <a:solidFill>
                  <a:srgbClr val="000000"/>
                </a:solidFill>
                <a:latin typeface="Verdana"/>
                <a:ea typeface="+mn-ea"/>
                <a:cs typeface="Verdana"/>
              </a:rPr>
              <a:t>use bullet points to get your message across succinctly</a:t>
            </a:r>
          </a:p>
          <a:p>
            <a:pPr marL="144000" indent="-144000">
              <a:lnSpc>
                <a:spcPts val="1200"/>
              </a:lnSpc>
              <a:buClr>
                <a:schemeClr val="bg1">
                  <a:lumMod val="50000"/>
                </a:schemeClr>
              </a:buClr>
              <a:buFont typeface="Arial"/>
              <a:buChar char="•"/>
            </a:pPr>
            <a:r>
              <a:rPr lang="en-US" sz="800" b="0" i="0" u="none" strike="noStrike" kern="1200" baseline="0">
                <a:solidFill>
                  <a:srgbClr val="000000"/>
                </a:solidFill>
                <a:latin typeface="Verdana"/>
                <a:ea typeface="+mn-ea"/>
                <a:cs typeface="Verdana"/>
              </a:rPr>
              <a:t>limit the number of bullet points per slide, make sure the text is not too small and is readable</a:t>
            </a:r>
          </a:p>
          <a:p>
            <a:pPr marL="144000" indent="-144000">
              <a:lnSpc>
                <a:spcPts val="1200"/>
              </a:lnSpc>
              <a:buClr>
                <a:schemeClr val="bg1">
                  <a:lumMod val="50000"/>
                </a:schemeClr>
              </a:buClr>
              <a:buFont typeface="Arial"/>
              <a:buChar char="•"/>
            </a:pPr>
            <a:r>
              <a:rPr lang="en-US" sz="800" b="0" i="0" u="none" strike="noStrike" kern="1200" baseline="0">
                <a:solidFill>
                  <a:srgbClr val="000000"/>
                </a:solidFill>
                <a:latin typeface="Verdana"/>
                <a:ea typeface="+mn-ea"/>
                <a:cs typeface="Verdana"/>
              </a:rPr>
              <a:t>back up the speaker’s words by highlighting the most important points</a:t>
            </a:r>
          </a:p>
          <a:p>
            <a:pPr marL="0" indent="0">
              <a:lnSpc>
                <a:spcPts val="1200"/>
              </a:lnSpc>
              <a:spcBef>
                <a:spcPts val="800"/>
              </a:spcBef>
              <a:buClrTx/>
              <a:buFont typeface="Arial"/>
              <a:buNone/>
            </a:pPr>
            <a:r>
              <a:rPr lang="en-US" sz="800" b="0" i="0" u="none" strike="noStrike" kern="1200" baseline="0">
                <a:solidFill>
                  <a:srgbClr val="000000"/>
                </a:solidFill>
                <a:latin typeface="Verdana"/>
                <a:ea typeface="+mn-ea"/>
                <a:cs typeface="Verdana"/>
              </a:rPr>
              <a:t>If you want your audience to digest a lot of material, provide a handout at the end of </a:t>
            </a:r>
            <a:br>
              <a:rPr lang="en-US" sz="800" b="0" i="0" u="none" strike="noStrike" kern="1200" baseline="0">
                <a:solidFill>
                  <a:srgbClr val="000000"/>
                </a:solidFill>
                <a:latin typeface="Verdana"/>
                <a:ea typeface="+mn-ea"/>
                <a:cs typeface="Verdana"/>
              </a:rPr>
            </a:br>
            <a:r>
              <a:rPr lang="en-US" sz="800" b="0" i="0" u="none" strike="noStrike" kern="1200" baseline="0">
                <a:solidFill>
                  <a:srgbClr val="000000"/>
                </a:solidFill>
                <a:latin typeface="Verdana"/>
                <a:ea typeface="+mn-ea"/>
                <a:cs typeface="Verdana"/>
              </a:rPr>
              <a:t>the session.</a:t>
            </a:r>
          </a:p>
        </p:txBody>
      </p:sp>
      <p:sp>
        <p:nvSpPr>
          <p:cNvPr id="9" name="TextBox 8"/>
          <p:cNvSpPr txBox="1"/>
          <p:nvPr userDrawn="1"/>
        </p:nvSpPr>
        <p:spPr>
          <a:xfrm>
            <a:off x="6000860" y="831024"/>
            <a:ext cx="2590800" cy="3857466"/>
          </a:xfrm>
          <a:prstGeom prst="rect">
            <a:avLst/>
          </a:prstGeom>
          <a:noFill/>
        </p:spPr>
        <p:txBody>
          <a:bodyPr wrap="square" numCol="1" spcCol="540000" rtlCol="0">
            <a:spAutoFit/>
          </a:bodyPr>
          <a:lstStyle/>
          <a:p>
            <a:pPr>
              <a:lnSpc>
                <a:spcPts val="1200"/>
              </a:lnSpc>
              <a:spcBef>
                <a:spcPts val="800"/>
              </a:spcBef>
              <a:spcAft>
                <a:spcPts val="200"/>
              </a:spcAft>
            </a:pPr>
            <a:r>
              <a:rPr lang="en-US" sz="800" b="0" i="0" u="none" strike="noStrike" kern="1200" baseline="0">
                <a:solidFill>
                  <a:srgbClr val="757575"/>
                </a:solidFill>
                <a:latin typeface="Verdana"/>
                <a:ea typeface="+mn-ea"/>
                <a:cs typeface="Verdana"/>
              </a:rPr>
              <a:t>Image use in presentations</a:t>
            </a:r>
          </a:p>
          <a:p>
            <a:pPr>
              <a:lnSpc>
                <a:spcPts val="1200"/>
              </a:lnSpc>
            </a:pPr>
            <a:r>
              <a:rPr lang="en-US" sz="800" b="0" i="0" u="none" strike="noStrike" kern="1200" baseline="0">
                <a:solidFill>
                  <a:srgbClr val="000000"/>
                </a:solidFill>
                <a:latin typeface="Verdana"/>
                <a:ea typeface="+mn-ea"/>
                <a:cs typeface="Verdana"/>
              </a:rPr>
              <a:t>Using images and photography in your presentation can be powerful but should </a:t>
            </a:r>
            <a:br>
              <a:rPr lang="en-US" sz="800" b="0" i="0" u="none" strike="noStrike" kern="1200" baseline="0">
                <a:solidFill>
                  <a:srgbClr val="000000"/>
                </a:solidFill>
                <a:latin typeface="Verdana"/>
                <a:ea typeface="+mn-ea"/>
                <a:cs typeface="Verdana"/>
              </a:rPr>
            </a:br>
            <a:r>
              <a:rPr lang="en-US" sz="800" b="0" i="0" u="none" strike="noStrike" kern="1200" baseline="0">
                <a:solidFill>
                  <a:srgbClr val="000000"/>
                </a:solidFill>
                <a:latin typeface="Verdana"/>
                <a:ea typeface="+mn-ea"/>
                <a:cs typeface="Verdana"/>
              </a:rPr>
              <a:t>be considered carefully.</a:t>
            </a:r>
          </a:p>
          <a:p>
            <a:pPr marL="171450" indent="-171450">
              <a:lnSpc>
                <a:spcPts val="1200"/>
              </a:lnSpc>
              <a:buClr>
                <a:schemeClr val="bg1">
                  <a:lumMod val="50000"/>
                </a:schemeClr>
              </a:buClr>
              <a:buFont typeface="Arial"/>
              <a:buChar char="•"/>
            </a:pPr>
            <a:r>
              <a:rPr lang="en-US" sz="800" b="0" i="0" u="none" strike="noStrike" kern="1200" baseline="0">
                <a:solidFill>
                  <a:srgbClr val="000000"/>
                </a:solidFill>
                <a:latin typeface="Verdana"/>
                <a:ea typeface="+mn-ea"/>
                <a:cs typeface="Verdana"/>
              </a:rPr>
              <a:t>Are they relevant to the subject?</a:t>
            </a:r>
          </a:p>
          <a:p>
            <a:pPr marL="171450" indent="-171450">
              <a:lnSpc>
                <a:spcPts val="1200"/>
              </a:lnSpc>
              <a:buClr>
                <a:schemeClr val="bg1">
                  <a:lumMod val="50000"/>
                </a:schemeClr>
              </a:buClr>
              <a:buFont typeface="Arial"/>
              <a:buChar char="•"/>
            </a:pPr>
            <a:r>
              <a:rPr lang="en-US" sz="800" b="0" i="0" u="none" strike="noStrike" kern="1200" baseline="0">
                <a:solidFill>
                  <a:srgbClr val="000000"/>
                </a:solidFill>
                <a:latin typeface="Verdana"/>
                <a:ea typeface="+mn-ea"/>
                <a:cs typeface="Verdana"/>
              </a:rPr>
              <a:t>Do they add any real value to the content?</a:t>
            </a:r>
          </a:p>
          <a:p>
            <a:pPr marL="171450" indent="-171450">
              <a:lnSpc>
                <a:spcPts val="1200"/>
              </a:lnSpc>
              <a:buClr>
                <a:schemeClr val="bg1">
                  <a:lumMod val="50000"/>
                </a:schemeClr>
              </a:buClr>
              <a:buFont typeface="Arial"/>
              <a:buChar char="•"/>
            </a:pPr>
            <a:r>
              <a:rPr lang="en-US" sz="800" b="0" i="0" u="none" strike="noStrike" kern="1200" baseline="0">
                <a:solidFill>
                  <a:srgbClr val="000000"/>
                </a:solidFill>
                <a:latin typeface="Verdana"/>
                <a:ea typeface="+mn-ea"/>
                <a:cs typeface="Verdana"/>
              </a:rPr>
              <a:t>Or are they purely being used to fill space?</a:t>
            </a:r>
          </a:p>
          <a:p>
            <a:pPr>
              <a:lnSpc>
                <a:spcPts val="1200"/>
              </a:lnSpc>
              <a:spcBef>
                <a:spcPts val="600"/>
              </a:spcBef>
            </a:pPr>
            <a:r>
              <a:rPr lang="en-US" sz="800" b="0" i="0" u="none" strike="noStrike" kern="1200" baseline="0">
                <a:solidFill>
                  <a:srgbClr val="000000"/>
                </a:solidFill>
                <a:latin typeface="Verdana"/>
                <a:ea typeface="+mn-ea"/>
                <a:cs typeface="Verdana"/>
              </a:rPr>
              <a:t>The FCA branding has a style of photography, </a:t>
            </a:r>
            <a:br>
              <a:rPr lang="en-US" sz="800" b="0" i="0" u="none" strike="noStrike" kern="1200" baseline="0">
                <a:solidFill>
                  <a:srgbClr val="000000"/>
                </a:solidFill>
                <a:latin typeface="Verdana"/>
                <a:ea typeface="+mn-ea"/>
                <a:cs typeface="Verdana"/>
              </a:rPr>
            </a:br>
            <a:r>
              <a:rPr lang="en-US" sz="800" b="0" i="0" u="none" strike="noStrike" kern="1200" baseline="0">
                <a:solidFill>
                  <a:srgbClr val="000000"/>
                </a:solidFill>
                <a:latin typeface="Verdana"/>
                <a:ea typeface="+mn-ea"/>
                <a:cs typeface="Verdana"/>
              </a:rPr>
              <a:t>which is essential to the tone and message of the FCA (see our external brand guidelines). Even for internal presentations, images should only be used if they are relevant to the subject, add real value to the content, are professional-looking and do not risk dumbing down your message. Image use must be legal and not put the business at risk because </a:t>
            </a:r>
            <a:br>
              <a:rPr lang="en-US" sz="800" b="0" i="0" u="none" strike="noStrike" kern="1200" baseline="0">
                <a:solidFill>
                  <a:srgbClr val="000000"/>
                </a:solidFill>
                <a:latin typeface="Verdana"/>
                <a:ea typeface="+mn-ea"/>
                <a:cs typeface="Verdana"/>
              </a:rPr>
            </a:br>
            <a:r>
              <a:rPr lang="en-US" sz="800" b="0" i="0" u="none" strike="noStrike" kern="1200" baseline="0">
                <a:solidFill>
                  <a:srgbClr val="000000"/>
                </a:solidFill>
                <a:latin typeface="Verdana"/>
                <a:ea typeface="+mn-ea"/>
                <a:cs typeface="Verdana"/>
              </a:rPr>
              <a:t>of copyright or photographic model-release.</a:t>
            </a:r>
          </a:p>
          <a:p>
            <a:pPr>
              <a:lnSpc>
                <a:spcPts val="1200"/>
              </a:lnSpc>
              <a:spcBef>
                <a:spcPts val="800"/>
              </a:spcBef>
              <a:spcAft>
                <a:spcPts val="200"/>
              </a:spcAft>
            </a:pPr>
            <a:r>
              <a:rPr lang="en-US" sz="800" b="0" i="0" u="none" strike="noStrike" kern="1200" baseline="0">
                <a:solidFill>
                  <a:srgbClr val="757575"/>
                </a:solidFill>
                <a:latin typeface="Verdana"/>
                <a:ea typeface="+mn-ea"/>
                <a:cs typeface="Verdana"/>
              </a:rPr>
              <a:t>Tables, graphs and </a:t>
            </a:r>
            <a:r>
              <a:rPr lang="en-US" sz="800" b="0" i="0" u="none" strike="noStrike" kern="1200" baseline="0" err="1">
                <a:solidFill>
                  <a:srgbClr val="757575"/>
                </a:solidFill>
                <a:latin typeface="Verdana"/>
                <a:ea typeface="+mn-ea"/>
                <a:cs typeface="Verdana"/>
              </a:rPr>
              <a:t>colours</a:t>
            </a:r>
            <a:endParaRPr lang="en-US" sz="800" b="0" i="0" u="none" strike="noStrike" kern="1200" baseline="0">
              <a:solidFill>
                <a:srgbClr val="757575"/>
              </a:solidFill>
              <a:latin typeface="Verdana"/>
              <a:ea typeface="+mn-ea"/>
              <a:cs typeface="Verdana"/>
            </a:endParaRPr>
          </a:p>
          <a:p>
            <a:pPr>
              <a:lnSpc>
                <a:spcPts val="1200"/>
              </a:lnSpc>
            </a:pPr>
            <a:r>
              <a:rPr lang="en-US" sz="800" b="0" i="0" u="none" strike="noStrike" kern="1200" baseline="0">
                <a:solidFill>
                  <a:srgbClr val="000000"/>
                </a:solidFill>
                <a:latin typeface="Verdana"/>
                <a:ea typeface="+mn-ea"/>
                <a:cs typeface="Verdana"/>
              </a:rPr>
              <a:t>If you are including tables or graphs in your PowerPoint presentation there are details of how to make them look FCA-branded in the internal brand guidelines. The guidelines also show details about our </a:t>
            </a:r>
            <a:r>
              <a:rPr lang="en-US" sz="800" b="0" i="0" u="none" strike="noStrike" kern="1200" baseline="0" err="1">
                <a:solidFill>
                  <a:srgbClr val="000000"/>
                </a:solidFill>
                <a:latin typeface="Verdana"/>
                <a:ea typeface="+mn-ea"/>
                <a:cs typeface="Verdana"/>
              </a:rPr>
              <a:t>colour</a:t>
            </a:r>
            <a:r>
              <a:rPr lang="en-US" sz="800" b="0" i="0" u="none" strike="noStrike" kern="1200" baseline="0">
                <a:solidFill>
                  <a:srgbClr val="000000"/>
                </a:solidFill>
                <a:latin typeface="Verdana"/>
                <a:ea typeface="+mn-ea"/>
                <a:cs typeface="Verdana"/>
              </a:rPr>
              <a:t> palette.</a:t>
            </a:r>
            <a:endParaRPr lang="en-US" sz="800">
              <a:solidFill>
                <a:srgbClr val="000000"/>
              </a:solidFill>
              <a:latin typeface="Verdana"/>
              <a:cs typeface="Verdana"/>
            </a:endParaRPr>
          </a:p>
        </p:txBody>
      </p:sp>
      <p:pic>
        <p:nvPicPr>
          <p:cNvPr id="12" name="Picture 11" descr="FCA_logo_RGB.png"/>
          <p:cNvPicPr>
            <a:picLocks noChangeAspect="1"/>
          </p:cNvPicPr>
          <p:nvPr userDrawn="1"/>
        </p:nvPicPr>
        <p:blipFill rotWithShape="1">
          <a:blip r:embed="rId3">
            <a:extLst>
              <a:ext uri="{28A0092B-C50C-407E-A947-70E740481C1C}">
                <a14:useLocalDpi xmlns:a14="http://schemas.microsoft.com/office/drawing/2010/main" val="0"/>
              </a:ext>
            </a:extLst>
          </a:blip>
          <a:srcRect t="-11014" b="-8091"/>
          <a:stretch/>
        </p:blipFill>
        <p:spPr>
          <a:xfrm>
            <a:off x="7131800" y="0"/>
            <a:ext cx="1767993" cy="900000"/>
          </a:xfrm>
          <a:prstGeom prst="rect">
            <a:avLst/>
          </a:prstGeom>
        </p:spPr>
      </p:pic>
    </p:spTree>
    <p:extLst>
      <p:ext uri="{BB962C8B-B14F-4D97-AF65-F5344CB8AC3E}">
        <p14:creationId xmlns:p14="http://schemas.microsoft.com/office/powerpoint/2010/main" val="379138876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2_Content">
    <p:bg>
      <p:bgPr>
        <a:blipFill dpi="0" rotWithShape="1">
          <a:blip r:embed="rId2">
            <a:lum/>
          </a:blip>
          <a:srcRect/>
          <a:stretch>
            <a:fillRect t="13000"/>
          </a:stretch>
        </a:blip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36512" y="-20539"/>
            <a:ext cx="9217026" cy="5184577"/>
          </a:xfrm>
          <a:prstGeom prst="rect">
            <a:avLst/>
          </a:prstGeom>
        </p:spPr>
      </p:pic>
      <p:sp>
        <p:nvSpPr>
          <p:cNvPr id="4" name="Title 3"/>
          <p:cNvSpPr>
            <a:spLocks noGrp="1"/>
          </p:cNvSpPr>
          <p:nvPr>
            <p:ph type="title"/>
          </p:nvPr>
        </p:nvSpPr>
        <p:spPr>
          <a:xfrm>
            <a:off x="683568" y="216000"/>
            <a:ext cx="7776864" cy="843582"/>
          </a:xfrm>
        </p:spPr>
        <p:txBody>
          <a:bodyPr/>
          <a:lstStyle>
            <a:lvl1pPr>
              <a:defRPr sz="2550" b="1"/>
            </a:lvl1pPr>
          </a:lstStyle>
          <a:p>
            <a:r>
              <a:rPr lang="en-US"/>
              <a:t>Click to edit Master title style</a:t>
            </a:r>
            <a:endParaRPr lang="en-GB"/>
          </a:p>
        </p:txBody>
      </p:sp>
      <p:sp>
        <p:nvSpPr>
          <p:cNvPr id="2" name="Slide Number Placeholder 1"/>
          <p:cNvSpPr>
            <a:spLocks noGrp="1"/>
          </p:cNvSpPr>
          <p:nvPr>
            <p:ph type="sldNum" sz="quarter" idx="15"/>
          </p:nvPr>
        </p:nvSpPr>
        <p:spPr/>
        <p:txBody>
          <a:bodyPr/>
          <a:lstStyle/>
          <a:p>
            <a:fld id="{3BCFDB86-9AA8-4FA0-859E-0ABCBFE83936}" type="slidenum">
              <a:rPr lang="en-GB" smtClean="0"/>
              <a:pPr/>
              <a:t>‹#›</a:t>
            </a:fld>
            <a:endParaRPr lang="en-GB"/>
          </a:p>
        </p:txBody>
      </p:sp>
      <p:sp>
        <p:nvSpPr>
          <p:cNvPr id="8" name="Text Placeholder 7"/>
          <p:cNvSpPr>
            <a:spLocks noGrp="1"/>
          </p:cNvSpPr>
          <p:nvPr>
            <p:ph type="body" sz="quarter" idx="16"/>
          </p:nvPr>
        </p:nvSpPr>
        <p:spPr>
          <a:xfrm>
            <a:off x="683569" y="2517744"/>
            <a:ext cx="7776220" cy="2106644"/>
          </a:xfrm>
        </p:spPr>
        <p:txBody>
          <a:bodyPr>
            <a:normAutofit/>
          </a:bodyPr>
          <a:lstStyle>
            <a:lvl1pPr>
              <a:defRPr sz="1800">
                <a:solidFill>
                  <a:srgbClr val="701B45"/>
                </a:solidFill>
              </a:defRPr>
            </a:lvl1pPr>
          </a:lstStyle>
          <a:p>
            <a:pPr lvl="0"/>
            <a:r>
              <a:rPr lang="en-US"/>
              <a:t>Click to edit Master text styles</a:t>
            </a:r>
          </a:p>
        </p:txBody>
      </p:sp>
      <p:sp>
        <p:nvSpPr>
          <p:cNvPr id="10" name="Text Placeholder 9"/>
          <p:cNvSpPr>
            <a:spLocks noGrp="1"/>
          </p:cNvSpPr>
          <p:nvPr>
            <p:ph type="body" sz="quarter" idx="17"/>
          </p:nvPr>
        </p:nvSpPr>
        <p:spPr>
          <a:xfrm>
            <a:off x="684214" y="1113235"/>
            <a:ext cx="7775575" cy="1296590"/>
          </a:xfrm>
        </p:spPr>
        <p:txBody>
          <a:bodyPr/>
          <a:lstStyle/>
          <a:p>
            <a:pPr lvl="0"/>
            <a:r>
              <a:rPr lang="en-US"/>
              <a:t>Click to edit Master text styles</a:t>
            </a:r>
          </a:p>
        </p:txBody>
      </p:sp>
    </p:spTree>
    <p:extLst>
      <p:ext uri="{BB962C8B-B14F-4D97-AF65-F5344CB8AC3E}">
        <p14:creationId xmlns:p14="http://schemas.microsoft.com/office/powerpoint/2010/main" val="279239763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3_Content">
    <p:bg>
      <p:bgPr>
        <a:blipFill dpi="0" rotWithShape="1">
          <a:blip r:embed="rId2">
            <a:lum/>
          </a:blip>
          <a:srcRect/>
          <a:stretch>
            <a:fillRect t="13000"/>
          </a:stretch>
        </a:blip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36512" y="-20539"/>
            <a:ext cx="9217026" cy="5184577"/>
          </a:xfrm>
          <a:prstGeom prst="rect">
            <a:avLst/>
          </a:prstGeom>
        </p:spPr>
      </p:pic>
      <p:sp>
        <p:nvSpPr>
          <p:cNvPr id="4" name="Title 3"/>
          <p:cNvSpPr>
            <a:spLocks noGrp="1"/>
          </p:cNvSpPr>
          <p:nvPr>
            <p:ph type="title"/>
          </p:nvPr>
        </p:nvSpPr>
        <p:spPr>
          <a:xfrm>
            <a:off x="683568" y="216000"/>
            <a:ext cx="7776864" cy="843582"/>
          </a:xfrm>
        </p:spPr>
        <p:txBody>
          <a:bodyPr/>
          <a:lstStyle>
            <a:lvl1pPr>
              <a:defRPr sz="2550" b="1"/>
            </a:lvl1pPr>
          </a:lstStyle>
          <a:p>
            <a:r>
              <a:rPr lang="en-US"/>
              <a:t>Click to edit Master title style</a:t>
            </a:r>
            <a:endParaRPr lang="en-GB"/>
          </a:p>
        </p:txBody>
      </p:sp>
      <p:sp>
        <p:nvSpPr>
          <p:cNvPr id="2" name="Slide Number Placeholder 1"/>
          <p:cNvSpPr>
            <a:spLocks noGrp="1"/>
          </p:cNvSpPr>
          <p:nvPr>
            <p:ph type="sldNum" sz="quarter" idx="15"/>
          </p:nvPr>
        </p:nvSpPr>
        <p:spPr/>
        <p:txBody>
          <a:bodyPr/>
          <a:lstStyle/>
          <a:p>
            <a:fld id="{3BCFDB86-9AA8-4FA0-859E-0ABCBFE83936}" type="slidenum">
              <a:rPr lang="en-GB" smtClean="0"/>
              <a:pPr/>
              <a:t>‹#›</a:t>
            </a:fld>
            <a:endParaRPr lang="en-GB"/>
          </a:p>
        </p:txBody>
      </p:sp>
      <p:sp>
        <p:nvSpPr>
          <p:cNvPr id="8" name="Text Placeholder 7"/>
          <p:cNvSpPr>
            <a:spLocks noGrp="1"/>
          </p:cNvSpPr>
          <p:nvPr>
            <p:ph type="body" sz="quarter" idx="16"/>
          </p:nvPr>
        </p:nvSpPr>
        <p:spPr>
          <a:xfrm>
            <a:off x="683569" y="1168004"/>
            <a:ext cx="7776220" cy="3456384"/>
          </a:xfrm>
        </p:spPr>
        <p:txBody>
          <a:bodyPr>
            <a:normAutofit/>
          </a:bodyPr>
          <a:lstStyle>
            <a:lvl1pPr>
              <a:defRPr sz="1800">
                <a:solidFill>
                  <a:srgbClr val="701B45"/>
                </a:solidFill>
              </a:defRPr>
            </a:lvl1pPr>
          </a:lstStyle>
          <a:p>
            <a:pPr lvl="0"/>
            <a:r>
              <a:rPr lang="en-US"/>
              <a:t>Click to edit Master text styles</a:t>
            </a:r>
          </a:p>
        </p:txBody>
      </p:sp>
    </p:spTree>
    <p:extLst>
      <p:ext uri="{BB962C8B-B14F-4D97-AF65-F5344CB8AC3E}">
        <p14:creationId xmlns:p14="http://schemas.microsoft.com/office/powerpoint/2010/main" val="356422074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 Content">
    <p:spTree>
      <p:nvGrpSpPr>
        <p:cNvPr id="1" name=""/>
        <p:cNvGrpSpPr/>
        <p:nvPr/>
      </p:nvGrpSpPr>
      <p:grpSpPr>
        <a:xfrm>
          <a:off x="0" y="0"/>
          <a:ext cx="0" cy="0"/>
          <a:chOff x="0" y="0"/>
          <a:chExt cx="0" cy="0"/>
        </a:xfrm>
      </p:grpSpPr>
      <p:pic>
        <p:nvPicPr>
          <p:cNvPr id="6" name="Picture 5" descr="Graphics_White_01.ai"/>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2" name="Title 1"/>
          <p:cNvSpPr>
            <a:spLocks noGrp="1"/>
          </p:cNvSpPr>
          <p:nvPr>
            <p:ph type="title"/>
          </p:nvPr>
        </p:nvSpPr>
        <p:spPr>
          <a:xfrm>
            <a:off x="457200" y="205979"/>
            <a:ext cx="8229600" cy="668910"/>
          </a:xfrm>
        </p:spPr>
        <p:txBody>
          <a:bodyPr anchor="b"/>
          <a:lstStyle/>
          <a:p>
            <a:r>
              <a:rPr lang="en-US"/>
              <a:t>Click to edit Master title style</a:t>
            </a:r>
          </a:p>
        </p:txBody>
      </p:sp>
      <p:sp>
        <p:nvSpPr>
          <p:cNvPr id="3" name="Slide Number Placeholder 2"/>
          <p:cNvSpPr>
            <a:spLocks noGrp="1"/>
          </p:cNvSpPr>
          <p:nvPr>
            <p:ph type="sldNum" sz="quarter" idx="10"/>
          </p:nvPr>
        </p:nvSpPr>
        <p:spPr/>
        <p:txBody>
          <a:bodyPr/>
          <a:lstStyle/>
          <a:p>
            <a:fld id="{2066355A-084C-D24E-9AD2-7E4FC41EA627}" type="slidenum">
              <a:rPr lang="en-US" smtClean="0"/>
              <a:pPr/>
              <a:t>‹#›</a:t>
            </a:fld>
            <a:endParaRPr lang="en-US"/>
          </a:p>
        </p:txBody>
      </p:sp>
      <p:sp>
        <p:nvSpPr>
          <p:cNvPr id="5" name="Text Placeholder 2"/>
          <p:cNvSpPr>
            <a:spLocks noGrp="1"/>
          </p:cNvSpPr>
          <p:nvPr>
            <p:ph idx="1" hasCustomPrompt="1"/>
          </p:nvPr>
        </p:nvSpPr>
        <p:spPr>
          <a:xfrm>
            <a:off x="457200" y="1011811"/>
            <a:ext cx="8229600" cy="3582812"/>
          </a:xfrm>
          <a:prstGeom prst="rect">
            <a:avLst/>
          </a:prstGeom>
        </p:spPr>
        <p:txBody>
          <a:bodyPr vert="horz" lIns="91440" tIns="45720" rIns="91440" bIns="45720" rtlCol="0" anchor="t">
            <a:normAutofit/>
          </a:bodyPr>
          <a:lstStyle>
            <a:lvl1pPr marL="0" indent="0">
              <a:spcAft>
                <a:spcPts val="2200"/>
              </a:spcAft>
              <a:buFontTx/>
              <a:buNone/>
              <a:defRPr sz="2000" b="0" baseline="0"/>
            </a:lvl1pPr>
          </a:lstStyle>
          <a:p>
            <a:pPr lvl="0"/>
            <a:r>
              <a:rPr lang="en-US"/>
              <a:t>Click to edit Master text styles (content to be inserted as paragraphs and not bullet points)</a:t>
            </a:r>
          </a:p>
        </p:txBody>
      </p:sp>
      <p:sp>
        <p:nvSpPr>
          <p:cNvPr id="7" name="TextBox 6">
            <a:extLst>
              <a:ext uri="{FF2B5EF4-FFF2-40B4-BE49-F238E27FC236}">
                <a16:creationId xmlns:a16="http://schemas.microsoft.com/office/drawing/2014/main" id="{0B29B3A9-6F7F-4F54-87DD-EEFF53EFBCCF}"/>
              </a:ext>
            </a:extLst>
          </p:cNvPr>
          <p:cNvSpPr txBox="1"/>
          <p:nvPr userDrawn="1"/>
        </p:nvSpPr>
        <p:spPr>
          <a:xfrm>
            <a:off x="611560" y="0"/>
            <a:ext cx="3024336" cy="230832"/>
          </a:xfrm>
          <a:prstGeom prst="rect">
            <a:avLst/>
          </a:prstGeom>
          <a:noFill/>
        </p:spPr>
        <p:txBody>
          <a:bodyPr wrap="square" rtlCol="0">
            <a:spAutoFit/>
          </a:bodyPr>
          <a:lstStyle/>
          <a:p>
            <a:r>
              <a:rPr lang="en-GB" sz="900">
                <a:solidFill>
                  <a:srgbClr val="701B45"/>
                </a:solidFill>
              </a:rPr>
              <a:t>FCA Official</a:t>
            </a:r>
          </a:p>
        </p:txBody>
      </p:sp>
    </p:spTree>
    <p:extLst>
      <p:ext uri="{BB962C8B-B14F-4D97-AF65-F5344CB8AC3E}">
        <p14:creationId xmlns:p14="http://schemas.microsoft.com/office/powerpoint/2010/main" val="53013650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 Subtitle + Content">
    <p:spTree>
      <p:nvGrpSpPr>
        <p:cNvPr id="1" name=""/>
        <p:cNvGrpSpPr/>
        <p:nvPr/>
      </p:nvGrpSpPr>
      <p:grpSpPr>
        <a:xfrm>
          <a:off x="0" y="0"/>
          <a:ext cx="0" cy="0"/>
          <a:chOff x="0" y="0"/>
          <a:chExt cx="0" cy="0"/>
        </a:xfrm>
      </p:grpSpPr>
      <p:pic>
        <p:nvPicPr>
          <p:cNvPr id="7" name="Picture 6" descr="Graphics_White_01.ai"/>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2" name="Title 1"/>
          <p:cNvSpPr>
            <a:spLocks noGrp="1"/>
          </p:cNvSpPr>
          <p:nvPr>
            <p:ph type="title"/>
          </p:nvPr>
        </p:nvSpPr>
        <p:spPr>
          <a:xfrm>
            <a:off x="457200" y="205979"/>
            <a:ext cx="8229600" cy="668910"/>
          </a:xfrm>
        </p:spPr>
        <p:txBody>
          <a:bodyPr anchor="b"/>
          <a:lstStyle/>
          <a:p>
            <a:r>
              <a:rPr lang="en-US"/>
              <a:t>Click to edit Master title style</a:t>
            </a:r>
          </a:p>
        </p:txBody>
      </p:sp>
      <p:sp>
        <p:nvSpPr>
          <p:cNvPr id="3" name="Slide Number Placeholder 2"/>
          <p:cNvSpPr>
            <a:spLocks noGrp="1"/>
          </p:cNvSpPr>
          <p:nvPr>
            <p:ph type="sldNum" sz="quarter" idx="10"/>
          </p:nvPr>
        </p:nvSpPr>
        <p:spPr/>
        <p:txBody>
          <a:bodyPr/>
          <a:lstStyle/>
          <a:p>
            <a:fld id="{2066355A-084C-D24E-9AD2-7E4FC41EA627}" type="slidenum">
              <a:rPr lang="en-US" smtClean="0"/>
              <a:pPr/>
              <a:t>‹#›</a:t>
            </a:fld>
            <a:endParaRPr lang="en-US"/>
          </a:p>
        </p:txBody>
      </p:sp>
      <p:sp>
        <p:nvSpPr>
          <p:cNvPr id="5" name="Text Placeholder 2"/>
          <p:cNvSpPr>
            <a:spLocks noGrp="1"/>
          </p:cNvSpPr>
          <p:nvPr>
            <p:ph idx="1" hasCustomPrompt="1"/>
          </p:nvPr>
        </p:nvSpPr>
        <p:spPr>
          <a:xfrm>
            <a:off x="457200" y="2084251"/>
            <a:ext cx="8229600" cy="2510371"/>
          </a:xfrm>
          <a:prstGeom prst="rect">
            <a:avLst/>
          </a:prstGeom>
        </p:spPr>
        <p:txBody>
          <a:bodyPr vert="horz" lIns="91440" tIns="45720" rIns="91440" bIns="45720" rtlCol="0" anchor="t">
            <a:normAutofit/>
          </a:bodyPr>
          <a:lstStyle>
            <a:lvl1pPr marL="0" indent="0">
              <a:spcAft>
                <a:spcPts val="2200"/>
              </a:spcAft>
              <a:buFontTx/>
              <a:buNone/>
              <a:defRPr sz="2000" b="0" baseline="0"/>
            </a:lvl1pPr>
          </a:lstStyle>
          <a:p>
            <a:pPr lvl="0"/>
            <a:r>
              <a:rPr lang="en-US"/>
              <a:t>Click to edit Master text styles (content to be inserted as paragraphs and not bullet points)</a:t>
            </a:r>
          </a:p>
        </p:txBody>
      </p:sp>
      <p:sp>
        <p:nvSpPr>
          <p:cNvPr id="10" name="Text Placeholder 9"/>
          <p:cNvSpPr>
            <a:spLocks noGrp="1"/>
          </p:cNvSpPr>
          <p:nvPr>
            <p:ph type="body" sz="quarter" idx="11" hasCustomPrompt="1"/>
          </p:nvPr>
        </p:nvSpPr>
        <p:spPr>
          <a:xfrm>
            <a:off x="457200" y="978309"/>
            <a:ext cx="8229600" cy="969021"/>
          </a:xfrm>
        </p:spPr>
        <p:txBody>
          <a:bodyPr>
            <a:noAutofit/>
          </a:bodyPr>
          <a:lstStyle>
            <a:lvl1pPr marL="0" indent="0">
              <a:lnSpc>
                <a:spcPts val="3200"/>
              </a:lnSpc>
              <a:buFontTx/>
              <a:buNone/>
              <a:defRPr sz="3000">
                <a:solidFill>
                  <a:srgbClr val="757575"/>
                </a:solidFill>
              </a:defRPr>
            </a:lvl1pPr>
          </a:lstStyle>
          <a:p>
            <a:pPr lvl="0"/>
            <a:r>
              <a:rPr lang="en-GB"/>
              <a:t>Click to edit Master subtitle styles </a:t>
            </a:r>
            <a:br>
              <a:rPr lang="en-GB"/>
            </a:br>
            <a:r>
              <a:rPr lang="en-GB"/>
              <a:t>(to not exceed two lines)</a:t>
            </a:r>
            <a:endParaRPr lang="en-US"/>
          </a:p>
        </p:txBody>
      </p:sp>
      <p:sp>
        <p:nvSpPr>
          <p:cNvPr id="8" name="TextBox 7">
            <a:extLst>
              <a:ext uri="{FF2B5EF4-FFF2-40B4-BE49-F238E27FC236}">
                <a16:creationId xmlns:a16="http://schemas.microsoft.com/office/drawing/2014/main" id="{695A4A7D-C173-426D-8C4F-5737DE2A905E}"/>
              </a:ext>
            </a:extLst>
          </p:cNvPr>
          <p:cNvSpPr txBox="1"/>
          <p:nvPr userDrawn="1"/>
        </p:nvSpPr>
        <p:spPr>
          <a:xfrm>
            <a:off x="611560" y="0"/>
            <a:ext cx="3024336" cy="230832"/>
          </a:xfrm>
          <a:prstGeom prst="rect">
            <a:avLst/>
          </a:prstGeom>
          <a:noFill/>
        </p:spPr>
        <p:txBody>
          <a:bodyPr wrap="square" rtlCol="0">
            <a:spAutoFit/>
          </a:bodyPr>
          <a:lstStyle/>
          <a:p>
            <a:r>
              <a:rPr lang="en-GB" sz="900">
                <a:solidFill>
                  <a:srgbClr val="701B45"/>
                </a:solidFill>
              </a:rPr>
              <a:t>FCA Official</a:t>
            </a:r>
          </a:p>
        </p:txBody>
      </p:sp>
    </p:spTree>
    <p:extLst>
      <p:ext uri="{BB962C8B-B14F-4D97-AF65-F5344CB8AC3E}">
        <p14:creationId xmlns:p14="http://schemas.microsoft.com/office/powerpoint/2010/main" val="253493123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 Bullet content">
    <p:spTree>
      <p:nvGrpSpPr>
        <p:cNvPr id="1" name=""/>
        <p:cNvGrpSpPr/>
        <p:nvPr/>
      </p:nvGrpSpPr>
      <p:grpSpPr>
        <a:xfrm>
          <a:off x="0" y="0"/>
          <a:ext cx="0" cy="0"/>
          <a:chOff x="0" y="0"/>
          <a:chExt cx="0" cy="0"/>
        </a:xfrm>
      </p:grpSpPr>
      <p:pic>
        <p:nvPicPr>
          <p:cNvPr id="6" name="Picture 5" descr="Graphics_White_01.ai"/>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2" name="Title 1"/>
          <p:cNvSpPr>
            <a:spLocks noGrp="1"/>
          </p:cNvSpPr>
          <p:nvPr>
            <p:ph type="title"/>
          </p:nvPr>
        </p:nvSpPr>
        <p:spPr>
          <a:xfrm>
            <a:off x="457200" y="205979"/>
            <a:ext cx="8229600" cy="668910"/>
          </a:xfrm>
        </p:spPr>
        <p:txBody>
          <a:bodyPr anchor="b"/>
          <a:lstStyle/>
          <a:p>
            <a:r>
              <a:rPr lang="en-US"/>
              <a:t>Click to edit Master title style</a:t>
            </a:r>
          </a:p>
        </p:txBody>
      </p:sp>
      <p:sp>
        <p:nvSpPr>
          <p:cNvPr id="3" name="Slide Number Placeholder 2"/>
          <p:cNvSpPr>
            <a:spLocks noGrp="1"/>
          </p:cNvSpPr>
          <p:nvPr>
            <p:ph type="sldNum" sz="quarter" idx="10"/>
          </p:nvPr>
        </p:nvSpPr>
        <p:spPr/>
        <p:txBody>
          <a:bodyPr/>
          <a:lstStyle/>
          <a:p>
            <a:fld id="{2066355A-084C-D24E-9AD2-7E4FC41EA627}" type="slidenum">
              <a:rPr lang="en-US" smtClean="0"/>
              <a:pPr/>
              <a:t>‹#›</a:t>
            </a:fld>
            <a:endParaRPr lang="en-US"/>
          </a:p>
        </p:txBody>
      </p:sp>
      <p:sp>
        <p:nvSpPr>
          <p:cNvPr id="9" name="Text Placeholder 7"/>
          <p:cNvSpPr>
            <a:spLocks noGrp="1"/>
          </p:cNvSpPr>
          <p:nvPr>
            <p:ph type="body" sz="quarter" idx="11"/>
          </p:nvPr>
        </p:nvSpPr>
        <p:spPr>
          <a:xfrm>
            <a:off x="457200" y="1011811"/>
            <a:ext cx="8229600" cy="3582812"/>
          </a:xfrm>
        </p:spPr>
        <p:txBody>
          <a:bodyPr/>
          <a:lstStyle>
            <a:lvl1pPr marL="288000">
              <a:defRPr/>
            </a:lvl1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TextBox 6">
            <a:extLst>
              <a:ext uri="{FF2B5EF4-FFF2-40B4-BE49-F238E27FC236}">
                <a16:creationId xmlns:a16="http://schemas.microsoft.com/office/drawing/2014/main" id="{3B691841-556C-4CF3-8975-F50667BB39B7}"/>
              </a:ext>
            </a:extLst>
          </p:cNvPr>
          <p:cNvSpPr txBox="1"/>
          <p:nvPr userDrawn="1"/>
        </p:nvSpPr>
        <p:spPr>
          <a:xfrm>
            <a:off x="611560" y="0"/>
            <a:ext cx="3024336" cy="230832"/>
          </a:xfrm>
          <a:prstGeom prst="rect">
            <a:avLst/>
          </a:prstGeom>
          <a:noFill/>
        </p:spPr>
        <p:txBody>
          <a:bodyPr wrap="square" rtlCol="0">
            <a:spAutoFit/>
          </a:bodyPr>
          <a:lstStyle/>
          <a:p>
            <a:r>
              <a:rPr lang="en-GB" sz="900">
                <a:solidFill>
                  <a:srgbClr val="701B45"/>
                </a:solidFill>
              </a:rPr>
              <a:t>FCA Official</a:t>
            </a:r>
          </a:p>
        </p:txBody>
      </p:sp>
    </p:spTree>
    <p:extLst>
      <p:ext uri="{BB962C8B-B14F-4D97-AF65-F5344CB8AC3E}">
        <p14:creationId xmlns:p14="http://schemas.microsoft.com/office/powerpoint/2010/main" val="192568489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 Bullet comparison">
    <p:spTree>
      <p:nvGrpSpPr>
        <p:cNvPr id="1" name=""/>
        <p:cNvGrpSpPr/>
        <p:nvPr/>
      </p:nvGrpSpPr>
      <p:grpSpPr>
        <a:xfrm>
          <a:off x="0" y="0"/>
          <a:ext cx="0" cy="0"/>
          <a:chOff x="0" y="0"/>
          <a:chExt cx="0" cy="0"/>
        </a:xfrm>
      </p:grpSpPr>
      <p:pic>
        <p:nvPicPr>
          <p:cNvPr id="8" name="Picture 7" descr="Graphics_White_01.ai"/>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2" name="Title 1"/>
          <p:cNvSpPr>
            <a:spLocks noGrp="1"/>
          </p:cNvSpPr>
          <p:nvPr>
            <p:ph type="title"/>
          </p:nvPr>
        </p:nvSpPr>
        <p:spPr>
          <a:xfrm>
            <a:off x="457200" y="205979"/>
            <a:ext cx="8229600" cy="668910"/>
          </a:xfrm>
        </p:spPr>
        <p:txBody>
          <a:bodyPr anchor="b"/>
          <a:lstStyle/>
          <a:p>
            <a:r>
              <a:rPr lang="en-US"/>
              <a:t>Click to edit Master title style</a:t>
            </a:r>
          </a:p>
        </p:txBody>
      </p:sp>
      <p:sp>
        <p:nvSpPr>
          <p:cNvPr id="3" name="Slide Number Placeholder 2"/>
          <p:cNvSpPr>
            <a:spLocks noGrp="1"/>
          </p:cNvSpPr>
          <p:nvPr>
            <p:ph type="sldNum" sz="quarter" idx="10"/>
          </p:nvPr>
        </p:nvSpPr>
        <p:spPr/>
        <p:txBody>
          <a:bodyPr/>
          <a:lstStyle/>
          <a:p>
            <a:fld id="{2066355A-084C-D24E-9AD2-7E4FC41EA627}" type="slidenum">
              <a:rPr lang="en-US" smtClean="0"/>
              <a:pPr/>
              <a:t>‹#›</a:t>
            </a:fld>
            <a:endParaRPr lang="en-US"/>
          </a:p>
        </p:txBody>
      </p:sp>
      <p:sp>
        <p:nvSpPr>
          <p:cNvPr id="9" name="Text Placeholder 7"/>
          <p:cNvSpPr>
            <a:spLocks noGrp="1"/>
          </p:cNvSpPr>
          <p:nvPr>
            <p:ph type="body" sz="quarter" idx="11"/>
          </p:nvPr>
        </p:nvSpPr>
        <p:spPr>
          <a:xfrm>
            <a:off x="457200" y="1011811"/>
            <a:ext cx="4046339" cy="3582812"/>
          </a:xfrm>
        </p:spPr>
        <p:txBody>
          <a:bodyPr/>
          <a:lstStyle>
            <a:lvl1pPr marL="288000" indent="-288000">
              <a:defRPr/>
            </a:lvl1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Text Placeholder 7"/>
          <p:cNvSpPr>
            <a:spLocks noGrp="1"/>
          </p:cNvSpPr>
          <p:nvPr>
            <p:ph type="body" sz="quarter" idx="12"/>
          </p:nvPr>
        </p:nvSpPr>
        <p:spPr>
          <a:xfrm>
            <a:off x="4640462" y="1009503"/>
            <a:ext cx="4046338" cy="3582812"/>
          </a:xfrm>
        </p:spPr>
        <p:txBody>
          <a:bodyPr/>
          <a:lstStyle>
            <a:lvl1pPr marL="288000" indent="-288000">
              <a:defRPr/>
            </a:lvl1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TextBox 9">
            <a:extLst>
              <a:ext uri="{FF2B5EF4-FFF2-40B4-BE49-F238E27FC236}">
                <a16:creationId xmlns:a16="http://schemas.microsoft.com/office/drawing/2014/main" id="{1A04C789-5A94-4A5F-8C83-3A81C2EC3BB3}"/>
              </a:ext>
            </a:extLst>
          </p:cNvPr>
          <p:cNvSpPr txBox="1"/>
          <p:nvPr userDrawn="1"/>
        </p:nvSpPr>
        <p:spPr>
          <a:xfrm>
            <a:off x="611560" y="0"/>
            <a:ext cx="3024336" cy="230832"/>
          </a:xfrm>
          <a:prstGeom prst="rect">
            <a:avLst/>
          </a:prstGeom>
          <a:noFill/>
        </p:spPr>
        <p:txBody>
          <a:bodyPr wrap="square" rtlCol="0">
            <a:spAutoFit/>
          </a:bodyPr>
          <a:lstStyle/>
          <a:p>
            <a:r>
              <a:rPr lang="en-GB" sz="900">
                <a:solidFill>
                  <a:srgbClr val="701B45"/>
                </a:solidFill>
              </a:rPr>
              <a:t>FCA Official</a:t>
            </a:r>
          </a:p>
        </p:txBody>
      </p:sp>
    </p:spTree>
    <p:extLst>
      <p:ext uri="{BB962C8B-B14F-4D97-AF65-F5344CB8AC3E}">
        <p14:creationId xmlns:p14="http://schemas.microsoft.com/office/powerpoint/2010/main" val="283850501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 List content">
    <p:spTree>
      <p:nvGrpSpPr>
        <p:cNvPr id="1" name=""/>
        <p:cNvGrpSpPr/>
        <p:nvPr/>
      </p:nvGrpSpPr>
      <p:grpSpPr>
        <a:xfrm>
          <a:off x="0" y="0"/>
          <a:ext cx="0" cy="0"/>
          <a:chOff x="0" y="0"/>
          <a:chExt cx="0" cy="0"/>
        </a:xfrm>
      </p:grpSpPr>
      <p:pic>
        <p:nvPicPr>
          <p:cNvPr id="6" name="Picture 5" descr="Graphics_White_01.ai"/>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2" name="Title 1"/>
          <p:cNvSpPr>
            <a:spLocks noGrp="1"/>
          </p:cNvSpPr>
          <p:nvPr>
            <p:ph type="title"/>
          </p:nvPr>
        </p:nvSpPr>
        <p:spPr>
          <a:xfrm>
            <a:off x="457200" y="205979"/>
            <a:ext cx="8229600" cy="668910"/>
          </a:xfrm>
        </p:spPr>
        <p:txBody>
          <a:bodyPr anchor="b"/>
          <a:lstStyle/>
          <a:p>
            <a:r>
              <a:rPr lang="en-US"/>
              <a:t>Click to edit Master title style</a:t>
            </a:r>
          </a:p>
        </p:txBody>
      </p:sp>
      <p:sp>
        <p:nvSpPr>
          <p:cNvPr id="3" name="Slide Number Placeholder 2"/>
          <p:cNvSpPr>
            <a:spLocks noGrp="1"/>
          </p:cNvSpPr>
          <p:nvPr>
            <p:ph type="sldNum" sz="quarter" idx="10"/>
          </p:nvPr>
        </p:nvSpPr>
        <p:spPr/>
        <p:txBody>
          <a:bodyPr/>
          <a:lstStyle/>
          <a:p>
            <a:fld id="{2066355A-084C-D24E-9AD2-7E4FC41EA627}" type="slidenum">
              <a:rPr lang="en-US" smtClean="0"/>
              <a:pPr/>
              <a:t>‹#›</a:t>
            </a:fld>
            <a:endParaRPr lang="en-US"/>
          </a:p>
        </p:txBody>
      </p:sp>
      <p:sp>
        <p:nvSpPr>
          <p:cNvPr id="5" name="Text Placeholder 2"/>
          <p:cNvSpPr>
            <a:spLocks noGrp="1"/>
          </p:cNvSpPr>
          <p:nvPr>
            <p:ph idx="1"/>
          </p:nvPr>
        </p:nvSpPr>
        <p:spPr>
          <a:xfrm>
            <a:off x="457200" y="1011811"/>
            <a:ext cx="8229600" cy="3582812"/>
          </a:xfrm>
          <a:prstGeom prst="rect">
            <a:avLst/>
          </a:prstGeom>
        </p:spPr>
        <p:txBody>
          <a:bodyPr vert="horz" lIns="91440" tIns="45720" rIns="91440" bIns="45720" rtlCol="0" anchor="t">
            <a:normAutofit/>
          </a:bodyPr>
          <a:lstStyle>
            <a:lvl1pPr marL="457200" indent="-457200">
              <a:spcBef>
                <a:spcPts val="480"/>
              </a:spcBef>
              <a:buClr>
                <a:schemeClr val="tx1"/>
              </a:buClr>
              <a:buFont typeface="+mj-lt"/>
              <a:buAutoNum type="arabicPeriod"/>
              <a:defRPr sz="2000" b="0">
                <a:solidFill>
                  <a:schemeClr val="accent1"/>
                </a:solidFill>
                <a:latin typeface="Verdana"/>
                <a:cs typeface="Verdana"/>
              </a:defRPr>
            </a:lvl1pPr>
            <a:lvl2pPr marL="914400" indent="-457200">
              <a:spcBef>
                <a:spcPts val="480"/>
              </a:spcBef>
              <a:buClr>
                <a:schemeClr val="accent2"/>
              </a:buClr>
              <a:buFont typeface="+mj-lt"/>
              <a:buAutoNum type="arabicPeriod"/>
              <a:defRPr sz="2000" b="0">
                <a:solidFill>
                  <a:schemeClr val="accent1"/>
                </a:solidFill>
                <a:latin typeface="Verdana"/>
                <a:cs typeface="Verdana"/>
              </a:defRPr>
            </a:lvl2pPr>
            <a:lvl3pPr marL="1371600" indent="-457200">
              <a:spcBef>
                <a:spcPts val="480"/>
              </a:spcBef>
              <a:buClr>
                <a:schemeClr val="accent2"/>
              </a:buClr>
              <a:buFont typeface="+mj-lt"/>
              <a:buAutoNum type="arabicPeriod"/>
              <a:defRPr sz="2000" b="0">
                <a:solidFill>
                  <a:schemeClr val="accent1"/>
                </a:solidFill>
                <a:latin typeface="Verdana"/>
                <a:cs typeface="Verdana"/>
              </a:defRPr>
            </a:lvl3pPr>
            <a:lvl4pPr marL="1828800" indent="-457200">
              <a:spcBef>
                <a:spcPts val="480"/>
              </a:spcBef>
              <a:buClr>
                <a:schemeClr val="accent2"/>
              </a:buClr>
              <a:buFont typeface="+mj-lt"/>
              <a:buAutoNum type="arabicPeriod"/>
              <a:defRPr sz="2000" b="0">
                <a:solidFill>
                  <a:schemeClr val="accent1"/>
                </a:solidFill>
                <a:latin typeface="Verdana"/>
                <a:cs typeface="Verdana"/>
              </a:defRPr>
            </a:lvl4pPr>
            <a:lvl5pPr marL="2286000" indent="-457200">
              <a:spcBef>
                <a:spcPts val="480"/>
              </a:spcBef>
              <a:buClr>
                <a:schemeClr val="accent2"/>
              </a:buClr>
              <a:buFont typeface="+mj-lt"/>
              <a:buAutoNum type="arabicPeriod"/>
              <a:defRPr sz="2000" b="0">
                <a:solidFill>
                  <a:schemeClr val="accent1"/>
                </a:solidFill>
                <a:latin typeface="Verdana"/>
                <a:cs typeface="Verdana"/>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TextBox 6">
            <a:extLst>
              <a:ext uri="{FF2B5EF4-FFF2-40B4-BE49-F238E27FC236}">
                <a16:creationId xmlns:a16="http://schemas.microsoft.com/office/drawing/2014/main" id="{29311BDF-986D-4EBF-B62C-AA2049F1758D}"/>
              </a:ext>
            </a:extLst>
          </p:cNvPr>
          <p:cNvSpPr txBox="1"/>
          <p:nvPr userDrawn="1"/>
        </p:nvSpPr>
        <p:spPr>
          <a:xfrm>
            <a:off x="611560" y="0"/>
            <a:ext cx="3024336" cy="230832"/>
          </a:xfrm>
          <a:prstGeom prst="rect">
            <a:avLst/>
          </a:prstGeom>
          <a:noFill/>
        </p:spPr>
        <p:txBody>
          <a:bodyPr wrap="square" rtlCol="0">
            <a:spAutoFit/>
          </a:bodyPr>
          <a:lstStyle/>
          <a:p>
            <a:r>
              <a:rPr lang="en-GB" sz="900">
                <a:solidFill>
                  <a:srgbClr val="701B45"/>
                </a:solidFill>
              </a:rPr>
              <a:t>FCA Official</a:t>
            </a:r>
          </a:p>
        </p:txBody>
      </p:sp>
    </p:spTree>
    <p:extLst>
      <p:ext uri="{BB962C8B-B14F-4D97-AF65-F5344CB8AC3E}">
        <p14:creationId xmlns:p14="http://schemas.microsoft.com/office/powerpoint/2010/main" val="41548945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 List comparison">
    <p:spTree>
      <p:nvGrpSpPr>
        <p:cNvPr id="1" name=""/>
        <p:cNvGrpSpPr/>
        <p:nvPr/>
      </p:nvGrpSpPr>
      <p:grpSpPr>
        <a:xfrm>
          <a:off x="0" y="0"/>
          <a:ext cx="0" cy="0"/>
          <a:chOff x="0" y="0"/>
          <a:chExt cx="0" cy="0"/>
        </a:xfrm>
      </p:grpSpPr>
      <p:pic>
        <p:nvPicPr>
          <p:cNvPr id="8" name="Picture 7" descr="Graphics_White_01.ai"/>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2" name="Title 1"/>
          <p:cNvSpPr>
            <a:spLocks noGrp="1"/>
          </p:cNvSpPr>
          <p:nvPr>
            <p:ph type="title"/>
          </p:nvPr>
        </p:nvSpPr>
        <p:spPr>
          <a:xfrm>
            <a:off x="457200" y="205979"/>
            <a:ext cx="8229600" cy="668910"/>
          </a:xfrm>
        </p:spPr>
        <p:txBody>
          <a:bodyPr anchor="b"/>
          <a:lstStyle/>
          <a:p>
            <a:r>
              <a:rPr lang="en-US"/>
              <a:t>Click to edit Master title style</a:t>
            </a:r>
          </a:p>
        </p:txBody>
      </p:sp>
      <p:sp>
        <p:nvSpPr>
          <p:cNvPr id="3" name="Slide Number Placeholder 2"/>
          <p:cNvSpPr>
            <a:spLocks noGrp="1"/>
          </p:cNvSpPr>
          <p:nvPr>
            <p:ph type="sldNum" sz="quarter" idx="10"/>
          </p:nvPr>
        </p:nvSpPr>
        <p:spPr/>
        <p:txBody>
          <a:bodyPr/>
          <a:lstStyle/>
          <a:p>
            <a:fld id="{2066355A-084C-D24E-9AD2-7E4FC41EA627}" type="slidenum">
              <a:rPr lang="en-US" smtClean="0"/>
              <a:pPr/>
              <a:t>‹#›</a:t>
            </a:fld>
            <a:endParaRPr lang="en-US"/>
          </a:p>
        </p:txBody>
      </p:sp>
      <p:sp>
        <p:nvSpPr>
          <p:cNvPr id="9" name="Text Placeholder 7"/>
          <p:cNvSpPr>
            <a:spLocks noGrp="1"/>
          </p:cNvSpPr>
          <p:nvPr>
            <p:ph type="body" sz="quarter" idx="11" hasCustomPrompt="1"/>
          </p:nvPr>
        </p:nvSpPr>
        <p:spPr>
          <a:xfrm>
            <a:off x="457200" y="1011811"/>
            <a:ext cx="4046339" cy="3582812"/>
          </a:xfrm>
        </p:spPr>
        <p:txBody>
          <a:bodyPr/>
          <a:lstStyle>
            <a:lvl1pPr marL="457200" indent="-457200">
              <a:buFont typeface="+mj-lt"/>
              <a:buAutoNum type="arabicPeriod"/>
              <a:defRPr/>
            </a:lvl1pPr>
            <a:lvl2pPr marL="914400" indent="-457200">
              <a:buFont typeface="+mj-lt"/>
              <a:buAutoNum type="arabicPeriod"/>
              <a:defRPr/>
            </a:lvl2pPr>
            <a:lvl3pPr marL="1371600" indent="-457200">
              <a:buFont typeface="+mj-lt"/>
              <a:buAutoNum type="arabicPeriod"/>
              <a:defRPr/>
            </a:lvl3pPr>
            <a:lvl4pPr marL="1828800" indent="-457200">
              <a:buFont typeface="+mj-lt"/>
              <a:buAutoNum type="arabicPeriod"/>
              <a:defRPr/>
            </a:lvl4pPr>
            <a:lvl5pPr marL="2286000" indent="-457200">
              <a:buFont typeface="+mj-lt"/>
              <a:buAutoNum type="arabicPeriod"/>
              <a:defRPr/>
            </a:lvl5pPr>
          </a:lstStyle>
          <a:p>
            <a:pPr lvl="0"/>
            <a:r>
              <a:rPr lang="en-GB"/>
              <a:t>Click to edit Master </a:t>
            </a:r>
            <a:br>
              <a:rPr lang="en-GB"/>
            </a:br>
            <a:r>
              <a:rPr lang="en-GB"/>
              <a:t>text styles</a:t>
            </a:r>
          </a:p>
          <a:p>
            <a:pPr lvl="0"/>
            <a:r>
              <a:rPr lang="en-GB"/>
              <a:t>Second level</a:t>
            </a:r>
          </a:p>
          <a:p>
            <a:pPr lvl="0"/>
            <a:r>
              <a:rPr lang="en-GB"/>
              <a:t>Third level</a:t>
            </a:r>
          </a:p>
          <a:p>
            <a:pPr lvl="0"/>
            <a:r>
              <a:rPr lang="en-GB"/>
              <a:t>Fourth level</a:t>
            </a:r>
          </a:p>
          <a:p>
            <a:pPr lvl="0"/>
            <a:r>
              <a:rPr lang="en-GB"/>
              <a:t>Fifth level</a:t>
            </a:r>
            <a:endParaRPr lang="en-US"/>
          </a:p>
        </p:txBody>
      </p:sp>
      <p:sp>
        <p:nvSpPr>
          <p:cNvPr id="7" name="Text Placeholder 7"/>
          <p:cNvSpPr>
            <a:spLocks noGrp="1"/>
          </p:cNvSpPr>
          <p:nvPr>
            <p:ph type="body" sz="quarter" idx="12" hasCustomPrompt="1"/>
          </p:nvPr>
        </p:nvSpPr>
        <p:spPr>
          <a:xfrm>
            <a:off x="4640462" y="1009503"/>
            <a:ext cx="4046338" cy="3582812"/>
          </a:xfrm>
        </p:spPr>
        <p:txBody>
          <a:bodyPr/>
          <a:lstStyle>
            <a:lvl1pPr marL="457200" indent="-457200">
              <a:buFont typeface="+mj-lt"/>
              <a:buAutoNum type="arabicPeriod"/>
              <a:defRPr/>
            </a:lvl1pPr>
            <a:lvl2pPr marL="914400" indent="-457200">
              <a:buFont typeface="+mj-lt"/>
              <a:buAutoNum type="arabicPeriod"/>
              <a:defRPr/>
            </a:lvl2pPr>
            <a:lvl3pPr marL="1371600" indent="-457200">
              <a:buFont typeface="+mj-lt"/>
              <a:buAutoNum type="arabicPeriod"/>
              <a:defRPr/>
            </a:lvl3pPr>
            <a:lvl4pPr marL="1828800" indent="-457200">
              <a:buFont typeface="+mj-lt"/>
              <a:buAutoNum type="arabicPeriod"/>
              <a:defRPr/>
            </a:lvl4pPr>
            <a:lvl5pPr marL="2286000" indent="-457200">
              <a:buFont typeface="+mj-lt"/>
              <a:buAutoNum type="arabicPeriod"/>
              <a:defRPr/>
            </a:lvl5pPr>
          </a:lstStyle>
          <a:p>
            <a:pPr lvl="0"/>
            <a:r>
              <a:rPr lang="en-GB"/>
              <a:t>Click to edit Master </a:t>
            </a:r>
            <a:br>
              <a:rPr lang="en-GB"/>
            </a:br>
            <a:r>
              <a:rPr lang="en-GB"/>
              <a:t>text styles</a:t>
            </a:r>
          </a:p>
          <a:p>
            <a:pPr lvl="0"/>
            <a:r>
              <a:rPr lang="en-GB"/>
              <a:t>Second level</a:t>
            </a:r>
          </a:p>
          <a:p>
            <a:pPr lvl="0"/>
            <a:r>
              <a:rPr lang="en-GB"/>
              <a:t>Third level</a:t>
            </a:r>
          </a:p>
          <a:p>
            <a:pPr lvl="0"/>
            <a:r>
              <a:rPr lang="en-GB"/>
              <a:t>Fourth level</a:t>
            </a:r>
          </a:p>
          <a:p>
            <a:pPr lvl="0"/>
            <a:r>
              <a:rPr lang="en-GB"/>
              <a:t>Fifth level</a:t>
            </a:r>
            <a:endParaRPr lang="en-US"/>
          </a:p>
        </p:txBody>
      </p:sp>
      <p:sp>
        <p:nvSpPr>
          <p:cNvPr id="10" name="TextBox 9">
            <a:extLst>
              <a:ext uri="{FF2B5EF4-FFF2-40B4-BE49-F238E27FC236}">
                <a16:creationId xmlns:a16="http://schemas.microsoft.com/office/drawing/2014/main" id="{8298B022-A6AC-46DE-8280-8D4EB3047156}"/>
              </a:ext>
            </a:extLst>
          </p:cNvPr>
          <p:cNvSpPr txBox="1"/>
          <p:nvPr userDrawn="1"/>
        </p:nvSpPr>
        <p:spPr>
          <a:xfrm>
            <a:off x="611560" y="0"/>
            <a:ext cx="3024336" cy="230832"/>
          </a:xfrm>
          <a:prstGeom prst="rect">
            <a:avLst/>
          </a:prstGeom>
          <a:noFill/>
        </p:spPr>
        <p:txBody>
          <a:bodyPr wrap="square" rtlCol="0">
            <a:spAutoFit/>
          </a:bodyPr>
          <a:lstStyle/>
          <a:p>
            <a:r>
              <a:rPr lang="en-GB" sz="900">
                <a:solidFill>
                  <a:srgbClr val="701B45"/>
                </a:solidFill>
              </a:rPr>
              <a:t>FCA Official</a:t>
            </a:r>
          </a:p>
        </p:txBody>
      </p:sp>
    </p:spTree>
    <p:extLst>
      <p:ext uri="{BB962C8B-B14F-4D97-AF65-F5344CB8AC3E}">
        <p14:creationId xmlns:p14="http://schemas.microsoft.com/office/powerpoint/2010/main" val="282711848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 Content + Details">
    <p:spTree>
      <p:nvGrpSpPr>
        <p:cNvPr id="1" name=""/>
        <p:cNvGrpSpPr/>
        <p:nvPr/>
      </p:nvGrpSpPr>
      <p:grpSpPr>
        <a:xfrm>
          <a:off x="0" y="0"/>
          <a:ext cx="0" cy="0"/>
          <a:chOff x="0" y="0"/>
          <a:chExt cx="0" cy="0"/>
        </a:xfrm>
      </p:grpSpPr>
      <p:pic>
        <p:nvPicPr>
          <p:cNvPr id="7" name="Picture 6" descr="Graphics_White_01.ai"/>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2" name="Title 1"/>
          <p:cNvSpPr>
            <a:spLocks noGrp="1"/>
          </p:cNvSpPr>
          <p:nvPr>
            <p:ph type="title"/>
          </p:nvPr>
        </p:nvSpPr>
        <p:spPr/>
        <p:txBody>
          <a:bodyPr/>
          <a:lstStyle/>
          <a:p>
            <a:r>
              <a:rPr lang="en-US"/>
              <a:t>Click to edit Master title style</a:t>
            </a:r>
          </a:p>
        </p:txBody>
      </p:sp>
      <p:sp>
        <p:nvSpPr>
          <p:cNvPr id="3" name="Slide Number Placeholder 2"/>
          <p:cNvSpPr>
            <a:spLocks noGrp="1"/>
          </p:cNvSpPr>
          <p:nvPr>
            <p:ph type="sldNum" sz="quarter" idx="10"/>
          </p:nvPr>
        </p:nvSpPr>
        <p:spPr/>
        <p:txBody>
          <a:bodyPr/>
          <a:lstStyle/>
          <a:p>
            <a:fld id="{2066355A-084C-D24E-9AD2-7E4FC41EA627}" type="slidenum">
              <a:rPr lang="en-US" smtClean="0"/>
              <a:pPr/>
              <a:t>‹#›</a:t>
            </a:fld>
            <a:endParaRPr lang="en-US"/>
          </a:p>
        </p:txBody>
      </p:sp>
      <p:sp>
        <p:nvSpPr>
          <p:cNvPr id="8" name="Content Placeholder 6"/>
          <p:cNvSpPr>
            <a:spLocks noGrp="1"/>
          </p:cNvSpPr>
          <p:nvPr>
            <p:ph sz="quarter" idx="11"/>
          </p:nvPr>
        </p:nvSpPr>
        <p:spPr>
          <a:xfrm>
            <a:off x="457200" y="1011811"/>
            <a:ext cx="8229600" cy="26797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Text Placeholder 11"/>
          <p:cNvSpPr>
            <a:spLocks noGrp="1"/>
          </p:cNvSpPr>
          <p:nvPr>
            <p:ph type="body" sz="quarter" idx="13" hasCustomPrompt="1"/>
          </p:nvPr>
        </p:nvSpPr>
        <p:spPr>
          <a:xfrm>
            <a:off x="457200" y="3828815"/>
            <a:ext cx="8229600" cy="765409"/>
          </a:xfrm>
        </p:spPr>
        <p:txBody>
          <a:bodyPr anchor="b">
            <a:normAutofit/>
          </a:bodyPr>
          <a:lstStyle>
            <a:lvl1pPr marL="0" indent="0">
              <a:lnSpc>
                <a:spcPts val="1800"/>
              </a:lnSpc>
              <a:spcBef>
                <a:spcPts val="0"/>
              </a:spcBef>
              <a:buFontTx/>
              <a:buNone/>
              <a:defRPr sz="1500" baseline="0">
                <a:solidFill>
                  <a:schemeClr val="bg1">
                    <a:lumMod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GB"/>
              <a:t>Click to edit Master text detail styles</a:t>
            </a:r>
          </a:p>
        </p:txBody>
      </p:sp>
      <p:sp>
        <p:nvSpPr>
          <p:cNvPr id="9" name="TextBox 8">
            <a:extLst>
              <a:ext uri="{FF2B5EF4-FFF2-40B4-BE49-F238E27FC236}">
                <a16:creationId xmlns:a16="http://schemas.microsoft.com/office/drawing/2014/main" id="{73FCD9B8-EDDA-47B3-8451-559C8544B871}"/>
              </a:ext>
            </a:extLst>
          </p:cNvPr>
          <p:cNvSpPr txBox="1"/>
          <p:nvPr userDrawn="1"/>
        </p:nvSpPr>
        <p:spPr>
          <a:xfrm>
            <a:off x="611560" y="0"/>
            <a:ext cx="3024336" cy="230832"/>
          </a:xfrm>
          <a:prstGeom prst="rect">
            <a:avLst/>
          </a:prstGeom>
          <a:noFill/>
        </p:spPr>
        <p:txBody>
          <a:bodyPr wrap="square" rtlCol="0">
            <a:spAutoFit/>
          </a:bodyPr>
          <a:lstStyle/>
          <a:p>
            <a:r>
              <a:rPr lang="en-GB" sz="900">
                <a:solidFill>
                  <a:srgbClr val="701B45"/>
                </a:solidFill>
              </a:rPr>
              <a:t>FCA Official</a:t>
            </a:r>
          </a:p>
        </p:txBody>
      </p:sp>
    </p:spTree>
    <p:extLst>
      <p:ext uri="{BB962C8B-B14F-4D97-AF65-F5344CB8AC3E}">
        <p14:creationId xmlns:p14="http://schemas.microsoft.com/office/powerpoint/2010/main" val="145276611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05979"/>
            <a:ext cx="8229600" cy="668910"/>
          </a:xfrm>
          <a:prstGeom prst="rect">
            <a:avLst/>
          </a:prstGeom>
        </p:spPr>
        <p:txBody>
          <a:bodyPr vert="horz" lIns="91440" tIns="45720" rIns="91440" bIns="45720" rtlCol="0" anchor="b">
            <a:noAutofit/>
          </a:bodyPr>
          <a:lstStyle/>
          <a:p>
            <a:r>
              <a:rPr lang="en-US"/>
              <a:t>Click to edit Master title style</a:t>
            </a:r>
          </a:p>
        </p:txBody>
      </p:sp>
      <p:sp>
        <p:nvSpPr>
          <p:cNvPr id="3" name="Text Placeholder 2"/>
          <p:cNvSpPr>
            <a:spLocks noGrp="1"/>
          </p:cNvSpPr>
          <p:nvPr>
            <p:ph type="body" idx="1"/>
          </p:nvPr>
        </p:nvSpPr>
        <p:spPr>
          <a:xfrm>
            <a:off x="457200" y="1011811"/>
            <a:ext cx="8229600" cy="3582812"/>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p:cNvSpPr>
            <a:spLocks noGrp="1"/>
          </p:cNvSpPr>
          <p:nvPr>
            <p:ph type="sldNum" sz="quarter" idx="4"/>
          </p:nvPr>
        </p:nvSpPr>
        <p:spPr>
          <a:xfrm>
            <a:off x="8579553" y="4720223"/>
            <a:ext cx="427095" cy="273844"/>
          </a:xfrm>
          <a:prstGeom prst="rect">
            <a:avLst/>
          </a:prstGeom>
        </p:spPr>
        <p:txBody>
          <a:bodyPr vert="horz" lIns="91440" tIns="45720" rIns="91440" bIns="45720" rtlCol="0" anchor="ctr"/>
          <a:lstStyle>
            <a:lvl1pPr algn="r">
              <a:defRPr sz="900" b="0" i="0">
                <a:solidFill>
                  <a:schemeClr val="bg1"/>
                </a:solidFill>
                <a:latin typeface="Verdana"/>
                <a:cs typeface="Verdana"/>
              </a:defRPr>
            </a:lvl1pPr>
          </a:lstStyle>
          <a:p>
            <a:fld id="{2066355A-084C-D24E-9AD2-7E4FC41EA627}" type="slidenum">
              <a:rPr lang="en-US" smtClean="0"/>
              <a:pPr/>
              <a:t>‹#›</a:t>
            </a:fld>
            <a:endParaRPr lang="en-US"/>
          </a:p>
        </p:txBody>
      </p:sp>
      <p:sp>
        <p:nvSpPr>
          <p:cNvPr id="5" name="TextBox 4">
            <a:extLst>
              <a:ext uri="{FF2B5EF4-FFF2-40B4-BE49-F238E27FC236}">
                <a16:creationId xmlns:a16="http://schemas.microsoft.com/office/drawing/2014/main" id="{CBFB3EAD-B6FA-455D-B8BB-03BD7DCB3CE9}"/>
              </a:ext>
            </a:extLst>
          </p:cNvPr>
          <p:cNvSpPr txBox="1"/>
          <p:nvPr userDrawn="1"/>
        </p:nvSpPr>
        <p:spPr>
          <a:xfrm>
            <a:off x="611560" y="0"/>
            <a:ext cx="3024336" cy="230832"/>
          </a:xfrm>
          <a:prstGeom prst="rect">
            <a:avLst/>
          </a:prstGeom>
          <a:noFill/>
        </p:spPr>
        <p:txBody>
          <a:bodyPr wrap="square" rtlCol="0">
            <a:spAutoFit/>
          </a:bodyPr>
          <a:lstStyle/>
          <a:p>
            <a:r>
              <a:rPr lang="en-GB" sz="900">
                <a:solidFill>
                  <a:srgbClr val="701B45"/>
                </a:solidFill>
              </a:rPr>
              <a:t>FCA Official</a:t>
            </a:r>
          </a:p>
        </p:txBody>
      </p:sp>
    </p:spTree>
    <p:extLst>
      <p:ext uri="{BB962C8B-B14F-4D97-AF65-F5344CB8AC3E}">
        <p14:creationId xmlns:p14="http://schemas.microsoft.com/office/powerpoint/2010/main" val="3693843513"/>
      </p:ext>
    </p:extLst>
  </p:cSld>
  <p:clrMap bg1="lt1" tx1="dk1" bg2="lt2" tx2="dk2" accent1="accent1" accent2="accent2" accent3="accent3" accent4="accent4" accent5="accent5" accent6="accent6" hlink="hlink" folHlink="folHlink"/>
  <p:sldLayoutIdLst>
    <p:sldLayoutId id="2147493467" r:id="rId1"/>
    <p:sldLayoutId id="2147493469" r:id="rId2"/>
    <p:sldLayoutId id="2147493470" r:id="rId3"/>
    <p:sldLayoutId id="2147493482" r:id="rId4"/>
    <p:sldLayoutId id="2147493468" r:id="rId5"/>
    <p:sldLayoutId id="2147493480" r:id="rId6"/>
    <p:sldLayoutId id="2147493471" r:id="rId7"/>
    <p:sldLayoutId id="2147493481" r:id="rId8"/>
    <p:sldLayoutId id="2147493472" r:id="rId9"/>
    <p:sldLayoutId id="2147493474" r:id="rId10"/>
    <p:sldLayoutId id="2147493475" r:id="rId11"/>
    <p:sldLayoutId id="2147493476" r:id="rId12"/>
    <p:sldLayoutId id="2147493477" r:id="rId13"/>
    <p:sldLayoutId id="2147493478" r:id="rId14"/>
    <p:sldLayoutId id="2147493479" r:id="rId15"/>
    <p:sldLayoutId id="2147493483" r:id="rId16"/>
    <p:sldLayoutId id="2147493485" r:id="rId17"/>
    <p:sldLayoutId id="2147493488" r:id="rId18"/>
    <p:sldLayoutId id="2147493487" r:id="rId19"/>
    <p:sldLayoutId id="2147493490" r:id="rId20"/>
    <p:sldLayoutId id="2147493491" r:id="rId21"/>
    <p:sldLayoutId id="2147493492" r:id="rId22"/>
  </p:sldLayoutIdLst>
  <p:hf hdr="0" ftr="0" dt="0"/>
  <p:txStyles>
    <p:titleStyle>
      <a:lvl1pPr algn="l" defTabSz="457200" rtl="0" eaLnBrk="1" latinLnBrk="0" hangingPunct="1">
        <a:spcBef>
          <a:spcPct val="0"/>
        </a:spcBef>
        <a:buNone/>
        <a:defRPr sz="3600" b="1" i="0" kern="1200">
          <a:solidFill>
            <a:srgbClr val="701B45"/>
          </a:solidFill>
          <a:latin typeface="Verdana"/>
          <a:ea typeface="+mj-ea"/>
          <a:cs typeface="Verdana"/>
        </a:defRPr>
      </a:lvl1pPr>
    </p:titleStyle>
    <p:bodyStyle>
      <a:lvl1pPr marL="342900" indent="-342900" algn="l" defTabSz="457200" rtl="0" eaLnBrk="1" latinLnBrk="0" hangingPunct="1">
        <a:spcBef>
          <a:spcPct val="20000"/>
        </a:spcBef>
        <a:buClr>
          <a:schemeClr val="tx1"/>
        </a:buClr>
        <a:buFont typeface="Arial"/>
        <a:buChar char="•"/>
        <a:defRPr sz="2000" b="0" i="0" kern="1200">
          <a:solidFill>
            <a:srgbClr val="701B45"/>
          </a:solidFill>
          <a:latin typeface="Verdana"/>
          <a:ea typeface="+mn-ea"/>
          <a:cs typeface="Verdana"/>
        </a:defRPr>
      </a:lvl1pPr>
      <a:lvl2pPr marL="742950" indent="-285750" algn="l" defTabSz="457200" rtl="0" eaLnBrk="1" latinLnBrk="0" hangingPunct="1">
        <a:spcBef>
          <a:spcPct val="20000"/>
        </a:spcBef>
        <a:buClr>
          <a:schemeClr val="tx1"/>
        </a:buClr>
        <a:buFont typeface="Arial"/>
        <a:buChar char="•"/>
        <a:defRPr sz="2000" b="0" i="0" kern="1200">
          <a:solidFill>
            <a:srgbClr val="701B45"/>
          </a:solidFill>
          <a:latin typeface="Verdana"/>
          <a:ea typeface="+mn-ea"/>
          <a:cs typeface="Verdana"/>
        </a:defRPr>
      </a:lvl2pPr>
      <a:lvl3pPr marL="1143000" indent="-228600" algn="l" defTabSz="457200" rtl="0" eaLnBrk="1" latinLnBrk="0" hangingPunct="1">
        <a:spcBef>
          <a:spcPct val="20000"/>
        </a:spcBef>
        <a:buClr>
          <a:schemeClr val="tx1"/>
        </a:buClr>
        <a:buFont typeface="Arial"/>
        <a:buChar char="•"/>
        <a:defRPr sz="2000" b="0" i="0" kern="1200">
          <a:solidFill>
            <a:srgbClr val="701B45"/>
          </a:solidFill>
          <a:latin typeface="Verdana"/>
          <a:ea typeface="+mn-ea"/>
          <a:cs typeface="Verdana"/>
        </a:defRPr>
      </a:lvl3pPr>
      <a:lvl4pPr marL="1600200" indent="-228600" algn="l" defTabSz="457200" rtl="0" eaLnBrk="1" latinLnBrk="0" hangingPunct="1">
        <a:spcBef>
          <a:spcPct val="20000"/>
        </a:spcBef>
        <a:buClr>
          <a:schemeClr val="tx1"/>
        </a:buClr>
        <a:buFont typeface="Arial"/>
        <a:buChar char="•"/>
        <a:defRPr sz="2000" b="0" i="0" kern="1200">
          <a:solidFill>
            <a:srgbClr val="701B45"/>
          </a:solidFill>
          <a:latin typeface="Verdana"/>
          <a:ea typeface="+mn-ea"/>
          <a:cs typeface="Verdana"/>
        </a:defRPr>
      </a:lvl4pPr>
      <a:lvl5pPr marL="2057400" indent="-228600" algn="l" defTabSz="457200" rtl="0" eaLnBrk="1" latinLnBrk="0" hangingPunct="1">
        <a:spcBef>
          <a:spcPct val="20000"/>
        </a:spcBef>
        <a:buClr>
          <a:schemeClr val="tx1"/>
        </a:buClr>
        <a:buFont typeface="Arial"/>
        <a:buChar char="•"/>
        <a:defRPr sz="2000" b="0" i="0" kern="1200">
          <a:solidFill>
            <a:srgbClr val="701B45"/>
          </a:solidFill>
          <a:latin typeface="Verdana"/>
          <a:ea typeface="+mn-ea"/>
          <a:cs typeface="Verdana"/>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xml"/><Relationship Id="rId1" Type="http://schemas.openxmlformats.org/officeDocument/2006/relationships/slideLayout" Target="../slideLayouts/slideLayout22.xml"/><Relationship Id="rId4" Type="http://schemas.openxmlformats.org/officeDocument/2006/relationships/image" Target="../media/image13.svg"/></Relationships>
</file>

<file path=ppt/slides/_rels/slide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xml"/><Relationship Id="rId1" Type="http://schemas.openxmlformats.org/officeDocument/2006/relationships/slideLayout" Target="../slideLayouts/slideLayout21.xml"/><Relationship Id="rId4" Type="http://schemas.openxmlformats.org/officeDocument/2006/relationships/image" Target="../media/image15.svg"/></Relationships>
</file>

<file path=ppt/slides/_rels/slide5.xml.rels><?xml version="1.0" encoding="UTF-8" standalone="yes"?>
<Relationships xmlns="http://schemas.openxmlformats.org/package/2006/relationships"><Relationship Id="rId3" Type="http://schemas.openxmlformats.org/officeDocument/2006/relationships/image" Target="../media/image17.svg"/><Relationship Id="rId2" Type="http://schemas.openxmlformats.org/officeDocument/2006/relationships/image" Target="../media/image16.png"/><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8" Type="http://schemas.openxmlformats.org/officeDocument/2006/relationships/image" Target="../media/image18.png"/><Relationship Id="rId3" Type="http://schemas.microsoft.com/office/2007/relationships/media" Target="../media/media2.mp4"/><Relationship Id="rId7" Type="http://schemas.openxmlformats.org/officeDocument/2006/relationships/slideLayout" Target="../slideLayouts/slideLayout7.xml"/><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video" Target="../media/media3.mp4"/><Relationship Id="rId5" Type="http://schemas.microsoft.com/office/2007/relationships/media" Target="../media/media3.mp4"/><Relationship Id="rId10" Type="http://schemas.openxmlformats.org/officeDocument/2006/relationships/image" Target="../media/image20.png"/><Relationship Id="rId4" Type="http://schemas.openxmlformats.org/officeDocument/2006/relationships/video" Target="../media/media2.mp4"/><Relationship Id="rId9" Type="http://schemas.openxmlformats.org/officeDocument/2006/relationships/image" Target="../media/image19.png"/></Relationships>
</file>

<file path=ppt/slides/_rels/slide7.xml.rels><?xml version="1.0" encoding="UTF-8" standalone="yes"?>
<Relationships xmlns="http://schemas.openxmlformats.org/package/2006/relationships"><Relationship Id="rId3" Type="http://schemas.openxmlformats.org/officeDocument/2006/relationships/hyperlink" Target="https://www.facebook.com/fcascamsmart" TargetMode="External"/><Relationship Id="rId2" Type="http://schemas.openxmlformats.org/officeDocument/2006/relationships/hyperlink" Target="https://twitter.com/TheFCA?ref_src=twsrc%5Egoogle%7Ctwcamp%5Eserp%7Ctwgr%5Eauthor" TargetMode="External"/><Relationship Id="rId1" Type="http://schemas.openxmlformats.org/officeDocument/2006/relationships/slideLayout" Target="../slideLayouts/slideLayout7.xml"/><Relationship Id="rId4" Type="http://schemas.openxmlformats.org/officeDocument/2006/relationships/hyperlink" Target="https://www.fca.org.uk/scamsmart" TargetMode="External"/></Relationships>
</file>

<file path=ppt/slides/_rels/slide8.xml.rels><?xml version="1.0" encoding="UTF-8" standalone="yes"?>
<Relationships xmlns="http://schemas.openxmlformats.org/package/2006/relationships"><Relationship Id="rId2" Type="http://schemas.openxmlformats.org/officeDocument/2006/relationships/hyperlink" Target="https://www.fca.org.uk/scamsmart" TargetMode="Externa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8" Type="http://schemas.openxmlformats.org/officeDocument/2006/relationships/hyperlink" Target="https://www.fca.org.uk/scamsmart" TargetMode="External"/><Relationship Id="rId3" Type="http://schemas.microsoft.com/office/2007/relationships/media" Target="../media/media2.mp4"/><Relationship Id="rId7" Type="http://schemas.openxmlformats.org/officeDocument/2006/relationships/slideLayout" Target="../slideLayouts/slideLayout7.xml"/><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video" Target="../media/media3.mp4"/><Relationship Id="rId11" Type="http://schemas.openxmlformats.org/officeDocument/2006/relationships/image" Target="../media/image20.png"/><Relationship Id="rId5" Type="http://schemas.microsoft.com/office/2007/relationships/media" Target="../media/media3.mp4"/><Relationship Id="rId10" Type="http://schemas.openxmlformats.org/officeDocument/2006/relationships/image" Target="../media/image19.png"/><Relationship Id="rId4" Type="http://schemas.openxmlformats.org/officeDocument/2006/relationships/video" Target="../media/media2.mp4"/><Relationship Id="rId9" Type="http://schemas.openxmlformats.org/officeDocument/2006/relationships/image" Target="../media/image1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2"/>
          </p:nvPr>
        </p:nvSpPr>
        <p:spPr/>
        <p:txBody>
          <a:bodyPr/>
          <a:lstStyle/>
          <a:p>
            <a:r>
              <a:rPr lang="en-US"/>
              <a:t>ScamSmart Investments 2023</a:t>
            </a:r>
          </a:p>
        </p:txBody>
      </p:sp>
      <p:sp>
        <p:nvSpPr>
          <p:cNvPr id="3" name="Text Placeholder 2"/>
          <p:cNvSpPr>
            <a:spLocks noGrp="1"/>
          </p:cNvSpPr>
          <p:nvPr>
            <p:ph type="body" sz="quarter" idx="14"/>
          </p:nvPr>
        </p:nvSpPr>
        <p:spPr/>
        <p:txBody>
          <a:bodyPr/>
          <a:lstStyle/>
          <a:p>
            <a:r>
              <a:rPr lang="en-US"/>
              <a:t>Partnership toolkit</a:t>
            </a:r>
          </a:p>
        </p:txBody>
      </p:sp>
      <p:sp>
        <p:nvSpPr>
          <p:cNvPr id="4" name="Text Placeholder 3"/>
          <p:cNvSpPr>
            <a:spLocks noGrp="1"/>
          </p:cNvSpPr>
          <p:nvPr>
            <p:ph type="body" sz="quarter" idx="16"/>
          </p:nvPr>
        </p:nvSpPr>
        <p:spPr/>
        <p:txBody>
          <a:bodyPr>
            <a:normAutofit lnSpcReduction="10000"/>
          </a:bodyPr>
          <a:lstStyle/>
          <a:p>
            <a:r>
              <a:rPr lang="en-US"/>
              <a:t>February 2023</a:t>
            </a:r>
          </a:p>
        </p:txBody>
      </p:sp>
      <p:sp>
        <p:nvSpPr>
          <p:cNvPr id="5" name="Text Placeholder 4"/>
          <p:cNvSpPr>
            <a:spLocks noGrp="1"/>
          </p:cNvSpPr>
          <p:nvPr>
            <p:ph type="body" sz="quarter" idx="15"/>
          </p:nvPr>
        </p:nvSpPr>
        <p:spPr/>
        <p:txBody>
          <a:bodyPr/>
          <a:lstStyle/>
          <a:p>
            <a:r>
              <a:rPr lang="en-US"/>
              <a:t>FCA Campaigns Team</a:t>
            </a:r>
          </a:p>
        </p:txBody>
      </p:sp>
    </p:spTree>
    <p:extLst>
      <p:ext uri="{BB962C8B-B14F-4D97-AF65-F5344CB8AC3E}">
        <p14:creationId xmlns:p14="http://schemas.microsoft.com/office/powerpoint/2010/main" val="259619244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p>
            <a:fld id="{2066355A-084C-D24E-9AD2-7E4FC41EA627}" type="slidenum">
              <a:rPr lang="en-US" smtClean="0"/>
              <a:pPr/>
              <a:t>10</a:t>
            </a:fld>
            <a:endParaRPr lang="en-US"/>
          </a:p>
        </p:txBody>
      </p:sp>
      <p:sp>
        <p:nvSpPr>
          <p:cNvPr id="3" name="Text Placeholder 2"/>
          <p:cNvSpPr>
            <a:spLocks noGrp="1"/>
          </p:cNvSpPr>
          <p:nvPr>
            <p:ph type="body" sz="quarter" idx="11"/>
          </p:nvPr>
        </p:nvSpPr>
        <p:spPr>
          <a:xfrm>
            <a:off x="834723" y="1280498"/>
            <a:ext cx="4264327" cy="2373133"/>
          </a:xfrm>
        </p:spPr>
        <p:txBody>
          <a:bodyPr>
            <a:normAutofit/>
          </a:bodyPr>
          <a:lstStyle/>
          <a:p>
            <a:r>
              <a:rPr lang="en-US"/>
              <a:t>Thank you for your support and please let us know if you use any of the materials and share any available metrics with us”</a:t>
            </a:r>
          </a:p>
        </p:txBody>
      </p:sp>
      <p:sp>
        <p:nvSpPr>
          <p:cNvPr id="4" name="Text Placeholder 3"/>
          <p:cNvSpPr>
            <a:spLocks noGrp="1"/>
          </p:cNvSpPr>
          <p:nvPr>
            <p:ph type="body" sz="quarter" idx="13"/>
          </p:nvPr>
        </p:nvSpPr>
        <p:spPr>
          <a:xfrm>
            <a:off x="835025" y="3962400"/>
            <a:ext cx="7744528" cy="632847"/>
          </a:xfrm>
        </p:spPr>
        <p:txBody>
          <a:bodyPr/>
          <a:lstStyle/>
          <a:p>
            <a:r>
              <a:rPr lang="en-US"/>
              <a:t>For any queries contact </a:t>
            </a:r>
            <a:r>
              <a:rPr lang="en-US" b="1"/>
              <a:t>cheyenne.dwyer-mcdowall@fca.org.uk</a:t>
            </a:r>
          </a:p>
        </p:txBody>
      </p:sp>
    </p:spTree>
    <p:extLst>
      <p:ext uri="{BB962C8B-B14F-4D97-AF65-F5344CB8AC3E}">
        <p14:creationId xmlns:p14="http://schemas.microsoft.com/office/powerpoint/2010/main" val="329389317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43955098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idx="11"/>
          </p:nvPr>
        </p:nvSpPr>
        <p:spPr/>
        <p:txBody>
          <a:bodyPr/>
          <a:lstStyle/>
          <a:p>
            <a:r>
              <a:rPr lang="en-US"/>
              <a:t>Contents</a:t>
            </a:r>
          </a:p>
        </p:txBody>
      </p:sp>
      <p:sp>
        <p:nvSpPr>
          <p:cNvPr id="3" name="Text Placeholder 2"/>
          <p:cNvSpPr>
            <a:spLocks noGrp="1"/>
          </p:cNvSpPr>
          <p:nvPr>
            <p:ph type="body" sz="quarter" idx="12"/>
          </p:nvPr>
        </p:nvSpPr>
        <p:spPr>
          <a:xfrm>
            <a:off x="216976" y="2529433"/>
            <a:ext cx="2944678" cy="2317661"/>
          </a:xfrm>
        </p:spPr>
        <p:txBody>
          <a:bodyPr vert="horz" lIns="91440" tIns="45720" rIns="91440" bIns="45720" rtlCol="0" anchor="t">
            <a:normAutofit fontScale="25000" lnSpcReduction="20000"/>
          </a:bodyPr>
          <a:lstStyle/>
          <a:p>
            <a:r>
              <a:rPr lang="en-US" sz="6400" b="1"/>
              <a:t>Overview</a:t>
            </a:r>
          </a:p>
          <a:p>
            <a:pPr>
              <a:lnSpc>
                <a:spcPct val="120000"/>
              </a:lnSpc>
            </a:pPr>
            <a:r>
              <a:rPr lang="en-US" sz="4000"/>
              <a:t>3. Background</a:t>
            </a:r>
            <a:endParaRPr lang="en-US" sz="4000">
              <a:ea typeface="Verdana"/>
            </a:endParaRPr>
          </a:p>
          <a:p>
            <a:pPr>
              <a:lnSpc>
                <a:spcPct val="120000"/>
              </a:lnSpc>
            </a:pPr>
            <a:r>
              <a:rPr lang="en-US" sz="4000"/>
              <a:t>4. Who is most at risk?</a:t>
            </a:r>
            <a:endParaRPr lang="en-US" sz="4000">
              <a:ea typeface="Verdana"/>
            </a:endParaRPr>
          </a:p>
          <a:p>
            <a:pPr>
              <a:lnSpc>
                <a:spcPct val="120000"/>
              </a:lnSpc>
            </a:pPr>
            <a:r>
              <a:rPr lang="en-US" sz="4000"/>
              <a:t>5. Supporting the campaign</a:t>
            </a:r>
            <a:endParaRPr lang="en-US" sz="4000">
              <a:ea typeface="Verdana"/>
            </a:endParaRPr>
          </a:p>
          <a:p>
            <a:pPr>
              <a:lnSpc>
                <a:spcPct val="120000"/>
              </a:lnSpc>
            </a:pPr>
            <a:r>
              <a:rPr lang="en-US" sz="4000"/>
              <a:t>6. Resources</a:t>
            </a:r>
            <a:endParaRPr lang="en-US" sz="4000">
              <a:ea typeface="Verdana"/>
            </a:endParaRPr>
          </a:p>
          <a:p>
            <a:pPr>
              <a:lnSpc>
                <a:spcPct val="120000"/>
              </a:lnSpc>
            </a:pPr>
            <a:r>
              <a:rPr lang="en-US" sz="4000"/>
              <a:t>7. How to guide</a:t>
            </a:r>
            <a:endParaRPr lang="en-US" sz="4000">
              <a:ea typeface="Verdana"/>
            </a:endParaRPr>
          </a:p>
          <a:p>
            <a:pPr>
              <a:lnSpc>
                <a:spcPct val="120000"/>
              </a:lnSpc>
            </a:pPr>
            <a:r>
              <a:rPr lang="en-US" sz="4000"/>
              <a:t>8. FCA Social media schedule</a:t>
            </a:r>
            <a:endParaRPr lang="en-US" sz="4000">
              <a:ea typeface="Verdana"/>
            </a:endParaRPr>
          </a:p>
          <a:p>
            <a:pPr>
              <a:lnSpc>
                <a:spcPct val="120000"/>
              </a:lnSpc>
            </a:pPr>
            <a:r>
              <a:rPr lang="en-US" sz="4000"/>
              <a:t>9. Social media copy</a:t>
            </a:r>
            <a:endParaRPr lang="en-US" sz="4000">
              <a:ea typeface="Verdana"/>
            </a:endParaRPr>
          </a:p>
          <a:p>
            <a:pPr>
              <a:lnSpc>
                <a:spcPct val="120000"/>
              </a:lnSpc>
            </a:pPr>
            <a:r>
              <a:rPr lang="en-US" sz="4000"/>
              <a:t>10. Thank you to our partners</a:t>
            </a:r>
            <a:endParaRPr lang="en-US" sz="4000">
              <a:ea typeface="Verdana"/>
            </a:endParaRPr>
          </a:p>
          <a:p>
            <a:pPr>
              <a:lnSpc>
                <a:spcPct val="120000"/>
              </a:lnSpc>
            </a:pPr>
            <a:endParaRPr lang="en-US" sz="4000">
              <a:ea typeface="Verdana"/>
            </a:endParaRPr>
          </a:p>
          <a:p>
            <a:pPr>
              <a:lnSpc>
                <a:spcPct val="120000"/>
              </a:lnSpc>
            </a:pPr>
            <a:endParaRPr lang="en-US" sz="4000">
              <a:ea typeface="Verdana"/>
            </a:endParaRPr>
          </a:p>
        </p:txBody>
      </p:sp>
    </p:spTree>
    <p:extLst>
      <p:ext uri="{BB962C8B-B14F-4D97-AF65-F5344CB8AC3E}">
        <p14:creationId xmlns:p14="http://schemas.microsoft.com/office/powerpoint/2010/main" val="395838399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37812" y="36283"/>
            <a:ext cx="7776864" cy="843582"/>
          </a:xfrm>
        </p:spPr>
        <p:txBody>
          <a:bodyPr/>
          <a:lstStyle/>
          <a:p>
            <a:r>
              <a:rPr lang="en-GB" sz="3600"/>
              <a:t>Background</a:t>
            </a:r>
          </a:p>
        </p:txBody>
      </p:sp>
      <p:sp>
        <p:nvSpPr>
          <p:cNvPr id="3" name="Slide Number Placeholder 2"/>
          <p:cNvSpPr>
            <a:spLocks noGrp="1"/>
          </p:cNvSpPr>
          <p:nvPr>
            <p:ph type="sldNum" sz="quarter" idx="15"/>
          </p:nvPr>
        </p:nvSpPr>
        <p:spPr/>
        <p:txBody>
          <a:bodyPr/>
          <a:lstStyle/>
          <a:p>
            <a:fld id="{3BCFDB86-9AA8-4FA0-859E-0ABCBFE83936}" type="slidenum">
              <a:rPr lang="en-GB" smtClean="0"/>
              <a:pPr/>
              <a:t>3</a:t>
            </a:fld>
            <a:endParaRPr lang="en-GB"/>
          </a:p>
        </p:txBody>
      </p:sp>
      <p:sp>
        <p:nvSpPr>
          <p:cNvPr id="4" name="Text Placeholder 3"/>
          <p:cNvSpPr>
            <a:spLocks noGrp="1"/>
          </p:cNvSpPr>
          <p:nvPr>
            <p:ph type="body" sz="quarter" idx="16"/>
          </p:nvPr>
        </p:nvSpPr>
        <p:spPr>
          <a:xfrm>
            <a:off x="2006715" y="1168004"/>
            <a:ext cx="5751639" cy="3456384"/>
          </a:xfrm>
        </p:spPr>
        <p:txBody>
          <a:bodyPr>
            <a:normAutofit fontScale="85000" lnSpcReduction="20000"/>
          </a:bodyPr>
          <a:lstStyle/>
          <a:p>
            <a:pPr marL="257175" indent="-257175">
              <a:buFont typeface="Wingdings" panose="05000000000000000000" pitchFamily="2" charset="2"/>
              <a:buChar char="Ø"/>
            </a:pPr>
            <a:r>
              <a:rPr lang="en-GB" sz="1425">
                <a:solidFill>
                  <a:schemeClr val="tx1"/>
                </a:solidFill>
              </a:rPr>
              <a:t>ScamSmart is the FCA’s campaign designed to help protect  consumers from investment fraud. The campaign aims to increase awareness of the signs of an investment scam and drive use of the Warning List. This is a tool that details the risks associated with an investment opportunity and lists firms the FCA knows are operating without authorisation. </a:t>
            </a:r>
          </a:p>
          <a:p>
            <a:endParaRPr lang="en-GB" sz="1425">
              <a:solidFill>
                <a:schemeClr val="tx1"/>
              </a:solidFill>
            </a:endParaRPr>
          </a:p>
          <a:p>
            <a:pPr marL="257175" indent="-257175">
              <a:buFont typeface="Wingdings" panose="05000000000000000000" pitchFamily="2" charset="2"/>
              <a:buChar char="Ø"/>
            </a:pPr>
            <a:r>
              <a:rPr lang="en-GB" sz="1425">
                <a:solidFill>
                  <a:schemeClr val="tx1"/>
                </a:solidFill>
              </a:rPr>
              <a:t>The campaign targets those most at risk: ABC1 investors aged 50+ and ABC1 investors aged 21-54 . </a:t>
            </a:r>
          </a:p>
          <a:p>
            <a:endParaRPr lang="en-GB" sz="1425">
              <a:solidFill>
                <a:schemeClr val="tx1"/>
              </a:solidFill>
            </a:endParaRPr>
          </a:p>
          <a:p>
            <a:pPr marL="257175" indent="-257175">
              <a:buFont typeface="Wingdings" panose="05000000000000000000" pitchFamily="2" charset="2"/>
              <a:buChar char="Ø"/>
            </a:pPr>
            <a:r>
              <a:rPr lang="en-GB" sz="1425">
                <a:solidFill>
                  <a:schemeClr val="tx1"/>
                </a:solidFill>
              </a:rPr>
              <a:t>We will be live between </a:t>
            </a:r>
            <a:r>
              <a:rPr lang="en-GB" sz="1425" b="1">
                <a:solidFill>
                  <a:schemeClr val="tx1"/>
                </a:solidFill>
              </a:rPr>
              <a:t>6 Feb and 31 March 2023</a:t>
            </a:r>
            <a:r>
              <a:rPr lang="en-GB" sz="1425">
                <a:solidFill>
                  <a:schemeClr val="tx1"/>
                </a:solidFill>
              </a:rPr>
              <a:t>. There will be a PR activation that is launching later in the month during the campaign burst – this is currently under development and will be shared at a later date. </a:t>
            </a:r>
          </a:p>
          <a:p>
            <a:pPr marL="257175" indent="-257175">
              <a:buFont typeface="Wingdings" panose="05000000000000000000" pitchFamily="2" charset="2"/>
              <a:buChar char="Ø"/>
            </a:pPr>
            <a:endParaRPr lang="en-GB" sz="1425">
              <a:solidFill>
                <a:schemeClr val="tx1"/>
              </a:solidFill>
            </a:endParaRPr>
          </a:p>
          <a:p>
            <a:pPr marL="257175" indent="-257175">
              <a:buFont typeface="Wingdings" panose="05000000000000000000" pitchFamily="2" charset="2"/>
              <a:buChar char="Ø"/>
            </a:pPr>
            <a:endParaRPr lang="en-GB" sz="1425">
              <a:solidFill>
                <a:schemeClr val="tx1"/>
              </a:solidFill>
            </a:endParaRPr>
          </a:p>
          <a:p>
            <a:pPr marL="257175" indent="-257175">
              <a:buFont typeface="Wingdings" panose="05000000000000000000" pitchFamily="2" charset="2"/>
              <a:buChar char="Ø"/>
            </a:pPr>
            <a:r>
              <a:rPr lang="en-GB" sz="1425">
                <a:solidFill>
                  <a:schemeClr val="tx1"/>
                </a:solidFill>
              </a:rPr>
              <a:t>The campaign will be implemented using radio, digital audio, online advertising, social media, and paid search. We will evaluate the campaign after the activity has concluded. </a:t>
            </a:r>
          </a:p>
        </p:txBody>
      </p:sp>
      <p:sp>
        <p:nvSpPr>
          <p:cNvPr id="5" name="TextBox 4"/>
          <p:cNvSpPr txBox="1"/>
          <p:nvPr/>
        </p:nvSpPr>
        <p:spPr>
          <a:xfrm>
            <a:off x="1223628" y="1113588"/>
            <a:ext cx="1026114" cy="323165"/>
          </a:xfrm>
          <a:prstGeom prst="rect">
            <a:avLst/>
          </a:prstGeom>
          <a:noFill/>
        </p:spPr>
        <p:txBody>
          <a:bodyPr wrap="square" rtlCol="0">
            <a:spAutoFit/>
          </a:bodyPr>
          <a:lstStyle/>
          <a:p>
            <a:r>
              <a:rPr lang="en-GB" sz="1500" b="1">
                <a:solidFill>
                  <a:schemeClr val="tx2"/>
                </a:solidFill>
              </a:rPr>
              <a:t>What  </a:t>
            </a:r>
          </a:p>
        </p:txBody>
      </p:sp>
      <p:sp>
        <p:nvSpPr>
          <p:cNvPr id="6" name="TextBox 5"/>
          <p:cNvSpPr txBox="1"/>
          <p:nvPr/>
        </p:nvSpPr>
        <p:spPr>
          <a:xfrm>
            <a:off x="1223628" y="2306640"/>
            <a:ext cx="1026114" cy="323165"/>
          </a:xfrm>
          <a:prstGeom prst="rect">
            <a:avLst/>
          </a:prstGeom>
          <a:noFill/>
        </p:spPr>
        <p:txBody>
          <a:bodyPr wrap="square" rtlCol="0">
            <a:spAutoFit/>
          </a:bodyPr>
          <a:lstStyle/>
          <a:p>
            <a:r>
              <a:rPr lang="en-GB" sz="1500" b="1">
                <a:solidFill>
                  <a:schemeClr val="tx2"/>
                </a:solidFill>
              </a:rPr>
              <a:t>Who </a:t>
            </a:r>
          </a:p>
        </p:txBody>
      </p:sp>
      <p:sp>
        <p:nvSpPr>
          <p:cNvPr id="7" name="TextBox 6"/>
          <p:cNvSpPr txBox="1"/>
          <p:nvPr/>
        </p:nvSpPr>
        <p:spPr>
          <a:xfrm>
            <a:off x="1212322" y="2917944"/>
            <a:ext cx="1026114" cy="323165"/>
          </a:xfrm>
          <a:prstGeom prst="rect">
            <a:avLst/>
          </a:prstGeom>
          <a:noFill/>
        </p:spPr>
        <p:txBody>
          <a:bodyPr wrap="square" rtlCol="0">
            <a:spAutoFit/>
          </a:bodyPr>
          <a:lstStyle/>
          <a:p>
            <a:r>
              <a:rPr lang="en-GB" sz="1500" b="1">
                <a:solidFill>
                  <a:schemeClr val="tx2"/>
                </a:solidFill>
              </a:rPr>
              <a:t>When </a:t>
            </a:r>
          </a:p>
        </p:txBody>
      </p:sp>
      <p:sp>
        <p:nvSpPr>
          <p:cNvPr id="8" name="TextBox 7"/>
          <p:cNvSpPr txBox="1"/>
          <p:nvPr/>
        </p:nvSpPr>
        <p:spPr>
          <a:xfrm>
            <a:off x="1223628" y="3984261"/>
            <a:ext cx="1026114" cy="323165"/>
          </a:xfrm>
          <a:prstGeom prst="rect">
            <a:avLst/>
          </a:prstGeom>
          <a:noFill/>
        </p:spPr>
        <p:txBody>
          <a:bodyPr wrap="square" rtlCol="0">
            <a:spAutoFit/>
          </a:bodyPr>
          <a:lstStyle/>
          <a:p>
            <a:r>
              <a:rPr lang="en-GB" sz="1500" b="1">
                <a:solidFill>
                  <a:schemeClr val="tx2"/>
                </a:solidFill>
              </a:rPr>
              <a:t>How </a:t>
            </a:r>
          </a:p>
        </p:txBody>
      </p:sp>
      <p:pic>
        <p:nvPicPr>
          <p:cNvPr id="9" name="Graphic 8" descr="Group brainstorm with solid fill">
            <a:extLst>
              <a:ext uri="{FF2B5EF4-FFF2-40B4-BE49-F238E27FC236}">
                <a16:creationId xmlns:a16="http://schemas.microsoft.com/office/drawing/2014/main" id="{5EDDA758-5AB2-42DB-9CB9-1140D4C44AA6}"/>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023780" y="-34535"/>
            <a:ext cx="914400" cy="914400"/>
          </a:xfrm>
          <a:prstGeom prst="rect">
            <a:avLst/>
          </a:prstGeom>
        </p:spPr>
      </p:pic>
    </p:spTree>
    <p:extLst>
      <p:ext uri="{BB962C8B-B14F-4D97-AF65-F5344CB8AC3E}">
        <p14:creationId xmlns:p14="http://schemas.microsoft.com/office/powerpoint/2010/main" val="36339820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10FE53-55F3-4819-A345-F891124FF6A5}"/>
              </a:ext>
            </a:extLst>
          </p:cNvPr>
          <p:cNvSpPr>
            <a:spLocks noGrp="1"/>
          </p:cNvSpPr>
          <p:nvPr>
            <p:ph type="title"/>
          </p:nvPr>
        </p:nvSpPr>
        <p:spPr>
          <a:xfrm>
            <a:off x="683568" y="23495"/>
            <a:ext cx="7776864" cy="843582"/>
          </a:xfrm>
        </p:spPr>
        <p:txBody>
          <a:bodyPr/>
          <a:lstStyle/>
          <a:p>
            <a:r>
              <a:rPr lang="en-GB" sz="3600"/>
              <a:t>Who is most at risk?</a:t>
            </a:r>
          </a:p>
        </p:txBody>
      </p:sp>
      <p:sp>
        <p:nvSpPr>
          <p:cNvPr id="3" name="Slide Number Placeholder 2">
            <a:extLst>
              <a:ext uri="{FF2B5EF4-FFF2-40B4-BE49-F238E27FC236}">
                <a16:creationId xmlns:a16="http://schemas.microsoft.com/office/drawing/2014/main" id="{259F8A01-D955-481A-A201-368B528298DC}"/>
              </a:ext>
            </a:extLst>
          </p:cNvPr>
          <p:cNvSpPr>
            <a:spLocks noGrp="1"/>
          </p:cNvSpPr>
          <p:nvPr>
            <p:ph type="sldNum" sz="quarter" idx="15"/>
          </p:nvPr>
        </p:nvSpPr>
        <p:spPr/>
        <p:txBody>
          <a:bodyPr/>
          <a:lstStyle/>
          <a:p>
            <a:fld id="{3BCFDB86-9AA8-4FA0-859E-0ABCBFE83936}" type="slidenum">
              <a:rPr lang="en-GB" smtClean="0"/>
              <a:pPr/>
              <a:t>4</a:t>
            </a:fld>
            <a:endParaRPr lang="en-GB"/>
          </a:p>
        </p:txBody>
      </p:sp>
      <p:sp>
        <p:nvSpPr>
          <p:cNvPr id="4" name="Oval 3">
            <a:extLst>
              <a:ext uri="{FF2B5EF4-FFF2-40B4-BE49-F238E27FC236}">
                <a16:creationId xmlns:a16="http://schemas.microsoft.com/office/drawing/2014/main" id="{696851FE-4609-47D4-B40D-1E07F2876BE1}"/>
              </a:ext>
            </a:extLst>
          </p:cNvPr>
          <p:cNvSpPr/>
          <p:nvPr/>
        </p:nvSpPr>
        <p:spPr>
          <a:xfrm>
            <a:off x="1493658" y="1275606"/>
            <a:ext cx="2484276" cy="2376264"/>
          </a:xfrm>
          <a:prstGeom prst="ellipse">
            <a:avLst/>
          </a:prstGeom>
          <a:solidFill>
            <a:schemeClr val="bg2"/>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fontAlgn="base"/>
            <a:r>
              <a:rPr lang="en-US" sz="1350" b="1">
                <a:solidFill>
                  <a:srgbClr val="701B45"/>
                </a:solidFill>
                <a:latin typeface="Verdana" panose="020B0604030504040204" pitchFamily="34" charset="0"/>
              </a:rPr>
              <a:t>The audience: </a:t>
            </a:r>
            <a:r>
              <a:rPr lang="en-GB" sz="1350">
                <a:solidFill>
                  <a:srgbClr val="000000"/>
                </a:solidFill>
                <a:latin typeface="Verdana" panose="020B0604030504040204" pitchFamily="34" charset="0"/>
              </a:rPr>
              <a:t>​</a:t>
            </a:r>
            <a:endParaRPr lang="en-GB" sz="1350">
              <a:solidFill>
                <a:srgbClr val="000000"/>
              </a:solidFill>
              <a:latin typeface="Segoe UI" panose="020B0502040204020203" pitchFamily="34" charset="0"/>
            </a:endParaRPr>
          </a:p>
          <a:p>
            <a:pPr algn="ctr" rtl="0" fontAlgn="base"/>
            <a:r>
              <a:rPr lang="en-US" sz="1350">
                <a:solidFill>
                  <a:srgbClr val="701B45"/>
                </a:solidFill>
                <a:latin typeface="Verdana" panose="020B0604030504040204" pitchFamily="34" charset="0"/>
              </a:rPr>
              <a:t>Ages 21 – 54</a:t>
            </a:r>
          </a:p>
          <a:p>
            <a:pPr algn="ctr" rtl="0" fontAlgn="base"/>
            <a:r>
              <a:rPr lang="en-GB" sz="1350">
                <a:solidFill>
                  <a:srgbClr val="701B45"/>
                </a:solidFill>
                <a:latin typeface="Verdana" panose="020B0604030504040204" pitchFamily="34" charset="0"/>
              </a:rPr>
              <a:t>in market investors who are in full time employment </a:t>
            </a:r>
            <a:endParaRPr lang="en-US" sz="1350">
              <a:solidFill>
                <a:srgbClr val="000000"/>
              </a:solidFill>
              <a:latin typeface="Segoe UI" panose="020B0502040204020203" pitchFamily="34" charset="0"/>
            </a:endParaRPr>
          </a:p>
        </p:txBody>
      </p:sp>
      <p:sp>
        <p:nvSpPr>
          <p:cNvPr id="9" name="Oval 8">
            <a:extLst>
              <a:ext uri="{FF2B5EF4-FFF2-40B4-BE49-F238E27FC236}">
                <a16:creationId xmlns:a16="http://schemas.microsoft.com/office/drawing/2014/main" id="{35A7843C-60E1-44F9-AC2B-8FF74E731168}"/>
              </a:ext>
            </a:extLst>
          </p:cNvPr>
          <p:cNvSpPr/>
          <p:nvPr/>
        </p:nvSpPr>
        <p:spPr>
          <a:xfrm>
            <a:off x="4741701" y="2301720"/>
            <a:ext cx="2484276" cy="2322258"/>
          </a:xfrm>
          <a:prstGeom prst="ellipse">
            <a:avLst/>
          </a:prstGeom>
          <a:solidFill>
            <a:schemeClr val="bg2"/>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fontAlgn="base"/>
            <a:r>
              <a:rPr lang="en-US" sz="1350" b="1">
                <a:solidFill>
                  <a:srgbClr val="701B45"/>
                </a:solidFill>
                <a:latin typeface="Verdana" panose="020B0604030504040204" pitchFamily="34" charset="0"/>
              </a:rPr>
              <a:t>The audience: </a:t>
            </a:r>
            <a:r>
              <a:rPr lang="en-GB" sz="1350">
                <a:solidFill>
                  <a:srgbClr val="000000"/>
                </a:solidFill>
                <a:latin typeface="Verdana" panose="020B0604030504040204" pitchFamily="34" charset="0"/>
              </a:rPr>
              <a:t>​</a:t>
            </a:r>
            <a:endParaRPr lang="en-GB" sz="1350">
              <a:solidFill>
                <a:srgbClr val="000000"/>
              </a:solidFill>
              <a:latin typeface="Segoe UI" panose="020B0502040204020203" pitchFamily="34" charset="0"/>
            </a:endParaRPr>
          </a:p>
          <a:p>
            <a:pPr algn="ctr" rtl="0" fontAlgn="base"/>
            <a:r>
              <a:rPr lang="en-US" sz="1350">
                <a:solidFill>
                  <a:srgbClr val="701B45"/>
                </a:solidFill>
                <a:latin typeface="Verdana" panose="020B0604030504040204" pitchFamily="34" charset="0"/>
              </a:rPr>
              <a:t>Ages 50+ </a:t>
            </a:r>
            <a:r>
              <a:rPr lang="en-GB" sz="1350">
                <a:solidFill>
                  <a:srgbClr val="701B45"/>
                </a:solidFill>
                <a:latin typeface="Verdana" panose="020B0604030504040204" pitchFamily="34" charset="0"/>
              </a:rPr>
              <a:t>who are retired and own investments. </a:t>
            </a:r>
            <a:endParaRPr lang="en-US" sz="1350">
              <a:solidFill>
                <a:srgbClr val="000000"/>
              </a:solidFill>
              <a:latin typeface="Segoe UI" panose="020B0502040204020203" pitchFamily="34" charset="0"/>
            </a:endParaRPr>
          </a:p>
        </p:txBody>
      </p:sp>
      <p:pic>
        <p:nvPicPr>
          <p:cNvPr id="8" name="Graphic 7" descr="Business Growth with solid fill">
            <a:extLst>
              <a:ext uri="{FF2B5EF4-FFF2-40B4-BE49-F238E27FC236}">
                <a16:creationId xmlns:a16="http://schemas.microsoft.com/office/drawing/2014/main" id="{D2256936-D0E9-4EE7-BF38-121EA4BF8281}"/>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355976" y="1059582"/>
            <a:ext cx="1404156" cy="1404156"/>
          </a:xfrm>
          <a:prstGeom prst="rect">
            <a:avLst/>
          </a:prstGeom>
        </p:spPr>
      </p:pic>
    </p:spTree>
    <p:extLst>
      <p:ext uri="{BB962C8B-B14F-4D97-AF65-F5344CB8AC3E}">
        <p14:creationId xmlns:p14="http://schemas.microsoft.com/office/powerpoint/2010/main" val="144225568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Supporting the campaign</a:t>
            </a:r>
          </a:p>
        </p:txBody>
      </p:sp>
      <p:sp>
        <p:nvSpPr>
          <p:cNvPr id="3" name="Slide Number Placeholder 2"/>
          <p:cNvSpPr>
            <a:spLocks noGrp="1"/>
          </p:cNvSpPr>
          <p:nvPr>
            <p:ph type="sldNum" sz="quarter" idx="10"/>
          </p:nvPr>
        </p:nvSpPr>
        <p:spPr/>
        <p:txBody>
          <a:bodyPr/>
          <a:lstStyle/>
          <a:p>
            <a:fld id="{2066355A-084C-D24E-9AD2-7E4FC41EA627}" type="slidenum">
              <a:rPr lang="en-US" smtClean="0"/>
              <a:pPr/>
              <a:t>5</a:t>
            </a:fld>
            <a:endParaRPr lang="en-US"/>
          </a:p>
        </p:txBody>
      </p:sp>
      <p:sp>
        <p:nvSpPr>
          <p:cNvPr id="4" name="Text Placeholder 3"/>
          <p:cNvSpPr>
            <a:spLocks noGrp="1"/>
          </p:cNvSpPr>
          <p:nvPr>
            <p:ph type="body" sz="quarter" idx="11"/>
          </p:nvPr>
        </p:nvSpPr>
        <p:spPr/>
        <p:txBody>
          <a:bodyPr vert="horz" lIns="91440" tIns="45720" rIns="91440" bIns="45720" rtlCol="0" anchor="t">
            <a:normAutofit/>
          </a:bodyPr>
          <a:lstStyle/>
          <a:p>
            <a:pPr marL="0" indent="0">
              <a:buNone/>
            </a:pPr>
            <a:r>
              <a:rPr lang="en-US"/>
              <a:t>Your support as a partner is invaluable. To ensure our key messages help to raise awareness we would like you to share the assets we have collated: </a:t>
            </a:r>
          </a:p>
          <a:p>
            <a:pPr marL="287655" indent="-287655">
              <a:buFont typeface="Wingdings" panose="05000000000000000000" pitchFamily="2" charset="2"/>
              <a:buChar char="Ø"/>
            </a:pPr>
            <a:r>
              <a:rPr lang="en-US"/>
              <a:t>Social creative assets</a:t>
            </a:r>
            <a:endParaRPr lang="en-US">
              <a:ea typeface="Verdana"/>
            </a:endParaRPr>
          </a:p>
          <a:p>
            <a:pPr marL="287655" indent="-287655">
              <a:buFont typeface="Wingdings" panose="05000000000000000000" pitchFamily="2" charset="2"/>
              <a:buChar char="Ø"/>
            </a:pPr>
            <a:r>
              <a:rPr lang="en-US"/>
              <a:t>Social media copy</a:t>
            </a:r>
            <a:endParaRPr lang="en-US">
              <a:ea typeface="Verdana"/>
            </a:endParaRPr>
          </a:p>
          <a:p>
            <a:pPr marL="287655" indent="-287655">
              <a:buFont typeface="Wingdings" panose="05000000000000000000" pitchFamily="2" charset="2"/>
              <a:buChar char="Ø"/>
            </a:pPr>
            <a:r>
              <a:rPr lang="en-US"/>
              <a:t>A guide on how to share assets</a:t>
            </a:r>
            <a:endParaRPr lang="en-US">
              <a:ea typeface="Verdana"/>
            </a:endParaRPr>
          </a:p>
        </p:txBody>
      </p:sp>
      <p:pic>
        <p:nvPicPr>
          <p:cNvPr id="9" name="Graphic 8" descr="Online Network with solid fill">
            <a:extLst>
              <a:ext uri="{FF2B5EF4-FFF2-40B4-BE49-F238E27FC236}">
                <a16:creationId xmlns:a16="http://schemas.microsoft.com/office/drawing/2014/main" id="{D04C80FE-0743-48EE-A144-FC29C93B3459}"/>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769604" y="1219523"/>
            <a:ext cx="2406112" cy="2406112"/>
          </a:xfrm>
          <a:prstGeom prst="rect">
            <a:avLst/>
          </a:prstGeom>
        </p:spPr>
      </p:pic>
    </p:spTree>
    <p:extLst>
      <p:ext uri="{BB962C8B-B14F-4D97-AF65-F5344CB8AC3E}">
        <p14:creationId xmlns:p14="http://schemas.microsoft.com/office/powerpoint/2010/main" val="4562964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E5BDFC-747E-4E7B-BAE1-D83CD60A35B6}"/>
              </a:ext>
            </a:extLst>
          </p:cNvPr>
          <p:cNvSpPr>
            <a:spLocks noGrp="1"/>
          </p:cNvSpPr>
          <p:nvPr>
            <p:ph type="title"/>
          </p:nvPr>
        </p:nvSpPr>
        <p:spPr/>
        <p:txBody>
          <a:bodyPr/>
          <a:lstStyle/>
          <a:p>
            <a:r>
              <a:rPr lang="en-GB"/>
              <a:t>Resources</a:t>
            </a:r>
          </a:p>
        </p:txBody>
      </p:sp>
      <p:sp>
        <p:nvSpPr>
          <p:cNvPr id="3" name="Slide Number Placeholder 2">
            <a:extLst>
              <a:ext uri="{FF2B5EF4-FFF2-40B4-BE49-F238E27FC236}">
                <a16:creationId xmlns:a16="http://schemas.microsoft.com/office/drawing/2014/main" id="{A48426A7-2CDB-4106-B240-3658AB48AC5C}"/>
              </a:ext>
            </a:extLst>
          </p:cNvPr>
          <p:cNvSpPr>
            <a:spLocks noGrp="1"/>
          </p:cNvSpPr>
          <p:nvPr>
            <p:ph type="sldNum" sz="quarter" idx="10"/>
          </p:nvPr>
        </p:nvSpPr>
        <p:spPr/>
        <p:txBody>
          <a:bodyPr/>
          <a:lstStyle/>
          <a:p>
            <a:fld id="{2066355A-084C-D24E-9AD2-7E4FC41EA627}" type="slidenum">
              <a:rPr lang="en-US" smtClean="0"/>
              <a:pPr/>
              <a:t>6</a:t>
            </a:fld>
            <a:endParaRPr lang="en-US"/>
          </a:p>
        </p:txBody>
      </p:sp>
      <p:sp>
        <p:nvSpPr>
          <p:cNvPr id="4" name="Content Placeholder 3">
            <a:extLst>
              <a:ext uri="{FF2B5EF4-FFF2-40B4-BE49-F238E27FC236}">
                <a16:creationId xmlns:a16="http://schemas.microsoft.com/office/drawing/2014/main" id="{E40D5EF6-AAB5-4D88-8E03-C560AE65CE96}"/>
              </a:ext>
            </a:extLst>
          </p:cNvPr>
          <p:cNvSpPr>
            <a:spLocks noGrp="1"/>
          </p:cNvSpPr>
          <p:nvPr>
            <p:ph idx="1"/>
          </p:nvPr>
        </p:nvSpPr>
        <p:spPr>
          <a:xfrm>
            <a:off x="457200" y="1011811"/>
            <a:ext cx="3593203" cy="3582812"/>
          </a:xfrm>
        </p:spPr>
        <p:txBody>
          <a:bodyPr>
            <a:normAutofit fontScale="70000" lnSpcReduction="20000"/>
          </a:bodyPr>
          <a:lstStyle/>
          <a:p>
            <a:pPr marL="0" indent="0">
              <a:buNone/>
            </a:pPr>
            <a:r>
              <a:rPr lang="en-GB" b="1"/>
              <a:t>Creative Approach</a:t>
            </a:r>
          </a:p>
          <a:p>
            <a:pPr marL="342900" indent="-342900">
              <a:buFont typeface="Arial" panose="020B0604020202020204" pitchFamily="34" charset="0"/>
              <a:buChar char="•"/>
            </a:pPr>
            <a:r>
              <a:rPr lang="en-GB" err="1"/>
              <a:t>Dramatising</a:t>
            </a:r>
            <a:r>
              <a:rPr lang="en-GB"/>
              <a:t> the contrast between a skilled or unique activity suggests resilience and mental fortitude, with the act of falling victim to a scam. The notion being that anyone can be targeted, no matter who they are. </a:t>
            </a:r>
          </a:p>
          <a:p>
            <a:pPr marL="342900" indent="-342900">
              <a:buFont typeface="Arial" panose="020B0604020202020204" pitchFamily="34" charset="0"/>
              <a:buChar char="•"/>
            </a:pPr>
            <a:endParaRPr lang="en-GB"/>
          </a:p>
          <a:p>
            <a:pPr marL="342900" indent="-342900">
              <a:buFont typeface="Arial" panose="020B0604020202020204" pitchFamily="34" charset="0"/>
              <a:buChar char="•"/>
            </a:pPr>
            <a:r>
              <a:rPr lang="en-GB"/>
              <a:t>Visuals and imagery are engaging to hook people quickly. Research shows that users only engage with advertising for a max of two seconds before deciding to dwell or scroll onwards.  </a:t>
            </a:r>
          </a:p>
          <a:p>
            <a:pPr marL="0" indent="0">
              <a:buNone/>
            </a:pPr>
            <a:endParaRPr lang="en-GB"/>
          </a:p>
        </p:txBody>
      </p:sp>
      <p:pic>
        <p:nvPicPr>
          <p:cNvPr id="5" name="FCA-ScamSmart-Bee-Bearder-Twitter-Square">
            <a:hlinkClick r:id="" action="ppaction://media"/>
            <a:extLst>
              <a:ext uri="{FF2B5EF4-FFF2-40B4-BE49-F238E27FC236}">
                <a16:creationId xmlns:a16="http://schemas.microsoft.com/office/drawing/2014/main" id="{043BFAE8-8761-44B2-A019-EC47AA91B47E}"/>
              </a:ext>
            </a:extLst>
          </p:cNvPr>
          <p:cNvPicPr>
            <a:picLocks noChangeAspect="1"/>
          </p:cNvPicPr>
          <p:nvPr>
            <a:videoFile r:link="rId2"/>
            <p:extLst>
              <p:ext uri="{DAA4B4D4-6D71-4841-9C94-3DE7FCFB9230}">
                <p14:media xmlns:p14="http://schemas.microsoft.com/office/powerpoint/2010/main" r:embed="rId1"/>
              </p:ext>
            </p:extLst>
          </p:nvPr>
        </p:nvPicPr>
        <p:blipFill>
          <a:blip r:embed="rId8"/>
          <a:stretch>
            <a:fillRect/>
          </a:stretch>
        </p:blipFill>
        <p:spPr>
          <a:xfrm>
            <a:off x="4252685" y="563563"/>
            <a:ext cx="2186554" cy="2150836"/>
          </a:xfrm>
          <a:prstGeom prst="rect">
            <a:avLst/>
          </a:prstGeom>
        </p:spPr>
      </p:pic>
      <p:pic>
        <p:nvPicPr>
          <p:cNvPr id="6" name="FCA-ScamSmart-Boxer-Twitter-Square">
            <a:hlinkClick r:id="" action="ppaction://media"/>
            <a:extLst>
              <a:ext uri="{FF2B5EF4-FFF2-40B4-BE49-F238E27FC236}">
                <a16:creationId xmlns:a16="http://schemas.microsoft.com/office/drawing/2014/main" id="{CB775161-7676-4E6F-BE26-082C9108ACB1}"/>
              </a:ext>
            </a:extLst>
          </p:cNvPr>
          <p:cNvPicPr>
            <a:picLocks noChangeAspect="1"/>
          </p:cNvPicPr>
          <p:nvPr>
            <a:videoFile r:link="rId4"/>
            <p:extLst>
              <p:ext uri="{DAA4B4D4-6D71-4841-9C94-3DE7FCFB9230}">
                <p14:media xmlns:p14="http://schemas.microsoft.com/office/powerpoint/2010/main" r:embed="rId3"/>
              </p:ext>
            </p:extLst>
          </p:nvPr>
        </p:nvPicPr>
        <p:blipFill>
          <a:blip r:embed="rId9"/>
          <a:stretch>
            <a:fillRect/>
          </a:stretch>
        </p:blipFill>
        <p:spPr>
          <a:xfrm>
            <a:off x="6642264" y="566178"/>
            <a:ext cx="2150836" cy="2150836"/>
          </a:xfrm>
          <a:prstGeom prst="rect">
            <a:avLst/>
          </a:prstGeom>
        </p:spPr>
      </p:pic>
      <p:pic>
        <p:nvPicPr>
          <p:cNvPr id="7" name="FCA-ScamSmart-Surgeon-Twitter-Square">
            <a:hlinkClick r:id="" action="ppaction://media"/>
            <a:extLst>
              <a:ext uri="{FF2B5EF4-FFF2-40B4-BE49-F238E27FC236}">
                <a16:creationId xmlns:a16="http://schemas.microsoft.com/office/drawing/2014/main" id="{485CF3E0-5E12-4EBE-A288-63EDE979EE34}"/>
              </a:ext>
            </a:extLst>
          </p:cNvPr>
          <p:cNvPicPr>
            <a:picLocks noChangeAspect="1"/>
          </p:cNvPicPr>
          <p:nvPr>
            <a:videoFile r:link="rId6"/>
            <p:extLst>
              <p:ext uri="{DAA4B4D4-6D71-4841-9C94-3DE7FCFB9230}">
                <p14:media xmlns:p14="http://schemas.microsoft.com/office/powerpoint/2010/main" r:embed="rId5"/>
              </p:ext>
            </p:extLst>
          </p:nvPr>
        </p:nvPicPr>
        <p:blipFill>
          <a:blip r:embed="rId10"/>
          <a:stretch>
            <a:fillRect/>
          </a:stretch>
        </p:blipFill>
        <p:spPr>
          <a:xfrm>
            <a:off x="5457369" y="2843232"/>
            <a:ext cx="2150835" cy="2150835"/>
          </a:xfrm>
          <a:prstGeom prst="rect">
            <a:avLst/>
          </a:prstGeom>
        </p:spPr>
      </p:pic>
      <p:sp>
        <p:nvSpPr>
          <p:cNvPr id="8" name="TextBox 7">
            <a:extLst>
              <a:ext uri="{FF2B5EF4-FFF2-40B4-BE49-F238E27FC236}">
                <a16:creationId xmlns:a16="http://schemas.microsoft.com/office/drawing/2014/main" id="{0ED5569F-FDFE-4940-A8A7-522B3E64D79D}"/>
              </a:ext>
            </a:extLst>
          </p:cNvPr>
          <p:cNvSpPr txBox="1"/>
          <p:nvPr/>
        </p:nvSpPr>
        <p:spPr>
          <a:xfrm>
            <a:off x="4194626" y="324990"/>
            <a:ext cx="1262743" cy="215444"/>
          </a:xfrm>
          <a:prstGeom prst="rect">
            <a:avLst/>
          </a:prstGeom>
          <a:noFill/>
        </p:spPr>
        <p:txBody>
          <a:bodyPr wrap="square" rtlCol="0">
            <a:spAutoFit/>
          </a:bodyPr>
          <a:lstStyle/>
          <a:p>
            <a:r>
              <a:rPr lang="en-GB" sz="800" b="1" i="1"/>
              <a:t>Bee Bearder</a:t>
            </a:r>
          </a:p>
        </p:txBody>
      </p:sp>
      <p:sp>
        <p:nvSpPr>
          <p:cNvPr id="9" name="TextBox 8">
            <a:extLst>
              <a:ext uri="{FF2B5EF4-FFF2-40B4-BE49-F238E27FC236}">
                <a16:creationId xmlns:a16="http://schemas.microsoft.com/office/drawing/2014/main" id="{21759F94-A0F0-497A-A2A5-A701CB7D19A4}"/>
              </a:ext>
            </a:extLst>
          </p:cNvPr>
          <p:cNvSpPr txBox="1"/>
          <p:nvPr/>
        </p:nvSpPr>
        <p:spPr>
          <a:xfrm>
            <a:off x="6642264" y="336156"/>
            <a:ext cx="1262743" cy="215444"/>
          </a:xfrm>
          <a:prstGeom prst="rect">
            <a:avLst/>
          </a:prstGeom>
          <a:noFill/>
        </p:spPr>
        <p:txBody>
          <a:bodyPr wrap="square" rtlCol="0">
            <a:spAutoFit/>
          </a:bodyPr>
          <a:lstStyle/>
          <a:p>
            <a:r>
              <a:rPr lang="en-GB" sz="800" b="1" i="1"/>
              <a:t>Boxer</a:t>
            </a:r>
          </a:p>
        </p:txBody>
      </p:sp>
      <p:sp>
        <p:nvSpPr>
          <p:cNvPr id="10" name="TextBox 9">
            <a:extLst>
              <a:ext uri="{FF2B5EF4-FFF2-40B4-BE49-F238E27FC236}">
                <a16:creationId xmlns:a16="http://schemas.microsoft.com/office/drawing/2014/main" id="{D564D28E-A641-45FE-A97B-3F6486F1028C}"/>
              </a:ext>
            </a:extLst>
          </p:cNvPr>
          <p:cNvSpPr txBox="1"/>
          <p:nvPr/>
        </p:nvSpPr>
        <p:spPr>
          <a:xfrm>
            <a:off x="7608204" y="2882193"/>
            <a:ext cx="1262743" cy="215444"/>
          </a:xfrm>
          <a:prstGeom prst="rect">
            <a:avLst/>
          </a:prstGeom>
          <a:noFill/>
        </p:spPr>
        <p:txBody>
          <a:bodyPr wrap="square" rtlCol="0">
            <a:spAutoFit/>
          </a:bodyPr>
          <a:lstStyle/>
          <a:p>
            <a:r>
              <a:rPr lang="en-GB" sz="800" b="1" i="1"/>
              <a:t>Surgeon</a:t>
            </a:r>
          </a:p>
        </p:txBody>
      </p:sp>
    </p:spTree>
    <p:extLst>
      <p:ext uri="{BB962C8B-B14F-4D97-AF65-F5344CB8AC3E}">
        <p14:creationId xmlns:p14="http://schemas.microsoft.com/office/powerpoint/2010/main" val="36527942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7024" fill="hold"/>
                                        <p:tgtEl>
                                          <p:spTgt spid="5"/>
                                        </p:tgtEl>
                                      </p:cBhvr>
                                    </p:cmd>
                                  </p:childTnLst>
                                </p:cTn>
                              </p:par>
                            </p:childTnLst>
                          </p:cTn>
                        </p:par>
                      </p:childTnLst>
                    </p:cTn>
                  </p:par>
                  <p:par>
                    <p:cTn id="7" fill="hold">
                      <p:stCondLst>
                        <p:cond delay="indefinite"/>
                      </p:stCondLst>
                      <p:childTnLst>
                        <p:par>
                          <p:cTn id="8" fill="hold">
                            <p:stCondLst>
                              <p:cond delay="0"/>
                            </p:stCondLst>
                            <p:childTnLst>
                              <p:par>
                                <p:cTn id="9" presetID="1" presetClass="mediacall" presetSubtype="0" fill="hold" nodeType="clickEffect">
                                  <p:stCondLst>
                                    <p:cond delay="0"/>
                                  </p:stCondLst>
                                  <p:childTnLst>
                                    <p:cmd type="call" cmd="playFrom(0.0)">
                                      <p:cBhvr>
                                        <p:cTn id="10" dur="17024" fill="hold"/>
                                        <p:tgtEl>
                                          <p:spTgt spid="6"/>
                                        </p:tgtEl>
                                      </p:cBhvr>
                                    </p:cmd>
                                  </p:childTnLst>
                                </p:cTn>
                              </p:par>
                            </p:childTnLst>
                          </p:cTn>
                        </p:par>
                      </p:childTnLst>
                    </p:cTn>
                  </p:par>
                  <p:par>
                    <p:cTn id="11" fill="hold">
                      <p:stCondLst>
                        <p:cond delay="indefinite"/>
                      </p:stCondLst>
                      <p:childTnLst>
                        <p:par>
                          <p:cTn id="12" fill="hold">
                            <p:stCondLst>
                              <p:cond delay="0"/>
                            </p:stCondLst>
                            <p:childTnLst>
                              <p:par>
                                <p:cTn id="13" presetID="1" presetClass="mediacall" presetSubtype="0" fill="hold" nodeType="clickEffect">
                                  <p:stCondLst>
                                    <p:cond delay="0"/>
                                  </p:stCondLst>
                                  <p:childTnLst>
                                    <p:cmd type="call" cmd="playFrom(0.0)">
                                      <p:cBhvr>
                                        <p:cTn id="14" dur="17024"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15" fill="hold" display="0">
                  <p:stCondLst>
                    <p:cond delay="indefinite"/>
                  </p:stCondLst>
                </p:cTn>
                <p:tgtEl>
                  <p:spTgt spid="5"/>
                </p:tgtEl>
              </p:cMediaNode>
            </p:video>
            <p:seq concurrent="1" nextAc="seek">
              <p:cTn id="16" restart="whenNotActive" fill="hold" evtFilter="cancelBubble" nodeType="interactiveSeq">
                <p:stCondLst>
                  <p:cond evt="onClick" delay="0">
                    <p:tgtEl>
                      <p:spTgt spid="5"/>
                    </p:tgtEl>
                  </p:cond>
                </p:stCondLst>
                <p:endSync evt="end" delay="0">
                  <p:rtn val="all"/>
                </p:endSync>
                <p:childTnLst>
                  <p:par>
                    <p:cTn id="17" fill="hold">
                      <p:stCondLst>
                        <p:cond delay="0"/>
                      </p:stCondLst>
                      <p:childTnLst>
                        <p:par>
                          <p:cTn id="18" fill="hold">
                            <p:stCondLst>
                              <p:cond delay="0"/>
                            </p:stCondLst>
                            <p:childTnLst>
                              <p:par>
                                <p:cTn id="19" presetID="2" presetClass="mediacall" presetSubtype="0" fill="hold" nodeType="clickEffect">
                                  <p:stCondLst>
                                    <p:cond delay="0"/>
                                  </p:stCondLst>
                                  <p:childTnLst>
                                    <p:cmd type="call" cmd="togglePause">
                                      <p:cBhvr>
                                        <p:cTn id="20" dur="1" fill="hold"/>
                                        <p:tgtEl>
                                          <p:spTgt spid="5"/>
                                        </p:tgtEl>
                                      </p:cBhvr>
                                    </p:cmd>
                                  </p:childTnLst>
                                </p:cTn>
                              </p:par>
                            </p:childTnLst>
                          </p:cTn>
                        </p:par>
                      </p:childTnLst>
                    </p:cTn>
                  </p:par>
                </p:childTnLst>
              </p:cTn>
              <p:nextCondLst>
                <p:cond evt="onClick" delay="0">
                  <p:tgtEl>
                    <p:spTgt spid="5"/>
                  </p:tgtEl>
                </p:cond>
              </p:nextCondLst>
            </p:seq>
            <p:video>
              <p:cMediaNode vol="80000">
                <p:cTn id="21" fill="hold" display="0">
                  <p:stCondLst>
                    <p:cond delay="indefinite"/>
                  </p:stCondLst>
                </p:cTn>
                <p:tgtEl>
                  <p:spTgt spid="6"/>
                </p:tgtEl>
              </p:cMediaNode>
            </p:video>
            <p:seq concurrent="1" nextAc="seek">
              <p:cTn id="22" restart="whenNotActive" fill="hold" evtFilter="cancelBubble" nodeType="interactiveSeq">
                <p:stCondLst>
                  <p:cond evt="onClick" delay="0">
                    <p:tgtEl>
                      <p:spTgt spid="6"/>
                    </p:tgtEl>
                  </p:cond>
                </p:stCondLst>
                <p:endSync evt="end" delay="0">
                  <p:rtn val="all"/>
                </p:endSync>
                <p:childTnLst>
                  <p:par>
                    <p:cTn id="23" fill="hold">
                      <p:stCondLst>
                        <p:cond delay="0"/>
                      </p:stCondLst>
                      <p:childTnLst>
                        <p:par>
                          <p:cTn id="24" fill="hold">
                            <p:stCondLst>
                              <p:cond delay="0"/>
                            </p:stCondLst>
                            <p:childTnLst>
                              <p:par>
                                <p:cTn id="25" presetID="2" presetClass="mediacall" presetSubtype="0" fill="hold" nodeType="clickEffect">
                                  <p:stCondLst>
                                    <p:cond delay="0"/>
                                  </p:stCondLst>
                                  <p:childTnLst>
                                    <p:cmd type="call" cmd="togglePause">
                                      <p:cBhvr>
                                        <p:cTn id="26" dur="1" fill="hold"/>
                                        <p:tgtEl>
                                          <p:spTgt spid="6"/>
                                        </p:tgtEl>
                                      </p:cBhvr>
                                    </p:cmd>
                                  </p:childTnLst>
                                </p:cTn>
                              </p:par>
                            </p:childTnLst>
                          </p:cTn>
                        </p:par>
                      </p:childTnLst>
                    </p:cTn>
                  </p:par>
                </p:childTnLst>
              </p:cTn>
              <p:nextCondLst>
                <p:cond evt="onClick" delay="0">
                  <p:tgtEl>
                    <p:spTgt spid="6"/>
                  </p:tgtEl>
                </p:cond>
              </p:nextCondLst>
            </p:seq>
            <p:video>
              <p:cMediaNode vol="80000">
                <p:cTn id="27" fill="hold" display="0">
                  <p:stCondLst>
                    <p:cond delay="indefinite"/>
                  </p:stCondLst>
                </p:cTn>
                <p:tgtEl>
                  <p:spTgt spid="7"/>
                </p:tgtEl>
              </p:cMediaNode>
            </p:video>
            <p:seq concurrent="1" nextAc="seek">
              <p:cTn id="28" restart="whenNotActive" fill="hold" evtFilter="cancelBubble" nodeType="interactiveSeq">
                <p:stCondLst>
                  <p:cond evt="onClick" delay="0">
                    <p:tgtEl>
                      <p:spTgt spid="7"/>
                    </p:tgtEl>
                  </p:cond>
                </p:stCondLst>
                <p:endSync evt="end" delay="0">
                  <p:rtn val="all"/>
                </p:endSync>
                <p:childTnLst>
                  <p:par>
                    <p:cTn id="29" fill="hold">
                      <p:stCondLst>
                        <p:cond delay="0"/>
                      </p:stCondLst>
                      <p:childTnLst>
                        <p:par>
                          <p:cTn id="30" fill="hold">
                            <p:stCondLst>
                              <p:cond delay="0"/>
                            </p:stCondLst>
                            <p:childTnLst>
                              <p:par>
                                <p:cTn id="31" presetID="2" presetClass="mediacall" presetSubtype="0" fill="hold" nodeType="clickEffect">
                                  <p:stCondLst>
                                    <p:cond delay="0"/>
                                  </p:stCondLst>
                                  <p:childTnLst>
                                    <p:cmd type="call" cmd="togglePause">
                                      <p:cBhvr>
                                        <p:cTn id="32" dur="1" fill="hold"/>
                                        <p:tgtEl>
                                          <p:spTgt spid="7"/>
                                        </p:tgtEl>
                                      </p:cBhvr>
                                    </p:cmd>
                                  </p:childTnLst>
                                </p:cTn>
                              </p:par>
                            </p:childTnLst>
                          </p:cTn>
                        </p:par>
                      </p:childTnLst>
                    </p:cTn>
                  </p:par>
                </p:childTnLst>
              </p:cTn>
              <p:nextCondLst>
                <p:cond evt="onClick" delay="0">
                  <p:tgtEl>
                    <p:spTgt spid="7"/>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How to guide</a:t>
            </a:r>
          </a:p>
        </p:txBody>
      </p:sp>
      <p:sp>
        <p:nvSpPr>
          <p:cNvPr id="3" name="Slide Number Placeholder 2"/>
          <p:cNvSpPr>
            <a:spLocks noGrp="1"/>
          </p:cNvSpPr>
          <p:nvPr>
            <p:ph type="sldNum" sz="quarter" idx="10"/>
          </p:nvPr>
        </p:nvSpPr>
        <p:spPr/>
        <p:txBody>
          <a:bodyPr/>
          <a:lstStyle/>
          <a:p>
            <a:fld id="{2066355A-084C-D24E-9AD2-7E4FC41EA627}" type="slidenum">
              <a:rPr lang="en-US" smtClean="0"/>
              <a:pPr/>
              <a:t>7</a:t>
            </a:fld>
            <a:endParaRPr lang="en-US"/>
          </a:p>
        </p:txBody>
      </p:sp>
      <p:sp>
        <p:nvSpPr>
          <p:cNvPr id="4" name="Content Placeholder 3"/>
          <p:cNvSpPr>
            <a:spLocks noGrp="1"/>
          </p:cNvSpPr>
          <p:nvPr>
            <p:ph idx="1"/>
          </p:nvPr>
        </p:nvSpPr>
        <p:spPr/>
        <p:txBody>
          <a:bodyPr>
            <a:normAutofit fontScale="92500" lnSpcReduction="20000"/>
          </a:bodyPr>
          <a:lstStyle/>
          <a:p>
            <a:r>
              <a:rPr lang="en-GB"/>
              <a:t>The creative will be shared on FCA owned channels (</a:t>
            </a:r>
            <a:r>
              <a:rPr lang="en-GB">
                <a:solidFill>
                  <a:schemeClr val="accent2"/>
                </a:solidFill>
                <a:hlinkClick r:id="rId2">
                  <a:extLst>
                    <a:ext uri="{A12FA001-AC4F-418D-AE19-62706E023703}">
                      <ahyp:hlinkClr xmlns:ahyp="http://schemas.microsoft.com/office/drawing/2018/hyperlinkcolor" val="tx"/>
                    </a:ext>
                  </a:extLst>
                </a:hlinkClick>
              </a:rPr>
              <a:t>Twitter</a:t>
            </a:r>
            <a:r>
              <a:rPr lang="en-GB"/>
              <a:t> &amp; </a:t>
            </a:r>
            <a:r>
              <a:rPr lang="en-GB">
                <a:solidFill>
                  <a:schemeClr val="accent2"/>
                </a:solidFill>
                <a:hlinkClick r:id="rId3">
                  <a:extLst>
                    <a:ext uri="{A12FA001-AC4F-418D-AE19-62706E023703}">
                      <ahyp:hlinkClr xmlns:ahyp="http://schemas.microsoft.com/office/drawing/2018/hyperlinkcolor" val="tx"/>
                    </a:ext>
                  </a:extLst>
                </a:hlinkClick>
              </a:rPr>
              <a:t>ScamSmart Facebook page</a:t>
            </a:r>
            <a:r>
              <a:rPr lang="en-GB"/>
              <a:t>).</a:t>
            </a:r>
          </a:p>
          <a:p>
            <a:r>
              <a:rPr lang="en-GB"/>
              <a:t>Paid social ads will be shared on Instagram story and in-feed video, Facebook story &amp; carousel and Twitter in-feed video.</a:t>
            </a:r>
          </a:p>
          <a:p>
            <a:r>
              <a:rPr lang="en-US"/>
              <a:t>Social media copy is only required for the Facebook in-feed posts and Twitter in-feed posts. </a:t>
            </a:r>
          </a:p>
          <a:p>
            <a:r>
              <a:rPr lang="en-US"/>
              <a:t>If you are writing your own posts please include the Call-to-action; </a:t>
            </a:r>
            <a:r>
              <a:rPr lang="en-US" b="1" i="1"/>
              <a:t>Protect yourself. Find info on how to avoid scams </a:t>
            </a:r>
            <a:r>
              <a:rPr lang="en-US" b="1" i="1">
                <a:hlinkClick r:id="rId4"/>
              </a:rPr>
              <a:t>here</a:t>
            </a:r>
            <a:r>
              <a:rPr lang="en-US"/>
              <a:t>. </a:t>
            </a:r>
            <a:endParaRPr lang="en-US" b="1" u="sng">
              <a:ea typeface="Verdana"/>
            </a:endParaRPr>
          </a:p>
          <a:p>
            <a:r>
              <a:rPr lang="en-US"/>
              <a:t>Always link to the </a:t>
            </a:r>
            <a:r>
              <a:rPr lang="en-US">
                <a:solidFill>
                  <a:schemeClr val="accent2"/>
                </a:solidFill>
                <a:hlinkClick r:id="rId4">
                  <a:extLst>
                    <a:ext uri="{A12FA001-AC4F-418D-AE19-62706E023703}">
                      <ahyp:hlinkClr xmlns:ahyp="http://schemas.microsoft.com/office/drawing/2018/hyperlinkcolor" val="tx"/>
                    </a:ext>
                  </a:extLst>
                </a:hlinkClick>
              </a:rPr>
              <a:t>fca.org.uk/scamsmart </a:t>
            </a:r>
            <a:r>
              <a:rPr lang="en-US"/>
              <a:t>page which features the FCA Warning List</a:t>
            </a:r>
          </a:p>
          <a:p>
            <a:r>
              <a:rPr lang="en-US"/>
              <a:t>Every post can be used with the same copy and FCA approval is not required to sign off partner's social media copy </a:t>
            </a:r>
            <a:endParaRPr lang="en-US">
              <a:ea typeface="Verdana"/>
            </a:endParaRPr>
          </a:p>
        </p:txBody>
      </p:sp>
    </p:spTree>
    <p:extLst>
      <p:ext uri="{BB962C8B-B14F-4D97-AF65-F5344CB8AC3E}">
        <p14:creationId xmlns:p14="http://schemas.microsoft.com/office/powerpoint/2010/main" val="73488395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4244"/>
            <a:ext cx="8229600" cy="668910"/>
          </a:xfrm>
        </p:spPr>
        <p:txBody>
          <a:bodyPr/>
          <a:lstStyle/>
          <a:p>
            <a:r>
              <a:rPr lang="en-US" sz="2800"/>
              <a:t>FCA Social media schedule</a:t>
            </a:r>
          </a:p>
        </p:txBody>
      </p:sp>
      <p:sp>
        <p:nvSpPr>
          <p:cNvPr id="3" name="Slide Number Placeholder 2"/>
          <p:cNvSpPr>
            <a:spLocks noGrp="1"/>
          </p:cNvSpPr>
          <p:nvPr>
            <p:ph type="sldNum" sz="quarter" idx="10"/>
          </p:nvPr>
        </p:nvSpPr>
        <p:spPr/>
        <p:txBody>
          <a:bodyPr/>
          <a:lstStyle/>
          <a:p>
            <a:fld id="{2066355A-084C-D24E-9AD2-7E4FC41EA627}" type="slidenum">
              <a:rPr lang="en-US" smtClean="0"/>
              <a:pPr/>
              <a:t>8</a:t>
            </a:fld>
            <a:endParaRPr lang="en-US"/>
          </a:p>
        </p:txBody>
      </p:sp>
      <p:sp>
        <p:nvSpPr>
          <p:cNvPr id="6" name="Content Placeholder 5">
            <a:extLst>
              <a:ext uri="{FF2B5EF4-FFF2-40B4-BE49-F238E27FC236}">
                <a16:creationId xmlns:a16="http://schemas.microsoft.com/office/drawing/2014/main" id="{B24BC6C7-4CAD-4988-BF12-A99DE0DE9E65}"/>
              </a:ext>
            </a:extLst>
          </p:cNvPr>
          <p:cNvSpPr>
            <a:spLocks noGrp="1"/>
          </p:cNvSpPr>
          <p:nvPr>
            <p:ph idx="1"/>
          </p:nvPr>
        </p:nvSpPr>
        <p:spPr>
          <a:xfrm>
            <a:off x="457200" y="631588"/>
            <a:ext cx="8229600" cy="410684"/>
          </a:xfrm>
        </p:spPr>
        <p:txBody>
          <a:bodyPr>
            <a:normAutofit/>
          </a:bodyPr>
          <a:lstStyle/>
          <a:p>
            <a:pPr marL="0" indent="0">
              <a:buNone/>
            </a:pPr>
            <a:r>
              <a:rPr lang="en-GB" sz="1200"/>
              <a:t>The content schedule below allows partners to plan social media to align with FCA owned channels.</a:t>
            </a:r>
          </a:p>
        </p:txBody>
      </p:sp>
      <p:graphicFrame>
        <p:nvGraphicFramePr>
          <p:cNvPr id="9" name="Table 8">
            <a:extLst>
              <a:ext uri="{FF2B5EF4-FFF2-40B4-BE49-F238E27FC236}">
                <a16:creationId xmlns:a16="http://schemas.microsoft.com/office/drawing/2014/main" id="{1D78C9EB-E3B8-46E1-87A1-64764BF47BBD}"/>
              </a:ext>
            </a:extLst>
          </p:cNvPr>
          <p:cNvGraphicFramePr>
            <a:graphicFrameLocks noGrp="1"/>
          </p:cNvGraphicFramePr>
          <p:nvPr>
            <p:extLst>
              <p:ext uri="{D42A27DB-BD31-4B8C-83A1-F6EECF244321}">
                <p14:modId xmlns:p14="http://schemas.microsoft.com/office/powerpoint/2010/main" val="2747940373"/>
              </p:ext>
            </p:extLst>
          </p:nvPr>
        </p:nvGraphicFramePr>
        <p:xfrm>
          <a:off x="503694" y="910910"/>
          <a:ext cx="7873139" cy="3913547"/>
        </p:xfrm>
        <a:graphic>
          <a:graphicData uri="http://schemas.openxmlformats.org/drawingml/2006/table">
            <a:tbl>
              <a:tblPr firstRow="1" firstCol="1" bandRow="1">
                <a:tableStyleId>{5C22544A-7EE6-4342-B048-85BDC9FD1C3A}</a:tableStyleId>
              </a:tblPr>
              <a:tblGrid>
                <a:gridCol w="732371">
                  <a:extLst>
                    <a:ext uri="{9D8B030D-6E8A-4147-A177-3AD203B41FA5}">
                      <a16:colId xmlns:a16="http://schemas.microsoft.com/office/drawing/2014/main" val="3767615739"/>
                    </a:ext>
                  </a:extLst>
                </a:gridCol>
                <a:gridCol w="757626">
                  <a:extLst>
                    <a:ext uri="{9D8B030D-6E8A-4147-A177-3AD203B41FA5}">
                      <a16:colId xmlns:a16="http://schemas.microsoft.com/office/drawing/2014/main" val="3176728810"/>
                    </a:ext>
                  </a:extLst>
                </a:gridCol>
                <a:gridCol w="645385">
                  <a:extLst>
                    <a:ext uri="{9D8B030D-6E8A-4147-A177-3AD203B41FA5}">
                      <a16:colId xmlns:a16="http://schemas.microsoft.com/office/drawing/2014/main" val="4191140673"/>
                    </a:ext>
                  </a:extLst>
                </a:gridCol>
                <a:gridCol w="5737757">
                  <a:extLst>
                    <a:ext uri="{9D8B030D-6E8A-4147-A177-3AD203B41FA5}">
                      <a16:colId xmlns:a16="http://schemas.microsoft.com/office/drawing/2014/main" val="2452448573"/>
                    </a:ext>
                  </a:extLst>
                </a:gridCol>
              </a:tblGrid>
              <a:tr h="132786">
                <a:tc gridSpan="4">
                  <a:txBody>
                    <a:bodyPr/>
                    <a:lstStyle/>
                    <a:p>
                      <a:pPr>
                        <a:lnSpc>
                          <a:spcPct val="107000"/>
                        </a:lnSpc>
                        <a:spcAft>
                          <a:spcPts val="800"/>
                        </a:spcAft>
                      </a:pPr>
                      <a:r>
                        <a:rPr lang="en-GB" sz="800">
                          <a:solidFill>
                            <a:schemeClr val="tx2"/>
                          </a:solidFill>
                          <a:effectLst/>
                          <a:latin typeface="Verdana"/>
                          <a:ea typeface="Verdana"/>
                        </a:rPr>
                        <a:t>Publication Name: Investment Scams campaign</a:t>
                      </a:r>
                      <a:endParaRPr lang="en-GB" sz="700">
                        <a:solidFill>
                          <a:schemeClr val="tx2"/>
                        </a:solidFill>
                        <a:effectLst/>
                        <a:latin typeface="Verdana"/>
                        <a:ea typeface="Verdana"/>
                        <a:cs typeface="Times New Roman"/>
                      </a:endParaRPr>
                    </a:p>
                  </a:txBody>
                  <a:tcPr marL="42990" marR="42990" marT="0" marB="0">
                    <a:noFill/>
                  </a:tcPr>
                </a:tc>
                <a:tc hMerge="1">
                  <a:txBody>
                    <a:bodyPr/>
                    <a:lstStyle/>
                    <a:p>
                      <a:endParaRPr lang="en-GB"/>
                    </a:p>
                  </a:txBody>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1700651633"/>
                  </a:ext>
                </a:extLst>
              </a:tr>
              <a:tr h="132786">
                <a:tc gridSpan="4">
                  <a:txBody>
                    <a:bodyPr/>
                    <a:lstStyle/>
                    <a:p>
                      <a:pPr>
                        <a:lnSpc>
                          <a:spcPct val="107000"/>
                        </a:lnSpc>
                        <a:spcAft>
                          <a:spcPts val="800"/>
                        </a:spcAft>
                      </a:pPr>
                      <a:r>
                        <a:rPr lang="en-GB" sz="800">
                          <a:solidFill>
                            <a:schemeClr val="tx2"/>
                          </a:solidFill>
                          <a:effectLst/>
                          <a:latin typeface="Verdana"/>
                          <a:ea typeface="Verdana"/>
                        </a:rPr>
                        <a:t>Campaign Dates: 6 February 2023 – 31 March 2023</a:t>
                      </a:r>
                      <a:endParaRPr lang="en-GB" sz="700">
                        <a:solidFill>
                          <a:schemeClr val="tx2"/>
                        </a:solidFill>
                        <a:effectLst/>
                        <a:latin typeface="Verdana"/>
                        <a:ea typeface="Verdana"/>
                        <a:cs typeface="Times New Roman"/>
                      </a:endParaRPr>
                    </a:p>
                  </a:txBody>
                  <a:tcPr marL="42990" marR="42990" marT="0" marB="0">
                    <a:noFill/>
                  </a:tcPr>
                </a:tc>
                <a:tc hMerge="1">
                  <a:txBody>
                    <a:bodyPr/>
                    <a:lstStyle/>
                    <a:p>
                      <a:endParaRPr lang="en-GB"/>
                    </a:p>
                  </a:txBody>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2691229093"/>
                  </a:ext>
                </a:extLst>
              </a:tr>
              <a:tr h="265573">
                <a:tc>
                  <a:txBody>
                    <a:bodyPr/>
                    <a:lstStyle/>
                    <a:p>
                      <a:pPr>
                        <a:lnSpc>
                          <a:spcPct val="107000"/>
                        </a:lnSpc>
                        <a:spcAft>
                          <a:spcPts val="800"/>
                        </a:spcAft>
                      </a:pPr>
                      <a:r>
                        <a:rPr lang="en-GB" sz="800">
                          <a:solidFill>
                            <a:schemeClr val="tx2"/>
                          </a:solidFill>
                          <a:effectLst/>
                          <a:latin typeface="Verdana"/>
                          <a:ea typeface="Verdana"/>
                        </a:rPr>
                        <a:t>Channel</a:t>
                      </a:r>
                      <a:endParaRPr lang="en-GB" sz="700">
                        <a:solidFill>
                          <a:schemeClr val="tx2"/>
                        </a:solidFill>
                        <a:effectLst/>
                        <a:latin typeface="Verdana"/>
                        <a:ea typeface="Verdana"/>
                        <a:cs typeface="Times New Roman"/>
                      </a:endParaRPr>
                    </a:p>
                  </a:txBody>
                  <a:tcPr marL="42990" marR="42990" marT="0" marB="0">
                    <a:noFill/>
                  </a:tcPr>
                </a:tc>
                <a:tc>
                  <a:txBody>
                    <a:bodyPr/>
                    <a:lstStyle/>
                    <a:p>
                      <a:pPr>
                        <a:lnSpc>
                          <a:spcPct val="107000"/>
                        </a:lnSpc>
                        <a:spcAft>
                          <a:spcPts val="800"/>
                        </a:spcAft>
                      </a:pPr>
                      <a:r>
                        <a:rPr lang="en-GB" sz="800">
                          <a:solidFill>
                            <a:schemeClr val="tx2"/>
                          </a:solidFill>
                          <a:effectLst/>
                          <a:latin typeface="Verdana"/>
                          <a:ea typeface="Verdana"/>
                        </a:rPr>
                        <a:t>Date of post</a:t>
                      </a:r>
                      <a:endParaRPr lang="en-GB" sz="700">
                        <a:solidFill>
                          <a:schemeClr val="tx2"/>
                        </a:solidFill>
                        <a:effectLst/>
                        <a:latin typeface="Verdana"/>
                        <a:ea typeface="Verdana"/>
                        <a:cs typeface="Times New Roman"/>
                      </a:endParaRPr>
                    </a:p>
                  </a:txBody>
                  <a:tcPr marL="42990" marR="42990" marT="0" marB="0">
                    <a:noFill/>
                  </a:tcPr>
                </a:tc>
                <a:tc>
                  <a:txBody>
                    <a:bodyPr/>
                    <a:lstStyle/>
                    <a:p>
                      <a:pPr>
                        <a:lnSpc>
                          <a:spcPct val="107000"/>
                        </a:lnSpc>
                        <a:spcAft>
                          <a:spcPts val="800"/>
                        </a:spcAft>
                      </a:pPr>
                      <a:r>
                        <a:rPr lang="en-GB" sz="800">
                          <a:solidFill>
                            <a:schemeClr val="tx2"/>
                          </a:solidFill>
                          <a:effectLst/>
                          <a:latin typeface="Verdana"/>
                          <a:ea typeface="Verdana"/>
                        </a:rPr>
                        <a:t>Assets Type </a:t>
                      </a:r>
                      <a:endParaRPr lang="en-GB" sz="700">
                        <a:solidFill>
                          <a:schemeClr val="tx2"/>
                        </a:solidFill>
                        <a:effectLst/>
                        <a:latin typeface="Verdana"/>
                        <a:ea typeface="Verdana"/>
                        <a:cs typeface="Times New Roman"/>
                      </a:endParaRPr>
                    </a:p>
                  </a:txBody>
                  <a:tcPr marL="42990" marR="42990" marT="0" marB="0">
                    <a:noFill/>
                  </a:tcPr>
                </a:tc>
                <a:tc>
                  <a:txBody>
                    <a:bodyPr/>
                    <a:lstStyle/>
                    <a:p>
                      <a:pPr>
                        <a:lnSpc>
                          <a:spcPct val="107000"/>
                        </a:lnSpc>
                        <a:spcAft>
                          <a:spcPts val="800"/>
                        </a:spcAft>
                      </a:pPr>
                      <a:r>
                        <a:rPr lang="en-GB" sz="800">
                          <a:solidFill>
                            <a:schemeClr val="tx2"/>
                          </a:solidFill>
                          <a:effectLst/>
                          <a:latin typeface="Verdana"/>
                          <a:ea typeface="Verdana"/>
                        </a:rPr>
                        <a:t>Copy</a:t>
                      </a:r>
                      <a:endParaRPr lang="en-GB" sz="700">
                        <a:solidFill>
                          <a:schemeClr val="tx2"/>
                        </a:solidFill>
                        <a:effectLst/>
                        <a:latin typeface="Verdana"/>
                        <a:ea typeface="Verdana"/>
                        <a:cs typeface="Times New Roman"/>
                      </a:endParaRPr>
                    </a:p>
                  </a:txBody>
                  <a:tcPr marL="42990" marR="42990" marT="0" marB="0">
                    <a:noFill/>
                  </a:tcPr>
                </a:tc>
                <a:extLst>
                  <a:ext uri="{0D108BD9-81ED-4DB2-BD59-A6C34878D82A}">
                    <a16:rowId xmlns:a16="http://schemas.microsoft.com/office/drawing/2014/main" val="1572358862"/>
                  </a:ext>
                </a:extLst>
              </a:tr>
              <a:tr h="458718">
                <a:tc>
                  <a:txBody>
                    <a:bodyPr/>
                    <a:lstStyle/>
                    <a:p>
                      <a:pPr>
                        <a:lnSpc>
                          <a:spcPct val="107000"/>
                        </a:lnSpc>
                        <a:spcAft>
                          <a:spcPts val="800"/>
                        </a:spcAft>
                      </a:pPr>
                      <a:r>
                        <a:rPr lang="en-GB" sz="800">
                          <a:solidFill>
                            <a:schemeClr val="tx2"/>
                          </a:solidFill>
                          <a:effectLst/>
                          <a:latin typeface="Verdana"/>
                          <a:ea typeface="Verdana"/>
                        </a:rPr>
                        <a:t>Twitter Facebook</a:t>
                      </a:r>
                      <a:endParaRPr lang="en-GB" sz="800">
                        <a:solidFill>
                          <a:schemeClr val="tx2"/>
                        </a:solidFill>
                        <a:effectLst/>
                        <a:latin typeface="Verdana"/>
                        <a:ea typeface="Verdana"/>
                        <a:cs typeface="Times New Roman"/>
                      </a:endParaRPr>
                    </a:p>
                  </a:txBody>
                  <a:tcPr marL="42990" marR="42990" marT="0" marB="0">
                    <a:noFill/>
                  </a:tcPr>
                </a:tc>
                <a:tc>
                  <a:txBody>
                    <a:bodyPr/>
                    <a:lstStyle/>
                    <a:p>
                      <a:pPr lvl="0">
                        <a:lnSpc>
                          <a:spcPct val="107000"/>
                        </a:lnSpc>
                        <a:spcAft>
                          <a:spcPts val="800"/>
                        </a:spcAft>
                        <a:buNone/>
                      </a:pPr>
                      <a:r>
                        <a:rPr lang="en-GB" sz="800" b="0" i="0" u="none" strike="noStrike" noProof="0">
                          <a:solidFill>
                            <a:schemeClr val="tx2"/>
                          </a:solidFill>
                          <a:effectLst/>
                        </a:rPr>
                        <a:t>06/02/2022</a:t>
                      </a:r>
                      <a:endParaRPr lang="en-US">
                        <a:solidFill>
                          <a:schemeClr val="tx2"/>
                        </a:solidFill>
                      </a:endParaRPr>
                    </a:p>
                  </a:txBody>
                  <a:tcPr marL="42990" marR="42990" marT="0" marB="0">
                    <a:noFill/>
                  </a:tcPr>
                </a:tc>
                <a:tc>
                  <a:txBody>
                    <a:bodyPr/>
                    <a:lstStyle/>
                    <a:p>
                      <a:pPr>
                        <a:lnSpc>
                          <a:spcPct val="107000"/>
                        </a:lnSpc>
                        <a:spcAft>
                          <a:spcPts val="800"/>
                        </a:spcAft>
                      </a:pPr>
                      <a:r>
                        <a:rPr lang="en-GB" sz="800">
                          <a:solidFill>
                            <a:schemeClr val="tx2"/>
                          </a:solidFill>
                          <a:effectLst/>
                          <a:latin typeface="Verdana"/>
                          <a:ea typeface="Verdana"/>
                          <a:cs typeface="Times New Roman"/>
                        </a:rPr>
                        <a:t>Bee Bearder</a:t>
                      </a:r>
                    </a:p>
                  </a:txBody>
                  <a:tcPr marL="42990" marR="42990" marT="0" marB="0">
                    <a:noFill/>
                  </a:tcPr>
                </a:tc>
                <a:tc>
                  <a:txBody>
                    <a:bodyPr/>
                    <a:lstStyle/>
                    <a:p>
                      <a:pPr marL="0" indent="0">
                        <a:buNone/>
                      </a:pPr>
                      <a:r>
                        <a:rPr lang="en-GB" sz="800" i="0">
                          <a:solidFill>
                            <a:schemeClr val="tx2"/>
                          </a:solidFill>
                          <a:effectLst/>
                          <a:latin typeface="Verdana"/>
                          <a:ea typeface="Calibri" panose="020F0502020204030204" pitchFamily="34" charset="0"/>
                          <a:cs typeface="Calibri"/>
                        </a:rPr>
                        <a:t>Investment scams can be hard to spot. No matter who you are, you could get stung by a cold caller pressuring you into an investment opportunity. Protect yourself and be </a:t>
                      </a:r>
                      <a:r>
                        <a:rPr lang="en-GB" sz="800" i="0" err="1">
                          <a:solidFill>
                            <a:schemeClr val="tx2"/>
                          </a:solidFill>
                          <a:effectLst/>
                          <a:latin typeface="Verdana"/>
                          <a:ea typeface="Calibri" panose="020F0502020204030204" pitchFamily="34" charset="0"/>
                          <a:cs typeface="Calibri"/>
                        </a:rPr>
                        <a:t>ScamSmart</a:t>
                      </a:r>
                      <a:r>
                        <a:rPr lang="en-GB" sz="800" i="0">
                          <a:solidFill>
                            <a:schemeClr val="tx2"/>
                          </a:solidFill>
                          <a:effectLst/>
                          <a:latin typeface="Verdana"/>
                          <a:ea typeface="Calibri" panose="020F0502020204030204" pitchFamily="34" charset="0"/>
                          <a:cs typeface="Calibri"/>
                        </a:rPr>
                        <a:t> </a:t>
                      </a:r>
                      <a:r>
                        <a:rPr lang="en-GB" sz="800" b="0" i="0" u="none" strike="noStrike" noProof="0">
                          <a:solidFill>
                            <a:schemeClr val="tx2"/>
                          </a:solidFill>
                          <a:effectLst/>
                          <a:latin typeface="Verdana"/>
                          <a:hlinkClick r:id="rId2"/>
                        </a:rPr>
                        <a:t>https://www.fca.org.uk/scamsmart</a:t>
                      </a:r>
                      <a:r>
                        <a:rPr lang="en-GB" sz="800" b="0" i="0" u="none" strike="noStrike" noProof="0">
                          <a:solidFill>
                            <a:schemeClr val="tx2"/>
                          </a:solidFill>
                          <a:effectLst/>
                          <a:latin typeface="Verdana"/>
                        </a:rPr>
                        <a:t> </a:t>
                      </a:r>
                      <a:r>
                        <a:rPr lang="en-GB" sz="800" i="1">
                          <a:solidFill>
                            <a:schemeClr val="tx2"/>
                          </a:solidFill>
                          <a:effectLst/>
                          <a:latin typeface="Verdana"/>
                          <a:ea typeface="Calibri" panose="020F0502020204030204" pitchFamily="34" charset="0"/>
                          <a:cs typeface="Calibri"/>
                        </a:rPr>
                        <a:t>#Scams #investmentscams </a:t>
                      </a:r>
                      <a:endParaRPr lang="en-GB" sz="800">
                        <a:solidFill>
                          <a:schemeClr val="tx2"/>
                        </a:solidFill>
                        <a:effectLst/>
                        <a:latin typeface="Calibri" panose="020F0502020204030204" pitchFamily="34" charset="0"/>
                        <a:ea typeface="Calibri" panose="020F0502020204030204" pitchFamily="34" charset="0"/>
                      </a:endParaRPr>
                    </a:p>
                  </a:txBody>
                  <a:tcPr marL="42990" marR="42990" marT="0" marB="0">
                    <a:noFill/>
                  </a:tcPr>
                </a:tc>
                <a:extLst>
                  <a:ext uri="{0D108BD9-81ED-4DB2-BD59-A6C34878D82A}">
                    <a16:rowId xmlns:a16="http://schemas.microsoft.com/office/drawing/2014/main" val="868939475"/>
                  </a:ext>
                </a:extLst>
              </a:tr>
              <a:tr h="543219">
                <a:tc>
                  <a:txBody>
                    <a:bodyPr/>
                    <a:lstStyle/>
                    <a:p>
                      <a:pPr>
                        <a:lnSpc>
                          <a:spcPct val="107000"/>
                        </a:lnSpc>
                        <a:spcAft>
                          <a:spcPts val="800"/>
                        </a:spcAft>
                      </a:pPr>
                      <a:r>
                        <a:rPr lang="en-GB" sz="800">
                          <a:solidFill>
                            <a:schemeClr val="tx2"/>
                          </a:solidFill>
                          <a:effectLst/>
                          <a:latin typeface="Verdana"/>
                          <a:ea typeface="Verdana"/>
                          <a:cs typeface="Times New Roman"/>
                        </a:rPr>
                        <a:t>Twitter Facebook</a:t>
                      </a:r>
                    </a:p>
                  </a:txBody>
                  <a:tcPr marL="42990" marR="42990" marT="0" marB="0">
                    <a:noFill/>
                  </a:tcPr>
                </a:tc>
                <a:tc>
                  <a:txBody>
                    <a:bodyPr/>
                    <a:lstStyle/>
                    <a:p>
                      <a:pPr lvl="0">
                        <a:lnSpc>
                          <a:spcPct val="107000"/>
                        </a:lnSpc>
                        <a:spcAft>
                          <a:spcPts val="800"/>
                        </a:spcAft>
                        <a:buNone/>
                      </a:pPr>
                      <a:r>
                        <a:rPr lang="en-GB" sz="800" b="0" i="0" u="none" strike="noStrike" noProof="0">
                          <a:solidFill>
                            <a:schemeClr val="tx2"/>
                          </a:solidFill>
                          <a:effectLst/>
                        </a:rPr>
                        <a:t>14/02/2023</a:t>
                      </a:r>
                      <a:endParaRPr lang="en-US">
                        <a:solidFill>
                          <a:schemeClr val="tx2"/>
                        </a:solidFill>
                      </a:endParaRPr>
                    </a:p>
                  </a:txBody>
                  <a:tcPr marL="42990" marR="42990" marT="0" marB="0">
                    <a:noFill/>
                  </a:tcPr>
                </a:tc>
                <a:tc>
                  <a:txBody>
                    <a:bodyPr/>
                    <a:lstStyle/>
                    <a:p>
                      <a:pPr>
                        <a:lnSpc>
                          <a:spcPct val="107000"/>
                        </a:lnSpc>
                        <a:spcAft>
                          <a:spcPts val="800"/>
                        </a:spcAft>
                      </a:pPr>
                      <a:r>
                        <a:rPr lang="en-GB" sz="800">
                          <a:solidFill>
                            <a:schemeClr val="tx2"/>
                          </a:solidFill>
                          <a:effectLst/>
                          <a:latin typeface="Verdana"/>
                          <a:ea typeface="Verdana"/>
                          <a:cs typeface="Times New Roman"/>
                        </a:rPr>
                        <a:t>Kick boxer</a:t>
                      </a:r>
                    </a:p>
                  </a:txBody>
                  <a:tcPr marL="42990" marR="42990" marT="0" marB="0">
                    <a:noFill/>
                  </a:tcPr>
                </a:tc>
                <a:tc>
                  <a:txBody>
                    <a:bodyPr/>
                    <a:lstStyle/>
                    <a:p>
                      <a:pPr marL="0" indent="0">
                        <a:buNone/>
                      </a:pPr>
                      <a:r>
                        <a:rPr lang="en-GB" sz="800" i="0">
                          <a:solidFill>
                            <a:schemeClr val="tx2"/>
                          </a:solidFill>
                          <a:effectLst/>
                          <a:latin typeface="Verdana"/>
                          <a:ea typeface="Calibri" panose="020F0502020204030204" pitchFamily="34" charset="0"/>
                        </a:rPr>
                        <a:t>Investment scams can be hard to spot. Be alert, don’t get caught off guard by ‘too good to be true’ investment returns. Protect yourself and be </a:t>
                      </a:r>
                      <a:r>
                        <a:rPr lang="en-GB" sz="800" i="0" err="1">
                          <a:solidFill>
                            <a:schemeClr val="tx2"/>
                          </a:solidFill>
                          <a:effectLst/>
                          <a:latin typeface="Verdana"/>
                          <a:ea typeface="Calibri" panose="020F0502020204030204" pitchFamily="34" charset="0"/>
                        </a:rPr>
                        <a:t>ScamSmart</a:t>
                      </a:r>
                      <a:r>
                        <a:rPr lang="en-GB" sz="800" i="0">
                          <a:solidFill>
                            <a:schemeClr val="tx2"/>
                          </a:solidFill>
                          <a:effectLst/>
                          <a:latin typeface="Verdana"/>
                          <a:ea typeface="Calibri" panose="020F0502020204030204" pitchFamily="34" charset="0"/>
                        </a:rPr>
                        <a:t> </a:t>
                      </a:r>
                      <a:r>
                        <a:rPr lang="en-GB" sz="800" b="0" i="0" u="none" strike="noStrike" noProof="0">
                          <a:solidFill>
                            <a:schemeClr val="tx2"/>
                          </a:solidFill>
                          <a:effectLst/>
                          <a:latin typeface="Verdana"/>
                          <a:hlinkClick r:id="rId2"/>
                        </a:rPr>
                        <a:t>https://www.fca.org.uk/scamsmart</a:t>
                      </a:r>
                      <a:r>
                        <a:rPr lang="en-GB" sz="800" i="1">
                          <a:effectLst/>
                          <a:latin typeface="Verdana"/>
                          <a:ea typeface="Calibri" panose="020F0502020204030204" pitchFamily="34" charset="0"/>
                        </a:rPr>
                        <a:t> </a:t>
                      </a:r>
                      <a:r>
                        <a:rPr lang="en-GB" sz="800" i="1">
                          <a:solidFill>
                            <a:schemeClr val="tx2"/>
                          </a:solidFill>
                          <a:effectLst/>
                          <a:latin typeface="Verdana"/>
                          <a:ea typeface="Calibri" panose="020F0502020204030204" pitchFamily="34" charset="0"/>
                        </a:rPr>
                        <a:t>#Scams</a:t>
                      </a:r>
                      <a:r>
                        <a:rPr lang="en-GB" sz="800" i="1">
                          <a:effectLst/>
                          <a:latin typeface="Verdana"/>
                          <a:ea typeface="Calibri" panose="020F0502020204030204" pitchFamily="34" charset="0"/>
                        </a:rPr>
                        <a:t> </a:t>
                      </a:r>
                      <a:r>
                        <a:rPr lang="en-GB" sz="800" i="1">
                          <a:solidFill>
                            <a:schemeClr val="tx2"/>
                          </a:solidFill>
                          <a:effectLst/>
                          <a:latin typeface="Verdana"/>
                          <a:ea typeface="Calibri" panose="020F0502020204030204" pitchFamily="34" charset="0"/>
                        </a:rPr>
                        <a:t>#investmentscams</a:t>
                      </a:r>
                      <a:endParaRPr lang="en-GB" sz="800" i="1" u="none" strike="noStrike">
                        <a:solidFill>
                          <a:schemeClr val="tx2"/>
                        </a:solidFill>
                        <a:effectLst/>
                        <a:latin typeface="Verdana"/>
                        <a:ea typeface="Calibri" panose="020F0502020204030204" pitchFamily="34" charset="0"/>
                      </a:endParaRPr>
                    </a:p>
                  </a:txBody>
                  <a:tcPr marL="42990" marR="42990" marT="0" marB="0">
                    <a:noFill/>
                  </a:tcPr>
                </a:tc>
                <a:extLst>
                  <a:ext uri="{0D108BD9-81ED-4DB2-BD59-A6C34878D82A}">
                    <a16:rowId xmlns:a16="http://schemas.microsoft.com/office/drawing/2014/main" val="3783914206"/>
                  </a:ext>
                </a:extLst>
              </a:tr>
              <a:tr h="591504">
                <a:tc>
                  <a:txBody>
                    <a:bodyPr/>
                    <a:lstStyle/>
                    <a:p>
                      <a:pPr>
                        <a:lnSpc>
                          <a:spcPct val="107000"/>
                        </a:lnSpc>
                        <a:spcAft>
                          <a:spcPts val="800"/>
                        </a:spcAft>
                      </a:pPr>
                      <a:r>
                        <a:rPr lang="en-GB" sz="800">
                          <a:solidFill>
                            <a:schemeClr val="tx2"/>
                          </a:solidFill>
                          <a:effectLst/>
                          <a:latin typeface="Verdana"/>
                          <a:ea typeface="Verdana"/>
                        </a:rPr>
                        <a:t>Twitter Facebook</a:t>
                      </a:r>
                      <a:endParaRPr lang="en-GB" sz="800">
                        <a:solidFill>
                          <a:schemeClr val="tx2"/>
                        </a:solidFill>
                        <a:effectLst/>
                        <a:latin typeface="Verdana"/>
                        <a:ea typeface="Verdana"/>
                        <a:cs typeface="Times New Roman"/>
                      </a:endParaRPr>
                    </a:p>
                  </a:txBody>
                  <a:tcPr marL="42990" marR="42990" marT="0" marB="0">
                    <a:noFill/>
                  </a:tcPr>
                </a:tc>
                <a:tc>
                  <a:txBody>
                    <a:bodyPr/>
                    <a:lstStyle/>
                    <a:p>
                      <a:pPr lvl="0">
                        <a:lnSpc>
                          <a:spcPct val="107000"/>
                        </a:lnSpc>
                        <a:spcAft>
                          <a:spcPts val="800"/>
                        </a:spcAft>
                        <a:buNone/>
                      </a:pPr>
                      <a:r>
                        <a:rPr lang="en-GB" sz="800" b="0" i="0" u="none" strike="noStrike" noProof="0">
                          <a:solidFill>
                            <a:schemeClr val="tx2"/>
                          </a:solidFill>
                          <a:effectLst/>
                        </a:rPr>
                        <a:t>21/02/2023</a:t>
                      </a:r>
                      <a:endParaRPr lang="en-US">
                        <a:solidFill>
                          <a:schemeClr val="tx2"/>
                        </a:solidFill>
                      </a:endParaRPr>
                    </a:p>
                  </a:txBody>
                  <a:tcPr marL="42990" marR="42990" marT="0" marB="0">
                    <a:noFill/>
                  </a:tcPr>
                </a:tc>
                <a:tc>
                  <a:txBody>
                    <a:bodyPr/>
                    <a:lstStyle/>
                    <a:p>
                      <a:pPr>
                        <a:lnSpc>
                          <a:spcPct val="107000"/>
                        </a:lnSpc>
                        <a:spcAft>
                          <a:spcPts val="800"/>
                        </a:spcAft>
                      </a:pPr>
                      <a:r>
                        <a:rPr lang="en-GB" sz="800">
                          <a:solidFill>
                            <a:schemeClr val="tx2"/>
                          </a:solidFill>
                          <a:effectLst/>
                          <a:latin typeface="Verdana"/>
                          <a:ea typeface="Verdana"/>
                          <a:cs typeface="Times New Roman"/>
                        </a:rPr>
                        <a:t>Surgeon</a:t>
                      </a:r>
                    </a:p>
                  </a:txBody>
                  <a:tcPr marL="42990" marR="42990" marT="0" marB="0">
                    <a:noFill/>
                  </a:tcPr>
                </a:tc>
                <a:tc>
                  <a:txBody>
                    <a:bodyPr/>
                    <a:lstStyle/>
                    <a:p>
                      <a:pPr marL="0" marR="0" lvl="0" indent="0" algn="l">
                        <a:lnSpc>
                          <a:spcPct val="100000"/>
                        </a:lnSpc>
                        <a:spcBef>
                          <a:spcPts val="0"/>
                        </a:spcBef>
                        <a:spcAft>
                          <a:spcPts val="0"/>
                        </a:spcAft>
                        <a:buNone/>
                      </a:pPr>
                      <a:r>
                        <a:rPr lang="en-GB" sz="800" i="0">
                          <a:solidFill>
                            <a:schemeClr val="tx2"/>
                          </a:solidFill>
                          <a:effectLst/>
                          <a:latin typeface="Verdana"/>
                          <a:ea typeface="Calibri" panose="020F0502020204030204" pitchFamily="34" charset="0"/>
                        </a:rPr>
                        <a:t>Don’t </a:t>
                      </a:r>
                      <a:r>
                        <a:rPr lang="en-GB" sz="800" i="0">
                          <a:solidFill>
                            <a:schemeClr val="tx2"/>
                          </a:solidFill>
                          <a:latin typeface="Verdana"/>
                          <a:ea typeface="Calibri" panose="020F0502020204030204" pitchFamily="34" charset="0"/>
                        </a:rPr>
                        <a:t>be pressured into an investment with a limited time offer</a:t>
                      </a:r>
                      <a:r>
                        <a:rPr lang="en-GB" sz="800" i="0">
                          <a:solidFill>
                            <a:schemeClr val="tx2"/>
                          </a:solidFill>
                          <a:effectLst/>
                          <a:latin typeface="Verdana"/>
                          <a:ea typeface="Calibri" panose="020F0502020204030204" pitchFamily="34" charset="0"/>
                        </a:rPr>
                        <a:t>. Investment scams can be hard to spot. Protect yourself and be </a:t>
                      </a:r>
                      <a:r>
                        <a:rPr lang="en-GB" sz="800" i="0" err="1">
                          <a:solidFill>
                            <a:schemeClr val="tx2"/>
                          </a:solidFill>
                          <a:effectLst/>
                          <a:latin typeface="Verdana"/>
                          <a:ea typeface="Calibri" panose="020F0502020204030204" pitchFamily="34" charset="0"/>
                        </a:rPr>
                        <a:t>ScamSmart</a:t>
                      </a:r>
                      <a:r>
                        <a:rPr lang="en-GB" sz="800" i="0">
                          <a:solidFill>
                            <a:schemeClr val="tx2"/>
                          </a:solidFill>
                          <a:effectLst/>
                          <a:latin typeface="Verdana"/>
                          <a:ea typeface="Calibri" panose="020F0502020204030204" pitchFamily="34" charset="0"/>
                        </a:rPr>
                        <a:t> </a:t>
                      </a:r>
                      <a:r>
                        <a:rPr lang="en-GB" sz="800" b="0" i="0" u="none" strike="noStrike" noProof="0">
                          <a:solidFill>
                            <a:schemeClr val="tx2"/>
                          </a:solidFill>
                          <a:effectLst/>
                          <a:latin typeface="Verdana"/>
                          <a:hlinkClick r:id="rId2"/>
                        </a:rPr>
                        <a:t>https://www.fca.org.uk/scamsmart</a:t>
                      </a:r>
                      <a:r>
                        <a:rPr lang="en-GB" sz="800" i="1">
                          <a:effectLst/>
                          <a:latin typeface="Verdana"/>
                          <a:ea typeface="Calibri" panose="020F0502020204030204" pitchFamily="34" charset="0"/>
                        </a:rPr>
                        <a:t> </a:t>
                      </a:r>
                      <a:r>
                        <a:rPr lang="en-GB" sz="800" i="1">
                          <a:solidFill>
                            <a:schemeClr val="tx2"/>
                          </a:solidFill>
                          <a:effectLst/>
                          <a:latin typeface="Verdana"/>
                          <a:ea typeface="Calibri" panose="020F0502020204030204" pitchFamily="34" charset="0"/>
                        </a:rPr>
                        <a:t>#Scams #investmentscams </a:t>
                      </a:r>
                      <a:endParaRPr lang="en-GB" sz="800" b="0" i="0" u="none" strike="noStrike" kern="1200">
                        <a:solidFill>
                          <a:schemeClr val="tx2"/>
                        </a:solidFill>
                        <a:effectLst/>
                        <a:latin typeface="Verdana"/>
                        <a:ea typeface="+mn-ea"/>
                        <a:cs typeface="+mn-cs"/>
                      </a:endParaRPr>
                    </a:p>
                  </a:txBody>
                  <a:tcPr marL="42990" marR="42990" marT="0" marB="0">
                    <a:noFill/>
                  </a:tcPr>
                </a:tc>
                <a:extLst>
                  <a:ext uri="{0D108BD9-81ED-4DB2-BD59-A6C34878D82A}">
                    <a16:rowId xmlns:a16="http://schemas.microsoft.com/office/drawing/2014/main" val="368770106"/>
                  </a:ext>
                </a:extLst>
              </a:tr>
              <a:tr h="591504">
                <a:tc>
                  <a:txBody>
                    <a:bodyPr/>
                    <a:lstStyle/>
                    <a:p>
                      <a:pPr lvl="0" defTabSz="457200">
                        <a:lnSpc>
                          <a:spcPct val="107000"/>
                        </a:lnSpc>
                        <a:spcAft>
                          <a:spcPts val="800"/>
                        </a:spcAft>
                        <a:buNone/>
                        <a:tabLst/>
                        <a:defRPr/>
                      </a:pPr>
                      <a:r>
                        <a:rPr lang="en-GB" sz="800">
                          <a:solidFill>
                            <a:schemeClr val="tx2"/>
                          </a:solidFill>
                          <a:effectLst/>
                          <a:latin typeface="Verdana"/>
                          <a:ea typeface="Verdana"/>
                        </a:rPr>
                        <a:t>Twitter Facebook</a:t>
                      </a:r>
                      <a:endParaRPr lang="en-GB" sz="800">
                        <a:solidFill>
                          <a:schemeClr val="tx2"/>
                        </a:solidFill>
                        <a:effectLst/>
                        <a:latin typeface="Verdana"/>
                        <a:ea typeface="Verdana"/>
                        <a:cs typeface="Times New Roman"/>
                      </a:endParaRPr>
                    </a:p>
                  </a:txBody>
                  <a:tcPr marL="42990" marR="42990" marT="0" marB="0">
                    <a:noFill/>
                  </a:tcPr>
                </a:tc>
                <a:tc>
                  <a:txBody>
                    <a:bodyPr/>
                    <a:lstStyle/>
                    <a:p>
                      <a:pPr lvl="0" defTabSz="457200">
                        <a:lnSpc>
                          <a:spcPct val="107000"/>
                        </a:lnSpc>
                        <a:spcAft>
                          <a:spcPts val="800"/>
                        </a:spcAft>
                        <a:buNone/>
                        <a:tabLst/>
                        <a:defRPr/>
                      </a:pPr>
                      <a:r>
                        <a:rPr lang="en-GB" sz="800" b="0" i="0" u="none" strike="noStrike" noProof="0">
                          <a:solidFill>
                            <a:schemeClr val="tx2"/>
                          </a:solidFill>
                          <a:effectLst/>
                        </a:rPr>
                        <a:t>11/03/2022</a:t>
                      </a:r>
                      <a:endParaRPr lang="en-US">
                        <a:solidFill>
                          <a:schemeClr val="tx2"/>
                        </a:solidFill>
                      </a:endParaRPr>
                    </a:p>
                  </a:txBody>
                  <a:tcPr marL="42990" marR="42990" marT="0" marB="0">
                    <a:noFill/>
                  </a:tcPr>
                </a:tc>
                <a:tc>
                  <a:txBody>
                    <a:bodyPr/>
                    <a:lstStyle/>
                    <a:p>
                      <a:pPr lvl="0">
                        <a:lnSpc>
                          <a:spcPct val="107000"/>
                        </a:lnSpc>
                        <a:spcAft>
                          <a:spcPts val="800"/>
                        </a:spcAft>
                        <a:buNone/>
                      </a:pPr>
                      <a:r>
                        <a:rPr lang="en-GB" sz="800">
                          <a:solidFill>
                            <a:schemeClr val="tx2"/>
                          </a:solidFill>
                          <a:effectLst/>
                          <a:latin typeface="Verdana"/>
                          <a:ea typeface="Verdana"/>
                          <a:cs typeface="Times New Roman"/>
                        </a:rPr>
                        <a:t>Bee Bearder</a:t>
                      </a:r>
                      <a:endParaRPr lang="en-US"/>
                    </a:p>
                  </a:txBody>
                  <a:tcPr marL="42990" marR="42990" marT="0" marB="0">
                    <a:noFill/>
                  </a:tcPr>
                </a:tc>
                <a:tc>
                  <a:txBody>
                    <a:bodyPr/>
                    <a:lstStyle/>
                    <a:p>
                      <a:pPr marL="0" lvl="0" indent="0">
                        <a:buNone/>
                      </a:pPr>
                      <a:r>
                        <a:rPr lang="en-GB" sz="800" i="0">
                          <a:solidFill>
                            <a:schemeClr val="tx2"/>
                          </a:solidFill>
                          <a:effectLst/>
                          <a:latin typeface="Verdana"/>
                          <a:cs typeface="Calibri"/>
                        </a:rPr>
                        <a:t>Investment scams can be hard to spot. No matter who you are, you could get stung by a cold caller pressuring you into an investment opportunity. Protect yourself and be </a:t>
                      </a:r>
                      <a:r>
                        <a:rPr lang="en-GB" sz="800" i="0" err="1">
                          <a:solidFill>
                            <a:schemeClr val="tx2"/>
                          </a:solidFill>
                          <a:effectLst/>
                          <a:latin typeface="Verdana"/>
                          <a:cs typeface="Calibri"/>
                        </a:rPr>
                        <a:t>ScamSmart</a:t>
                      </a:r>
                      <a:r>
                        <a:rPr lang="en-GB" sz="800" i="0">
                          <a:solidFill>
                            <a:schemeClr val="tx2"/>
                          </a:solidFill>
                          <a:effectLst/>
                          <a:latin typeface="Verdana"/>
                          <a:cs typeface="Calibri"/>
                        </a:rPr>
                        <a:t> </a:t>
                      </a:r>
                      <a:r>
                        <a:rPr lang="en-GB" sz="800" b="0" i="0" u="none" strike="noStrike" noProof="0">
                          <a:solidFill>
                            <a:schemeClr val="tx2"/>
                          </a:solidFill>
                          <a:effectLst/>
                          <a:latin typeface="Verdana"/>
                          <a:hlinkClick r:id="rId2"/>
                        </a:rPr>
                        <a:t>https://www.fca.org.uk/scamsmart</a:t>
                      </a:r>
                      <a:r>
                        <a:rPr lang="en-GB" sz="800" b="0" i="0" u="none" strike="noStrike" noProof="0">
                          <a:solidFill>
                            <a:schemeClr val="tx2"/>
                          </a:solidFill>
                          <a:effectLst/>
                          <a:latin typeface="Verdana"/>
                        </a:rPr>
                        <a:t> </a:t>
                      </a:r>
                      <a:r>
                        <a:rPr lang="en-GB" sz="800" i="1">
                          <a:solidFill>
                            <a:schemeClr val="tx2"/>
                          </a:solidFill>
                          <a:effectLst/>
                          <a:latin typeface="Verdana"/>
                          <a:cs typeface="Calibri"/>
                        </a:rPr>
                        <a:t>#Scams #investmentscams </a:t>
                      </a:r>
                      <a:endParaRPr lang="en-GB" sz="800">
                        <a:solidFill>
                          <a:schemeClr val="tx2"/>
                        </a:solidFill>
                        <a:effectLst/>
                        <a:latin typeface="Calibri"/>
                        <a:ea typeface="+mn-ea"/>
                        <a:cs typeface="Calibri"/>
                      </a:endParaRPr>
                    </a:p>
                  </a:txBody>
                  <a:tcPr marL="42990" marR="42990" marT="0" marB="0">
                    <a:noFill/>
                  </a:tcPr>
                </a:tc>
                <a:extLst>
                  <a:ext uri="{0D108BD9-81ED-4DB2-BD59-A6C34878D82A}">
                    <a16:rowId xmlns:a16="http://schemas.microsoft.com/office/drawing/2014/main" val="1265639783"/>
                  </a:ext>
                </a:extLst>
              </a:tr>
              <a:tr h="509380">
                <a:tc>
                  <a:txBody>
                    <a:bodyPr/>
                    <a:lstStyle/>
                    <a:p>
                      <a:pPr marL="0" marR="0" lvl="0" indent="0" algn="l" rtl="0">
                        <a:lnSpc>
                          <a:spcPct val="107000"/>
                        </a:lnSpc>
                        <a:spcBef>
                          <a:spcPts val="0"/>
                        </a:spcBef>
                        <a:spcAft>
                          <a:spcPts val="800"/>
                        </a:spcAft>
                        <a:buClrTx/>
                        <a:buSzTx/>
                        <a:buFontTx/>
                        <a:buNone/>
                      </a:pPr>
                      <a:r>
                        <a:rPr lang="en-GB" sz="800">
                          <a:solidFill>
                            <a:schemeClr val="tx2"/>
                          </a:solidFill>
                          <a:effectLst/>
                          <a:latin typeface="Verdana"/>
                          <a:ea typeface="Verdana"/>
                        </a:rPr>
                        <a:t>Twitter Facebook</a:t>
                      </a:r>
                    </a:p>
                    <a:p>
                      <a:pPr lvl="0">
                        <a:lnSpc>
                          <a:spcPct val="107000"/>
                        </a:lnSpc>
                        <a:spcAft>
                          <a:spcPts val="800"/>
                        </a:spcAft>
                        <a:buNone/>
                      </a:pPr>
                      <a:endParaRPr lang="en-GB" sz="800">
                        <a:solidFill>
                          <a:schemeClr val="tx2"/>
                        </a:solidFill>
                        <a:effectLst/>
                        <a:latin typeface="Verdana"/>
                        <a:ea typeface="Verdana"/>
                        <a:cs typeface="Times New Roman"/>
                      </a:endParaRPr>
                    </a:p>
                  </a:txBody>
                  <a:tcPr marL="42990" marR="42990" marT="0" marB="0">
                    <a:noFill/>
                  </a:tcPr>
                </a:tc>
                <a:tc>
                  <a:txBody>
                    <a:bodyPr/>
                    <a:lstStyle/>
                    <a:p>
                      <a:pPr marL="0" marR="0" lvl="0" indent="0" algn="l">
                        <a:lnSpc>
                          <a:spcPct val="107000"/>
                        </a:lnSpc>
                        <a:spcBef>
                          <a:spcPts val="0"/>
                        </a:spcBef>
                        <a:spcAft>
                          <a:spcPts val="800"/>
                        </a:spcAft>
                        <a:buNone/>
                      </a:pPr>
                      <a:r>
                        <a:rPr lang="en-GB" sz="800" b="0" i="0" u="none" strike="noStrike" noProof="0">
                          <a:solidFill>
                            <a:schemeClr val="tx2"/>
                          </a:solidFill>
                          <a:effectLst/>
                        </a:rPr>
                        <a:t>16/03/2023</a:t>
                      </a:r>
                      <a:endParaRPr lang="en-US" sz="800">
                        <a:solidFill>
                          <a:schemeClr val="tx2"/>
                        </a:solidFill>
                      </a:endParaRPr>
                    </a:p>
                  </a:txBody>
                  <a:tcPr marL="42990" marR="42990" marT="0" marB="0">
                    <a:noFill/>
                  </a:tcPr>
                </a:tc>
                <a:tc>
                  <a:txBody>
                    <a:bodyPr/>
                    <a:lstStyle/>
                    <a:p>
                      <a:pPr lvl="0">
                        <a:lnSpc>
                          <a:spcPct val="107000"/>
                        </a:lnSpc>
                        <a:spcAft>
                          <a:spcPts val="800"/>
                        </a:spcAft>
                        <a:buNone/>
                      </a:pPr>
                      <a:r>
                        <a:rPr lang="en-GB" sz="800" b="0">
                          <a:solidFill>
                            <a:schemeClr val="tx2"/>
                          </a:solidFill>
                          <a:effectLst/>
                          <a:latin typeface="Verdana"/>
                          <a:ea typeface="Verdana"/>
                          <a:cs typeface="Times New Roman"/>
                        </a:rPr>
                        <a:t>Kick boxer</a:t>
                      </a:r>
                      <a:endParaRPr lang="en-GB" sz="800">
                        <a:solidFill>
                          <a:schemeClr val="tx2"/>
                        </a:solidFill>
                        <a:effectLst/>
                        <a:latin typeface="Verdana"/>
                        <a:ea typeface="Verdana"/>
                        <a:cs typeface="Times New Roman"/>
                      </a:endParaRPr>
                    </a:p>
                  </a:txBody>
                  <a:tcPr marL="42990" marR="42990" marT="0" marB="0">
                    <a:noFill/>
                  </a:tcPr>
                </a:tc>
                <a:tc>
                  <a:txBody>
                    <a:bodyPr/>
                    <a:lstStyle/>
                    <a:p>
                      <a:pPr marL="0" marR="0" lvl="0" indent="0" algn="l" rtl="0">
                        <a:lnSpc>
                          <a:spcPct val="100000"/>
                        </a:lnSpc>
                        <a:spcBef>
                          <a:spcPts val="0"/>
                        </a:spcBef>
                        <a:spcAft>
                          <a:spcPts val="0"/>
                        </a:spcAft>
                        <a:buClrTx/>
                        <a:buSzTx/>
                        <a:buFontTx/>
                        <a:buNone/>
                      </a:pPr>
                      <a:r>
                        <a:rPr lang="en-GB" sz="800" i="0">
                          <a:solidFill>
                            <a:schemeClr val="tx2"/>
                          </a:solidFill>
                          <a:effectLst/>
                          <a:latin typeface="Verdana"/>
                          <a:ea typeface="Calibri" panose="020F0502020204030204" pitchFamily="34" charset="0"/>
                        </a:rPr>
                        <a:t>Investment scams be hard to spot. Be alert, don’t get caught off guard by ‘too good to be true’ investment returns. Protect yourself and be </a:t>
                      </a:r>
                      <a:r>
                        <a:rPr lang="en-GB" sz="800" i="0" err="1">
                          <a:solidFill>
                            <a:schemeClr val="tx2"/>
                          </a:solidFill>
                          <a:effectLst/>
                          <a:latin typeface="Verdana"/>
                          <a:ea typeface="Calibri" panose="020F0502020204030204" pitchFamily="34" charset="0"/>
                        </a:rPr>
                        <a:t>ScamSmart</a:t>
                      </a:r>
                      <a:r>
                        <a:rPr lang="en-GB" sz="800" i="0">
                          <a:solidFill>
                            <a:schemeClr val="tx2"/>
                          </a:solidFill>
                          <a:effectLst/>
                          <a:latin typeface="Verdana"/>
                          <a:ea typeface="Calibri" panose="020F0502020204030204" pitchFamily="34" charset="0"/>
                        </a:rPr>
                        <a:t> </a:t>
                      </a:r>
                      <a:r>
                        <a:rPr lang="en-GB" sz="800" b="0" i="0" u="none" strike="noStrike" noProof="0">
                          <a:solidFill>
                            <a:schemeClr val="tx2"/>
                          </a:solidFill>
                          <a:effectLst/>
                          <a:latin typeface="Verdana"/>
                          <a:hlinkClick r:id="rId2"/>
                        </a:rPr>
                        <a:t>https://www.fca.org.uk/scamsmart</a:t>
                      </a:r>
                      <a:r>
                        <a:rPr lang="en-GB" sz="800" i="1">
                          <a:effectLst/>
                          <a:latin typeface="Verdana"/>
                        </a:rPr>
                        <a:t> </a:t>
                      </a:r>
                      <a:r>
                        <a:rPr lang="en-GB" sz="800" i="1">
                          <a:solidFill>
                            <a:schemeClr val="tx2"/>
                          </a:solidFill>
                          <a:effectLst/>
                          <a:latin typeface="Verdana"/>
                          <a:ea typeface="Calibri" panose="020F0502020204030204" pitchFamily="34" charset="0"/>
                        </a:rPr>
                        <a:t>#Scams</a:t>
                      </a:r>
                      <a:r>
                        <a:rPr lang="en-GB" sz="800" i="1">
                          <a:effectLst/>
                          <a:latin typeface="Verdana"/>
                          <a:ea typeface="Calibri" panose="020F0502020204030204" pitchFamily="34" charset="0"/>
                        </a:rPr>
                        <a:t> </a:t>
                      </a:r>
                      <a:r>
                        <a:rPr lang="en-GB" sz="800" i="1">
                          <a:solidFill>
                            <a:schemeClr val="tx2"/>
                          </a:solidFill>
                          <a:effectLst/>
                          <a:latin typeface="Verdana"/>
                          <a:ea typeface="Calibri" panose="020F0502020204030204" pitchFamily="34" charset="0"/>
                        </a:rPr>
                        <a:t>#investmentscams</a:t>
                      </a:r>
                      <a:endParaRPr lang="en-GB" sz="800" i="1" u="none" strike="noStrike">
                        <a:solidFill>
                          <a:schemeClr val="tx2"/>
                        </a:solidFill>
                        <a:effectLst/>
                        <a:latin typeface="Verdana"/>
                        <a:ea typeface="Calibri" panose="020F0502020204030204" pitchFamily="34" charset="0"/>
                      </a:endParaRPr>
                    </a:p>
                    <a:p>
                      <a:pPr marL="0" marR="0" lvl="0" indent="0" algn="l">
                        <a:lnSpc>
                          <a:spcPct val="100000"/>
                        </a:lnSpc>
                        <a:spcBef>
                          <a:spcPts val="0"/>
                        </a:spcBef>
                        <a:spcAft>
                          <a:spcPts val="0"/>
                        </a:spcAft>
                        <a:buNone/>
                      </a:pPr>
                      <a:endParaRPr lang="en-GB" sz="800">
                        <a:solidFill>
                          <a:schemeClr val="tx2"/>
                        </a:solidFill>
                        <a:latin typeface="Verdana"/>
                        <a:ea typeface="Verdana"/>
                      </a:endParaRPr>
                    </a:p>
                  </a:txBody>
                  <a:tcPr marL="42990" marR="42990" marT="0" marB="0">
                    <a:noFill/>
                  </a:tcPr>
                </a:tc>
                <a:extLst>
                  <a:ext uri="{0D108BD9-81ED-4DB2-BD59-A6C34878D82A}">
                    <a16:rowId xmlns:a16="http://schemas.microsoft.com/office/drawing/2014/main" val="1792851793"/>
                  </a:ext>
                </a:extLst>
              </a:tr>
              <a:tr h="688077">
                <a:tc>
                  <a:txBody>
                    <a:bodyPr/>
                    <a:lstStyle/>
                    <a:p>
                      <a:pPr marL="0" marR="0" lvl="0" indent="0" algn="l" rtl="0">
                        <a:lnSpc>
                          <a:spcPct val="107000"/>
                        </a:lnSpc>
                        <a:spcBef>
                          <a:spcPts val="0"/>
                        </a:spcBef>
                        <a:spcAft>
                          <a:spcPts val="800"/>
                        </a:spcAft>
                        <a:buClrTx/>
                        <a:buSzTx/>
                        <a:buFontTx/>
                        <a:buNone/>
                      </a:pPr>
                      <a:r>
                        <a:rPr lang="en-GB" sz="800">
                          <a:solidFill>
                            <a:schemeClr val="tx2"/>
                          </a:solidFill>
                          <a:effectLst/>
                          <a:latin typeface="Verdana"/>
                          <a:ea typeface="Verdana"/>
                        </a:rPr>
                        <a:t>Twitter Facebook</a:t>
                      </a:r>
                      <a:endParaRPr lang="en-GB" sz="800">
                        <a:solidFill>
                          <a:schemeClr val="tx2"/>
                        </a:solidFill>
                        <a:effectLst/>
                        <a:latin typeface="Verdana"/>
                        <a:ea typeface="Verdana"/>
                        <a:cs typeface="Times New Roman"/>
                      </a:endParaRPr>
                    </a:p>
                    <a:p>
                      <a:pPr lvl="0">
                        <a:lnSpc>
                          <a:spcPct val="107000"/>
                        </a:lnSpc>
                        <a:spcAft>
                          <a:spcPts val="800"/>
                        </a:spcAft>
                        <a:buNone/>
                      </a:pPr>
                      <a:endParaRPr lang="en-GB" sz="800">
                        <a:solidFill>
                          <a:schemeClr val="tx2"/>
                        </a:solidFill>
                        <a:effectLst/>
                        <a:latin typeface="Verdana"/>
                        <a:ea typeface="Verdana"/>
                        <a:cs typeface="Times New Roman"/>
                      </a:endParaRPr>
                    </a:p>
                  </a:txBody>
                  <a:tcPr marL="42989" marR="42989" marT="0" marB="0">
                    <a:noFill/>
                  </a:tcPr>
                </a:tc>
                <a:tc>
                  <a:txBody>
                    <a:bodyPr/>
                    <a:lstStyle/>
                    <a:p>
                      <a:pPr marL="0" marR="0" lvl="0" indent="0" algn="l">
                        <a:lnSpc>
                          <a:spcPct val="107000"/>
                        </a:lnSpc>
                        <a:spcBef>
                          <a:spcPts val="0"/>
                        </a:spcBef>
                        <a:spcAft>
                          <a:spcPts val="800"/>
                        </a:spcAft>
                        <a:buNone/>
                      </a:pPr>
                      <a:r>
                        <a:rPr lang="en-GB" sz="800" b="0" i="0" u="none" strike="noStrike" noProof="0">
                          <a:solidFill>
                            <a:schemeClr val="tx2"/>
                          </a:solidFill>
                          <a:effectLst/>
                        </a:rPr>
                        <a:t>25/03/2023</a:t>
                      </a:r>
                      <a:endParaRPr lang="en-US" sz="800">
                        <a:solidFill>
                          <a:schemeClr val="tx2"/>
                        </a:solidFill>
                      </a:endParaRPr>
                    </a:p>
                  </a:txBody>
                  <a:tcPr marL="42989" marR="42989" marT="0" marB="0">
                    <a:noFill/>
                  </a:tcPr>
                </a:tc>
                <a:tc>
                  <a:txBody>
                    <a:bodyPr/>
                    <a:lstStyle/>
                    <a:p>
                      <a:pPr lvl="0">
                        <a:lnSpc>
                          <a:spcPct val="107000"/>
                        </a:lnSpc>
                        <a:spcAft>
                          <a:spcPts val="800"/>
                        </a:spcAft>
                        <a:buNone/>
                      </a:pPr>
                      <a:r>
                        <a:rPr lang="en-GB" sz="800" b="0">
                          <a:solidFill>
                            <a:schemeClr val="tx2"/>
                          </a:solidFill>
                          <a:effectLst/>
                          <a:latin typeface="Verdana"/>
                          <a:ea typeface="Verdana"/>
                          <a:cs typeface="Times New Roman"/>
                        </a:rPr>
                        <a:t>Surgeon</a:t>
                      </a:r>
                      <a:endParaRPr lang="en-US"/>
                    </a:p>
                  </a:txBody>
                  <a:tcPr marL="42989" marR="42989" marT="0" marB="0">
                    <a:noFill/>
                  </a:tcPr>
                </a:tc>
                <a:tc>
                  <a:txBody>
                    <a:bodyPr/>
                    <a:lstStyle/>
                    <a:p>
                      <a:pPr marL="0" marR="0" lvl="0" indent="0" algn="l" rtl="0">
                        <a:lnSpc>
                          <a:spcPct val="100000"/>
                        </a:lnSpc>
                        <a:spcBef>
                          <a:spcPts val="0"/>
                        </a:spcBef>
                        <a:spcAft>
                          <a:spcPts val="0"/>
                        </a:spcAft>
                        <a:buClrTx/>
                        <a:buSzTx/>
                        <a:buFontTx/>
                        <a:buNone/>
                      </a:pPr>
                      <a:r>
                        <a:rPr lang="en-GB" sz="800" b="0" i="0">
                          <a:solidFill>
                            <a:schemeClr val="tx2"/>
                          </a:solidFill>
                          <a:effectLst/>
                          <a:latin typeface="Verdana"/>
                          <a:ea typeface="Verdana"/>
                        </a:rPr>
                        <a:t>Don’t </a:t>
                      </a:r>
                      <a:r>
                        <a:rPr lang="en-GB" sz="800" b="0" i="0">
                          <a:solidFill>
                            <a:schemeClr val="tx2"/>
                          </a:solidFill>
                          <a:latin typeface="Verdana"/>
                          <a:ea typeface="Verdana"/>
                        </a:rPr>
                        <a:t>be pressured into an investment with a limited time offer</a:t>
                      </a:r>
                      <a:r>
                        <a:rPr lang="en-GB" sz="800" b="0" i="0">
                          <a:solidFill>
                            <a:schemeClr val="tx2"/>
                          </a:solidFill>
                          <a:effectLst/>
                          <a:latin typeface="Verdana"/>
                          <a:ea typeface="Verdana"/>
                        </a:rPr>
                        <a:t>. Investment scams can be hard to spot. Protect yourself and be </a:t>
                      </a:r>
                      <a:r>
                        <a:rPr lang="en-GB" sz="800" b="0" i="0" err="1">
                          <a:solidFill>
                            <a:schemeClr val="tx2"/>
                          </a:solidFill>
                          <a:effectLst/>
                          <a:latin typeface="Verdana"/>
                          <a:ea typeface="Verdana"/>
                        </a:rPr>
                        <a:t>ScamSmart</a:t>
                      </a:r>
                      <a:r>
                        <a:rPr lang="en-GB" sz="800" b="0" i="0">
                          <a:solidFill>
                            <a:schemeClr val="tx2"/>
                          </a:solidFill>
                          <a:effectLst/>
                          <a:latin typeface="Verdana"/>
                          <a:ea typeface="Verdana"/>
                        </a:rPr>
                        <a:t> </a:t>
                      </a:r>
                      <a:r>
                        <a:rPr lang="en-GB" sz="800" b="0" i="0" u="none" strike="noStrike" noProof="0">
                          <a:solidFill>
                            <a:schemeClr val="tx2"/>
                          </a:solidFill>
                          <a:effectLst/>
                          <a:latin typeface="Verdana"/>
                          <a:hlinkClick r:id="rId2"/>
                        </a:rPr>
                        <a:t>https://www.fca.org.uk/scamsmart</a:t>
                      </a:r>
                      <a:r>
                        <a:rPr lang="en-GB" sz="800" i="1">
                          <a:effectLst/>
                          <a:latin typeface="Verdana"/>
                          <a:ea typeface="Verdana"/>
                        </a:rPr>
                        <a:t> </a:t>
                      </a:r>
                      <a:r>
                        <a:rPr lang="en-GB" sz="800" b="0" i="1">
                          <a:solidFill>
                            <a:schemeClr val="tx2"/>
                          </a:solidFill>
                          <a:effectLst/>
                          <a:latin typeface="Verdana"/>
                          <a:ea typeface="Verdana"/>
                        </a:rPr>
                        <a:t>#Scams #investmentscams </a:t>
                      </a:r>
                      <a:endParaRPr lang="en-GB" sz="800" b="0" i="0" u="none" strike="noStrike" kern="1200">
                        <a:solidFill>
                          <a:schemeClr val="tx2"/>
                        </a:solidFill>
                        <a:effectLst/>
                        <a:latin typeface="Verdana"/>
                        <a:ea typeface="+mn-ea"/>
                        <a:cs typeface="+mn-cs"/>
                      </a:endParaRPr>
                    </a:p>
                    <a:p>
                      <a:pPr marL="0" marR="0" lvl="0" indent="0" algn="l">
                        <a:lnSpc>
                          <a:spcPct val="100000"/>
                        </a:lnSpc>
                        <a:spcBef>
                          <a:spcPts val="0"/>
                        </a:spcBef>
                        <a:spcAft>
                          <a:spcPts val="0"/>
                        </a:spcAft>
                        <a:buNone/>
                      </a:pPr>
                      <a:endParaRPr lang="en-GB" sz="800">
                        <a:solidFill>
                          <a:schemeClr val="tx2"/>
                        </a:solidFill>
                        <a:latin typeface="Verdana"/>
                        <a:ea typeface="Verdana"/>
                      </a:endParaRPr>
                    </a:p>
                  </a:txBody>
                  <a:tcPr marL="42989" marR="42989" marT="0" marB="0">
                    <a:noFill/>
                  </a:tcPr>
                </a:tc>
                <a:extLst>
                  <a:ext uri="{0D108BD9-81ED-4DB2-BD59-A6C34878D82A}">
                    <a16:rowId xmlns:a16="http://schemas.microsoft.com/office/drawing/2014/main" val="1792400619"/>
                  </a:ext>
                </a:extLst>
              </a:tr>
            </a:tbl>
          </a:graphicData>
        </a:graphic>
      </p:graphicFrame>
    </p:spTree>
    <p:extLst>
      <p:ext uri="{BB962C8B-B14F-4D97-AF65-F5344CB8AC3E}">
        <p14:creationId xmlns:p14="http://schemas.microsoft.com/office/powerpoint/2010/main" val="229360156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Social media copy</a:t>
            </a:r>
          </a:p>
        </p:txBody>
      </p:sp>
      <p:sp>
        <p:nvSpPr>
          <p:cNvPr id="3" name="Slide Number Placeholder 2"/>
          <p:cNvSpPr>
            <a:spLocks noGrp="1"/>
          </p:cNvSpPr>
          <p:nvPr>
            <p:ph type="sldNum" sz="quarter" idx="10"/>
          </p:nvPr>
        </p:nvSpPr>
        <p:spPr/>
        <p:txBody>
          <a:bodyPr/>
          <a:lstStyle/>
          <a:p>
            <a:fld id="{2066355A-084C-D24E-9AD2-7E4FC41EA627}" type="slidenum">
              <a:rPr lang="en-US" smtClean="0"/>
              <a:pPr/>
              <a:t>9</a:t>
            </a:fld>
            <a:endParaRPr lang="en-US"/>
          </a:p>
        </p:txBody>
      </p:sp>
      <p:sp>
        <p:nvSpPr>
          <p:cNvPr id="5" name="Rectangle: Rounded Corners 4">
            <a:extLst>
              <a:ext uri="{FF2B5EF4-FFF2-40B4-BE49-F238E27FC236}">
                <a16:creationId xmlns:a16="http://schemas.microsoft.com/office/drawing/2014/main" id="{D73BCB3D-E7B4-4C6A-A5A5-8ABDB50EC275}"/>
              </a:ext>
            </a:extLst>
          </p:cNvPr>
          <p:cNvSpPr/>
          <p:nvPr/>
        </p:nvSpPr>
        <p:spPr>
          <a:xfrm>
            <a:off x="1176738" y="3647687"/>
            <a:ext cx="7159929" cy="923812"/>
          </a:xfrm>
          <a:prstGeom prst="roundRect">
            <a:avLst/>
          </a:prstGeom>
          <a:solidFill>
            <a:schemeClr val="tx1"/>
          </a:solidFill>
        </p:spPr>
        <p:style>
          <a:lnRef idx="1">
            <a:schemeClr val="accent1"/>
          </a:lnRef>
          <a:fillRef idx="3">
            <a:schemeClr val="accent1"/>
          </a:fillRef>
          <a:effectRef idx="2">
            <a:schemeClr val="accent1"/>
          </a:effectRef>
          <a:fontRef idx="minor">
            <a:schemeClr val="lt1"/>
          </a:fontRef>
        </p:style>
        <p:txBody>
          <a:bodyPr lIns="91440" tIns="45720" rIns="91440" bIns="45720" rtlCol="0" anchor="ctr"/>
          <a:lstStyle/>
          <a:p>
            <a:pPr marL="0" indent="0">
              <a:buNone/>
            </a:pPr>
            <a:r>
              <a:rPr lang="en-GB" sz="1200" i="1">
                <a:effectLst/>
                <a:latin typeface="Verdana"/>
                <a:ea typeface="Calibri" panose="020F0502020204030204" pitchFamily="34" charset="0"/>
              </a:rPr>
              <a:t>Don’t </a:t>
            </a:r>
            <a:r>
              <a:rPr lang="en-GB" sz="1200" i="1">
                <a:latin typeface="Verdana"/>
                <a:ea typeface="Calibri" panose="020F0502020204030204" pitchFamily="34" charset="0"/>
              </a:rPr>
              <a:t>be pressured into an investment with a limited time offer</a:t>
            </a:r>
            <a:r>
              <a:rPr lang="en-GB" sz="1200" i="1">
                <a:effectLst/>
                <a:latin typeface="Verdana"/>
                <a:ea typeface="Calibri" panose="020F0502020204030204" pitchFamily="34" charset="0"/>
              </a:rPr>
              <a:t>. Investment scams can be hard to spot. Protect yourself and be </a:t>
            </a:r>
            <a:r>
              <a:rPr lang="en-GB" sz="1200" i="1" err="1">
                <a:effectLst/>
                <a:latin typeface="Verdana"/>
                <a:ea typeface="Calibri" panose="020F0502020204030204" pitchFamily="34" charset="0"/>
              </a:rPr>
              <a:t>ScamSmart</a:t>
            </a:r>
            <a:r>
              <a:rPr lang="en-GB" sz="1200" i="1">
                <a:effectLst/>
                <a:latin typeface="Verdana"/>
                <a:ea typeface="Calibri" panose="020F0502020204030204" pitchFamily="34" charset="0"/>
              </a:rPr>
              <a:t> #Scams #investmentscams </a:t>
            </a:r>
            <a:r>
              <a:rPr lang="en-GB" sz="1200" i="1" u="none" strike="noStrike">
                <a:solidFill>
                  <a:schemeClr val="bg2"/>
                </a:solidFill>
                <a:effectLst/>
                <a:latin typeface="Segoe UI"/>
                <a:ea typeface="Calibri" panose="020F0502020204030204" pitchFamily="34" charset="0"/>
                <a:cs typeface="Segoe UI"/>
                <a:hlinkClick r:id="rId8" tooltip="https://www.fca.org.uk/scamsmart">
                  <a:extLst>
                    <a:ext uri="{A12FA001-AC4F-418D-AE19-62706E023703}">
                      <ahyp:hlinkClr xmlns:ahyp="http://schemas.microsoft.com/office/drawing/2018/hyperlinkcolor" val="tx"/>
                    </a:ext>
                  </a:extLst>
                </a:hlinkClick>
              </a:rPr>
              <a:t>https://www.fca.org.uk/scamsmart</a:t>
            </a:r>
            <a:endParaRPr lang="en-GB" sz="1200" i="1" u="none" strike="noStrike">
              <a:solidFill>
                <a:schemeClr val="bg2"/>
              </a:solidFill>
              <a:effectLst/>
              <a:latin typeface="Segoe UI"/>
              <a:ea typeface="Calibri" panose="020F0502020204030204" pitchFamily="34" charset="0"/>
              <a:cs typeface="Segoe UI"/>
            </a:endParaRPr>
          </a:p>
        </p:txBody>
      </p:sp>
      <p:sp>
        <p:nvSpPr>
          <p:cNvPr id="6" name="Rectangle: Rounded Corners 5">
            <a:extLst>
              <a:ext uri="{FF2B5EF4-FFF2-40B4-BE49-F238E27FC236}">
                <a16:creationId xmlns:a16="http://schemas.microsoft.com/office/drawing/2014/main" id="{9247C93B-B2E0-4C1F-AC4B-484F7855838A}"/>
              </a:ext>
            </a:extLst>
          </p:cNvPr>
          <p:cNvSpPr/>
          <p:nvPr/>
        </p:nvSpPr>
        <p:spPr>
          <a:xfrm>
            <a:off x="1176736" y="990189"/>
            <a:ext cx="7159930" cy="797807"/>
          </a:xfrm>
          <a:prstGeom prst="roundRect">
            <a:avLst/>
          </a:prstGeom>
          <a:solidFill>
            <a:schemeClr val="tx1"/>
          </a:solidFill>
        </p:spPr>
        <p:style>
          <a:lnRef idx="1">
            <a:schemeClr val="accent1"/>
          </a:lnRef>
          <a:fillRef idx="3">
            <a:schemeClr val="accent1"/>
          </a:fillRef>
          <a:effectRef idx="2">
            <a:schemeClr val="accent1"/>
          </a:effectRef>
          <a:fontRef idx="minor">
            <a:schemeClr val="lt1"/>
          </a:fontRef>
        </p:style>
        <p:txBody>
          <a:bodyPr lIns="91440" tIns="45720" rIns="91440" bIns="45720" rtlCol="0" anchor="ctr"/>
          <a:lstStyle/>
          <a:p>
            <a:pPr marL="0" indent="0">
              <a:buNone/>
            </a:pPr>
            <a:r>
              <a:rPr lang="en-GB" sz="1200" i="1">
                <a:effectLst/>
                <a:latin typeface="Verdana"/>
                <a:ea typeface="Calibri" panose="020F0502020204030204" pitchFamily="34" charset="0"/>
                <a:cs typeface="Calibri"/>
              </a:rPr>
              <a:t>Investment scams can be hard to spot. No matter who you are, you could get stung by a cold caller pressuring you into an investment opportunity. Protect yourself and be </a:t>
            </a:r>
            <a:r>
              <a:rPr lang="en-GB" sz="1200" i="1" err="1">
                <a:effectLst/>
                <a:latin typeface="Verdana"/>
                <a:ea typeface="Calibri" panose="020F0502020204030204" pitchFamily="34" charset="0"/>
                <a:cs typeface="Calibri"/>
              </a:rPr>
              <a:t>ScamSmart</a:t>
            </a:r>
            <a:r>
              <a:rPr lang="en-GB" sz="1200" i="1">
                <a:effectLst/>
                <a:latin typeface="Verdana"/>
                <a:ea typeface="Calibri" panose="020F0502020204030204" pitchFamily="34" charset="0"/>
                <a:cs typeface="Calibri"/>
              </a:rPr>
              <a:t> #Scams #investmentscams </a:t>
            </a:r>
            <a:r>
              <a:rPr lang="en-GB" sz="1200" i="1" u="none" strike="noStrike">
                <a:solidFill>
                  <a:schemeClr val="bg2"/>
                </a:solidFill>
                <a:effectLst/>
                <a:latin typeface="Segoe UI"/>
                <a:ea typeface="Calibri" panose="020F0502020204030204" pitchFamily="34" charset="0"/>
                <a:cs typeface="Segoe UI"/>
                <a:hlinkClick r:id="rId8" tooltip="https://www.fca.org.uk/scamsmart">
                  <a:extLst>
                    <a:ext uri="{A12FA001-AC4F-418D-AE19-62706E023703}">
                      <ahyp:hlinkClr xmlns:ahyp="http://schemas.microsoft.com/office/drawing/2018/hyperlinkcolor" val="tx"/>
                    </a:ext>
                  </a:extLst>
                </a:hlinkClick>
              </a:rPr>
              <a:t>https://www.fca.org.uk/scamsmart</a:t>
            </a:r>
            <a:endParaRPr lang="en-GB" sz="1200">
              <a:solidFill>
                <a:schemeClr val="bg2"/>
              </a:solidFill>
              <a:effectLst/>
              <a:latin typeface="Segoe UI"/>
              <a:ea typeface="Calibri" panose="020F0502020204030204" pitchFamily="34" charset="0"/>
              <a:cs typeface="Segoe UI"/>
            </a:endParaRPr>
          </a:p>
        </p:txBody>
      </p:sp>
      <p:sp>
        <p:nvSpPr>
          <p:cNvPr id="7" name="Rectangle: Rounded Corners 6">
            <a:extLst>
              <a:ext uri="{FF2B5EF4-FFF2-40B4-BE49-F238E27FC236}">
                <a16:creationId xmlns:a16="http://schemas.microsoft.com/office/drawing/2014/main" id="{4463B2BE-D43C-4A1F-A163-D00371D640F9}"/>
              </a:ext>
            </a:extLst>
          </p:cNvPr>
          <p:cNvSpPr/>
          <p:nvPr/>
        </p:nvSpPr>
        <p:spPr>
          <a:xfrm>
            <a:off x="1176737" y="2224785"/>
            <a:ext cx="7159929" cy="916670"/>
          </a:xfrm>
          <a:prstGeom prst="roundRect">
            <a:avLst/>
          </a:prstGeom>
          <a:solidFill>
            <a:schemeClr val="tx1"/>
          </a:solidFill>
        </p:spPr>
        <p:style>
          <a:lnRef idx="1">
            <a:schemeClr val="accent1"/>
          </a:lnRef>
          <a:fillRef idx="3">
            <a:schemeClr val="accent1"/>
          </a:fillRef>
          <a:effectRef idx="2">
            <a:schemeClr val="accent1"/>
          </a:effectRef>
          <a:fontRef idx="minor">
            <a:schemeClr val="lt1"/>
          </a:fontRef>
        </p:style>
        <p:txBody>
          <a:bodyPr lIns="91440" tIns="45720" rIns="91440" bIns="45720" rtlCol="0" anchor="ctr"/>
          <a:lstStyle/>
          <a:p>
            <a:r>
              <a:rPr lang="en-GB" sz="1200" i="1">
                <a:latin typeface="Verdana"/>
                <a:ea typeface="Calibri" panose="020F0502020204030204" pitchFamily="34" charset="0"/>
              </a:rPr>
              <a:t> Be</a:t>
            </a:r>
            <a:r>
              <a:rPr lang="en-GB" sz="1200" i="1">
                <a:effectLst/>
                <a:latin typeface="Verdana"/>
                <a:ea typeface="Calibri" panose="020F0502020204030204" pitchFamily="34" charset="0"/>
              </a:rPr>
              <a:t> alert, don’t get caught off guard by ‘too good to be true’ investment returns. Investment scams can be hard to spot. Protect yourself and be </a:t>
            </a:r>
            <a:r>
              <a:rPr lang="en-GB" sz="1200" i="1" err="1">
                <a:effectLst/>
                <a:latin typeface="Verdana"/>
                <a:ea typeface="Calibri" panose="020F0502020204030204" pitchFamily="34" charset="0"/>
              </a:rPr>
              <a:t>ScamSmart</a:t>
            </a:r>
            <a:r>
              <a:rPr lang="en-GB" sz="1200" i="1">
                <a:effectLst/>
                <a:latin typeface="Verdana"/>
                <a:ea typeface="Calibri" panose="020F0502020204030204" pitchFamily="34" charset="0"/>
              </a:rPr>
              <a:t> #Scams #investmentscams </a:t>
            </a:r>
            <a:r>
              <a:rPr lang="en-GB" sz="1200" i="1" u="none" strike="noStrike">
                <a:solidFill>
                  <a:schemeClr val="bg2"/>
                </a:solidFill>
                <a:effectLst/>
                <a:latin typeface="Segoe UI"/>
                <a:ea typeface="Calibri" panose="020F0502020204030204" pitchFamily="34" charset="0"/>
                <a:cs typeface="Segoe UI"/>
                <a:hlinkClick r:id="rId8" tooltip="https://www.fca.org.uk/scamsmart">
                  <a:extLst>
                    <a:ext uri="{A12FA001-AC4F-418D-AE19-62706E023703}">
                      <ahyp:hlinkClr xmlns:ahyp="http://schemas.microsoft.com/office/drawing/2018/hyperlinkcolor" val="tx"/>
                    </a:ext>
                  </a:extLst>
                </a:hlinkClick>
              </a:rPr>
              <a:t>https://www.fca.org.uk/scamsmart</a:t>
            </a:r>
            <a:endParaRPr lang="en-GB" sz="1200" i="1" u="none" strike="noStrike">
              <a:solidFill>
                <a:schemeClr val="bg2"/>
              </a:solidFill>
              <a:effectLst/>
              <a:latin typeface="Segoe UI"/>
              <a:ea typeface="Calibri" panose="020F0502020204030204" pitchFamily="34" charset="0"/>
              <a:cs typeface="Segoe UI"/>
            </a:endParaRPr>
          </a:p>
        </p:txBody>
      </p:sp>
      <p:pic>
        <p:nvPicPr>
          <p:cNvPr id="8" name="FCA-ScamSmart-Bee-Bearder-Twitter-Square">
            <a:hlinkClick r:id="" action="ppaction://media"/>
            <a:extLst>
              <a:ext uri="{FF2B5EF4-FFF2-40B4-BE49-F238E27FC236}">
                <a16:creationId xmlns:a16="http://schemas.microsoft.com/office/drawing/2014/main" id="{F9F76DEA-0205-90D2-A231-DD76792E9F62}"/>
              </a:ext>
            </a:extLst>
          </p:cNvPr>
          <p:cNvPicPr>
            <a:picLocks noChangeAspect="1"/>
          </p:cNvPicPr>
          <p:nvPr>
            <a:videoFile r:link="rId2"/>
            <p:extLst>
              <p:ext uri="{DAA4B4D4-6D71-4841-9C94-3DE7FCFB9230}">
                <p14:media xmlns:p14="http://schemas.microsoft.com/office/powerpoint/2010/main" r:embed="rId1"/>
              </p:ext>
            </p:extLst>
          </p:nvPr>
        </p:nvPicPr>
        <p:blipFill>
          <a:blip r:embed="rId9"/>
          <a:stretch>
            <a:fillRect/>
          </a:stretch>
        </p:blipFill>
        <p:spPr>
          <a:xfrm>
            <a:off x="216468" y="1013620"/>
            <a:ext cx="843529" cy="822099"/>
          </a:xfrm>
          <a:prstGeom prst="rect">
            <a:avLst/>
          </a:prstGeom>
        </p:spPr>
      </p:pic>
      <p:pic>
        <p:nvPicPr>
          <p:cNvPr id="10" name="FCA-ScamSmart-Boxer-Twitter-Square">
            <a:hlinkClick r:id="" action="ppaction://media"/>
            <a:extLst>
              <a:ext uri="{FF2B5EF4-FFF2-40B4-BE49-F238E27FC236}">
                <a16:creationId xmlns:a16="http://schemas.microsoft.com/office/drawing/2014/main" id="{2DA448CE-891A-D215-9467-2EF2772E7878}"/>
              </a:ext>
            </a:extLst>
          </p:cNvPr>
          <p:cNvPicPr>
            <a:picLocks noChangeAspect="1"/>
          </p:cNvPicPr>
          <p:nvPr>
            <a:videoFile r:link="rId4"/>
            <p:extLst>
              <p:ext uri="{DAA4B4D4-6D71-4841-9C94-3DE7FCFB9230}">
                <p14:media xmlns:p14="http://schemas.microsoft.com/office/powerpoint/2010/main" r:embed="rId3"/>
              </p:ext>
            </p:extLst>
          </p:nvPr>
        </p:nvPicPr>
        <p:blipFill>
          <a:blip r:embed="rId10"/>
          <a:stretch>
            <a:fillRect/>
          </a:stretch>
        </p:blipFill>
        <p:spPr>
          <a:xfrm>
            <a:off x="177171" y="2287820"/>
            <a:ext cx="879249" cy="857818"/>
          </a:xfrm>
          <a:prstGeom prst="rect">
            <a:avLst/>
          </a:prstGeom>
        </p:spPr>
      </p:pic>
      <p:pic>
        <p:nvPicPr>
          <p:cNvPr id="12" name="FCA-ScamSmart-Surgeon-Twitter-Square">
            <a:hlinkClick r:id="" action="ppaction://media"/>
            <a:extLst>
              <a:ext uri="{FF2B5EF4-FFF2-40B4-BE49-F238E27FC236}">
                <a16:creationId xmlns:a16="http://schemas.microsoft.com/office/drawing/2014/main" id="{BA69CEED-325E-33D6-E2B9-928901808788}"/>
              </a:ext>
            </a:extLst>
          </p:cNvPr>
          <p:cNvPicPr>
            <a:picLocks noChangeAspect="1"/>
          </p:cNvPicPr>
          <p:nvPr>
            <a:videoFile r:link="rId6"/>
            <p:extLst>
              <p:ext uri="{DAA4B4D4-6D71-4841-9C94-3DE7FCFB9230}">
                <p14:media xmlns:p14="http://schemas.microsoft.com/office/powerpoint/2010/main" r:embed="rId5"/>
              </p:ext>
            </p:extLst>
          </p:nvPr>
        </p:nvPicPr>
        <p:blipFill>
          <a:blip r:embed="rId11"/>
          <a:stretch>
            <a:fillRect/>
          </a:stretch>
        </p:blipFill>
        <p:spPr>
          <a:xfrm>
            <a:off x="178137" y="3700483"/>
            <a:ext cx="879248" cy="872104"/>
          </a:xfrm>
          <a:prstGeom prst="rect">
            <a:avLst/>
          </a:prstGeom>
        </p:spPr>
      </p:pic>
    </p:spTree>
    <p:extLst>
      <p:ext uri="{BB962C8B-B14F-4D97-AF65-F5344CB8AC3E}">
        <p14:creationId xmlns:p14="http://schemas.microsoft.com/office/powerpoint/2010/main" val="2478348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7024" fill="hold"/>
                                        <p:tgtEl>
                                          <p:spTgt spid="8"/>
                                        </p:tgtEl>
                                      </p:cBhvr>
                                    </p:cmd>
                                  </p:childTnLst>
                                </p:cTn>
                              </p:par>
                            </p:childTnLst>
                          </p:cTn>
                        </p:par>
                      </p:childTnLst>
                    </p:cTn>
                  </p:par>
                  <p:par>
                    <p:cTn id="7" fill="hold">
                      <p:stCondLst>
                        <p:cond delay="indefinite"/>
                      </p:stCondLst>
                      <p:childTnLst>
                        <p:par>
                          <p:cTn id="8" fill="hold">
                            <p:stCondLst>
                              <p:cond delay="0"/>
                            </p:stCondLst>
                            <p:childTnLst>
                              <p:par>
                                <p:cTn id="9" presetID="1" presetClass="mediacall" presetSubtype="0" fill="hold" nodeType="clickEffect">
                                  <p:stCondLst>
                                    <p:cond delay="0"/>
                                  </p:stCondLst>
                                  <p:childTnLst>
                                    <p:cmd type="call" cmd="playFrom(0.0)">
                                      <p:cBhvr>
                                        <p:cTn id="10" dur="17024" fill="hold"/>
                                        <p:tgtEl>
                                          <p:spTgt spid="10"/>
                                        </p:tgtEl>
                                      </p:cBhvr>
                                    </p:cmd>
                                  </p:childTnLst>
                                </p:cTn>
                              </p:par>
                            </p:childTnLst>
                          </p:cTn>
                        </p:par>
                      </p:childTnLst>
                    </p:cTn>
                  </p:par>
                  <p:par>
                    <p:cTn id="11" fill="hold">
                      <p:stCondLst>
                        <p:cond delay="indefinite"/>
                      </p:stCondLst>
                      <p:childTnLst>
                        <p:par>
                          <p:cTn id="12" fill="hold">
                            <p:stCondLst>
                              <p:cond delay="0"/>
                            </p:stCondLst>
                            <p:childTnLst>
                              <p:par>
                                <p:cTn id="13" presetID="1" presetClass="mediacall" presetSubtype="0" fill="hold" nodeType="clickEffect">
                                  <p:stCondLst>
                                    <p:cond delay="0"/>
                                  </p:stCondLst>
                                  <p:childTnLst>
                                    <p:cmd type="call" cmd="playFrom(0.0)">
                                      <p:cBhvr>
                                        <p:cTn id="14" dur="17024" fill="hold"/>
                                        <p:tgtEl>
                                          <p:spTgt spid="12"/>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15" restart="whenNotActive" fill="hold" evtFilter="cancelBubble" nodeType="interactiveSeq">
                <p:stCondLst>
                  <p:cond evt="onClick" delay="0">
                    <p:tgtEl>
                      <p:spTgt spid="8"/>
                    </p:tgtEl>
                  </p:cond>
                </p:stCondLst>
                <p:endSync evt="end" delay="0">
                  <p:rtn val="all"/>
                </p:endSync>
                <p:childTnLst>
                  <p:par>
                    <p:cTn id="16" fill="hold">
                      <p:stCondLst>
                        <p:cond delay="0"/>
                      </p:stCondLst>
                      <p:childTnLst>
                        <p:par>
                          <p:cTn id="17" fill="hold">
                            <p:stCondLst>
                              <p:cond delay="0"/>
                            </p:stCondLst>
                            <p:childTnLst>
                              <p:par>
                                <p:cTn id="18" presetID="2" presetClass="mediacall" presetSubtype="0" fill="hold" nodeType="clickEffect">
                                  <p:stCondLst>
                                    <p:cond delay="0"/>
                                  </p:stCondLst>
                                  <p:childTnLst>
                                    <p:cmd type="call" cmd="togglePause">
                                      <p:cBhvr>
                                        <p:cTn id="19" dur="1" fill="hold"/>
                                        <p:tgtEl>
                                          <p:spTgt spid="8"/>
                                        </p:tgtEl>
                                      </p:cBhvr>
                                    </p:cmd>
                                  </p:childTnLst>
                                </p:cTn>
                              </p:par>
                            </p:childTnLst>
                          </p:cTn>
                        </p:par>
                      </p:childTnLst>
                    </p:cTn>
                  </p:par>
                </p:childTnLst>
              </p:cTn>
              <p:nextCondLst>
                <p:cond evt="onClick" delay="0">
                  <p:tgtEl>
                    <p:spTgt spid="8"/>
                  </p:tgtEl>
                </p:cond>
              </p:nextCondLst>
            </p:seq>
            <p:video>
              <p:cMediaNode vol="80000">
                <p:cTn id="20" fill="hold" display="0">
                  <p:stCondLst>
                    <p:cond delay="indefinite"/>
                  </p:stCondLst>
                </p:cTn>
                <p:tgtEl>
                  <p:spTgt spid="8"/>
                </p:tgtEl>
              </p:cMediaNode>
            </p:video>
            <p:seq concurrent="1" nextAc="seek">
              <p:cTn id="21" restart="whenNotActive" fill="hold" evtFilter="cancelBubble" nodeType="interactiveSeq">
                <p:stCondLst>
                  <p:cond evt="onClick" delay="0">
                    <p:tgtEl>
                      <p:spTgt spid="10"/>
                    </p:tgtEl>
                  </p:cond>
                </p:stCondLst>
                <p:endSync evt="end" delay="0">
                  <p:rtn val="all"/>
                </p:endSync>
                <p:childTnLst>
                  <p:par>
                    <p:cTn id="22" fill="hold">
                      <p:stCondLst>
                        <p:cond delay="0"/>
                      </p:stCondLst>
                      <p:childTnLst>
                        <p:par>
                          <p:cTn id="23" fill="hold">
                            <p:stCondLst>
                              <p:cond delay="0"/>
                            </p:stCondLst>
                            <p:childTnLst>
                              <p:par>
                                <p:cTn id="24" presetID="2" presetClass="mediacall" presetSubtype="0" fill="hold" nodeType="clickEffect">
                                  <p:stCondLst>
                                    <p:cond delay="0"/>
                                  </p:stCondLst>
                                  <p:childTnLst>
                                    <p:cmd type="call" cmd="togglePause">
                                      <p:cBhvr>
                                        <p:cTn id="25" dur="1" fill="hold"/>
                                        <p:tgtEl>
                                          <p:spTgt spid="10"/>
                                        </p:tgtEl>
                                      </p:cBhvr>
                                    </p:cmd>
                                  </p:childTnLst>
                                </p:cTn>
                              </p:par>
                            </p:childTnLst>
                          </p:cTn>
                        </p:par>
                      </p:childTnLst>
                    </p:cTn>
                  </p:par>
                </p:childTnLst>
              </p:cTn>
              <p:nextCondLst>
                <p:cond evt="onClick" delay="0">
                  <p:tgtEl>
                    <p:spTgt spid="10"/>
                  </p:tgtEl>
                </p:cond>
              </p:nextCondLst>
            </p:seq>
            <p:video>
              <p:cMediaNode vol="80000">
                <p:cTn id="26" fill="hold" display="0">
                  <p:stCondLst>
                    <p:cond delay="indefinite"/>
                  </p:stCondLst>
                </p:cTn>
                <p:tgtEl>
                  <p:spTgt spid="10"/>
                </p:tgtEl>
              </p:cMediaNode>
            </p:video>
            <p:seq concurrent="1" nextAc="seek">
              <p:cTn id="27" restart="whenNotActive" fill="hold" evtFilter="cancelBubble" nodeType="interactiveSeq">
                <p:stCondLst>
                  <p:cond evt="onClick" delay="0">
                    <p:tgtEl>
                      <p:spTgt spid="12"/>
                    </p:tgtEl>
                  </p:cond>
                </p:stCondLst>
                <p:endSync evt="end" delay="0">
                  <p:rtn val="all"/>
                </p:endSync>
                <p:childTnLst>
                  <p:par>
                    <p:cTn id="28" fill="hold">
                      <p:stCondLst>
                        <p:cond delay="0"/>
                      </p:stCondLst>
                      <p:childTnLst>
                        <p:par>
                          <p:cTn id="29" fill="hold">
                            <p:stCondLst>
                              <p:cond delay="0"/>
                            </p:stCondLst>
                            <p:childTnLst>
                              <p:par>
                                <p:cTn id="30" presetID="2" presetClass="mediacall" presetSubtype="0" fill="hold" nodeType="clickEffect">
                                  <p:stCondLst>
                                    <p:cond delay="0"/>
                                  </p:stCondLst>
                                  <p:childTnLst>
                                    <p:cmd type="call" cmd="togglePause">
                                      <p:cBhvr>
                                        <p:cTn id="31" dur="1" fill="hold"/>
                                        <p:tgtEl>
                                          <p:spTgt spid="12"/>
                                        </p:tgtEl>
                                      </p:cBhvr>
                                    </p:cmd>
                                  </p:childTnLst>
                                </p:cTn>
                              </p:par>
                            </p:childTnLst>
                          </p:cTn>
                        </p:par>
                      </p:childTnLst>
                    </p:cTn>
                  </p:par>
                </p:childTnLst>
              </p:cTn>
              <p:nextCondLst>
                <p:cond evt="onClick" delay="0">
                  <p:tgtEl>
                    <p:spTgt spid="12"/>
                  </p:tgtEl>
                </p:cond>
              </p:nextCondLst>
            </p:seq>
            <p:video>
              <p:cMediaNode vol="80000">
                <p:cTn id="32" fill="hold" display="0">
                  <p:stCondLst>
                    <p:cond delay="indefinite"/>
                  </p:stCondLst>
                </p:cTn>
                <p:tgtEl>
                  <p:spTgt spid="12"/>
                </p:tgtEl>
              </p:cMediaNode>
            </p:video>
          </p:childTnLst>
        </p:cTn>
      </p:par>
    </p:tnLst>
  </p:timing>
</p:sld>
</file>

<file path=ppt/theme/theme1.xml><?xml version="1.0" encoding="utf-8"?>
<a:theme xmlns:a="http://schemas.openxmlformats.org/drawingml/2006/main" name="FCA_Theme">
  <a:themeElements>
    <a:clrScheme name="FCA_Theme">
      <a:dk1>
        <a:srgbClr val="701B45"/>
      </a:dk1>
      <a:lt1>
        <a:srgbClr val="EBEBEB"/>
      </a:lt1>
      <a:dk2>
        <a:srgbClr val="000000"/>
      </a:dk2>
      <a:lt2>
        <a:srgbClr val="FFFFFF"/>
      </a:lt2>
      <a:accent1>
        <a:srgbClr val="701B45"/>
      </a:accent1>
      <a:accent2>
        <a:srgbClr val="FF585D"/>
      </a:accent2>
      <a:accent3>
        <a:srgbClr val="003C71"/>
      </a:accent3>
      <a:accent4>
        <a:srgbClr val="00A3E0"/>
      </a:accent4>
      <a:accent5>
        <a:srgbClr val="004851"/>
      </a:accent5>
      <a:accent6>
        <a:srgbClr val="00BFB3"/>
      </a:accent6>
      <a:hlink>
        <a:srgbClr val="701B45"/>
      </a:hlink>
      <a:folHlink>
        <a:srgbClr val="FF585D"/>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_rels/item5.xml.rels><?xml version="1.0" encoding="UTF-8" standalone="yes"?>
<Relationships xmlns="http://schemas.openxmlformats.org/package/2006/relationships"><Relationship Id="rId1" Type="http://schemas.openxmlformats.org/officeDocument/2006/relationships/customXmlProps" Target="itemProps5.xml"/></Relationships>
</file>

<file path=customXml/item1.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2.xml><?xml version="1.0" encoding="utf-8"?>
<?mso-contentType ?>
<SharedContentType xmlns="Microsoft.SharePoint.Taxonomy.ContentTypeSync" SourceId="141bad0b-5ec6-4ecd-811e-f9d8ff358b9c" ContentTypeId="0x0101005A9549D9A06FAF49B2796176C16A6E110405" PreviousValue="false"/>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964f0a7c-bcf0-4337-b577-3747e0a5c4bc">EHKDHRJ2DS6J-1150956976-134</_dlc_DocId>
    <_dlc_DocIdUrl xmlns="964f0a7c-bcf0-4337-b577-3747e0a5c4bc">
      <Url>https://thefca.sharepoint.com/sites/Cam/_layouts/15/DocIdRedir.aspx?ID=EHKDHRJ2DS6J-1150956976-134</Url>
      <Description>EHKDHRJ2DS6J-1150956976-134</Description>
    </_dlc_DocIdUrl>
    <fca_mig_date xmlns="http://schemas.microsoft.com/sharepoint/v3">2021-11-11T04:10:46+00:00</fca_mig_date>
    <i7382953a7c14d49b483126af46f0dd6 xmlns="964f0a7c-bcf0-4337-b577-3747e0a5c4bc">
      <Terms xmlns="http://schemas.microsoft.com/office/infopath/2007/PartnerControls">
        <TermInfo xmlns="http://schemas.microsoft.com/office/infopath/2007/PartnerControls">
          <TermName xmlns="http://schemas.microsoft.com/office/infopath/2007/PartnerControls">External Engagement</TermName>
          <TermId xmlns="http://schemas.microsoft.com/office/infopath/2007/PartnerControls">9b00bd8a-6b07-402d-8d49-d99261372b0d</TermId>
        </TermInfo>
      </Terms>
    </i7382953a7c14d49b483126af46f0dd6>
    <fca_livelink_local_metadata xmlns="964f0a7c-bcf0-4337-b577-3747e0a5c4bc">{"General":{"Business Owner":null},"Legal Advice":{"Legal Advice":null},"Security":{"Security Handling":null}}</fca_livelink_local_metadata>
    <fca_livelink_obj_id xmlns="http://schemas.microsoft.com/sharepoint/v3">58353673</fca_livelink_obj_id>
    <fca_livelink_accessed_date xmlns="http://schemas.microsoft.com/sharepoint/v3">2021-01-28T14:06:20+00:00</fca_livelink_accessed_date>
    <fca_mig_stage xmlns="964f0a7c-bcf0-4337-b577-3747e0a5c4bc" xsi:nil="true"/>
    <j863df97efa040da9c8165feb4e31e75 xmlns="964f0a7c-bcf0-4337-b577-3747e0a5c4bc">
      <Terms xmlns="http://schemas.microsoft.com/office/infopath/2007/PartnerControls">
        <TermInfo xmlns="http://schemas.microsoft.com/office/infopath/2007/PartnerControls">
          <TermName xmlns="http://schemas.microsoft.com/office/infopath/2007/PartnerControls">Approach</TermName>
          <TermId xmlns="http://schemas.microsoft.com/office/infopath/2007/PartnerControls">d07129ec-4894-4cda-af0c-a925cb68d6e3</TermId>
        </TermInfo>
      </Terms>
    </j863df97efa040da9c8165feb4e31e75>
    <fca_mig_source xmlns="http://schemas.microsoft.com/sharepoint/v3">LLA</fca_mig_source>
    <fca_livelink_description xmlns="http://schemas.microsoft.com/sharepoint/v3" xsi:nil="true"/>
    <fca_mig_full_path xmlns="http://schemas.microsoft.com/sharepoint/v3">Communications/Editorial and Digital/Design/Word_ExcelTemplates Publications_Letterheads_Documents_Graphs/PowerPoint Templates</fca_mig_full_path>
    <TaxCatchAll xmlns="964f0a7c-bcf0-4337-b577-3747e0a5c4bc">
      <Value>33</Value>
      <Value>4</Value>
      <Value>72</Value>
      <Value>35</Value>
      <Value>49</Value>
    </TaxCatchAll>
    <fca_livelink_recstatus xmlns="http://schemas.microsoft.com/sharepoint/v3" xsi:nil="true"/>
    <fca_retention_trg_date xmlns="http://schemas.microsoft.com/sharepoint/v3" xsi:nil="true"/>
    <fca_livelink_recstatus_date xmlns="http://schemas.microsoft.com/sharepoint/v3" xsi:nil="true"/>
    <fca_mig_partial_path xmlns="http://schemas.microsoft.com/sharepoint/v3">Word_ExcelTemplates Publications_Letterheads_Documents_Graphs/PowerPoint Templates</fca_mig_partial_path>
    <_dlc_DocIdPersistId xmlns="964f0a7c-bcf0-4337-b577-3747e0a5c4bc">false</_dlc_DocIdPersistId>
    <pb3cfb6e9b2144c9bd3da93ef541433f xmlns="964f0a7c-bcf0-4337-b577-3747e0a5c4bc">
      <Terms xmlns="http://schemas.microsoft.com/office/infopath/2007/PartnerControls">
        <TermInfo xmlns="http://schemas.microsoft.com/office/infopath/2007/PartnerControls">
          <TermName xmlns="http://schemas.microsoft.com/office/infopath/2007/PartnerControls">2023-2024</TermName>
          <TermId xmlns="http://schemas.microsoft.com/office/infopath/2007/PartnerControls">d950ac49-3145-4590-8d7a-f2884f5863a8</TermId>
        </TermInfo>
      </Terms>
    </pb3cfb6e9b2144c9bd3da93ef541433f>
    <l472f968bb124e4ea02670da74e32326 xmlns="964f0a7c-bcf0-4337-b577-3747e0a5c4bc">
      <Terms xmlns="http://schemas.microsoft.com/office/infopath/2007/PartnerControls">
        <TermInfo xmlns="http://schemas.microsoft.com/office/infopath/2007/PartnerControls">
          <TermName xmlns="http://schemas.microsoft.com/office/infopath/2007/PartnerControls">FCA</TermName>
          <TermId xmlns="http://schemas.microsoft.com/office/infopath/2007/PartnerControls">e4c58040-22de-4698-88ea-00bea13854b0</TermId>
        </TermInfo>
      </Terms>
    </l472f968bb124e4ea02670da74e32326>
    <f636ce2d7e6e4f18aa820830b8415f4c xmlns="964f0a7c-bcf0-4337-b577-3747e0a5c4bc">
      <Terms xmlns="http://schemas.microsoft.com/office/infopath/2007/PartnerControls">
        <TermInfo xmlns="http://schemas.microsoft.com/office/infopath/2007/PartnerControls">
          <TermName xmlns="http://schemas.microsoft.com/office/infopath/2007/PartnerControls">Partnerships</TermName>
          <TermId xmlns="http://schemas.microsoft.com/office/infopath/2007/PartnerControls">62692d6e-6018-48d8-ae7a-6b239116d2ca</TermId>
        </TermInfo>
      </Terms>
    </f636ce2d7e6e4f18aa820830b8415f4c>
    <lcf76f155ced4ddcb4097134ff3c332f xmlns="019ef5a8-7698-476c-9e59-aa6c7a86c8c3">
      <Terms xmlns="http://schemas.microsoft.com/office/infopath/2007/PartnerControls"/>
    </lcf76f155ced4ddcb4097134ff3c332f>
  </documentManagement>
</p:properties>
</file>

<file path=customXml/item5.xml><?xml version="1.0" encoding="utf-8"?>
<ct:contentTypeSchema xmlns:ct="http://schemas.microsoft.com/office/2006/metadata/contentType" xmlns:ma="http://schemas.microsoft.com/office/2006/metadata/properties/metaAttributes" ct:_="" ma:_="" ma:contentTypeName="Communications Campaigns Document" ma:contentTypeID="0x0101005A9549D9A06FAF49B2796176C16A6E110405003E89BFA11D7BB942985CF532931D020C" ma:contentTypeVersion="93" ma:contentTypeDescription="Communications Campaigns Document" ma:contentTypeScope="" ma:versionID="7e9f9e8afe7bcff61bc5704216b30358">
  <xsd:schema xmlns:xsd="http://www.w3.org/2001/XMLSchema" xmlns:xs="http://www.w3.org/2001/XMLSchema" xmlns:p="http://schemas.microsoft.com/office/2006/metadata/properties" xmlns:ns1="http://schemas.microsoft.com/sharepoint/v3" xmlns:ns2="964f0a7c-bcf0-4337-b577-3747e0a5c4bc" xmlns:ns3="019ef5a8-7698-476c-9e59-aa6c7a86c8c3" targetNamespace="http://schemas.microsoft.com/office/2006/metadata/properties" ma:root="true" ma:fieldsID="275e98b77d6050861f9095097260d3b3" ns1:_="" ns2:_="" ns3:_="">
    <xsd:import namespace="http://schemas.microsoft.com/sharepoint/v3"/>
    <xsd:import namespace="964f0a7c-bcf0-4337-b577-3747e0a5c4bc"/>
    <xsd:import namespace="019ef5a8-7698-476c-9e59-aa6c7a86c8c3"/>
    <xsd:element name="properties">
      <xsd:complexType>
        <xsd:sequence>
          <xsd:element name="documentManagement">
            <xsd:complexType>
              <xsd:all>
                <xsd:element ref="ns2:TaxCatchAll" minOccurs="0"/>
                <xsd:element ref="ns2:TaxCatchAllLabel" minOccurs="0"/>
                <xsd:element ref="ns2:j863df97efa040da9c8165feb4e31e75" minOccurs="0"/>
                <xsd:element ref="ns2:i7382953a7c14d49b483126af46f0dd6" minOccurs="0"/>
                <xsd:element ref="ns2:_dlc_DocId" minOccurs="0"/>
                <xsd:element ref="ns2:_dlc_DocIdUrl" minOccurs="0"/>
                <xsd:element ref="ns2:_dlc_DocIdPersistId" minOccurs="0"/>
                <xsd:element ref="ns1:fca_mig_source" minOccurs="0"/>
                <xsd:element ref="ns1:fca_mig_full_path" minOccurs="0"/>
                <xsd:element ref="ns1:fca_mig_partial_path" minOccurs="0"/>
                <xsd:element ref="ns1:fca_livelink_obj_id" minOccurs="0"/>
                <xsd:element ref="ns1:fca_mig_date" minOccurs="0"/>
                <xsd:element ref="ns1:fca_retention_trg_date" minOccurs="0"/>
                <xsd:element ref="ns1:fca_livelink_description" minOccurs="0"/>
                <xsd:element ref="ns1:fca_livelink_recstatus" minOccurs="0"/>
                <xsd:element ref="ns1:fca_livelink_recstatus_date" minOccurs="0"/>
                <xsd:element ref="ns2:f636ce2d7e6e4f18aa820830b8415f4c" minOccurs="0"/>
                <xsd:element ref="ns2:l472f968bb124e4ea02670da74e32326" minOccurs="0"/>
                <xsd:element ref="ns2:pb3cfb6e9b2144c9bd3da93ef541433f" minOccurs="0"/>
                <xsd:element ref="ns2:fca_livelink_local_metadata" minOccurs="0"/>
                <xsd:element ref="ns1:fca_livelink_accessed_date" minOccurs="0"/>
                <xsd:element ref="ns2:fca_mig_stage" minOccurs="0"/>
                <xsd:element ref="ns3:lcf76f155ced4ddcb4097134ff3c332f"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fca_mig_source" ma:index="17" nillable="true" ma:displayName="Source" ma:internalName="fca_mig_source">
      <xsd:simpleType>
        <xsd:restriction base="dms:Text"/>
      </xsd:simpleType>
    </xsd:element>
    <xsd:element name="fca_mig_full_path" ma:index="18" nillable="true" ma:displayName="Full Source Path" ma:internalName="fca_mig_full_path">
      <xsd:simpleType>
        <xsd:restriction base="dms:Note">
          <xsd:maxLength value="255"/>
        </xsd:restriction>
      </xsd:simpleType>
    </xsd:element>
    <xsd:element name="fca_mig_partial_path" ma:index="19" nillable="true" ma:displayName="Partial Source Path" ma:internalName="fca_mig_partial_path">
      <xsd:simpleType>
        <xsd:restriction base="dms:Note">
          <xsd:maxLength value="255"/>
        </xsd:restriction>
      </xsd:simpleType>
    </xsd:element>
    <xsd:element name="fca_livelink_obj_id" ma:index="20" nillable="true" ma:displayName="Livelink Object Id" ma:internalName="fca_livelink_obj_id">
      <xsd:simpleType>
        <xsd:restriction base="dms:Text"/>
      </xsd:simpleType>
    </xsd:element>
    <xsd:element name="fca_mig_date" ma:index="21" nillable="true" ma:displayName="Source Migration Date" ma:format="DateOnly" ma:internalName="fca_mig_date">
      <xsd:simpleType>
        <xsd:restriction base="dms:DateTime"/>
      </xsd:simpleType>
    </xsd:element>
    <xsd:element name="fca_retention_trg_date" ma:index="22" nillable="true" ma:displayName="Retention Date" ma:format="DateOnly" ma:internalName="fca_retention_trg_date">
      <xsd:simpleType>
        <xsd:restriction base="dms:DateTime"/>
      </xsd:simpleType>
    </xsd:element>
    <xsd:element name="fca_livelink_description" ma:index="23" nillable="true" ma:displayName="Description(Livelink)" ma:internalName="fca_livelink_description">
      <xsd:simpleType>
        <xsd:restriction base="dms:Note">
          <xsd:maxLength value="255"/>
        </xsd:restriction>
      </xsd:simpleType>
    </xsd:element>
    <xsd:element name="fca_livelink_recstatus" ma:index="24" nillable="true" ma:displayName="Records Status" ma:internalName="fca_livelink_recstatus">
      <xsd:simpleType>
        <xsd:restriction base="dms:Text"/>
      </xsd:simpleType>
    </xsd:element>
    <xsd:element name="fca_livelink_recstatus_date" ma:index="25" nillable="true" ma:displayName="Records Status Date" ma:format="DateOnly" ma:internalName="fca_livelink_recstatus_date">
      <xsd:simpleType>
        <xsd:restriction base="dms:DateTime"/>
      </xsd:simpleType>
    </xsd:element>
    <xsd:element name="fca_livelink_accessed_date" ma:index="33" nillable="true" ma:displayName="Last Accessed Date" ma:format="DateOnly" ma:internalName="fca_livelink_accessed_date">
      <xsd:simpleType>
        <xsd:restriction base="dms:DateTime"/>
      </xsd:simpleType>
    </xsd:element>
  </xsd:schema>
  <xsd:schema xmlns:xsd="http://www.w3.org/2001/XMLSchema" xmlns:xs="http://www.w3.org/2001/XMLSchema" xmlns:dms="http://schemas.microsoft.com/office/2006/documentManagement/types" xmlns:pc="http://schemas.microsoft.com/office/infopath/2007/PartnerControls" targetNamespace="964f0a7c-bcf0-4337-b577-3747e0a5c4bc" elementFormDefault="qualified">
    <xsd:import namespace="http://schemas.microsoft.com/office/2006/documentManagement/types"/>
    <xsd:import namespace="http://schemas.microsoft.com/office/infopath/2007/PartnerControls"/>
    <xsd:element name="TaxCatchAll" ma:index="8" nillable="true" ma:displayName="Taxonomy Catch All Column" ma:hidden="true" ma:list="{09eceef5-69f6-4bff-b4ab-a686e577e161}" ma:internalName="TaxCatchAll" ma:showField="CatchAllData" ma:web="50ba8450-4c7a-4f99-bc3d-df0ea118ae0c">
      <xsd:complexType>
        <xsd:complexContent>
          <xsd:extension base="dms:MultiChoiceLookup">
            <xsd:sequence>
              <xsd:element name="Value" type="dms:Lookup" maxOccurs="unbounded" minOccurs="0" nillable="true"/>
            </xsd:sequence>
          </xsd:extension>
        </xsd:complexContent>
      </xsd:complexType>
    </xsd:element>
    <xsd:element name="TaxCatchAllLabel" ma:index="9" nillable="true" ma:displayName="Taxonomy Catch All Column1" ma:hidden="true" ma:list="{09eceef5-69f6-4bff-b4ab-a686e577e161}" ma:internalName="TaxCatchAllLabel" ma:readOnly="true" ma:showField="CatchAllDataLabel" ma:web="50ba8450-4c7a-4f99-bc3d-df0ea118ae0c">
      <xsd:complexType>
        <xsd:complexContent>
          <xsd:extension base="dms:MultiChoiceLookup">
            <xsd:sequence>
              <xsd:element name="Value" type="dms:Lookup" maxOccurs="unbounded" minOccurs="0" nillable="true"/>
            </xsd:sequence>
          </xsd:extension>
        </xsd:complexContent>
      </xsd:complexType>
    </xsd:element>
    <xsd:element name="j863df97efa040da9c8165feb4e31e75" ma:index="10" ma:taxonomy="true" ma:internalName="j863df97efa040da9c8165feb4e31e75" ma:taxonomyFieldName="fca_information_classification" ma:displayName="Information Classification" ma:default="4;#FCA Official|d07129ec-4894-4cda-af0c-a925cb68d6e3" ma:fieldId="{3863df97-efa0-40da-9c81-65feb4e31e75}" ma:sspId="141bad0b-5ec6-4ecd-811e-f9d8ff358b9c" ma:termSetId="1f854455-1460-4e20-9f4d-cbd019a1a236" ma:anchorId="00000000-0000-0000-0000-000000000000" ma:open="false" ma:isKeyword="false">
      <xsd:complexType>
        <xsd:sequence>
          <xsd:element ref="pc:Terms" minOccurs="0" maxOccurs="1"/>
        </xsd:sequence>
      </xsd:complexType>
    </xsd:element>
    <xsd:element name="i7382953a7c14d49b483126af46f0dd6" ma:index="12" ma:taxonomy="true" ma:internalName="i7382953a7c14d49b483126af46f0dd6" ma:taxonomyFieldName="fca_document_purpose" ma:displayName="Document Purpose" ma:readOnly="false" ma:fieldId="{27382953-a7c1-4d49-b483-126af46f0dd6}" ma:taxonomyMulti="true" ma:sspId="141bad0b-5ec6-4ecd-811e-f9d8ff358b9c" ma:termSetId="8643fc3f-c8a3-4ea7-8c0a-a86eca4242b7" ma:anchorId="00000000-0000-0000-0000-000000000000" ma:open="false" ma:isKeyword="false">
      <xsd:complexType>
        <xsd:sequence>
          <xsd:element ref="pc:Terms" minOccurs="0" maxOccurs="1"/>
        </xsd:sequence>
      </xsd:complexType>
    </xsd:element>
    <xsd:element name="_dlc_DocId" ma:index="14" nillable="true" ma:displayName="Document ID Value" ma:description="The value of the document ID assigned to this item." ma:internalName="_dlc_DocId" ma:readOnly="true">
      <xsd:simpleType>
        <xsd:restriction base="dms:Text"/>
      </xsd:simpleType>
    </xsd:element>
    <xsd:element name="_dlc_DocIdUrl" ma:index="15"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6" nillable="true" ma:displayName="Persist ID" ma:default="1" ma:description="Keep ID on add." ma:hidden="true" ma:internalName="_dlc_DocIdPersistId" ma:readOnly="true">
      <xsd:simpleType>
        <xsd:restriction base="dms:Boolean"/>
      </xsd:simpleType>
    </xsd:element>
    <xsd:element name="f636ce2d7e6e4f18aa820830b8415f4c" ma:index="26" ma:taxonomy="true" ma:internalName="f636ce2d7e6e4f18aa820830b8415f4c" ma:taxonomyFieldName="fca_comms_activity_type" ma:displayName="Activity Type" ma:fieldId="{f636ce2d-7e6e-4f18-aa82-0830b8415f4c}" ma:sspId="141bad0b-5ec6-4ecd-811e-f9d8ff358b9c" ma:termSetId="bddcb96c-37b6-4b71-a7d1-cd05f3be737d" ma:anchorId="00000000-0000-0000-0000-000000000000" ma:open="false" ma:isKeyword="false">
      <xsd:complexType>
        <xsd:sequence>
          <xsd:element ref="pc:Terms" minOccurs="0" maxOccurs="1"/>
        </xsd:sequence>
      </xsd:complexType>
    </xsd:element>
    <xsd:element name="l472f968bb124e4ea02670da74e32326" ma:index="28" ma:taxonomy="true" ma:internalName="l472f968bb124e4ea02670da74e32326" ma:taxonomyFieldName="fca_comms_agency" ma:displayName="Agency" ma:fieldId="{5472f968-bb12-4e4e-a026-70da74e32326}" ma:sspId="141bad0b-5ec6-4ecd-811e-f9d8ff358b9c" ma:termSetId="ebd37ef2-e92d-4598-a0a5-9438df598e2d" ma:anchorId="00000000-0000-0000-0000-000000000000" ma:open="false" ma:isKeyword="false">
      <xsd:complexType>
        <xsd:sequence>
          <xsd:element ref="pc:Terms" minOccurs="0" maxOccurs="1"/>
        </xsd:sequence>
      </xsd:complexType>
    </xsd:element>
    <xsd:element name="pb3cfb6e9b2144c9bd3da93ef541433f" ma:index="30" ma:taxonomy="true" ma:internalName="pb3cfb6e9b2144c9bd3da93ef541433f" ma:taxonomyFieldName="fca_financial_year" ma:displayName="Financial Year" ma:fieldId="{9b3cfb6e-9b21-44c9-bd3d-a93ef541433f}" ma:sspId="141bad0b-5ec6-4ecd-811e-f9d8ff358b9c" ma:termSetId="01228b46-8d17-4c55-918d-82f0acb067fa" ma:anchorId="00000000-0000-0000-0000-000000000000" ma:open="false" ma:isKeyword="false">
      <xsd:complexType>
        <xsd:sequence>
          <xsd:element ref="pc:Terms" minOccurs="0" maxOccurs="1"/>
        </xsd:sequence>
      </xsd:complexType>
    </xsd:element>
    <xsd:element name="fca_livelink_local_metadata" ma:index="32" nillable="true" ma:displayName="Local Livelink Metadata" ma:internalName="fca_livelink_local_metadata">
      <xsd:simpleType>
        <xsd:restriction base="dms:Note">
          <xsd:maxLength value="255"/>
        </xsd:restriction>
      </xsd:simpleType>
    </xsd:element>
    <xsd:element name="fca_mig_stage" ma:index="34" nillable="true" ma:displayName="Migration Stage" ma:default="0" ma:internalName="fca_mig_stage" ma:percentage="FALSE">
      <xsd:simpleType>
        <xsd:restriction base="dms:Number"/>
      </xsd:simpleType>
    </xsd:element>
  </xsd:schema>
  <xsd:schema xmlns:xsd="http://www.w3.org/2001/XMLSchema" xmlns:xs="http://www.w3.org/2001/XMLSchema" xmlns:dms="http://schemas.microsoft.com/office/2006/documentManagement/types" xmlns:pc="http://schemas.microsoft.com/office/infopath/2007/PartnerControls" targetNamespace="019ef5a8-7698-476c-9e59-aa6c7a86c8c3" elementFormDefault="qualified">
    <xsd:import namespace="http://schemas.microsoft.com/office/2006/documentManagement/types"/>
    <xsd:import namespace="http://schemas.microsoft.com/office/infopath/2007/PartnerControls"/>
    <xsd:element name="lcf76f155ced4ddcb4097134ff3c332f" ma:index="36" nillable="true" ma:taxonomy="true" ma:internalName="lcf76f155ced4ddcb4097134ff3c332f" ma:taxonomyFieldName="MediaServiceImageTags" ma:displayName="Image Tags" ma:readOnly="false" ma:fieldId="{5cf76f15-5ced-4ddc-b409-7134ff3c332f}" ma:taxonomyMulti="true" ma:sspId="141bad0b-5ec6-4ecd-811e-f9d8ff358b9c" ma:termSetId="09814cd3-568e-fe90-9814-8d621ff8fb84" ma:anchorId="fba54fb3-c3e1-fe81-a776-ca4b69148c4d" ma:open="true" ma:isKeyword="false">
      <xsd:complexType>
        <xsd:sequence>
          <xsd:element ref="pc:Terms" minOccurs="0" maxOccurs="1"/>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6CF26718-E0BC-4869-B799-D747725E584D}">
  <ds:schemaRefs>
    <ds:schemaRef ds:uri="http://schemas.microsoft.com/sharepoint/events"/>
  </ds:schemaRefs>
</ds:datastoreItem>
</file>

<file path=customXml/itemProps2.xml><?xml version="1.0" encoding="utf-8"?>
<ds:datastoreItem xmlns:ds="http://schemas.openxmlformats.org/officeDocument/2006/customXml" ds:itemID="{6833F4B9-2C9F-44F3-8F97-7EB9773F6E05}">
  <ds:schemaRefs>
    <ds:schemaRef ds:uri="Microsoft.SharePoint.Taxonomy.ContentTypeSync"/>
  </ds:schemaRefs>
</ds:datastoreItem>
</file>

<file path=customXml/itemProps3.xml><?xml version="1.0" encoding="utf-8"?>
<ds:datastoreItem xmlns:ds="http://schemas.openxmlformats.org/officeDocument/2006/customXml" ds:itemID="{EC1873DD-FA5B-47E3-867A-ED1DA9379C57}">
  <ds:schemaRefs>
    <ds:schemaRef ds:uri="http://schemas.microsoft.com/sharepoint/v3/contenttype/forms"/>
  </ds:schemaRefs>
</ds:datastoreItem>
</file>

<file path=customXml/itemProps4.xml><?xml version="1.0" encoding="utf-8"?>
<ds:datastoreItem xmlns:ds="http://schemas.openxmlformats.org/officeDocument/2006/customXml" ds:itemID="{E84C3184-58B0-4479-847B-3C1C7E7CCB29}">
  <ds:schemaRefs>
    <ds:schemaRef ds:uri="http://www.w3.org/XML/1998/namespace"/>
    <ds:schemaRef ds:uri="http://purl.org/dc/elements/1.1/"/>
    <ds:schemaRef ds:uri="http://schemas.microsoft.com/office/2006/metadata/properties"/>
    <ds:schemaRef ds:uri="http://purl.org/dc/terms/"/>
    <ds:schemaRef ds:uri="http://schemas.microsoft.com/office/infopath/2007/PartnerControls"/>
    <ds:schemaRef ds:uri="http://schemas.openxmlformats.org/package/2006/metadata/core-properties"/>
    <ds:schemaRef ds:uri="http://schemas.microsoft.com/office/2006/documentManagement/types"/>
    <ds:schemaRef ds:uri="964f0a7c-bcf0-4337-b577-3747e0a5c4bc"/>
    <ds:schemaRef ds:uri="019ef5a8-7698-476c-9e59-aa6c7a86c8c3"/>
    <ds:schemaRef ds:uri="http://schemas.microsoft.com/sharepoint/v3"/>
    <ds:schemaRef ds:uri="http://purl.org/dc/dcmitype/"/>
  </ds:schemaRefs>
</ds:datastoreItem>
</file>

<file path=customXml/itemProps5.xml><?xml version="1.0" encoding="utf-8"?>
<ds:datastoreItem xmlns:ds="http://schemas.openxmlformats.org/officeDocument/2006/customXml" ds:itemID="{0168E72A-E555-4419-872B-10EADF10C6DC}">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964f0a7c-bcf0-4337-b577-3747e0a5c4bc"/>
    <ds:schemaRef ds:uri="019ef5a8-7698-476c-9e59-aa6c7a86c8c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FCAJ5338_Staff_Template</Template>
  <Application>Microsoft Office PowerPoint</Application>
  <PresentationFormat>On-screen Show (16:9)</PresentationFormat>
  <Slides>11</Slides>
  <Notes>2</Notes>
  <HiddenSlides>0</HiddenSlides>
  <ScaleCrop>false</ScaleCrop>
  <HeadingPairs>
    <vt:vector size="4" baseType="variant">
      <vt:variant>
        <vt:lpstr>Theme</vt:lpstr>
      </vt:variant>
      <vt:variant>
        <vt:i4>1</vt:i4>
      </vt:variant>
      <vt:variant>
        <vt:lpstr>Slide Titles</vt:lpstr>
      </vt:variant>
      <vt:variant>
        <vt:i4>11</vt:i4>
      </vt:variant>
    </vt:vector>
  </HeadingPairs>
  <TitlesOfParts>
    <vt:vector size="12" baseType="lpstr">
      <vt:lpstr>FCA_Theme</vt:lpstr>
      <vt:lpstr>PowerPoint Presentation</vt:lpstr>
      <vt:lpstr>PowerPoint Presentation</vt:lpstr>
      <vt:lpstr>Background</vt:lpstr>
      <vt:lpstr>Who is most at risk?</vt:lpstr>
      <vt:lpstr>Supporting the campaign</vt:lpstr>
      <vt:lpstr>Resources</vt:lpstr>
      <vt:lpstr>How to guide</vt:lpstr>
      <vt:lpstr>FCA Social media schedule</vt:lpstr>
      <vt:lpstr>Social media copy</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PowerPoint-Widescreen-OFFICIAL.pptx</dc:title>
  <dc:creator>Claire Mackessy</dc:creator>
  <cp:revision>2</cp:revision>
  <dcterms:created xsi:type="dcterms:W3CDTF">2019-01-09T11:11:52Z</dcterms:created>
  <dcterms:modified xsi:type="dcterms:W3CDTF">2023-02-09T10:26:11Z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0x0101005A9549D9A06FAF49B2796176C16A6E110405003E89BFA11D7BB942985CF532931D020C</vt:lpwstr>
  </property>
  <property fmtid="{D5CDD505-2E9C-101B-9397-08002B2CF9AE}" pid="3" name="fca_mig_date">
    <vt:filetime>2021-05-26T12:15:23Z</vt:filetime>
  </property>
  <property fmtid="{D5CDD505-2E9C-101B-9397-08002B2CF9AE}" pid="4" name="fca_livelink_local_metadata">
    <vt:lpwstr>{"General":{"Business Owner":null},"Legal Advice":{"Legal Advice":null},"Security":{"Security Handling":null}}</vt:lpwstr>
  </property>
  <property fmtid="{D5CDD505-2E9C-101B-9397-08002B2CF9AE}" pid="5" name="fca_livelink_accessed_date">
    <vt:filetime>2021-01-28T14:06:20Z</vt:filetime>
  </property>
  <property fmtid="{D5CDD505-2E9C-101B-9397-08002B2CF9AE}" pid="6" name="fca_document_purpose">
    <vt:lpwstr>33;#External Engagement|9b00bd8a-6b07-402d-8d49-d99261372b0d</vt:lpwstr>
  </property>
  <property fmtid="{D5CDD505-2E9C-101B-9397-08002B2CF9AE}" pid="7" name="fca_mig_source">
    <vt:lpwstr>LiveLink</vt:lpwstr>
  </property>
  <property fmtid="{D5CDD505-2E9C-101B-9397-08002B2CF9AE}" pid="8" name="fca_mig_partial_path">
    <vt:lpwstr>Word_ExcelTemplates Publications_Letterheads_Documents_Graphs/PowerPoint Templates</vt:lpwstr>
  </property>
  <property fmtid="{D5CDD505-2E9C-101B-9397-08002B2CF9AE}" pid="9" name="fca_livelink_obj_id">
    <vt:lpwstr>58353673</vt:lpwstr>
  </property>
  <property fmtid="{D5CDD505-2E9C-101B-9397-08002B2CF9AE}" pid="10" name="fca_mig_full_path">
    <vt:lpwstr>Communications/Editorial and Digital/Design/Word_ExcelTemplates Publications_Letterheads_Documents_Graphs/PowerPoint Templates</vt:lpwstr>
  </property>
  <property fmtid="{D5CDD505-2E9C-101B-9397-08002B2CF9AE}" pid="11" name="fca_information_classification">
    <vt:lpwstr>4;#Approach|d07129ec-4894-4cda-af0c-a925cb68d6e3</vt:lpwstr>
  </property>
  <property fmtid="{D5CDD505-2E9C-101B-9397-08002B2CF9AE}" pid="12" name="i7382953a7c14d49b483126af46f0dd6">
    <vt:lpwstr/>
  </property>
  <property fmtid="{D5CDD505-2E9C-101B-9397-08002B2CF9AE}" pid="13" name="TaxCatchAll">
    <vt:lpwstr/>
  </property>
  <property fmtid="{D5CDD505-2E9C-101B-9397-08002B2CF9AE}" pid="14" name="j863df97efa040da9c8165feb4e31e75">
    <vt:lpwstr/>
  </property>
  <property fmtid="{D5CDD505-2E9C-101B-9397-08002B2CF9AE}" pid="15" name="xd_ProgID">
    <vt:lpwstr/>
  </property>
  <property fmtid="{D5CDD505-2E9C-101B-9397-08002B2CF9AE}" pid="16" name="ComplianceAssetId">
    <vt:lpwstr/>
  </property>
  <property fmtid="{D5CDD505-2E9C-101B-9397-08002B2CF9AE}" pid="17" name="TemplateUrl">
    <vt:lpwstr/>
  </property>
  <property fmtid="{D5CDD505-2E9C-101B-9397-08002B2CF9AE}" pid="18" name="fca_month">
    <vt:lpwstr/>
  </property>
  <property fmtid="{D5CDD505-2E9C-101B-9397-08002B2CF9AE}" pid="19" name="fca_year">
    <vt:lpwstr/>
  </property>
  <property fmtid="{D5CDD505-2E9C-101B-9397-08002B2CF9AE}" pid="20" name="_dlc_DocIdItemGuid">
    <vt:lpwstr>f68d708d-1700-4739-8a1d-988479888170</vt:lpwstr>
  </property>
  <property fmtid="{D5CDD505-2E9C-101B-9397-08002B2CF9AE}" pid="21" name="_ExtendedDescription">
    <vt:lpwstr/>
  </property>
  <property fmtid="{D5CDD505-2E9C-101B-9397-08002B2CF9AE}" pid="22" name="TriggerFlowInfo">
    <vt:lpwstr/>
  </property>
  <property fmtid="{D5CDD505-2E9C-101B-9397-08002B2CF9AE}" pid="23" name="xd_Signature">
    <vt:bool>false</vt:bool>
  </property>
  <property fmtid="{D5CDD505-2E9C-101B-9397-08002B2CF9AE}" pid="24" name="fca_financial_year">
    <vt:lpwstr>72;#2023-2024|d950ac49-3145-4590-8d7a-f2884f5863a8</vt:lpwstr>
  </property>
  <property fmtid="{D5CDD505-2E9C-101B-9397-08002B2CF9AE}" pid="25" name="fca_comms_activity_type">
    <vt:lpwstr>49;#Partnerships|62692d6e-6018-48d8-ae7a-6b239116d2ca</vt:lpwstr>
  </property>
  <property fmtid="{D5CDD505-2E9C-101B-9397-08002B2CF9AE}" pid="26" name="fca_comms_agency">
    <vt:lpwstr>35;#FCA|e4c58040-22de-4698-88ea-00bea13854b0</vt:lpwstr>
  </property>
  <property fmtid="{D5CDD505-2E9C-101B-9397-08002B2CF9AE}" pid="27" name="MSIP_Label_dec5709d-e239-496d-88c9-7dae94c5106e_Enabled">
    <vt:lpwstr>True</vt:lpwstr>
  </property>
  <property fmtid="{D5CDD505-2E9C-101B-9397-08002B2CF9AE}" pid="28" name="MSIP_Label_dec5709d-e239-496d-88c9-7dae94c5106e_SiteId">
    <vt:lpwstr>551f9db3-821c-4457-8551-b43423dce661</vt:lpwstr>
  </property>
  <property fmtid="{D5CDD505-2E9C-101B-9397-08002B2CF9AE}" pid="29" name="MSIP_Label_dec5709d-e239-496d-88c9-7dae94c5106e_SetDate">
    <vt:lpwstr>2023-01-30T17:23:36Z</vt:lpwstr>
  </property>
  <property fmtid="{D5CDD505-2E9C-101B-9397-08002B2CF9AE}" pid="30" name="MSIP_Label_dec5709d-e239-496d-88c9-7dae94c5106e_Name">
    <vt:lpwstr>FCA Official</vt:lpwstr>
  </property>
  <property fmtid="{D5CDD505-2E9C-101B-9397-08002B2CF9AE}" pid="31" name="MSIP_Label_dec5709d-e239-496d-88c9-7dae94c5106e_ActionId">
    <vt:lpwstr>f8ea60cd-f5f3-4d25-8ce5-c1457f27c846</vt:lpwstr>
  </property>
  <property fmtid="{D5CDD505-2E9C-101B-9397-08002B2CF9AE}" pid="32" name="MSIP_Label_dec5709d-e239-496d-88c9-7dae94c5106e_Removed">
    <vt:lpwstr>False</vt:lpwstr>
  </property>
  <property fmtid="{D5CDD505-2E9C-101B-9397-08002B2CF9AE}" pid="33" name="MSIP_Label_dec5709d-e239-496d-88c9-7dae94c5106e_Extended_MSFT_Method">
    <vt:lpwstr>Standard</vt:lpwstr>
  </property>
  <property fmtid="{D5CDD505-2E9C-101B-9397-08002B2CF9AE}" pid="34" name="Sensitivity">
    <vt:lpwstr>FCA Official</vt:lpwstr>
  </property>
  <property fmtid="{D5CDD505-2E9C-101B-9397-08002B2CF9AE}" pid="35" name="MediaServiceImageTags">
    <vt:lpwstr/>
  </property>
</Properties>
</file>