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6"/>
  </p:sldMasterIdLst>
  <p:notesMasterIdLst>
    <p:notesMasterId r:id="rId21"/>
  </p:notesMasterIdLst>
  <p:handoutMasterIdLst>
    <p:handoutMasterId r:id="rId22"/>
  </p:handoutMasterIdLst>
  <p:sldIdLst>
    <p:sldId id="286" r:id="rId7"/>
    <p:sldId id="287" r:id="rId8"/>
    <p:sldId id="294" r:id="rId9"/>
    <p:sldId id="298" r:id="rId10"/>
    <p:sldId id="297" r:id="rId11"/>
    <p:sldId id="262" r:id="rId12"/>
    <p:sldId id="296" r:id="rId13"/>
    <p:sldId id="301" r:id="rId14"/>
    <p:sldId id="302" r:id="rId15"/>
    <p:sldId id="303" r:id="rId16"/>
    <p:sldId id="300" r:id="rId17"/>
    <p:sldId id="299" r:id="rId18"/>
    <p:sldId id="279" r:id="rId19"/>
    <p:sldId id="277" r:id="rId2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75">
          <p15:clr>
            <a:srgbClr val="A4A3A4"/>
          </p15:clr>
        </p15:guide>
        <p15:guide id="2" pos="54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1" d="100"/>
          <a:sy n="141" d="100"/>
        </p:scale>
        <p:origin x="744" y="138"/>
      </p:cViewPr>
      <p:guideLst>
        <p:guide orient="horz" pos="875"/>
        <p:guide pos="544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DF7A74E-0CE9-984C-B739-A948EFA0BBC6}" type="datetimeFigureOut">
              <a:rPr lang="en-US" smtClean="0"/>
              <a:t>2/26/2024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D5F942F-929B-174F-B417-4BA67A59AE1A}" type="slidenum">
              <a:rPr lang="en-US" smtClean="0"/>
              <a:t>‹#›</a:t>
            </a:fld>
            <a:endParaRPr lang="en-US"/>
          </a:p>
        </p:txBody>
      </p:sp>
    </p:spTree>
    <p:extLst>
      <p:ext uri="{BB962C8B-B14F-4D97-AF65-F5344CB8AC3E}">
        <p14:creationId xmlns:p14="http://schemas.microsoft.com/office/powerpoint/2010/main" val="363189407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D69BFB-46E1-384C-B128-9A1C5832A767}" type="datetimeFigureOut">
              <a:rPr lang="en-US" smtClean="0"/>
              <a:t>2/26/2024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4F95A7-A110-1F42-9020-C3AAF98541AE}" type="slidenum">
              <a:rPr lang="en-US" smtClean="0"/>
              <a:t>‹#›</a:t>
            </a:fld>
            <a:endParaRPr lang="en-US"/>
          </a:p>
        </p:txBody>
      </p:sp>
    </p:spTree>
    <p:extLst>
      <p:ext uri="{BB962C8B-B14F-4D97-AF65-F5344CB8AC3E}">
        <p14:creationId xmlns:p14="http://schemas.microsoft.com/office/powerpoint/2010/main" val="276001694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B88C937-3E0D-444A-98AC-0DE4A36C2FB6}" type="slidenum">
              <a:rPr lang="en-GB" smtClean="0"/>
              <a:t>3</a:t>
            </a:fld>
            <a:endParaRPr lang="en-GB"/>
          </a:p>
        </p:txBody>
      </p:sp>
    </p:spTree>
    <p:extLst>
      <p:ext uri="{BB962C8B-B14F-4D97-AF65-F5344CB8AC3E}">
        <p14:creationId xmlns:p14="http://schemas.microsoft.com/office/powerpoint/2010/main" val="2880239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B88C937-3E0D-444A-98AC-0DE4A36C2FB6}" type="slidenum">
              <a:rPr lang="en-GB" smtClean="0"/>
              <a:t>4</a:t>
            </a:fld>
            <a:endParaRPr lang="en-GB"/>
          </a:p>
        </p:txBody>
      </p:sp>
    </p:spTree>
    <p:extLst>
      <p:ext uri="{BB962C8B-B14F-4D97-AF65-F5344CB8AC3E}">
        <p14:creationId xmlns:p14="http://schemas.microsoft.com/office/powerpoint/2010/main" val="7629976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_01">
    <p:spTree>
      <p:nvGrpSpPr>
        <p:cNvPr id="1" name=""/>
        <p:cNvGrpSpPr/>
        <p:nvPr/>
      </p:nvGrpSpPr>
      <p:grpSpPr>
        <a:xfrm>
          <a:off x="0" y="0"/>
          <a:ext cx="0" cy="0"/>
          <a:chOff x="0" y="0"/>
          <a:chExt cx="0" cy="0"/>
        </a:xfrm>
      </p:grpSpPr>
      <p:pic>
        <p:nvPicPr>
          <p:cNvPr id="2" name="Picture 1"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Text Placeholder 13"/>
          <p:cNvSpPr>
            <a:spLocks noGrp="1"/>
          </p:cNvSpPr>
          <p:nvPr>
            <p:ph type="body" sz="quarter" idx="12" hasCustomPrompt="1"/>
          </p:nvPr>
        </p:nvSpPr>
        <p:spPr>
          <a:xfrm>
            <a:off x="406398" y="2444750"/>
            <a:ext cx="7510463" cy="1024890"/>
          </a:xfrm>
        </p:spPr>
        <p:txBody>
          <a:bodyPr>
            <a:normAutofit/>
          </a:bodyPr>
          <a:lstStyle>
            <a:lvl1pPr marL="0" indent="0">
              <a:lnSpc>
                <a:spcPts val="3200"/>
              </a:lnSpc>
              <a:buFontTx/>
              <a:buNone/>
              <a:defRPr sz="3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subtitle</a:t>
            </a:r>
          </a:p>
          <a:p>
            <a:pPr lvl="0"/>
            <a:r>
              <a:rPr lang="en-US"/>
              <a:t>(maximum two lines)</a:t>
            </a:r>
          </a:p>
        </p:txBody>
      </p:sp>
      <p:sp>
        <p:nvSpPr>
          <p:cNvPr id="8" name="Text Placeholder 17"/>
          <p:cNvSpPr>
            <a:spLocks noGrp="1"/>
          </p:cNvSpPr>
          <p:nvPr>
            <p:ph type="body" sz="quarter" idx="14" hasCustomPrompt="1"/>
          </p:nvPr>
        </p:nvSpPr>
        <p:spPr>
          <a:xfrm>
            <a:off x="406400" y="1549400"/>
            <a:ext cx="7510463" cy="736600"/>
          </a:xfrm>
        </p:spPr>
        <p:txBody>
          <a:bodyPr anchor="b">
            <a:noAutofit/>
          </a:bodyPr>
          <a:lstStyle>
            <a:lvl1pPr marL="0" indent="0">
              <a:buFontTx/>
              <a:buNone/>
              <a:defRPr sz="4000" b="1"/>
            </a:lvl1pPr>
          </a:lstStyle>
          <a:p>
            <a:pPr lvl="0"/>
            <a:r>
              <a:rPr lang="en-GB"/>
              <a:t>Click to edit title</a:t>
            </a:r>
            <a:endParaRPr lang="en-US"/>
          </a:p>
        </p:txBody>
      </p:sp>
      <p:sp>
        <p:nvSpPr>
          <p:cNvPr id="9" name="Text Placeholder 15"/>
          <p:cNvSpPr>
            <a:spLocks noGrp="1"/>
          </p:cNvSpPr>
          <p:nvPr>
            <p:ph type="body" sz="quarter" idx="16" hasCustomPrompt="1"/>
          </p:nvPr>
        </p:nvSpPr>
        <p:spPr>
          <a:xfrm>
            <a:off x="406398" y="4379278"/>
            <a:ext cx="7510461" cy="299402"/>
          </a:xfrm>
        </p:spPr>
        <p:txBody>
          <a:bodyPr anchor="t">
            <a:normAutofit/>
          </a:bodyPr>
          <a:lstStyle>
            <a:lvl1pPr marL="0" indent="0">
              <a:buFontTx/>
              <a:buNone/>
              <a:defRPr sz="1400" baseline="0">
                <a:solidFill>
                  <a:srgbClr val="757575"/>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details (max one line) </a:t>
            </a:r>
            <a:endParaRPr lang="en-US"/>
          </a:p>
        </p:txBody>
      </p:sp>
      <p:sp>
        <p:nvSpPr>
          <p:cNvPr id="10" name="Text Placeholder 15"/>
          <p:cNvSpPr>
            <a:spLocks noGrp="1"/>
          </p:cNvSpPr>
          <p:nvPr>
            <p:ph type="body" sz="quarter" idx="15" hasCustomPrompt="1"/>
          </p:nvPr>
        </p:nvSpPr>
        <p:spPr>
          <a:xfrm>
            <a:off x="406400" y="3891598"/>
            <a:ext cx="7510461" cy="436562"/>
          </a:xfrm>
        </p:spPr>
        <p:txBody>
          <a:bodyPr anchor="t">
            <a:normAutofit/>
          </a:bodyPr>
          <a:lstStyle>
            <a:lvl1pPr marL="0" indent="0">
              <a:buFontTx/>
              <a:buNone/>
              <a:defRPr sz="2000" b="1" baseline="0">
                <a:solidFill>
                  <a:srgbClr val="757575"/>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presenter (max one line) </a:t>
            </a:r>
            <a:endParaRPr lang="en-US"/>
          </a:p>
        </p:txBody>
      </p:sp>
    </p:spTree>
    <p:extLst>
      <p:ext uri="{BB962C8B-B14F-4D97-AF65-F5344CB8AC3E}">
        <p14:creationId xmlns:p14="http://schemas.microsoft.com/office/powerpoint/2010/main" val="4352835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Chart (Vertical) + Content + Details">
    <p:spTree>
      <p:nvGrpSpPr>
        <p:cNvPr id="1" name=""/>
        <p:cNvGrpSpPr/>
        <p:nvPr/>
      </p:nvGrpSpPr>
      <p:grpSpPr>
        <a:xfrm>
          <a:off x="0" y="0"/>
          <a:ext cx="0" cy="0"/>
          <a:chOff x="0" y="0"/>
          <a:chExt cx="0" cy="0"/>
        </a:xfrm>
      </p:grpSpPr>
      <p:pic>
        <p:nvPicPr>
          <p:cNvPr id="8" name="Picture 7"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7958138" cy="668910"/>
          </a:xfrm>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13" name="Text Placeholder 11"/>
          <p:cNvSpPr>
            <a:spLocks noGrp="1"/>
          </p:cNvSpPr>
          <p:nvPr>
            <p:ph type="body" sz="quarter" idx="13" hasCustomPrompt="1"/>
          </p:nvPr>
        </p:nvSpPr>
        <p:spPr>
          <a:xfrm>
            <a:off x="457200" y="3828815"/>
            <a:ext cx="2746022" cy="765410"/>
          </a:xfrm>
        </p:spPr>
        <p:txBody>
          <a:bodyPr anchor="b">
            <a:normAutofit/>
          </a:bodyPr>
          <a:lstStyle>
            <a:lvl1pPr marL="0" indent="0">
              <a:lnSpc>
                <a:spcPts val="1800"/>
              </a:lnSpc>
              <a:spcBef>
                <a:spcPts val="0"/>
              </a:spcBef>
              <a:buFontTx/>
              <a:buNone/>
              <a:defRPr sz="1500">
                <a:solidFill>
                  <a:srgbClr val="757575"/>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a:t>
            </a:r>
            <a:br>
              <a:rPr lang="en-GB"/>
            </a:br>
            <a:r>
              <a:rPr lang="en-GB"/>
              <a:t>text detail styles</a:t>
            </a:r>
          </a:p>
        </p:txBody>
      </p:sp>
      <p:sp>
        <p:nvSpPr>
          <p:cNvPr id="12" name="Chart Placeholder 9"/>
          <p:cNvSpPr>
            <a:spLocks noGrp="1"/>
          </p:cNvSpPr>
          <p:nvPr>
            <p:ph type="chart" sz="quarter" idx="15" hasCustomPrompt="1"/>
          </p:nvPr>
        </p:nvSpPr>
        <p:spPr>
          <a:xfrm>
            <a:off x="3340100" y="1011238"/>
            <a:ext cx="5075238" cy="3582987"/>
          </a:xfrm>
        </p:spPr>
        <p:txBody>
          <a:bodyPr/>
          <a:lstStyle>
            <a:lvl1pPr marL="0" indent="0">
              <a:buFontTx/>
              <a:buNone/>
              <a:defRPr/>
            </a:lvl1pPr>
          </a:lstStyle>
          <a:p>
            <a:r>
              <a:rPr lang="en-US"/>
              <a:t>Click to insert chart</a:t>
            </a:r>
          </a:p>
        </p:txBody>
      </p:sp>
      <p:sp>
        <p:nvSpPr>
          <p:cNvPr id="15" name="Text Placeholder 13"/>
          <p:cNvSpPr>
            <a:spLocks noGrp="1"/>
          </p:cNvSpPr>
          <p:nvPr>
            <p:ph type="body" sz="quarter" idx="16"/>
          </p:nvPr>
        </p:nvSpPr>
        <p:spPr>
          <a:xfrm>
            <a:off x="457200" y="1011237"/>
            <a:ext cx="2746375" cy="2680361"/>
          </a:xfrm>
        </p:spPr>
        <p:txBody>
          <a:bodyPr/>
          <a:lstStyle>
            <a:lvl1pPr marL="0" indent="0">
              <a:buFontTx/>
              <a:buNone/>
              <a:defRPr baseline="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Tree>
    <p:extLst>
      <p:ext uri="{BB962C8B-B14F-4D97-AF65-F5344CB8AC3E}">
        <p14:creationId xmlns:p14="http://schemas.microsoft.com/office/powerpoint/2010/main" val="1079690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Chart (Horizontal) + Content">
    <p:spTree>
      <p:nvGrpSpPr>
        <p:cNvPr id="1" name=""/>
        <p:cNvGrpSpPr/>
        <p:nvPr/>
      </p:nvGrpSpPr>
      <p:grpSpPr>
        <a:xfrm>
          <a:off x="0" y="0"/>
          <a:ext cx="0" cy="0"/>
          <a:chOff x="0" y="0"/>
          <a:chExt cx="0" cy="0"/>
        </a:xfrm>
      </p:grpSpPr>
      <p:pic>
        <p:nvPicPr>
          <p:cNvPr id="7" name="Picture 6"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7958138" cy="668910"/>
          </a:xfrm>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12" name="Chart Placeholder 9"/>
          <p:cNvSpPr>
            <a:spLocks noGrp="1"/>
          </p:cNvSpPr>
          <p:nvPr>
            <p:ph type="chart" sz="quarter" idx="15" hasCustomPrompt="1"/>
          </p:nvPr>
        </p:nvSpPr>
        <p:spPr>
          <a:xfrm>
            <a:off x="457200" y="1011238"/>
            <a:ext cx="7958138" cy="2732791"/>
          </a:xfrm>
        </p:spPr>
        <p:txBody>
          <a:bodyPr/>
          <a:lstStyle>
            <a:lvl1pPr marL="0" indent="0">
              <a:buFontTx/>
              <a:buNone/>
              <a:defRPr/>
            </a:lvl1pPr>
          </a:lstStyle>
          <a:p>
            <a:r>
              <a:rPr lang="en-US"/>
              <a:t>Click to insert chart</a:t>
            </a:r>
          </a:p>
        </p:txBody>
      </p:sp>
      <p:sp>
        <p:nvSpPr>
          <p:cNvPr id="8" name="Text Placeholder 13"/>
          <p:cNvSpPr>
            <a:spLocks noGrp="1"/>
          </p:cNvSpPr>
          <p:nvPr>
            <p:ph type="body" sz="quarter" idx="16" hasCustomPrompt="1"/>
          </p:nvPr>
        </p:nvSpPr>
        <p:spPr>
          <a:xfrm>
            <a:off x="457200" y="3880556"/>
            <a:ext cx="7958138" cy="713670"/>
          </a:xfrm>
        </p:spPr>
        <p:txBody>
          <a:bodyPr anchor="b">
            <a:normAutofit/>
          </a:bodyPr>
          <a:lstStyle>
            <a:lvl1pPr marL="0" indent="0">
              <a:lnSpc>
                <a:spcPts val="2200"/>
              </a:lnSpc>
              <a:spcBef>
                <a:spcPts val="0"/>
              </a:spcBef>
              <a:buFontTx/>
              <a:buNone/>
              <a:defRPr sz="1800" baseline="0">
                <a:solidFill>
                  <a:srgbClr val="701B45"/>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 </a:t>
            </a:r>
            <a:br>
              <a:rPr lang="en-GB"/>
            </a:br>
            <a:r>
              <a:rPr lang="en-GB"/>
              <a:t>(maximum 2 lines)</a:t>
            </a:r>
            <a:endParaRPr lang="en-US"/>
          </a:p>
        </p:txBody>
      </p:sp>
    </p:spTree>
    <p:extLst>
      <p:ext uri="{BB962C8B-B14F-4D97-AF65-F5344CB8AC3E}">
        <p14:creationId xmlns:p14="http://schemas.microsoft.com/office/powerpoint/2010/main" val="3089017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Chart (Horizontal) + Details">
    <p:spTree>
      <p:nvGrpSpPr>
        <p:cNvPr id="1" name=""/>
        <p:cNvGrpSpPr/>
        <p:nvPr/>
      </p:nvGrpSpPr>
      <p:grpSpPr>
        <a:xfrm>
          <a:off x="0" y="0"/>
          <a:ext cx="0" cy="0"/>
          <a:chOff x="0" y="0"/>
          <a:chExt cx="0" cy="0"/>
        </a:xfrm>
      </p:grpSpPr>
      <p:pic>
        <p:nvPicPr>
          <p:cNvPr id="7" name="Picture 6"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7958138" cy="668910"/>
          </a:xfrm>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12" name="Chart Placeholder 9"/>
          <p:cNvSpPr>
            <a:spLocks noGrp="1"/>
          </p:cNvSpPr>
          <p:nvPr>
            <p:ph type="chart" sz="quarter" idx="15" hasCustomPrompt="1"/>
          </p:nvPr>
        </p:nvSpPr>
        <p:spPr>
          <a:xfrm>
            <a:off x="457200" y="1011239"/>
            <a:ext cx="7958138" cy="2680360"/>
          </a:xfrm>
        </p:spPr>
        <p:txBody>
          <a:bodyPr/>
          <a:lstStyle>
            <a:lvl1pPr marL="0" indent="0">
              <a:buFontTx/>
              <a:buNone/>
              <a:defRPr/>
            </a:lvl1pPr>
          </a:lstStyle>
          <a:p>
            <a:r>
              <a:rPr lang="en-US"/>
              <a:t>Click to insert chart</a:t>
            </a:r>
          </a:p>
        </p:txBody>
      </p:sp>
      <p:sp>
        <p:nvSpPr>
          <p:cNvPr id="8" name="Text Placeholder 13"/>
          <p:cNvSpPr>
            <a:spLocks noGrp="1"/>
          </p:cNvSpPr>
          <p:nvPr>
            <p:ph type="body" sz="quarter" idx="16" hasCustomPrompt="1"/>
          </p:nvPr>
        </p:nvSpPr>
        <p:spPr>
          <a:xfrm>
            <a:off x="457200" y="3828814"/>
            <a:ext cx="7958138" cy="765411"/>
          </a:xfrm>
        </p:spPr>
        <p:txBody>
          <a:bodyPr anchor="b">
            <a:normAutofit/>
          </a:bodyPr>
          <a:lstStyle>
            <a:lvl1pPr marL="0" indent="0">
              <a:lnSpc>
                <a:spcPts val="1800"/>
              </a:lnSpc>
              <a:spcBef>
                <a:spcPts val="0"/>
              </a:spcBef>
              <a:buFontTx/>
              <a:buNone/>
              <a:defRPr sz="1500" baseline="0">
                <a:solidFill>
                  <a:srgbClr val="757575"/>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detail styles</a:t>
            </a:r>
            <a:endParaRPr lang="en-US"/>
          </a:p>
        </p:txBody>
      </p:sp>
    </p:spTree>
    <p:extLst>
      <p:ext uri="{BB962C8B-B14F-4D97-AF65-F5344CB8AC3E}">
        <p14:creationId xmlns:p14="http://schemas.microsoft.com/office/powerpoint/2010/main" val="18234982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Table + Content + Details">
    <p:spTree>
      <p:nvGrpSpPr>
        <p:cNvPr id="1" name=""/>
        <p:cNvGrpSpPr/>
        <p:nvPr/>
      </p:nvGrpSpPr>
      <p:grpSpPr>
        <a:xfrm>
          <a:off x="0" y="0"/>
          <a:ext cx="0" cy="0"/>
          <a:chOff x="0" y="0"/>
          <a:chExt cx="0" cy="0"/>
        </a:xfrm>
      </p:grpSpPr>
      <p:pic>
        <p:nvPicPr>
          <p:cNvPr id="8" name="Picture 7"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7958138" cy="668910"/>
          </a:xfrm>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13" name="Text Placeholder 11"/>
          <p:cNvSpPr>
            <a:spLocks noGrp="1"/>
          </p:cNvSpPr>
          <p:nvPr>
            <p:ph type="body" sz="quarter" idx="13" hasCustomPrompt="1"/>
          </p:nvPr>
        </p:nvSpPr>
        <p:spPr>
          <a:xfrm>
            <a:off x="457200" y="3828815"/>
            <a:ext cx="2746022" cy="765410"/>
          </a:xfrm>
        </p:spPr>
        <p:txBody>
          <a:bodyPr anchor="b">
            <a:normAutofit/>
          </a:bodyPr>
          <a:lstStyle>
            <a:lvl1pPr marL="0" indent="0">
              <a:lnSpc>
                <a:spcPts val="1800"/>
              </a:lnSpc>
              <a:spcBef>
                <a:spcPts val="0"/>
              </a:spcBef>
              <a:buFontTx/>
              <a:buNone/>
              <a:defRPr sz="1500">
                <a:solidFill>
                  <a:srgbClr val="757575"/>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a:t>
            </a:r>
            <a:br>
              <a:rPr lang="en-GB"/>
            </a:br>
            <a:r>
              <a:rPr lang="en-GB"/>
              <a:t>text detail styles</a:t>
            </a:r>
            <a:endParaRPr lang="en-US"/>
          </a:p>
        </p:txBody>
      </p:sp>
      <p:sp>
        <p:nvSpPr>
          <p:cNvPr id="15" name="Text Placeholder 13"/>
          <p:cNvSpPr>
            <a:spLocks noGrp="1"/>
          </p:cNvSpPr>
          <p:nvPr>
            <p:ph type="body" sz="quarter" idx="16"/>
          </p:nvPr>
        </p:nvSpPr>
        <p:spPr>
          <a:xfrm>
            <a:off x="457200" y="1011237"/>
            <a:ext cx="2746375" cy="2680361"/>
          </a:xfrm>
        </p:spPr>
        <p:txBody>
          <a:bodyPr/>
          <a:lstStyle>
            <a:lvl1pPr marL="0" indent="0">
              <a:buFontTx/>
              <a:buNone/>
              <a:defRPr baseline="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10" name="Table Placeholder 5"/>
          <p:cNvSpPr>
            <a:spLocks noGrp="1"/>
          </p:cNvSpPr>
          <p:nvPr>
            <p:ph type="tbl" sz="quarter" idx="17" hasCustomPrompt="1"/>
          </p:nvPr>
        </p:nvSpPr>
        <p:spPr>
          <a:xfrm>
            <a:off x="3340100" y="1011238"/>
            <a:ext cx="5075238" cy="3582987"/>
          </a:xfrm>
        </p:spPr>
        <p:txBody>
          <a:bodyPr/>
          <a:lstStyle>
            <a:lvl1pPr marL="0" indent="0">
              <a:buFontTx/>
              <a:buNone/>
              <a:defRPr/>
            </a:lvl1pPr>
          </a:lstStyle>
          <a:p>
            <a:r>
              <a:rPr lang="en-US"/>
              <a:t>Click to insert table</a:t>
            </a:r>
          </a:p>
        </p:txBody>
      </p:sp>
    </p:spTree>
    <p:extLst>
      <p:ext uri="{BB962C8B-B14F-4D97-AF65-F5344CB8AC3E}">
        <p14:creationId xmlns:p14="http://schemas.microsoft.com/office/powerpoint/2010/main" val="9978383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Table + Content">
    <p:spTree>
      <p:nvGrpSpPr>
        <p:cNvPr id="1" name=""/>
        <p:cNvGrpSpPr/>
        <p:nvPr/>
      </p:nvGrpSpPr>
      <p:grpSpPr>
        <a:xfrm>
          <a:off x="0" y="0"/>
          <a:ext cx="0" cy="0"/>
          <a:chOff x="0" y="0"/>
          <a:chExt cx="0" cy="0"/>
        </a:xfrm>
      </p:grpSpPr>
      <p:pic>
        <p:nvPicPr>
          <p:cNvPr id="7" name="Picture 6"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7958138" cy="668910"/>
          </a:xfrm>
        </p:spPr>
        <p:txBody>
          <a:bodyPr/>
          <a:lstStyle>
            <a:lvl1pPr>
              <a:defRPr>
                <a:solidFill>
                  <a:schemeClr val="tx1"/>
                </a:solidFill>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8" name="Text Placeholder 13"/>
          <p:cNvSpPr>
            <a:spLocks noGrp="1"/>
          </p:cNvSpPr>
          <p:nvPr>
            <p:ph type="body" sz="quarter" idx="16" hasCustomPrompt="1"/>
          </p:nvPr>
        </p:nvSpPr>
        <p:spPr>
          <a:xfrm>
            <a:off x="457200" y="3880556"/>
            <a:ext cx="7958138" cy="713670"/>
          </a:xfrm>
        </p:spPr>
        <p:txBody>
          <a:bodyPr anchor="b">
            <a:normAutofit/>
          </a:bodyPr>
          <a:lstStyle>
            <a:lvl1pPr marL="0" indent="0">
              <a:lnSpc>
                <a:spcPts val="2200"/>
              </a:lnSpc>
              <a:spcBef>
                <a:spcPts val="0"/>
              </a:spcBef>
              <a:buFontTx/>
              <a:buNone/>
              <a:defRPr sz="1800" baseline="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br>
              <a:rPr lang="en-GB"/>
            </a:br>
            <a:r>
              <a:rPr lang="en-GB"/>
              <a:t>(in two lines)</a:t>
            </a:r>
            <a:endParaRPr lang="en-US"/>
          </a:p>
        </p:txBody>
      </p:sp>
      <p:sp>
        <p:nvSpPr>
          <p:cNvPr id="9" name="Table Placeholder 5"/>
          <p:cNvSpPr>
            <a:spLocks noGrp="1"/>
          </p:cNvSpPr>
          <p:nvPr>
            <p:ph type="tbl" sz="quarter" idx="17" hasCustomPrompt="1"/>
          </p:nvPr>
        </p:nvSpPr>
        <p:spPr>
          <a:xfrm>
            <a:off x="457200" y="1011238"/>
            <a:ext cx="7958138" cy="2732792"/>
          </a:xfrm>
        </p:spPr>
        <p:txBody>
          <a:bodyPr/>
          <a:lstStyle>
            <a:lvl1pPr marL="0" indent="0">
              <a:buFontTx/>
              <a:buNone/>
              <a:defRPr/>
            </a:lvl1pPr>
          </a:lstStyle>
          <a:p>
            <a:r>
              <a:rPr lang="en-US"/>
              <a:t>Click to insert table</a:t>
            </a:r>
          </a:p>
        </p:txBody>
      </p:sp>
    </p:spTree>
    <p:extLst>
      <p:ext uri="{BB962C8B-B14F-4D97-AF65-F5344CB8AC3E}">
        <p14:creationId xmlns:p14="http://schemas.microsoft.com/office/powerpoint/2010/main" val="31776684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 Table + Details">
    <p:spTree>
      <p:nvGrpSpPr>
        <p:cNvPr id="1" name=""/>
        <p:cNvGrpSpPr/>
        <p:nvPr/>
      </p:nvGrpSpPr>
      <p:grpSpPr>
        <a:xfrm>
          <a:off x="0" y="0"/>
          <a:ext cx="0" cy="0"/>
          <a:chOff x="0" y="0"/>
          <a:chExt cx="0" cy="0"/>
        </a:xfrm>
      </p:grpSpPr>
      <p:pic>
        <p:nvPicPr>
          <p:cNvPr id="7" name="Picture 6"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7958138" cy="668910"/>
          </a:xfrm>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8" name="Text Placeholder 13"/>
          <p:cNvSpPr>
            <a:spLocks noGrp="1"/>
          </p:cNvSpPr>
          <p:nvPr>
            <p:ph type="body" sz="quarter" idx="16" hasCustomPrompt="1"/>
          </p:nvPr>
        </p:nvSpPr>
        <p:spPr>
          <a:xfrm>
            <a:off x="457200" y="3828814"/>
            <a:ext cx="7958138" cy="765411"/>
          </a:xfrm>
        </p:spPr>
        <p:txBody>
          <a:bodyPr anchor="b">
            <a:normAutofit/>
          </a:bodyPr>
          <a:lstStyle>
            <a:lvl1pPr marL="0" indent="0">
              <a:lnSpc>
                <a:spcPts val="1800"/>
              </a:lnSpc>
              <a:spcBef>
                <a:spcPts val="0"/>
              </a:spcBef>
              <a:buFontTx/>
              <a:buNone/>
              <a:defRPr sz="1600" baseline="0">
                <a:solidFill>
                  <a:srgbClr val="757575"/>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detail styles</a:t>
            </a:r>
            <a:endParaRPr lang="en-US"/>
          </a:p>
        </p:txBody>
      </p:sp>
      <p:sp>
        <p:nvSpPr>
          <p:cNvPr id="9" name="Table Placeholder 5"/>
          <p:cNvSpPr>
            <a:spLocks noGrp="1"/>
          </p:cNvSpPr>
          <p:nvPr>
            <p:ph type="tbl" sz="quarter" idx="17" hasCustomPrompt="1"/>
          </p:nvPr>
        </p:nvSpPr>
        <p:spPr>
          <a:xfrm>
            <a:off x="457200" y="1011237"/>
            <a:ext cx="7958138" cy="2680361"/>
          </a:xfrm>
        </p:spPr>
        <p:txBody>
          <a:bodyPr/>
          <a:lstStyle>
            <a:lvl1pPr marL="0" indent="0">
              <a:buFontTx/>
              <a:buNone/>
              <a:defRPr/>
            </a:lvl1pPr>
          </a:lstStyle>
          <a:p>
            <a:r>
              <a:rPr lang="en-US"/>
              <a:t>Click to insert table</a:t>
            </a:r>
          </a:p>
        </p:txBody>
      </p:sp>
    </p:spTree>
    <p:extLst>
      <p:ext uri="{BB962C8B-B14F-4D97-AF65-F5344CB8AC3E}">
        <p14:creationId xmlns:p14="http://schemas.microsoft.com/office/powerpoint/2010/main" val="24714933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2" name="Picture 1" descr="Graphics_White.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Slide Number Placeholder 2"/>
          <p:cNvSpPr>
            <a:spLocks noGrp="1"/>
          </p:cNvSpPr>
          <p:nvPr>
            <p:ph type="sldNum" sz="quarter" idx="10"/>
          </p:nvPr>
        </p:nvSpPr>
        <p:spPr/>
        <p:txBody>
          <a:bodyPr/>
          <a:lstStyle>
            <a:lvl1pPr>
              <a:defRPr>
                <a:solidFill>
                  <a:srgbClr val="EBEBEB"/>
                </a:solidFill>
              </a:defRPr>
            </a:lvl1pPr>
          </a:lstStyle>
          <a:p>
            <a:fld id="{2066355A-084C-D24E-9AD2-7E4FC41EA627}" type="slidenum">
              <a:rPr lang="en-US" smtClean="0"/>
              <a:pPr/>
              <a:t>‹#›</a:t>
            </a:fld>
            <a:endParaRPr lang="en-US"/>
          </a:p>
        </p:txBody>
      </p:sp>
      <p:sp>
        <p:nvSpPr>
          <p:cNvPr id="6" name="Text Placeholder 5"/>
          <p:cNvSpPr>
            <a:spLocks noGrp="1"/>
          </p:cNvSpPr>
          <p:nvPr>
            <p:ph type="body" sz="quarter" idx="11" hasCustomPrompt="1"/>
          </p:nvPr>
        </p:nvSpPr>
        <p:spPr>
          <a:xfrm>
            <a:off x="835508" y="1284372"/>
            <a:ext cx="4264327" cy="2373133"/>
          </a:xfrm>
        </p:spPr>
        <p:txBody>
          <a:bodyPr anchor="t"/>
          <a:lstStyle>
            <a:lvl1pPr marL="0" marR="0" indent="0" algn="l" defTabSz="457200" rtl="0" eaLnBrk="1" fontAlgn="auto" latinLnBrk="0" hangingPunct="1">
              <a:lnSpc>
                <a:spcPct val="100000"/>
              </a:lnSpc>
              <a:spcBef>
                <a:spcPct val="20000"/>
              </a:spcBef>
              <a:spcAft>
                <a:spcPts val="0"/>
              </a:spcAft>
              <a:buClr>
                <a:schemeClr val="accent2"/>
              </a:buClr>
              <a:buSzTx/>
              <a:buFontTx/>
              <a:buNone/>
              <a:tabLst/>
              <a:defRPr i="0" baseline="0">
                <a:solidFill>
                  <a:schemeClr val="tx1"/>
                </a:solidFill>
              </a:defRPr>
            </a:lvl1pPr>
            <a:lvl2pPr marL="457200" indent="0">
              <a:buFontTx/>
              <a:buNone/>
              <a:defRPr i="0">
                <a:solidFill>
                  <a:schemeClr val="bg1"/>
                </a:solidFill>
              </a:defRPr>
            </a:lvl2pPr>
            <a:lvl3pPr marL="914400" indent="0">
              <a:buFontTx/>
              <a:buNone/>
              <a:defRPr i="0">
                <a:solidFill>
                  <a:schemeClr val="bg1"/>
                </a:solidFill>
              </a:defRPr>
            </a:lvl3pPr>
            <a:lvl4pPr marL="1371600" indent="0">
              <a:buFontTx/>
              <a:buNone/>
              <a:defRPr i="0">
                <a:solidFill>
                  <a:schemeClr val="bg1"/>
                </a:solidFill>
              </a:defRPr>
            </a:lvl4pPr>
            <a:lvl5pPr marL="1828800" indent="0">
              <a:buFontTx/>
              <a:buNone/>
              <a:defRPr i="0">
                <a:solidFill>
                  <a:schemeClr val="bg1"/>
                </a:solidFill>
              </a:defRPr>
            </a:lvl5pPr>
          </a:lstStyle>
          <a:p>
            <a:pPr marL="0" marR="0" lvl="0" indent="0" algn="l" defTabSz="457200" rtl="0" eaLnBrk="1" fontAlgn="auto" latinLnBrk="0" hangingPunct="1">
              <a:lnSpc>
                <a:spcPct val="100000"/>
              </a:lnSpc>
              <a:spcBef>
                <a:spcPct val="20000"/>
              </a:spcBef>
              <a:spcAft>
                <a:spcPts val="0"/>
              </a:spcAft>
              <a:buClr>
                <a:schemeClr val="accent2"/>
              </a:buClr>
              <a:buSzTx/>
              <a:buFontTx/>
              <a:buNone/>
              <a:tabLst/>
              <a:defRPr/>
            </a:pPr>
            <a:r>
              <a:rPr lang="en-GB"/>
              <a:t>Click to edit Master quote style, medium in length, about 6 to 7 lines. Click to edit Master quote style, medium in length, about 6 to 7 lines. Click to edit Master quote style, medium in length, about 6 to 7 lines.”</a:t>
            </a:r>
            <a:endParaRPr lang="en-US"/>
          </a:p>
        </p:txBody>
      </p:sp>
      <p:sp>
        <p:nvSpPr>
          <p:cNvPr id="9" name="TextBox 8"/>
          <p:cNvSpPr txBox="1"/>
          <p:nvPr userDrawn="1"/>
        </p:nvSpPr>
        <p:spPr>
          <a:xfrm>
            <a:off x="623645" y="1258094"/>
            <a:ext cx="361247" cy="553998"/>
          </a:xfrm>
          <a:prstGeom prst="rect">
            <a:avLst/>
          </a:prstGeom>
          <a:noFill/>
        </p:spPr>
        <p:txBody>
          <a:bodyPr wrap="none" rtlCol="0">
            <a:spAutoFit/>
          </a:bodyPr>
          <a:lstStyle/>
          <a:p>
            <a:r>
              <a:rPr lang="en-GB" sz="3000">
                <a:latin typeface="Verdana"/>
                <a:cs typeface="Verdana"/>
              </a:rPr>
              <a:t>“</a:t>
            </a:r>
            <a:endParaRPr lang="en-US" sz="3000">
              <a:solidFill>
                <a:srgbClr val="701B45"/>
              </a:solidFill>
              <a:latin typeface="Verdana"/>
              <a:cs typeface="Verdana"/>
            </a:endParaRPr>
          </a:p>
        </p:txBody>
      </p:sp>
      <p:sp>
        <p:nvSpPr>
          <p:cNvPr id="12" name="Text Placeholder 7"/>
          <p:cNvSpPr>
            <a:spLocks noGrp="1"/>
          </p:cNvSpPr>
          <p:nvPr>
            <p:ph type="body" sz="quarter" idx="13" hasCustomPrompt="1"/>
          </p:nvPr>
        </p:nvSpPr>
        <p:spPr>
          <a:xfrm>
            <a:off x="835025" y="3962400"/>
            <a:ext cx="4264025" cy="307975"/>
          </a:xfrm>
        </p:spPr>
        <p:txBody>
          <a:bodyPr anchor="ctr">
            <a:noAutofit/>
          </a:bodyPr>
          <a:lstStyle>
            <a:lvl1pPr marL="0" indent="0">
              <a:buFontTx/>
              <a:buNone/>
              <a:defRPr sz="1600" baseline="0">
                <a:solidFill>
                  <a:schemeClr val="bg1">
                    <a:lumMod val="50000"/>
                  </a:schemeClr>
                </a:solidFill>
              </a:defRPr>
            </a:lvl1pPr>
          </a:lstStyle>
          <a:p>
            <a:pPr lvl="0"/>
            <a:r>
              <a:rPr lang="en-GB"/>
              <a:t>Quote source (maximum one line)</a:t>
            </a:r>
            <a:endParaRPr lang="en-US"/>
          </a:p>
        </p:txBody>
      </p:sp>
      <p:sp>
        <p:nvSpPr>
          <p:cNvPr id="7" name="TextBox 6">
            <a:extLst>
              <a:ext uri="{FF2B5EF4-FFF2-40B4-BE49-F238E27FC236}">
                <a16:creationId xmlns:a16="http://schemas.microsoft.com/office/drawing/2014/main" id="{3A4CBFDB-0600-488D-A3AE-03A2E78FADBA}"/>
              </a:ext>
            </a:extLst>
          </p:cNvPr>
          <p:cNvSpPr txBox="1"/>
          <p:nvPr userDrawn="1"/>
        </p:nvSpPr>
        <p:spPr>
          <a:xfrm>
            <a:off x="611560" y="0"/>
            <a:ext cx="3024336" cy="230832"/>
          </a:xfrm>
          <a:prstGeom prst="rect">
            <a:avLst/>
          </a:prstGeom>
          <a:noFill/>
        </p:spPr>
        <p:txBody>
          <a:bodyPr wrap="square" rtlCol="0">
            <a:spAutoFit/>
          </a:bodyPr>
          <a:lstStyle/>
          <a:p>
            <a:r>
              <a:rPr lang="en-GB" sz="900">
                <a:solidFill>
                  <a:srgbClr val="701B45"/>
                </a:solidFill>
              </a:rPr>
              <a:t>FCA Official</a:t>
            </a:r>
          </a:p>
        </p:txBody>
      </p:sp>
    </p:spTree>
    <p:extLst>
      <p:ext uri="{BB962C8B-B14F-4D97-AF65-F5344CB8AC3E}">
        <p14:creationId xmlns:p14="http://schemas.microsoft.com/office/powerpoint/2010/main" val="12834243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pic>
        <p:nvPicPr>
          <p:cNvPr id="2" name="Picture 1" descr="Graphics_White.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Text Placeholder 13"/>
          <p:cNvSpPr>
            <a:spLocks noGrp="1"/>
          </p:cNvSpPr>
          <p:nvPr>
            <p:ph type="body" sz="quarter" idx="12" hasCustomPrompt="1"/>
          </p:nvPr>
        </p:nvSpPr>
        <p:spPr>
          <a:xfrm>
            <a:off x="406398" y="1764506"/>
            <a:ext cx="7510463" cy="1144588"/>
          </a:xfrm>
        </p:spPr>
        <p:txBody>
          <a:bodyPr>
            <a:normAutofit/>
          </a:bodyPr>
          <a:lstStyle>
            <a:lvl1pPr marL="0" indent="0">
              <a:buFontTx/>
              <a:buNone/>
              <a:defRPr sz="30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section subtitle</a:t>
            </a:r>
          </a:p>
          <a:p>
            <a:pPr lvl="0"/>
            <a:r>
              <a:rPr lang="en-US"/>
              <a:t>(maximum two lines)</a:t>
            </a:r>
          </a:p>
        </p:txBody>
      </p:sp>
      <p:sp>
        <p:nvSpPr>
          <p:cNvPr id="6" name="Text Placeholder 15"/>
          <p:cNvSpPr>
            <a:spLocks noGrp="1"/>
          </p:cNvSpPr>
          <p:nvPr>
            <p:ph type="body" sz="quarter" idx="13" hasCustomPrompt="1"/>
          </p:nvPr>
        </p:nvSpPr>
        <p:spPr>
          <a:xfrm>
            <a:off x="406400" y="3511328"/>
            <a:ext cx="6316133" cy="436562"/>
          </a:xfrm>
        </p:spPr>
        <p:txBody>
          <a:bodyPr anchor="t">
            <a:normAutofit/>
          </a:bodyPr>
          <a:lstStyle>
            <a:lvl1pPr marL="0" indent="0">
              <a:buFontTx/>
              <a:buNone/>
              <a:defRPr sz="2400" baseline="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section details (one line)</a:t>
            </a:r>
            <a:endParaRPr lang="en-US"/>
          </a:p>
        </p:txBody>
      </p:sp>
      <p:sp>
        <p:nvSpPr>
          <p:cNvPr id="7" name="Text Placeholder 17"/>
          <p:cNvSpPr>
            <a:spLocks noGrp="1"/>
          </p:cNvSpPr>
          <p:nvPr>
            <p:ph type="body" sz="quarter" idx="14" hasCustomPrompt="1"/>
          </p:nvPr>
        </p:nvSpPr>
        <p:spPr>
          <a:xfrm>
            <a:off x="406400" y="869156"/>
            <a:ext cx="7510463" cy="736600"/>
          </a:xfrm>
        </p:spPr>
        <p:txBody>
          <a:bodyPr anchor="b">
            <a:noAutofit/>
          </a:bodyPr>
          <a:lstStyle>
            <a:lvl1pPr marL="0" indent="0">
              <a:buFontTx/>
              <a:buNone/>
              <a:defRPr sz="4000" b="1">
                <a:solidFill>
                  <a:schemeClr val="bg1"/>
                </a:solidFill>
              </a:defRPr>
            </a:lvl1pPr>
          </a:lstStyle>
          <a:p>
            <a:pPr lvl="0"/>
            <a:r>
              <a:rPr lang="en-GB"/>
              <a:t>Click to edit section title</a:t>
            </a:r>
            <a:endParaRPr lang="en-US"/>
          </a:p>
        </p:txBody>
      </p:sp>
      <p:sp>
        <p:nvSpPr>
          <p:cNvPr id="3" name="Slide Number Placeholder 2"/>
          <p:cNvSpPr>
            <a:spLocks noGrp="1"/>
          </p:cNvSpPr>
          <p:nvPr>
            <p:ph type="sldNum" sz="quarter" idx="15"/>
          </p:nvPr>
        </p:nvSpPr>
        <p:spPr/>
        <p:txBody>
          <a:bodyPr/>
          <a:lstStyle>
            <a:lvl1pPr>
              <a:defRPr>
                <a:solidFill>
                  <a:schemeClr val="tx1"/>
                </a:solidFill>
              </a:defRPr>
            </a:lvl1pPr>
          </a:lstStyle>
          <a:p>
            <a:fld id="{2066355A-084C-D24E-9AD2-7E4FC41EA627}" type="slidenum">
              <a:rPr lang="en-US" smtClean="0"/>
              <a:pPr/>
              <a:t>‹#›</a:t>
            </a:fld>
            <a:endParaRPr lang="en-US"/>
          </a:p>
        </p:txBody>
      </p:sp>
    </p:spTree>
    <p:extLst>
      <p:ext uri="{BB962C8B-B14F-4D97-AF65-F5344CB8AC3E}">
        <p14:creationId xmlns:p14="http://schemas.microsoft.com/office/powerpoint/2010/main" val="20167230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4" name="Picture 3" descr="Graphics.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Slide Number Placeholder 2"/>
          <p:cNvSpPr>
            <a:spLocks noGrp="1"/>
          </p:cNvSpPr>
          <p:nvPr>
            <p:ph type="sldNum" sz="quarter" idx="10"/>
          </p:nvPr>
        </p:nvSpPr>
        <p:spPr/>
        <p:txBody>
          <a:bodyPr/>
          <a:lstStyle>
            <a:lvl1pPr>
              <a:defRPr>
                <a:solidFill>
                  <a:schemeClr val="tx1"/>
                </a:solidFill>
              </a:defRPr>
            </a:lvl1pPr>
          </a:lstStyle>
          <a:p>
            <a:fld id="{2066355A-084C-D24E-9AD2-7E4FC41EA627}" type="slidenum">
              <a:rPr lang="en-US" smtClean="0"/>
              <a:pPr/>
              <a:t>‹#›</a:t>
            </a:fld>
            <a:endParaRPr lang="en-US"/>
          </a:p>
        </p:txBody>
      </p:sp>
      <p:sp>
        <p:nvSpPr>
          <p:cNvPr id="5" name="TextBox 4">
            <a:extLst>
              <a:ext uri="{FF2B5EF4-FFF2-40B4-BE49-F238E27FC236}">
                <a16:creationId xmlns:a16="http://schemas.microsoft.com/office/drawing/2014/main" id="{5DE30783-BED0-4710-BB41-C9A903702DF5}"/>
              </a:ext>
            </a:extLst>
          </p:cNvPr>
          <p:cNvSpPr txBox="1"/>
          <p:nvPr userDrawn="1"/>
        </p:nvSpPr>
        <p:spPr>
          <a:xfrm>
            <a:off x="611560" y="0"/>
            <a:ext cx="3024336" cy="230832"/>
          </a:xfrm>
          <a:prstGeom prst="rect">
            <a:avLst/>
          </a:prstGeom>
          <a:noFill/>
        </p:spPr>
        <p:txBody>
          <a:bodyPr wrap="square" rtlCol="0">
            <a:spAutoFit/>
          </a:bodyPr>
          <a:lstStyle/>
          <a:p>
            <a:r>
              <a:rPr lang="en-GB" sz="900">
                <a:solidFill>
                  <a:srgbClr val="701B45"/>
                </a:solidFill>
              </a:rPr>
              <a:t>FCA Official</a:t>
            </a:r>
          </a:p>
        </p:txBody>
      </p:sp>
    </p:spTree>
    <p:extLst>
      <p:ext uri="{BB962C8B-B14F-4D97-AF65-F5344CB8AC3E}">
        <p14:creationId xmlns:p14="http://schemas.microsoft.com/office/powerpoint/2010/main" val="32364219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3" descr="Graphics_White.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1" name="TextBox 10"/>
          <p:cNvSpPr txBox="1"/>
          <p:nvPr userDrawn="1"/>
        </p:nvSpPr>
        <p:spPr>
          <a:xfrm>
            <a:off x="426775" y="4264199"/>
            <a:ext cx="2685093" cy="323165"/>
          </a:xfrm>
          <a:prstGeom prst="rect">
            <a:avLst/>
          </a:prstGeom>
          <a:noFill/>
        </p:spPr>
        <p:txBody>
          <a:bodyPr wrap="square" rtlCol="0">
            <a:spAutoFit/>
          </a:bodyPr>
          <a:lstStyle/>
          <a:p>
            <a:pPr lvl="0">
              <a:spcBef>
                <a:spcPts val="500"/>
              </a:spcBef>
            </a:pPr>
            <a:r>
              <a:rPr lang="en-GB" sz="1500" err="1">
                <a:solidFill>
                  <a:schemeClr val="tx1"/>
                </a:solidFill>
                <a:latin typeface="Verdana"/>
                <a:cs typeface="Verdana"/>
              </a:rPr>
              <a:t>www.fca.org.uk</a:t>
            </a:r>
            <a:endParaRPr lang="en-US" sz="1500">
              <a:solidFill>
                <a:schemeClr val="tx1"/>
              </a:solidFill>
              <a:latin typeface="Verdana"/>
              <a:cs typeface="Verdana"/>
            </a:endParaRPr>
          </a:p>
        </p:txBody>
      </p:sp>
      <p:pic>
        <p:nvPicPr>
          <p:cNvPr id="14" name="Picture 13" descr="FCA_logo_RGB.png"/>
          <p:cNvPicPr>
            <a:picLocks noChangeAspect="1"/>
          </p:cNvPicPr>
          <p:nvPr userDrawn="1"/>
        </p:nvPicPr>
        <p:blipFill rotWithShape="1">
          <a:blip r:embed="rId3">
            <a:extLst>
              <a:ext uri="{28A0092B-C50C-407E-A947-70E740481C1C}">
                <a14:useLocalDpi xmlns:a14="http://schemas.microsoft.com/office/drawing/2010/main" val="0"/>
              </a:ext>
            </a:extLst>
          </a:blip>
          <a:srcRect t="-11014" b="-8091"/>
          <a:stretch/>
        </p:blipFill>
        <p:spPr>
          <a:xfrm>
            <a:off x="245579" y="2707793"/>
            <a:ext cx="2729343" cy="1389377"/>
          </a:xfrm>
          <a:prstGeom prst="rect">
            <a:avLst/>
          </a:prstGeom>
        </p:spPr>
      </p:pic>
      <p:cxnSp>
        <p:nvCxnSpPr>
          <p:cNvPr id="15" name="Straight Connector 14"/>
          <p:cNvCxnSpPr/>
          <p:nvPr userDrawn="1"/>
        </p:nvCxnSpPr>
        <p:spPr>
          <a:xfrm>
            <a:off x="528375" y="4104186"/>
            <a:ext cx="2685093" cy="0"/>
          </a:xfrm>
          <a:prstGeom prst="line">
            <a:avLst/>
          </a:prstGeom>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09808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_02">
    <p:spTree>
      <p:nvGrpSpPr>
        <p:cNvPr id="1" name=""/>
        <p:cNvGrpSpPr/>
        <p:nvPr/>
      </p:nvGrpSpPr>
      <p:grpSpPr>
        <a:xfrm>
          <a:off x="0" y="0"/>
          <a:ext cx="0" cy="0"/>
          <a:chOff x="0" y="0"/>
          <a:chExt cx="0" cy="0"/>
        </a:xfrm>
      </p:grpSpPr>
      <p:pic>
        <p:nvPicPr>
          <p:cNvPr id="12" name="Picture 11"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Text Placeholder 9"/>
          <p:cNvSpPr>
            <a:spLocks noGrp="1"/>
          </p:cNvSpPr>
          <p:nvPr>
            <p:ph type="body" idx="11" hasCustomPrompt="1"/>
          </p:nvPr>
        </p:nvSpPr>
        <p:spPr>
          <a:xfrm>
            <a:off x="406398" y="1244601"/>
            <a:ext cx="7510463" cy="736599"/>
          </a:xfrm>
        </p:spPr>
        <p:txBody>
          <a:bodyPr anchor="b">
            <a:normAutofit/>
          </a:bodyPr>
          <a:lstStyle>
            <a:lvl1pPr marL="0" indent="0">
              <a:buFontTx/>
              <a:buNone/>
              <a:defRPr sz="4000" b="1" i="0" spc="0">
                <a:solidFill>
                  <a:schemeClr val="tx1"/>
                </a:solidFill>
                <a:latin typeface="Verdana"/>
                <a:cs typeface="Verdan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title</a:t>
            </a:r>
            <a:endParaRPr lang="en-US"/>
          </a:p>
        </p:txBody>
      </p:sp>
      <p:sp>
        <p:nvSpPr>
          <p:cNvPr id="15" name="Text Placeholder 13"/>
          <p:cNvSpPr>
            <a:spLocks noGrp="1"/>
          </p:cNvSpPr>
          <p:nvPr>
            <p:ph type="body" sz="quarter" idx="12" hasCustomPrompt="1"/>
          </p:nvPr>
        </p:nvSpPr>
        <p:spPr>
          <a:xfrm>
            <a:off x="406398" y="2529434"/>
            <a:ext cx="7510463" cy="1046886"/>
          </a:xfrm>
        </p:spPr>
        <p:txBody>
          <a:bodyPr>
            <a:normAutofit/>
          </a:bodyPr>
          <a:lstStyle>
            <a:lvl1pPr marL="0" indent="0">
              <a:lnSpc>
                <a:spcPts val="3200"/>
              </a:lnSpc>
              <a:buFontTx/>
              <a:buNone/>
              <a:defRPr sz="3000">
                <a:solidFill>
                  <a:schemeClr val="tx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subtitle</a:t>
            </a:r>
          </a:p>
          <a:p>
            <a:pPr lvl="0"/>
            <a:r>
              <a:rPr lang="en-US"/>
              <a:t>(maximum two lines)</a:t>
            </a:r>
          </a:p>
        </p:txBody>
      </p:sp>
      <p:sp>
        <p:nvSpPr>
          <p:cNvPr id="17" name="Text Placeholder 15"/>
          <p:cNvSpPr>
            <a:spLocks noGrp="1"/>
          </p:cNvSpPr>
          <p:nvPr>
            <p:ph type="body" sz="quarter" idx="13" hasCustomPrompt="1"/>
          </p:nvPr>
        </p:nvSpPr>
        <p:spPr>
          <a:xfrm>
            <a:off x="406400" y="3891598"/>
            <a:ext cx="7510461" cy="436562"/>
          </a:xfrm>
        </p:spPr>
        <p:txBody>
          <a:bodyPr anchor="t">
            <a:normAutofit/>
          </a:bodyPr>
          <a:lstStyle>
            <a:lvl1pPr marL="0" indent="0">
              <a:buFontTx/>
              <a:buNone/>
              <a:defRPr sz="2000" b="1" baseline="0">
                <a:solidFill>
                  <a:schemeClr val="bg1">
                    <a:lumMod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presenter (max one line) </a:t>
            </a:r>
            <a:endParaRPr lang="en-US"/>
          </a:p>
        </p:txBody>
      </p:sp>
      <p:sp>
        <p:nvSpPr>
          <p:cNvPr id="18" name="Text Placeholder 15"/>
          <p:cNvSpPr>
            <a:spLocks noGrp="1"/>
          </p:cNvSpPr>
          <p:nvPr>
            <p:ph type="body" sz="quarter" idx="14" hasCustomPrompt="1"/>
          </p:nvPr>
        </p:nvSpPr>
        <p:spPr>
          <a:xfrm>
            <a:off x="406398" y="4379278"/>
            <a:ext cx="7510461" cy="299402"/>
          </a:xfrm>
        </p:spPr>
        <p:txBody>
          <a:bodyPr anchor="t">
            <a:normAutofit/>
          </a:bodyPr>
          <a:lstStyle>
            <a:lvl1pPr marL="0" indent="0">
              <a:buFontTx/>
              <a:buNone/>
              <a:defRPr sz="1400" baseline="0">
                <a:solidFill>
                  <a:schemeClr val="bg1">
                    <a:lumMod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details (max one line) </a:t>
            </a:r>
            <a:endParaRPr lang="en-US"/>
          </a:p>
        </p:txBody>
      </p:sp>
    </p:spTree>
    <p:extLst>
      <p:ext uri="{BB962C8B-B14F-4D97-AF65-F5344CB8AC3E}">
        <p14:creationId xmlns:p14="http://schemas.microsoft.com/office/powerpoint/2010/main" val="33084958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est Practice Guideline">
    <p:spTree>
      <p:nvGrpSpPr>
        <p:cNvPr id="1" name=""/>
        <p:cNvGrpSpPr/>
        <p:nvPr/>
      </p:nvGrpSpPr>
      <p:grpSpPr>
        <a:xfrm>
          <a:off x="0" y="0"/>
          <a:ext cx="0" cy="0"/>
          <a:chOff x="0" y="0"/>
          <a:chExt cx="0" cy="0"/>
        </a:xfrm>
      </p:grpSpPr>
      <p:pic>
        <p:nvPicPr>
          <p:cNvPr id="6" name="Picture 5" descr="Graphics.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TextBox 3"/>
          <p:cNvSpPr txBox="1"/>
          <p:nvPr userDrawn="1"/>
        </p:nvSpPr>
        <p:spPr>
          <a:xfrm>
            <a:off x="457200" y="831024"/>
            <a:ext cx="2590800" cy="3549690"/>
          </a:xfrm>
          <a:prstGeom prst="rect">
            <a:avLst/>
          </a:prstGeom>
          <a:noFill/>
        </p:spPr>
        <p:txBody>
          <a:bodyPr wrap="square" numCol="1" spcCol="540000" rtlCol="0">
            <a:spAutoFit/>
          </a:bodyPr>
          <a:lstStyle/>
          <a:p>
            <a:pPr>
              <a:lnSpc>
                <a:spcPts val="1200"/>
              </a:lnSpc>
              <a:spcBef>
                <a:spcPts val="0"/>
              </a:spcBef>
              <a:spcAft>
                <a:spcPts val="600"/>
              </a:spcAft>
            </a:pPr>
            <a:r>
              <a:rPr lang="en-US" sz="800" b="0" i="0" u="none" strike="noStrike" kern="1200" baseline="0">
                <a:solidFill>
                  <a:schemeClr val="tx2"/>
                </a:solidFill>
                <a:latin typeface="Verdana"/>
                <a:ea typeface="+mn-ea"/>
                <a:cs typeface="Verdana"/>
              </a:rPr>
              <a:t>PowerPoint presentations are a highly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visible representation of the FCA brand.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It is important that they are visually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consistent in how they use the basic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elements of our identity.</a:t>
            </a:r>
          </a:p>
          <a:p>
            <a:pPr>
              <a:lnSpc>
                <a:spcPts val="1200"/>
              </a:lnSpc>
              <a:spcBef>
                <a:spcPts val="0"/>
              </a:spcBef>
              <a:spcAft>
                <a:spcPts val="600"/>
              </a:spcAft>
            </a:pPr>
            <a:r>
              <a:rPr lang="en-US" sz="800" b="0" i="0" u="none" strike="noStrike" kern="1200" baseline="0">
                <a:solidFill>
                  <a:schemeClr val="tx2"/>
                </a:solidFill>
                <a:latin typeface="Verdana"/>
                <a:ea typeface="+mn-ea"/>
                <a:cs typeface="Verdana"/>
              </a:rPr>
              <a:t>To create a consistent presentation,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use an FCA branded template. Always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respect the presentation template design when creating presentations (never adapt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the approved presentations to form a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modified style). </a:t>
            </a:r>
          </a:p>
          <a:p>
            <a:pPr>
              <a:lnSpc>
                <a:spcPts val="1200"/>
              </a:lnSpc>
              <a:spcBef>
                <a:spcPts val="0"/>
              </a:spcBef>
              <a:spcAft>
                <a:spcPts val="600"/>
              </a:spcAft>
            </a:pPr>
            <a:r>
              <a:rPr lang="en-US" sz="800" b="0" i="0" u="none" strike="noStrike" kern="1200" baseline="0">
                <a:solidFill>
                  <a:schemeClr val="tx2"/>
                </a:solidFill>
                <a:latin typeface="Verdana"/>
                <a:ea typeface="+mn-ea"/>
                <a:cs typeface="Verdana"/>
              </a:rPr>
              <a:t>Try not to place too many words onto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a single slide, and don’t use low-quality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or inappropriate images or illustrations.</a:t>
            </a:r>
          </a:p>
          <a:p>
            <a:pPr>
              <a:lnSpc>
                <a:spcPts val="1200"/>
              </a:lnSpc>
              <a:spcBef>
                <a:spcPts val="600"/>
              </a:spcBef>
              <a:spcAft>
                <a:spcPts val="600"/>
              </a:spcAft>
            </a:pPr>
            <a:r>
              <a:rPr lang="en-US" sz="1050" b="0" i="0" u="none" strike="noStrike" kern="1200" baseline="0">
                <a:solidFill>
                  <a:schemeClr val="accent1"/>
                </a:solidFill>
                <a:latin typeface="Verdana"/>
                <a:ea typeface="+mn-ea"/>
                <a:cs typeface="Verdana"/>
              </a:rPr>
              <a:t>Tips for an engaging presentation</a:t>
            </a:r>
          </a:p>
          <a:p>
            <a:pPr>
              <a:lnSpc>
                <a:spcPts val="1200"/>
              </a:lnSpc>
              <a:spcBef>
                <a:spcPts val="0"/>
              </a:spcBef>
              <a:spcAft>
                <a:spcPts val="600"/>
              </a:spcAft>
            </a:pPr>
            <a:r>
              <a:rPr lang="en-US" sz="800" b="0" i="0" u="none" strike="noStrike" kern="1200" baseline="0">
                <a:solidFill>
                  <a:schemeClr val="tx2"/>
                </a:solidFill>
                <a:latin typeface="Verdana"/>
                <a:ea typeface="+mn-ea"/>
                <a:cs typeface="Verdana"/>
              </a:rPr>
              <a:t>Follow these tips while putting your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PowerPoint presentation together to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make it more professional, and to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help the reader stay focused on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what you are saying.</a:t>
            </a:r>
            <a:endParaRPr lang="en-US" sz="800" b="0" i="0" u="none" strike="noStrike" kern="1200" baseline="0">
              <a:solidFill>
                <a:srgbClr val="000000"/>
              </a:solidFill>
              <a:latin typeface="Verdana"/>
              <a:ea typeface="+mn-ea"/>
              <a:cs typeface="Verdana"/>
            </a:endParaRPr>
          </a:p>
        </p:txBody>
      </p:sp>
      <p:sp>
        <p:nvSpPr>
          <p:cNvPr id="5" name="TextBox 4"/>
          <p:cNvSpPr txBox="1"/>
          <p:nvPr userDrawn="1"/>
        </p:nvSpPr>
        <p:spPr>
          <a:xfrm>
            <a:off x="457200" y="368549"/>
            <a:ext cx="8229600" cy="369332"/>
          </a:xfrm>
          <a:prstGeom prst="rect">
            <a:avLst/>
          </a:prstGeom>
          <a:noFill/>
        </p:spPr>
        <p:txBody>
          <a:bodyPr wrap="square" rtlCol="0">
            <a:spAutoFit/>
          </a:bodyPr>
          <a:lstStyle/>
          <a:p>
            <a:r>
              <a:rPr lang="en-GB">
                <a:latin typeface="Verdana"/>
                <a:cs typeface="Verdana"/>
              </a:rPr>
              <a:t>Best practice for PowerPoint presentations</a:t>
            </a:r>
            <a:endParaRPr lang="en-US">
              <a:latin typeface="Verdana"/>
              <a:cs typeface="Verdana"/>
            </a:endParaRPr>
          </a:p>
        </p:txBody>
      </p:sp>
      <p:sp>
        <p:nvSpPr>
          <p:cNvPr id="8" name="TextBox 7"/>
          <p:cNvSpPr txBox="1"/>
          <p:nvPr userDrawn="1"/>
        </p:nvSpPr>
        <p:spPr>
          <a:xfrm>
            <a:off x="3276210" y="831024"/>
            <a:ext cx="2420327" cy="3883114"/>
          </a:xfrm>
          <a:prstGeom prst="rect">
            <a:avLst/>
          </a:prstGeom>
          <a:noFill/>
        </p:spPr>
        <p:txBody>
          <a:bodyPr wrap="square" numCol="1" spcCol="540000" rtlCol="0">
            <a:spAutoFit/>
          </a:bodyPr>
          <a:lstStyle/>
          <a:p>
            <a:pPr>
              <a:lnSpc>
                <a:spcPts val="1200"/>
              </a:lnSpc>
              <a:spcAft>
                <a:spcPts val="200"/>
              </a:spcAft>
            </a:pPr>
            <a:r>
              <a:rPr lang="en-US" sz="800" b="0" i="0" u="none" strike="noStrike" kern="1200" baseline="0">
                <a:solidFill>
                  <a:srgbClr val="757575"/>
                </a:solidFill>
                <a:latin typeface="Verdana"/>
                <a:ea typeface="+mn-ea"/>
                <a:cs typeface="Verdana"/>
              </a:rPr>
              <a:t>Your slides should ‘support’ your presentation. Always include a slide with:</a:t>
            </a:r>
          </a:p>
          <a:p>
            <a:pPr marL="144000" lvl="0" indent="-144000">
              <a:lnSpc>
                <a:spcPts val="1200"/>
              </a:lnSpc>
              <a:buClr>
                <a:schemeClr val="bg1">
                  <a:lumMod val="50000"/>
                </a:schemeClr>
              </a:buClr>
              <a:buFont typeface="Arial"/>
              <a:buChar char="•"/>
            </a:pPr>
            <a:r>
              <a:rPr lang="en-US" sz="800" b="0" i="0" u="none" strike="noStrike" kern="1200" baseline="0">
                <a:solidFill>
                  <a:srgbClr val="000000"/>
                </a:solidFill>
                <a:latin typeface="Verdana"/>
                <a:ea typeface="+mn-ea"/>
                <a:cs typeface="Verdana"/>
              </a:rPr>
              <a:t>the title of the presentation and the </a:t>
            </a:r>
            <a:br>
              <a:rPr lang="en-US" sz="800" b="0" i="0" u="none" strike="noStrike" kern="1200" baseline="0">
                <a:solidFill>
                  <a:srgbClr val="000000"/>
                </a:solidFill>
                <a:latin typeface="Verdana"/>
                <a:ea typeface="+mn-ea"/>
                <a:cs typeface="Verdana"/>
              </a:rPr>
            </a:br>
            <a:r>
              <a:rPr lang="en-US" sz="800" b="0" i="0" u="none" strike="noStrike" kern="1200" baseline="0">
                <a:solidFill>
                  <a:srgbClr val="000000"/>
                </a:solidFill>
                <a:latin typeface="Verdana"/>
                <a:ea typeface="+mn-ea"/>
                <a:cs typeface="Verdana"/>
              </a:rPr>
              <a:t>date it takes place</a:t>
            </a:r>
          </a:p>
          <a:p>
            <a:pPr marL="144000" lvl="0" indent="-144000">
              <a:lnSpc>
                <a:spcPts val="1200"/>
              </a:lnSpc>
              <a:buClr>
                <a:schemeClr val="bg1">
                  <a:lumMod val="50000"/>
                </a:schemeClr>
              </a:buClr>
              <a:buFont typeface="Arial"/>
              <a:buChar char="•"/>
            </a:pPr>
            <a:r>
              <a:rPr lang="en-US" sz="800" b="0" i="0" u="none" strike="noStrike" kern="1200" baseline="0">
                <a:solidFill>
                  <a:srgbClr val="000000"/>
                </a:solidFill>
                <a:latin typeface="Verdana"/>
                <a:ea typeface="+mn-ea"/>
                <a:cs typeface="Verdana"/>
              </a:rPr>
              <a:t>an agenda for the presentation</a:t>
            </a:r>
          </a:p>
          <a:p>
            <a:pPr marL="144000" lvl="0" indent="-144000">
              <a:lnSpc>
                <a:spcPts val="1200"/>
              </a:lnSpc>
              <a:buClr>
                <a:schemeClr val="bg1">
                  <a:lumMod val="50000"/>
                </a:schemeClr>
              </a:buClr>
              <a:buFont typeface="Arial"/>
              <a:buChar char="•"/>
            </a:pPr>
            <a:r>
              <a:rPr lang="en-US" sz="800" b="0" i="0" u="none" strike="noStrike" kern="1200" baseline="0">
                <a:solidFill>
                  <a:srgbClr val="000000"/>
                </a:solidFill>
                <a:latin typeface="Verdana"/>
                <a:ea typeface="+mn-ea"/>
                <a:cs typeface="Verdana"/>
              </a:rPr>
              <a:t>the name of each presenter and the </a:t>
            </a:r>
            <a:br>
              <a:rPr lang="en-US" sz="800" b="0" i="0" u="none" strike="noStrike" kern="1200" baseline="0">
                <a:solidFill>
                  <a:srgbClr val="000000"/>
                </a:solidFill>
                <a:latin typeface="Verdana"/>
                <a:ea typeface="+mn-ea"/>
                <a:cs typeface="Verdana"/>
              </a:rPr>
            </a:br>
            <a:r>
              <a:rPr lang="en-US" sz="800" b="0" i="0" u="none" strike="noStrike" kern="1200" baseline="0">
                <a:solidFill>
                  <a:srgbClr val="000000"/>
                </a:solidFill>
                <a:latin typeface="Verdana"/>
                <a:ea typeface="+mn-ea"/>
                <a:cs typeface="Verdana"/>
              </a:rPr>
              <a:t>subject they are presenting on</a:t>
            </a:r>
          </a:p>
          <a:p>
            <a:pPr marL="0" indent="0">
              <a:lnSpc>
                <a:spcPts val="1200"/>
              </a:lnSpc>
              <a:spcBef>
                <a:spcPts val="800"/>
              </a:spcBef>
              <a:spcAft>
                <a:spcPts val="200"/>
              </a:spcAft>
              <a:buClrTx/>
              <a:buFont typeface="Arial"/>
              <a:buNone/>
            </a:pPr>
            <a:r>
              <a:rPr lang="en-US" sz="800" b="0" i="0" u="none" strike="noStrike" kern="1200" baseline="0">
                <a:solidFill>
                  <a:srgbClr val="757575"/>
                </a:solidFill>
                <a:latin typeface="Verdana"/>
                <a:ea typeface="+mn-ea"/>
                <a:cs typeface="Verdana"/>
              </a:rPr>
              <a:t>Your audience will be put off by large passages of text, so:</a:t>
            </a:r>
          </a:p>
          <a:p>
            <a:pPr marL="144000" indent="-144000">
              <a:lnSpc>
                <a:spcPts val="1200"/>
              </a:lnSpc>
              <a:buClr>
                <a:schemeClr val="bg1">
                  <a:lumMod val="50000"/>
                </a:schemeClr>
              </a:buClr>
              <a:buFont typeface="Arial"/>
              <a:buChar char="•"/>
            </a:pPr>
            <a:r>
              <a:rPr lang="en-US" sz="800" b="0" i="0" u="none" strike="noStrike" kern="1200" baseline="0">
                <a:solidFill>
                  <a:srgbClr val="000000"/>
                </a:solidFill>
                <a:latin typeface="Verdana"/>
                <a:ea typeface="+mn-ea"/>
                <a:cs typeface="Verdana"/>
              </a:rPr>
              <a:t>keep your content focused so you </a:t>
            </a:r>
            <a:br>
              <a:rPr lang="en-US" sz="800" b="0" i="0" u="none" strike="noStrike" kern="1200" baseline="0">
                <a:solidFill>
                  <a:srgbClr val="000000"/>
                </a:solidFill>
                <a:latin typeface="Verdana"/>
                <a:ea typeface="+mn-ea"/>
                <a:cs typeface="Verdana"/>
              </a:rPr>
            </a:br>
            <a:r>
              <a:rPr lang="en-US" sz="800" b="0" i="0" u="none" strike="noStrike" kern="1200" baseline="0">
                <a:solidFill>
                  <a:srgbClr val="000000"/>
                </a:solidFill>
                <a:latin typeface="Verdana"/>
                <a:ea typeface="+mn-ea"/>
                <a:cs typeface="Verdana"/>
              </a:rPr>
              <a:t>don’t bombard the reader</a:t>
            </a:r>
          </a:p>
          <a:p>
            <a:pPr marL="144000" indent="-144000">
              <a:lnSpc>
                <a:spcPts val="1200"/>
              </a:lnSpc>
              <a:buClr>
                <a:schemeClr val="bg1">
                  <a:lumMod val="50000"/>
                </a:schemeClr>
              </a:buClr>
              <a:buFont typeface="Arial"/>
              <a:buChar char="•"/>
            </a:pPr>
            <a:r>
              <a:rPr lang="en-US" sz="800" b="0" i="0" u="none" strike="noStrike" kern="1200" baseline="0">
                <a:solidFill>
                  <a:schemeClr val="tx2"/>
                </a:solidFill>
                <a:latin typeface="Verdana"/>
                <a:ea typeface="+mn-ea"/>
                <a:cs typeface="Verdana"/>
              </a:rPr>
              <a:t>don’t make your headings too long </a:t>
            </a:r>
            <a:br>
              <a:rPr lang="en-US" sz="800" b="0" i="0" u="none" strike="noStrike" kern="1200" baseline="0">
                <a:solidFill>
                  <a:schemeClr val="tx2"/>
                </a:solidFill>
                <a:latin typeface="Verdana"/>
                <a:ea typeface="+mn-ea"/>
                <a:cs typeface="Verdana"/>
              </a:rPr>
            </a:br>
            <a:r>
              <a:rPr lang="en-US" sz="800" b="0" i="0" u="none" strike="noStrike" kern="1200" baseline="0">
                <a:solidFill>
                  <a:schemeClr val="tx2"/>
                </a:solidFill>
                <a:latin typeface="Verdana"/>
                <a:ea typeface="+mn-ea"/>
                <a:cs typeface="Verdana"/>
              </a:rPr>
              <a:t>(two lines maximum)</a:t>
            </a:r>
          </a:p>
          <a:p>
            <a:pPr marL="144000" indent="-144000">
              <a:lnSpc>
                <a:spcPts val="1200"/>
              </a:lnSpc>
              <a:buClr>
                <a:schemeClr val="bg1">
                  <a:lumMod val="50000"/>
                </a:schemeClr>
              </a:buClr>
              <a:buFont typeface="Arial"/>
              <a:buChar char="•"/>
            </a:pPr>
            <a:r>
              <a:rPr lang="en-US" sz="800" b="0" i="0" u="none" strike="noStrike" kern="1200" baseline="0">
                <a:solidFill>
                  <a:srgbClr val="000000"/>
                </a:solidFill>
                <a:latin typeface="Verdana"/>
                <a:ea typeface="+mn-ea"/>
                <a:cs typeface="Verdana"/>
              </a:rPr>
              <a:t>use bullet points to get your message across succinctly</a:t>
            </a:r>
          </a:p>
          <a:p>
            <a:pPr marL="144000" indent="-144000">
              <a:lnSpc>
                <a:spcPts val="1200"/>
              </a:lnSpc>
              <a:buClr>
                <a:schemeClr val="bg1">
                  <a:lumMod val="50000"/>
                </a:schemeClr>
              </a:buClr>
              <a:buFont typeface="Arial"/>
              <a:buChar char="•"/>
            </a:pPr>
            <a:r>
              <a:rPr lang="en-US" sz="800" b="0" i="0" u="none" strike="noStrike" kern="1200" baseline="0">
                <a:solidFill>
                  <a:srgbClr val="000000"/>
                </a:solidFill>
                <a:latin typeface="Verdana"/>
                <a:ea typeface="+mn-ea"/>
                <a:cs typeface="Verdana"/>
              </a:rPr>
              <a:t>limit the number of bullet points per slide, make sure the text is not too small and is readable</a:t>
            </a:r>
          </a:p>
          <a:p>
            <a:pPr marL="144000" indent="-144000">
              <a:lnSpc>
                <a:spcPts val="1200"/>
              </a:lnSpc>
              <a:buClr>
                <a:schemeClr val="bg1">
                  <a:lumMod val="50000"/>
                </a:schemeClr>
              </a:buClr>
              <a:buFont typeface="Arial"/>
              <a:buChar char="•"/>
            </a:pPr>
            <a:r>
              <a:rPr lang="en-US" sz="800" b="0" i="0" u="none" strike="noStrike" kern="1200" baseline="0">
                <a:solidFill>
                  <a:srgbClr val="000000"/>
                </a:solidFill>
                <a:latin typeface="Verdana"/>
                <a:ea typeface="+mn-ea"/>
                <a:cs typeface="Verdana"/>
              </a:rPr>
              <a:t>back up the speaker’s words by highlighting the most important points</a:t>
            </a:r>
          </a:p>
          <a:p>
            <a:pPr marL="0" indent="0">
              <a:lnSpc>
                <a:spcPts val="1200"/>
              </a:lnSpc>
              <a:spcBef>
                <a:spcPts val="800"/>
              </a:spcBef>
              <a:buClrTx/>
              <a:buFont typeface="Arial"/>
              <a:buNone/>
            </a:pPr>
            <a:r>
              <a:rPr lang="en-US" sz="800" b="0" i="0" u="none" strike="noStrike" kern="1200" baseline="0">
                <a:solidFill>
                  <a:srgbClr val="000000"/>
                </a:solidFill>
                <a:latin typeface="Verdana"/>
                <a:ea typeface="+mn-ea"/>
                <a:cs typeface="Verdana"/>
              </a:rPr>
              <a:t>If you want your audience to digest a lot of material, provide a handout at the end of </a:t>
            </a:r>
            <a:br>
              <a:rPr lang="en-US" sz="800" b="0" i="0" u="none" strike="noStrike" kern="1200" baseline="0">
                <a:solidFill>
                  <a:srgbClr val="000000"/>
                </a:solidFill>
                <a:latin typeface="Verdana"/>
                <a:ea typeface="+mn-ea"/>
                <a:cs typeface="Verdana"/>
              </a:rPr>
            </a:br>
            <a:r>
              <a:rPr lang="en-US" sz="800" b="0" i="0" u="none" strike="noStrike" kern="1200" baseline="0">
                <a:solidFill>
                  <a:srgbClr val="000000"/>
                </a:solidFill>
                <a:latin typeface="Verdana"/>
                <a:ea typeface="+mn-ea"/>
                <a:cs typeface="Verdana"/>
              </a:rPr>
              <a:t>the session.</a:t>
            </a:r>
          </a:p>
        </p:txBody>
      </p:sp>
      <p:sp>
        <p:nvSpPr>
          <p:cNvPr id="9" name="TextBox 8"/>
          <p:cNvSpPr txBox="1"/>
          <p:nvPr userDrawn="1"/>
        </p:nvSpPr>
        <p:spPr>
          <a:xfrm>
            <a:off x="6000860" y="831024"/>
            <a:ext cx="2590800" cy="3857466"/>
          </a:xfrm>
          <a:prstGeom prst="rect">
            <a:avLst/>
          </a:prstGeom>
          <a:noFill/>
        </p:spPr>
        <p:txBody>
          <a:bodyPr wrap="square" numCol="1" spcCol="540000" rtlCol="0">
            <a:spAutoFit/>
          </a:bodyPr>
          <a:lstStyle/>
          <a:p>
            <a:pPr>
              <a:lnSpc>
                <a:spcPts val="1200"/>
              </a:lnSpc>
              <a:spcBef>
                <a:spcPts val="800"/>
              </a:spcBef>
              <a:spcAft>
                <a:spcPts val="200"/>
              </a:spcAft>
            </a:pPr>
            <a:r>
              <a:rPr lang="en-US" sz="800" b="0" i="0" u="none" strike="noStrike" kern="1200" baseline="0">
                <a:solidFill>
                  <a:srgbClr val="757575"/>
                </a:solidFill>
                <a:latin typeface="Verdana"/>
                <a:ea typeface="+mn-ea"/>
                <a:cs typeface="Verdana"/>
              </a:rPr>
              <a:t>Image use in presentations</a:t>
            </a:r>
          </a:p>
          <a:p>
            <a:pPr>
              <a:lnSpc>
                <a:spcPts val="1200"/>
              </a:lnSpc>
            </a:pPr>
            <a:r>
              <a:rPr lang="en-US" sz="800" b="0" i="0" u="none" strike="noStrike" kern="1200" baseline="0">
                <a:solidFill>
                  <a:srgbClr val="000000"/>
                </a:solidFill>
                <a:latin typeface="Verdana"/>
                <a:ea typeface="+mn-ea"/>
                <a:cs typeface="Verdana"/>
              </a:rPr>
              <a:t>Using images and photography in your presentation can be powerful but should </a:t>
            </a:r>
            <a:br>
              <a:rPr lang="en-US" sz="800" b="0" i="0" u="none" strike="noStrike" kern="1200" baseline="0">
                <a:solidFill>
                  <a:srgbClr val="000000"/>
                </a:solidFill>
                <a:latin typeface="Verdana"/>
                <a:ea typeface="+mn-ea"/>
                <a:cs typeface="Verdana"/>
              </a:rPr>
            </a:br>
            <a:r>
              <a:rPr lang="en-US" sz="800" b="0" i="0" u="none" strike="noStrike" kern="1200" baseline="0">
                <a:solidFill>
                  <a:srgbClr val="000000"/>
                </a:solidFill>
                <a:latin typeface="Verdana"/>
                <a:ea typeface="+mn-ea"/>
                <a:cs typeface="Verdana"/>
              </a:rPr>
              <a:t>be considered carefully.</a:t>
            </a:r>
          </a:p>
          <a:p>
            <a:pPr marL="171450" indent="-171450">
              <a:lnSpc>
                <a:spcPts val="1200"/>
              </a:lnSpc>
              <a:buClr>
                <a:schemeClr val="bg1">
                  <a:lumMod val="50000"/>
                </a:schemeClr>
              </a:buClr>
              <a:buFont typeface="Arial"/>
              <a:buChar char="•"/>
            </a:pPr>
            <a:r>
              <a:rPr lang="en-US" sz="800" b="0" i="0" u="none" strike="noStrike" kern="1200" baseline="0">
                <a:solidFill>
                  <a:srgbClr val="000000"/>
                </a:solidFill>
                <a:latin typeface="Verdana"/>
                <a:ea typeface="+mn-ea"/>
                <a:cs typeface="Verdana"/>
              </a:rPr>
              <a:t>Are they relevant to the subject?</a:t>
            </a:r>
          </a:p>
          <a:p>
            <a:pPr marL="171450" indent="-171450">
              <a:lnSpc>
                <a:spcPts val="1200"/>
              </a:lnSpc>
              <a:buClr>
                <a:schemeClr val="bg1">
                  <a:lumMod val="50000"/>
                </a:schemeClr>
              </a:buClr>
              <a:buFont typeface="Arial"/>
              <a:buChar char="•"/>
            </a:pPr>
            <a:r>
              <a:rPr lang="en-US" sz="800" b="0" i="0" u="none" strike="noStrike" kern="1200" baseline="0">
                <a:solidFill>
                  <a:srgbClr val="000000"/>
                </a:solidFill>
                <a:latin typeface="Verdana"/>
                <a:ea typeface="+mn-ea"/>
                <a:cs typeface="Verdana"/>
              </a:rPr>
              <a:t>Do they add any real value to the content?</a:t>
            </a:r>
          </a:p>
          <a:p>
            <a:pPr marL="171450" indent="-171450">
              <a:lnSpc>
                <a:spcPts val="1200"/>
              </a:lnSpc>
              <a:buClr>
                <a:schemeClr val="bg1">
                  <a:lumMod val="50000"/>
                </a:schemeClr>
              </a:buClr>
              <a:buFont typeface="Arial"/>
              <a:buChar char="•"/>
            </a:pPr>
            <a:r>
              <a:rPr lang="en-US" sz="800" b="0" i="0" u="none" strike="noStrike" kern="1200" baseline="0">
                <a:solidFill>
                  <a:srgbClr val="000000"/>
                </a:solidFill>
                <a:latin typeface="Verdana"/>
                <a:ea typeface="+mn-ea"/>
                <a:cs typeface="Verdana"/>
              </a:rPr>
              <a:t>Or are they purely being used to fill space?</a:t>
            </a:r>
          </a:p>
          <a:p>
            <a:pPr>
              <a:lnSpc>
                <a:spcPts val="1200"/>
              </a:lnSpc>
              <a:spcBef>
                <a:spcPts val="600"/>
              </a:spcBef>
            </a:pPr>
            <a:r>
              <a:rPr lang="en-US" sz="800" b="0" i="0" u="none" strike="noStrike" kern="1200" baseline="0">
                <a:solidFill>
                  <a:srgbClr val="000000"/>
                </a:solidFill>
                <a:latin typeface="Verdana"/>
                <a:ea typeface="+mn-ea"/>
                <a:cs typeface="Verdana"/>
              </a:rPr>
              <a:t>The FCA branding has a style of photography, </a:t>
            </a:r>
            <a:br>
              <a:rPr lang="en-US" sz="800" b="0" i="0" u="none" strike="noStrike" kern="1200" baseline="0">
                <a:solidFill>
                  <a:srgbClr val="000000"/>
                </a:solidFill>
                <a:latin typeface="Verdana"/>
                <a:ea typeface="+mn-ea"/>
                <a:cs typeface="Verdana"/>
              </a:rPr>
            </a:br>
            <a:r>
              <a:rPr lang="en-US" sz="800" b="0" i="0" u="none" strike="noStrike" kern="1200" baseline="0">
                <a:solidFill>
                  <a:srgbClr val="000000"/>
                </a:solidFill>
                <a:latin typeface="Verdana"/>
                <a:ea typeface="+mn-ea"/>
                <a:cs typeface="Verdana"/>
              </a:rPr>
              <a:t>which is essential to the tone and message of the FCA (see our external brand guidelines). Even for internal presentations, images should only be used if they are relevant to the subject, add real value to the content, are professional-looking and do not risk dumbing down your message. Image use must be legal and not put the business at risk because </a:t>
            </a:r>
            <a:br>
              <a:rPr lang="en-US" sz="800" b="0" i="0" u="none" strike="noStrike" kern="1200" baseline="0">
                <a:solidFill>
                  <a:srgbClr val="000000"/>
                </a:solidFill>
                <a:latin typeface="Verdana"/>
                <a:ea typeface="+mn-ea"/>
                <a:cs typeface="Verdana"/>
              </a:rPr>
            </a:br>
            <a:r>
              <a:rPr lang="en-US" sz="800" b="0" i="0" u="none" strike="noStrike" kern="1200" baseline="0">
                <a:solidFill>
                  <a:srgbClr val="000000"/>
                </a:solidFill>
                <a:latin typeface="Verdana"/>
                <a:ea typeface="+mn-ea"/>
                <a:cs typeface="Verdana"/>
              </a:rPr>
              <a:t>of copyright or photographic model-release.</a:t>
            </a:r>
          </a:p>
          <a:p>
            <a:pPr>
              <a:lnSpc>
                <a:spcPts val="1200"/>
              </a:lnSpc>
              <a:spcBef>
                <a:spcPts val="800"/>
              </a:spcBef>
              <a:spcAft>
                <a:spcPts val="200"/>
              </a:spcAft>
            </a:pPr>
            <a:r>
              <a:rPr lang="en-US" sz="800" b="0" i="0" u="none" strike="noStrike" kern="1200" baseline="0">
                <a:solidFill>
                  <a:srgbClr val="757575"/>
                </a:solidFill>
                <a:latin typeface="Verdana"/>
                <a:ea typeface="+mn-ea"/>
                <a:cs typeface="Verdana"/>
              </a:rPr>
              <a:t>Tables, graphs and </a:t>
            </a:r>
            <a:r>
              <a:rPr lang="en-US" sz="800" b="0" i="0" u="none" strike="noStrike" kern="1200" baseline="0" err="1">
                <a:solidFill>
                  <a:srgbClr val="757575"/>
                </a:solidFill>
                <a:latin typeface="Verdana"/>
                <a:ea typeface="+mn-ea"/>
                <a:cs typeface="Verdana"/>
              </a:rPr>
              <a:t>colours</a:t>
            </a:r>
            <a:endParaRPr lang="en-US" sz="800" b="0" i="0" u="none" strike="noStrike" kern="1200" baseline="0">
              <a:solidFill>
                <a:srgbClr val="757575"/>
              </a:solidFill>
              <a:latin typeface="Verdana"/>
              <a:ea typeface="+mn-ea"/>
              <a:cs typeface="Verdana"/>
            </a:endParaRPr>
          </a:p>
          <a:p>
            <a:pPr>
              <a:lnSpc>
                <a:spcPts val="1200"/>
              </a:lnSpc>
            </a:pPr>
            <a:r>
              <a:rPr lang="en-US" sz="800" b="0" i="0" u="none" strike="noStrike" kern="1200" baseline="0">
                <a:solidFill>
                  <a:srgbClr val="000000"/>
                </a:solidFill>
                <a:latin typeface="Verdana"/>
                <a:ea typeface="+mn-ea"/>
                <a:cs typeface="Verdana"/>
              </a:rPr>
              <a:t>If you are including tables or graphs in your PowerPoint presentation there are details of how to make them look FCA-branded in the internal brand guidelines. The guidelines also show details about our </a:t>
            </a:r>
            <a:r>
              <a:rPr lang="en-US" sz="800" b="0" i="0" u="none" strike="noStrike" kern="1200" baseline="0" err="1">
                <a:solidFill>
                  <a:srgbClr val="000000"/>
                </a:solidFill>
                <a:latin typeface="Verdana"/>
                <a:ea typeface="+mn-ea"/>
                <a:cs typeface="Verdana"/>
              </a:rPr>
              <a:t>colour</a:t>
            </a:r>
            <a:r>
              <a:rPr lang="en-US" sz="800" b="0" i="0" u="none" strike="noStrike" kern="1200" baseline="0">
                <a:solidFill>
                  <a:srgbClr val="000000"/>
                </a:solidFill>
                <a:latin typeface="Verdana"/>
                <a:ea typeface="+mn-ea"/>
                <a:cs typeface="Verdana"/>
              </a:rPr>
              <a:t> palette.</a:t>
            </a:r>
            <a:endParaRPr lang="en-US" sz="800">
              <a:solidFill>
                <a:srgbClr val="000000"/>
              </a:solidFill>
              <a:latin typeface="Verdana"/>
              <a:cs typeface="Verdana"/>
            </a:endParaRPr>
          </a:p>
        </p:txBody>
      </p:sp>
      <p:pic>
        <p:nvPicPr>
          <p:cNvPr id="12" name="Picture 11" descr="FCA_logo_RGB.png"/>
          <p:cNvPicPr>
            <a:picLocks noChangeAspect="1"/>
          </p:cNvPicPr>
          <p:nvPr userDrawn="1"/>
        </p:nvPicPr>
        <p:blipFill rotWithShape="1">
          <a:blip r:embed="rId3">
            <a:extLst>
              <a:ext uri="{28A0092B-C50C-407E-A947-70E740481C1C}">
                <a14:useLocalDpi xmlns:a14="http://schemas.microsoft.com/office/drawing/2010/main" val="0"/>
              </a:ext>
            </a:extLst>
          </a:blip>
          <a:srcRect t="-11014" b="-8091"/>
          <a:stretch/>
        </p:blipFill>
        <p:spPr>
          <a:xfrm>
            <a:off x="7131800" y="0"/>
            <a:ext cx="1767993" cy="900000"/>
          </a:xfrm>
          <a:prstGeom prst="rect">
            <a:avLst/>
          </a:prstGeom>
        </p:spPr>
      </p:pic>
    </p:spTree>
    <p:extLst>
      <p:ext uri="{BB962C8B-B14F-4D97-AF65-F5344CB8AC3E}">
        <p14:creationId xmlns:p14="http://schemas.microsoft.com/office/powerpoint/2010/main" val="37913887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Content">
    <p:bg>
      <p:bgPr>
        <a:blipFill dpi="0" rotWithShape="1">
          <a:blip r:embed="rId2">
            <a:lum/>
          </a:blip>
          <a:srcRect/>
          <a:stretch>
            <a:fillRect t="13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12" y="-20539"/>
            <a:ext cx="9217026" cy="5184577"/>
          </a:xfrm>
          <a:prstGeom prst="rect">
            <a:avLst/>
          </a:prstGeom>
        </p:spPr>
      </p:pic>
      <p:sp>
        <p:nvSpPr>
          <p:cNvPr id="4" name="Title 3"/>
          <p:cNvSpPr>
            <a:spLocks noGrp="1"/>
          </p:cNvSpPr>
          <p:nvPr>
            <p:ph type="title"/>
          </p:nvPr>
        </p:nvSpPr>
        <p:spPr>
          <a:xfrm>
            <a:off x="683568" y="216000"/>
            <a:ext cx="7776864" cy="843582"/>
          </a:xfrm>
        </p:spPr>
        <p:txBody>
          <a:bodyPr/>
          <a:lstStyle>
            <a:lvl1pPr>
              <a:defRPr sz="2550" b="1"/>
            </a:lvl1pPr>
          </a:lstStyle>
          <a:p>
            <a:r>
              <a:rPr lang="en-US"/>
              <a:t>Click to edit Master title style</a:t>
            </a:r>
            <a:endParaRPr lang="en-GB"/>
          </a:p>
        </p:txBody>
      </p:sp>
      <p:sp>
        <p:nvSpPr>
          <p:cNvPr id="2" name="Slide Number Placeholder 1"/>
          <p:cNvSpPr>
            <a:spLocks noGrp="1"/>
          </p:cNvSpPr>
          <p:nvPr>
            <p:ph type="sldNum" sz="quarter" idx="15"/>
          </p:nvPr>
        </p:nvSpPr>
        <p:spPr/>
        <p:txBody>
          <a:bodyPr/>
          <a:lstStyle/>
          <a:p>
            <a:fld id="{3BCFDB86-9AA8-4FA0-859E-0ABCBFE83936}" type="slidenum">
              <a:rPr lang="en-GB" smtClean="0"/>
              <a:pPr/>
              <a:t>‹#›</a:t>
            </a:fld>
            <a:endParaRPr lang="en-GB"/>
          </a:p>
        </p:txBody>
      </p:sp>
      <p:sp>
        <p:nvSpPr>
          <p:cNvPr id="8" name="Text Placeholder 7"/>
          <p:cNvSpPr>
            <a:spLocks noGrp="1"/>
          </p:cNvSpPr>
          <p:nvPr>
            <p:ph type="body" sz="quarter" idx="16"/>
          </p:nvPr>
        </p:nvSpPr>
        <p:spPr>
          <a:xfrm>
            <a:off x="683569" y="2517744"/>
            <a:ext cx="7776220" cy="2106644"/>
          </a:xfrm>
        </p:spPr>
        <p:txBody>
          <a:bodyPr>
            <a:normAutofit/>
          </a:bodyPr>
          <a:lstStyle>
            <a:lvl1pPr>
              <a:defRPr sz="1800">
                <a:solidFill>
                  <a:srgbClr val="701B45"/>
                </a:solidFill>
              </a:defRPr>
            </a:lvl1pPr>
          </a:lstStyle>
          <a:p>
            <a:pPr lvl="0"/>
            <a:r>
              <a:rPr lang="en-US"/>
              <a:t>Click to edit Master text styles</a:t>
            </a:r>
          </a:p>
        </p:txBody>
      </p:sp>
      <p:sp>
        <p:nvSpPr>
          <p:cNvPr id="10" name="Text Placeholder 9"/>
          <p:cNvSpPr>
            <a:spLocks noGrp="1"/>
          </p:cNvSpPr>
          <p:nvPr>
            <p:ph type="body" sz="quarter" idx="17"/>
          </p:nvPr>
        </p:nvSpPr>
        <p:spPr>
          <a:xfrm>
            <a:off x="684214" y="1113235"/>
            <a:ext cx="7775575" cy="1296590"/>
          </a:xfrm>
        </p:spPr>
        <p:txBody>
          <a:bodyPr/>
          <a:lstStyle/>
          <a:p>
            <a:pPr lvl="0"/>
            <a:r>
              <a:rPr lang="en-US"/>
              <a:t>Click to edit Master text styles</a:t>
            </a:r>
          </a:p>
        </p:txBody>
      </p:sp>
    </p:spTree>
    <p:extLst>
      <p:ext uri="{BB962C8B-B14F-4D97-AF65-F5344CB8AC3E}">
        <p14:creationId xmlns:p14="http://schemas.microsoft.com/office/powerpoint/2010/main" val="27923976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Content">
    <p:bg>
      <p:bgPr>
        <a:blipFill dpi="0" rotWithShape="1">
          <a:blip r:embed="rId2">
            <a:lum/>
          </a:blip>
          <a:srcRect/>
          <a:stretch>
            <a:fillRect t="13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12" y="-20539"/>
            <a:ext cx="9217026" cy="5184577"/>
          </a:xfrm>
          <a:prstGeom prst="rect">
            <a:avLst/>
          </a:prstGeom>
        </p:spPr>
      </p:pic>
      <p:sp>
        <p:nvSpPr>
          <p:cNvPr id="4" name="Title 3"/>
          <p:cNvSpPr>
            <a:spLocks noGrp="1"/>
          </p:cNvSpPr>
          <p:nvPr>
            <p:ph type="title"/>
          </p:nvPr>
        </p:nvSpPr>
        <p:spPr>
          <a:xfrm>
            <a:off x="683568" y="216000"/>
            <a:ext cx="7776864" cy="843582"/>
          </a:xfrm>
        </p:spPr>
        <p:txBody>
          <a:bodyPr/>
          <a:lstStyle>
            <a:lvl1pPr>
              <a:defRPr sz="2550" b="1"/>
            </a:lvl1pPr>
          </a:lstStyle>
          <a:p>
            <a:r>
              <a:rPr lang="en-US"/>
              <a:t>Click to edit Master title style</a:t>
            </a:r>
            <a:endParaRPr lang="en-GB"/>
          </a:p>
        </p:txBody>
      </p:sp>
      <p:sp>
        <p:nvSpPr>
          <p:cNvPr id="2" name="Slide Number Placeholder 1"/>
          <p:cNvSpPr>
            <a:spLocks noGrp="1"/>
          </p:cNvSpPr>
          <p:nvPr>
            <p:ph type="sldNum" sz="quarter" idx="15"/>
          </p:nvPr>
        </p:nvSpPr>
        <p:spPr/>
        <p:txBody>
          <a:bodyPr/>
          <a:lstStyle/>
          <a:p>
            <a:fld id="{3BCFDB86-9AA8-4FA0-859E-0ABCBFE83936}" type="slidenum">
              <a:rPr lang="en-GB" smtClean="0"/>
              <a:pPr/>
              <a:t>‹#›</a:t>
            </a:fld>
            <a:endParaRPr lang="en-GB"/>
          </a:p>
        </p:txBody>
      </p:sp>
      <p:sp>
        <p:nvSpPr>
          <p:cNvPr id="8" name="Text Placeholder 7"/>
          <p:cNvSpPr>
            <a:spLocks noGrp="1"/>
          </p:cNvSpPr>
          <p:nvPr>
            <p:ph type="body" sz="quarter" idx="16"/>
          </p:nvPr>
        </p:nvSpPr>
        <p:spPr>
          <a:xfrm>
            <a:off x="683569" y="1168004"/>
            <a:ext cx="7776220" cy="3456384"/>
          </a:xfrm>
        </p:spPr>
        <p:txBody>
          <a:bodyPr>
            <a:normAutofit/>
          </a:bodyPr>
          <a:lstStyle>
            <a:lvl1pPr>
              <a:defRPr sz="1800">
                <a:solidFill>
                  <a:srgbClr val="701B45"/>
                </a:solidFill>
              </a:defRPr>
            </a:lvl1pPr>
          </a:lstStyle>
          <a:p>
            <a:pPr lvl="0"/>
            <a:r>
              <a:rPr lang="en-US"/>
              <a:t>Click to edit Master text styles</a:t>
            </a:r>
          </a:p>
        </p:txBody>
      </p:sp>
    </p:spTree>
    <p:extLst>
      <p:ext uri="{BB962C8B-B14F-4D97-AF65-F5344CB8AC3E}">
        <p14:creationId xmlns:p14="http://schemas.microsoft.com/office/powerpoint/2010/main" val="35642207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6" name="Picture 5"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8229600" cy="668910"/>
          </a:xfrm>
        </p:spPr>
        <p:txBody>
          <a:bodyPr anchor="b"/>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5" name="Text Placeholder 2"/>
          <p:cNvSpPr>
            <a:spLocks noGrp="1"/>
          </p:cNvSpPr>
          <p:nvPr>
            <p:ph idx="1" hasCustomPrompt="1"/>
          </p:nvPr>
        </p:nvSpPr>
        <p:spPr>
          <a:xfrm>
            <a:off x="457200" y="1011811"/>
            <a:ext cx="8229600" cy="3582812"/>
          </a:xfrm>
          <a:prstGeom prst="rect">
            <a:avLst/>
          </a:prstGeom>
        </p:spPr>
        <p:txBody>
          <a:bodyPr vert="horz" lIns="91440" tIns="45720" rIns="91440" bIns="45720" rtlCol="0" anchor="t">
            <a:normAutofit/>
          </a:bodyPr>
          <a:lstStyle>
            <a:lvl1pPr marL="0" indent="0">
              <a:spcAft>
                <a:spcPts val="2200"/>
              </a:spcAft>
              <a:buFontTx/>
              <a:buNone/>
              <a:defRPr sz="2000" b="0" baseline="0"/>
            </a:lvl1pPr>
          </a:lstStyle>
          <a:p>
            <a:pPr lvl="0"/>
            <a:r>
              <a:rPr lang="en-US"/>
              <a:t>Click to edit Master text styles (content to be inserted as paragraphs and not bullet points)</a:t>
            </a:r>
          </a:p>
        </p:txBody>
      </p:sp>
    </p:spTree>
    <p:extLst>
      <p:ext uri="{BB962C8B-B14F-4D97-AF65-F5344CB8AC3E}">
        <p14:creationId xmlns:p14="http://schemas.microsoft.com/office/powerpoint/2010/main" val="530136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Subtitle + Content">
    <p:spTree>
      <p:nvGrpSpPr>
        <p:cNvPr id="1" name=""/>
        <p:cNvGrpSpPr/>
        <p:nvPr/>
      </p:nvGrpSpPr>
      <p:grpSpPr>
        <a:xfrm>
          <a:off x="0" y="0"/>
          <a:ext cx="0" cy="0"/>
          <a:chOff x="0" y="0"/>
          <a:chExt cx="0" cy="0"/>
        </a:xfrm>
      </p:grpSpPr>
      <p:pic>
        <p:nvPicPr>
          <p:cNvPr id="7" name="Picture 6"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8229600" cy="668910"/>
          </a:xfrm>
        </p:spPr>
        <p:txBody>
          <a:bodyPr anchor="b"/>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5" name="Text Placeholder 2"/>
          <p:cNvSpPr>
            <a:spLocks noGrp="1"/>
          </p:cNvSpPr>
          <p:nvPr>
            <p:ph idx="1" hasCustomPrompt="1"/>
          </p:nvPr>
        </p:nvSpPr>
        <p:spPr>
          <a:xfrm>
            <a:off x="457200" y="2084251"/>
            <a:ext cx="8229600" cy="2510371"/>
          </a:xfrm>
          <a:prstGeom prst="rect">
            <a:avLst/>
          </a:prstGeom>
        </p:spPr>
        <p:txBody>
          <a:bodyPr vert="horz" lIns="91440" tIns="45720" rIns="91440" bIns="45720" rtlCol="0" anchor="t">
            <a:normAutofit/>
          </a:bodyPr>
          <a:lstStyle>
            <a:lvl1pPr marL="0" indent="0">
              <a:spcAft>
                <a:spcPts val="2200"/>
              </a:spcAft>
              <a:buFontTx/>
              <a:buNone/>
              <a:defRPr sz="2000" b="0" baseline="0"/>
            </a:lvl1pPr>
          </a:lstStyle>
          <a:p>
            <a:pPr lvl="0"/>
            <a:r>
              <a:rPr lang="en-US"/>
              <a:t>Click to edit Master text styles (content to be inserted as paragraphs and not bullet points)</a:t>
            </a:r>
          </a:p>
        </p:txBody>
      </p:sp>
      <p:sp>
        <p:nvSpPr>
          <p:cNvPr id="10" name="Text Placeholder 9"/>
          <p:cNvSpPr>
            <a:spLocks noGrp="1"/>
          </p:cNvSpPr>
          <p:nvPr>
            <p:ph type="body" sz="quarter" idx="11" hasCustomPrompt="1"/>
          </p:nvPr>
        </p:nvSpPr>
        <p:spPr>
          <a:xfrm>
            <a:off x="457200" y="978309"/>
            <a:ext cx="8229600" cy="969021"/>
          </a:xfrm>
        </p:spPr>
        <p:txBody>
          <a:bodyPr>
            <a:noAutofit/>
          </a:bodyPr>
          <a:lstStyle>
            <a:lvl1pPr marL="0" indent="0">
              <a:lnSpc>
                <a:spcPts val="3200"/>
              </a:lnSpc>
              <a:buFontTx/>
              <a:buNone/>
              <a:defRPr sz="3000">
                <a:solidFill>
                  <a:srgbClr val="757575"/>
                </a:solidFill>
              </a:defRPr>
            </a:lvl1pPr>
          </a:lstStyle>
          <a:p>
            <a:pPr lvl="0"/>
            <a:r>
              <a:rPr lang="en-GB"/>
              <a:t>Click to edit Master subtitle styles </a:t>
            </a:r>
            <a:br>
              <a:rPr lang="en-GB"/>
            </a:br>
            <a:r>
              <a:rPr lang="en-GB"/>
              <a:t>(to not exceed two lines)</a:t>
            </a:r>
            <a:endParaRPr lang="en-US"/>
          </a:p>
        </p:txBody>
      </p:sp>
    </p:spTree>
    <p:extLst>
      <p:ext uri="{BB962C8B-B14F-4D97-AF65-F5344CB8AC3E}">
        <p14:creationId xmlns:p14="http://schemas.microsoft.com/office/powerpoint/2010/main" val="25349312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Bullet content">
    <p:spTree>
      <p:nvGrpSpPr>
        <p:cNvPr id="1" name=""/>
        <p:cNvGrpSpPr/>
        <p:nvPr/>
      </p:nvGrpSpPr>
      <p:grpSpPr>
        <a:xfrm>
          <a:off x="0" y="0"/>
          <a:ext cx="0" cy="0"/>
          <a:chOff x="0" y="0"/>
          <a:chExt cx="0" cy="0"/>
        </a:xfrm>
      </p:grpSpPr>
      <p:pic>
        <p:nvPicPr>
          <p:cNvPr id="6" name="Picture 5"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8229600" cy="668910"/>
          </a:xfrm>
        </p:spPr>
        <p:txBody>
          <a:bodyPr anchor="b"/>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9" name="Text Placeholder 7"/>
          <p:cNvSpPr>
            <a:spLocks noGrp="1"/>
          </p:cNvSpPr>
          <p:nvPr>
            <p:ph type="body" sz="quarter" idx="11"/>
          </p:nvPr>
        </p:nvSpPr>
        <p:spPr>
          <a:xfrm>
            <a:off x="457200" y="1011811"/>
            <a:ext cx="8229600" cy="3582812"/>
          </a:xfrm>
        </p:spPr>
        <p:txBody>
          <a:bodyPr/>
          <a:lstStyle>
            <a:lvl1pPr marL="288000">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25684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Bullet comparison">
    <p:spTree>
      <p:nvGrpSpPr>
        <p:cNvPr id="1" name=""/>
        <p:cNvGrpSpPr/>
        <p:nvPr/>
      </p:nvGrpSpPr>
      <p:grpSpPr>
        <a:xfrm>
          <a:off x="0" y="0"/>
          <a:ext cx="0" cy="0"/>
          <a:chOff x="0" y="0"/>
          <a:chExt cx="0" cy="0"/>
        </a:xfrm>
      </p:grpSpPr>
      <p:pic>
        <p:nvPicPr>
          <p:cNvPr id="8" name="Picture 7"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8229600" cy="668910"/>
          </a:xfrm>
        </p:spPr>
        <p:txBody>
          <a:bodyPr anchor="b"/>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9" name="Text Placeholder 7"/>
          <p:cNvSpPr>
            <a:spLocks noGrp="1"/>
          </p:cNvSpPr>
          <p:nvPr>
            <p:ph type="body" sz="quarter" idx="11"/>
          </p:nvPr>
        </p:nvSpPr>
        <p:spPr>
          <a:xfrm>
            <a:off x="457200" y="1011811"/>
            <a:ext cx="4046339" cy="3582812"/>
          </a:xfrm>
        </p:spPr>
        <p:txBody>
          <a:bodyPr/>
          <a:lstStyle>
            <a:lvl1pPr marL="288000" indent="-288000">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7"/>
          <p:cNvSpPr>
            <a:spLocks noGrp="1"/>
          </p:cNvSpPr>
          <p:nvPr>
            <p:ph type="body" sz="quarter" idx="12"/>
          </p:nvPr>
        </p:nvSpPr>
        <p:spPr>
          <a:xfrm>
            <a:off x="4640462" y="1009503"/>
            <a:ext cx="4046338" cy="3582812"/>
          </a:xfrm>
        </p:spPr>
        <p:txBody>
          <a:bodyPr/>
          <a:lstStyle>
            <a:lvl1pPr marL="288000" indent="-288000">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38505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List content">
    <p:spTree>
      <p:nvGrpSpPr>
        <p:cNvPr id="1" name=""/>
        <p:cNvGrpSpPr/>
        <p:nvPr/>
      </p:nvGrpSpPr>
      <p:grpSpPr>
        <a:xfrm>
          <a:off x="0" y="0"/>
          <a:ext cx="0" cy="0"/>
          <a:chOff x="0" y="0"/>
          <a:chExt cx="0" cy="0"/>
        </a:xfrm>
      </p:grpSpPr>
      <p:pic>
        <p:nvPicPr>
          <p:cNvPr id="6" name="Picture 5"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8229600" cy="668910"/>
          </a:xfrm>
        </p:spPr>
        <p:txBody>
          <a:bodyPr anchor="b"/>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5" name="Text Placeholder 2"/>
          <p:cNvSpPr>
            <a:spLocks noGrp="1"/>
          </p:cNvSpPr>
          <p:nvPr>
            <p:ph idx="1"/>
          </p:nvPr>
        </p:nvSpPr>
        <p:spPr>
          <a:xfrm>
            <a:off x="457200" y="1011811"/>
            <a:ext cx="8229600" cy="3582812"/>
          </a:xfrm>
          <a:prstGeom prst="rect">
            <a:avLst/>
          </a:prstGeom>
        </p:spPr>
        <p:txBody>
          <a:bodyPr vert="horz" lIns="91440" tIns="45720" rIns="91440" bIns="45720" rtlCol="0" anchor="t">
            <a:normAutofit/>
          </a:bodyPr>
          <a:lstStyle>
            <a:lvl1pPr marL="457200" indent="-457200">
              <a:spcBef>
                <a:spcPts val="480"/>
              </a:spcBef>
              <a:buClr>
                <a:schemeClr val="tx1"/>
              </a:buClr>
              <a:buFont typeface="+mj-lt"/>
              <a:buAutoNum type="arabicPeriod"/>
              <a:defRPr sz="2000" b="0">
                <a:solidFill>
                  <a:schemeClr val="accent1"/>
                </a:solidFill>
                <a:latin typeface="Verdana"/>
                <a:cs typeface="Verdana"/>
              </a:defRPr>
            </a:lvl1pPr>
            <a:lvl2pPr marL="914400" indent="-457200">
              <a:spcBef>
                <a:spcPts val="480"/>
              </a:spcBef>
              <a:buClr>
                <a:schemeClr val="accent2"/>
              </a:buClr>
              <a:buFont typeface="+mj-lt"/>
              <a:buAutoNum type="arabicPeriod"/>
              <a:defRPr sz="2000" b="0">
                <a:solidFill>
                  <a:schemeClr val="accent1"/>
                </a:solidFill>
                <a:latin typeface="Verdana"/>
                <a:cs typeface="Verdana"/>
              </a:defRPr>
            </a:lvl2pPr>
            <a:lvl3pPr marL="1371600" indent="-457200">
              <a:spcBef>
                <a:spcPts val="480"/>
              </a:spcBef>
              <a:buClr>
                <a:schemeClr val="accent2"/>
              </a:buClr>
              <a:buFont typeface="+mj-lt"/>
              <a:buAutoNum type="arabicPeriod"/>
              <a:defRPr sz="2000" b="0">
                <a:solidFill>
                  <a:schemeClr val="accent1"/>
                </a:solidFill>
                <a:latin typeface="Verdana"/>
                <a:cs typeface="Verdana"/>
              </a:defRPr>
            </a:lvl3pPr>
            <a:lvl4pPr marL="1828800" indent="-457200">
              <a:spcBef>
                <a:spcPts val="480"/>
              </a:spcBef>
              <a:buClr>
                <a:schemeClr val="accent2"/>
              </a:buClr>
              <a:buFont typeface="+mj-lt"/>
              <a:buAutoNum type="arabicPeriod"/>
              <a:defRPr sz="2000" b="0">
                <a:solidFill>
                  <a:schemeClr val="accent1"/>
                </a:solidFill>
                <a:latin typeface="Verdana"/>
                <a:cs typeface="Verdana"/>
              </a:defRPr>
            </a:lvl4pPr>
            <a:lvl5pPr marL="2286000" indent="-457200">
              <a:spcBef>
                <a:spcPts val="480"/>
              </a:spcBef>
              <a:buClr>
                <a:schemeClr val="accent2"/>
              </a:buClr>
              <a:buFont typeface="+mj-lt"/>
              <a:buAutoNum type="arabicPeriod"/>
              <a:defRPr sz="2000" b="0">
                <a:solidFill>
                  <a:schemeClr val="accent1"/>
                </a:solidFill>
                <a:latin typeface="Verdana"/>
                <a:cs typeface="Verdana"/>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5489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List comparison">
    <p:spTree>
      <p:nvGrpSpPr>
        <p:cNvPr id="1" name=""/>
        <p:cNvGrpSpPr/>
        <p:nvPr/>
      </p:nvGrpSpPr>
      <p:grpSpPr>
        <a:xfrm>
          <a:off x="0" y="0"/>
          <a:ext cx="0" cy="0"/>
          <a:chOff x="0" y="0"/>
          <a:chExt cx="0" cy="0"/>
        </a:xfrm>
      </p:grpSpPr>
      <p:pic>
        <p:nvPicPr>
          <p:cNvPr id="8" name="Picture 7"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8229600" cy="668910"/>
          </a:xfrm>
        </p:spPr>
        <p:txBody>
          <a:bodyPr anchor="b"/>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9" name="Text Placeholder 7"/>
          <p:cNvSpPr>
            <a:spLocks noGrp="1"/>
          </p:cNvSpPr>
          <p:nvPr>
            <p:ph type="body" sz="quarter" idx="11" hasCustomPrompt="1"/>
          </p:nvPr>
        </p:nvSpPr>
        <p:spPr>
          <a:xfrm>
            <a:off x="457200" y="1011811"/>
            <a:ext cx="4046339" cy="3582812"/>
          </a:xfrm>
        </p:spPr>
        <p:txBody>
          <a:bodyPr/>
          <a:lstStyle>
            <a:lvl1pPr marL="457200" indent="-457200">
              <a:buFont typeface="+mj-lt"/>
              <a:buAutoNum type="arabicPeriod"/>
              <a:defRPr/>
            </a:lvl1pPr>
            <a:lvl2pPr marL="914400" indent="-457200">
              <a:buFont typeface="+mj-lt"/>
              <a:buAutoNum type="arabicPeriod"/>
              <a:defRPr/>
            </a:lvl2pPr>
            <a:lvl3pPr marL="1371600" indent="-45720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lang="en-GB"/>
              <a:t>Click to edit Master </a:t>
            </a:r>
            <a:br>
              <a:rPr lang="en-GB"/>
            </a:br>
            <a:r>
              <a:rPr lang="en-GB"/>
              <a:t>text styles</a:t>
            </a:r>
          </a:p>
          <a:p>
            <a:pPr lvl="0"/>
            <a:r>
              <a:rPr lang="en-GB"/>
              <a:t>Second level</a:t>
            </a:r>
          </a:p>
          <a:p>
            <a:pPr lvl="0"/>
            <a:r>
              <a:rPr lang="en-GB"/>
              <a:t>Third level</a:t>
            </a:r>
          </a:p>
          <a:p>
            <a:pPr lvl="0"/>
            <a:r>
              <a:rPr lang="en-GB"/>
              <a:t>Fourth level</a:t>
            </a:r>
          </a:p>
          <a:p>
            <a:pPr lvl="0"/>
            <a:r>
              <a:rPr lang="en-GB"/>
              <a:t>Fifth level</a:t>
            </a:r>
            <a:endParaRPr lang="en-US"/>
          </a:p>
        </p:txBody>
      </p:sp>
      <p:sp>
        <p:nvSpPr>
          <p:cNvPr id="7" name="Text Placeholder 7"/>
          <p:cNvSpPr>
            <a:spLocks noGrp="1"/>
          </p:cNvSpPr>
          <p:nvPr>
            <p:ph type="body" sz="quarter" idx="12" hasCustomPrompt="1"/>
          </p:nvPr>
        </p:nvSpPr>
        <p:spPr>
          <a:xfrm>
            <a:off x="4640462" y="1009503"/>
            <a:ext cx="4046338" cy="3582812"/>
          </a:xfrm>
        </p:spPr>
        <p:txBody>
          <a:bodyPr/>
          <a:lstStyle>
            <a:lvl1pPr marL="457200" indent="-457200">
              <a:buFont typeface="+mj-lt"/>
              <a:buAutoNum type="arabicPeriod"/>
              <a:defRPr/>
            </a:lvl1pPr>
            <a:lvl2pPr marL="914400" indent="-457200">
              <a:buFont typeface="+mj-lt"/>
              <a:buAutoNum type="arabicPeriod"/>
              <a:defRPr/>
            </a:lvl2pPr>
            <a:lvl3pPr marL="1371600" indent="-45720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lang="en-GB"/>
              <a:t>Click to edit Master </a:t>
            </a:r>
            <a:br>
              <a:rPr lang="en-GB"/>
            </a:br>
            <a:r>
              <a:rPr lang="en-GB"/>
              <a:t>text styles</a:t>
            </a:r>
          </a:p>
          <a:p>
            <a:pPr lvl="0"/>
            <a:r>
              <a:rPr lang="en-GB"/>
              <a:t>Second level</a:t>
            </a:r>
          </a:p>
          <a:p>
            <a:pPr lvl="0"/>
            <a:r>
              <a:rPr lang="en-GB"/>
              <a:t>Third level</a:t>
            </a:r>
          </a:p>
          <a:p>
            <a:pPr lvl="0"/>
            <a:r>
              <a:rPr lang="en-GB"/>
              <a:t>Fourth level</a:t>
            </a:r>
          </a:p>
          <a:p>
            <a:pPr lvl="0"/>
            <a:r>
              <a:rPr lang="en-GB"/>
              <a:t>Fifth level</a:t>
            </a:r>
            <a:endParaRPr lang="en-US"/>
          </a:p>
        </p:txBody>
      </p:sp>
    </p:spTree>
    <p:extLst>
      <p:ext uri="{BB962C8B-B14F-4D97-AF65-F5344CB8AC3E}">
        <p14:creationId xmlns:p14="http://schemas.microsoft.com/office/powerpoint/2010/main" val="2827118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Content + Details">
    <p:spTree>
      <p:nvGrpSpPr>
        <p:cNvPr id="1" name=""/>
        <p:cNvGrpSpPr/>
        <p:nvPr/>
      </p:nvGrpSpPr>
      <p:grpSpPr>
        <a:xfrm>
          <a:off x="0" y="0"/>
          <a:ext cx="0" cy="0"/>
          <a:chOff x="0" y="0"/>
          <a:chExt cx="0" cy="0"/>
        </a:xfrm>
      </p:grpSpPr>
      <p:pic>
        <p:nvPicPr>
          <p:cNvPr id="7" name="Picture 6" descr="Graphics_White_0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a:t>
            </a:fld>
            <a:endParaRPr lang="en-US"/>
          </a:p>
        </p:txBody>
      </p:sp>
      <p:sp>
        <p:nvSpPr>
          <p:cNvPr id="8" name="Content Placeholder 6"/>
          <p:cNvSpPr>
            <a:spLocks noGrp="1"/>
          </p:cNvSpPr>
          <p:nvPr>
            <p:ph sz="quarter" idx="11"/>
          </p:nvPr>
        </p:nvSpPr>
        <p:spPr>
          <a:xfrm>
            <a:off x="457200" y="1011811"/>
            <a:ext cx="8229600" cy="26797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p:cNvSpPr>
            <a:spLocks noGrp="1"/>
          </p:cNvSpPr>
          <p:nvPr>
            <p:ph type="body" sz="quarter" idx="13" hasCustomPrompt="1"/>
          </p:nvPr>
        </p:nvSpPr>
        <p:spPr>
          <a:xfrm>
            <a:off x="457200" y="3828815"/>
            <a:ext cx="8229600" cy="765409"/>
          </a:xfrm>
        </p:spPr>
        <p:txBody>
          <a:bodyPr anchor="b">
            <a:normAutofit/>
          </a:bodyPr>
          <a:lstStyle>
            <a:lvl1pPr marL="0" indent="0">
              <a:lnSpc>
                <a:spcPts val="1800"/>
              </a:lnSpc>
              <a:spcBef>
                <a:spcPts val="0"/>
              </a:spcBef>
              <a:buFontTx/>
              <a:buNone/>
              <a:defRPr sz="1500" baseline="0">
                <a:solidFill>
                  <a:schemeClr val="bg1">
                    <a:lumMod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detail styles</a:t>
            </a:r>
          </a:p>
        </p:txBody>
      </p:sp>
    </p:spTree>
    <p:extLst>
      <p:ext uri="{BB962C8B-B14F-4D97-AF65-F5344CB8AC3E}">
        <p14:creationId xmlns:p14="http://schemas.microsoft.com/office/powerpoint/2010/main" val="1452766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668910"/>
          </a:xfrm>
          <a:prstGeom prst="rect">
            <a:avLst/>
          </a:prstGeom>
        </p:spPr>
        <p:txBody>
          <a:bodyPr vert="horz" lIns="91440" tIns="45720" rIns="91440" bIns="45720" rtlCol="0" anchor="b">
            <a:noAutofit/>
          </a:bodyPr>
          <a:lstStyle/>
          <a:p>
            <a:r>
              <a:rPr lang="en-US"/>
              <a:t>Click to edit Master title style</a:t>
            </a:r>
          </a:p>
        </p:txBody>
      </p:sp>
      <p:sp>
        <p:nvSpPr>
          <p:cNvPr id="3" name="Text Placeholder 2"/>
          <p:cNvSpPr>
            <a:spLocks noGrp="1"/>
          </p:cNvSpPr>
          <p:nvPr>
            <p:ph type="body" idx="1"/>
          </p:nvPr>
        </p:nvSpPr>
        <p:spPr>
          <a:xfrm>
            <a:off x="457200" y="1011811"/>
            <a:ext cx="8229600" cy="358281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8579553" y="4720223"/>
            <a:ext cx="427095" cy="273844"/>
          </a:xfrm>
          <a:prstGeom prst="rect">
            <a:avLst/>
          </a:prstGeom>
        </p:spPr>
        <p:txBody>
          <a:bodyPr vert="horz" lIns="91440" tIns="45720" rIns="91440" bIns="45720" rtlCol="0" anchor="ctr"/>
          <a:lstStyle>
            <a:lvl1pPr algn="r">
              <a:defRPr sz="900" b="0" i="0">
                <a:solidFill>
                  <a:schemeClr val="bg1"/>
                </a:solidFill>
                <a:latin typeface="Verdana"/>
                <a:cs typeface="Verdana"/>
              </a:defRPr>
            </a:lvl1pPr>
          </a:lstStyle>
          <a:p>
            <a:fld id="{2066355A-084C-D24E-9AD2-7E4FC41EA627}" type="slidenum">
              <a:rPr lang="en-US" smtClean="0"/>
              <a:pPr/>
              <a:t>‹#›</a:t>
            </a:fld>
            <a:endParaRPr lang="en-US"/>
          </a:p>
        </p:txBody>
      </p:sp>
      <p:sp>
        <p:nvSpPr>
          <p:cNvPr id="5" name="TextBox 4">
            <a:extLst>
              <a:ext uri="{FF2B5EF4-FFF2-40B4-BE49-F238E27FC236}">
                <a16:creationId xmlns:a16="http://schemas.microsoft.com/office/drawing/2014/main" id="{CBFB3EAD-B6FA-455D-B8BB-03BD7DCB3CE9}"/>
              </a:ext>
            </a:extLst>
          </p:cNvPr>
          <p:cNvSpPr txBox="1"/>
          <p:nvPr userDrawn="1"/>
        </p:nvSpPr>
        <p:spPr>
          <a:xfrm>
            <a:off x="611560" y="0"/>
            <a:ext cx="3024336" cy="230832"/>
          </a:xfrm>
          <a:prstGeom prst="rect">
            <a:avLst/>
          </a:prstGeom>
          <a:noFill/>
        </p:spPr>
        <p:txBody>
          <a:bodyPr wrap="square" rtlCol="0">
            <a:spAutoFit/>
          </a:bodyPr>
          <a:lstStyle/>
          <a:p>
            <a:r>
              <a:rPr lang="en-GB" sz="900">
                <a:solidFill>
                  <a:srgbClr val="701B45"/>
                </a:solidFill>
              </a:rPr>
              <a:t>FCA Official</a:t>
            </a:r>
          </a:p>
        </p:txBody>
      </p:sp>
      <p:sp>
        <p:nvSpPr>
          <p:cNvPr id="7" name="TextBox 6">
            <a:extLst>
              <a:ext uri="{FF2B5EF4-FFF2-40B4-BE49-F238E27FC236}">
                <a16:creationId xmlns:a16="http://schemas.microsoft.com/office/drawing/2014/main" id="{D457DD70-E6FD-62B4-B95E-A6C9AE0E4F03}"/>
              </a:ext>
            </a:extLst>
          </p:cNvPr>
          <p:cNvSpPr txBox="1"/>
          <p:nvPr>
            <p:extLst>
              <p:ext uri="{1162E1C5-73C7-4A58-AE30-91384D911F3F}">
                <p184:classification xmlns:p184="http://schemas.microsoft.com/office/powerpoint/2018/4/main" val="hdr"/>
              </p:ext>
            </p:extLst>
          </p:nvPr>
        </p:nvSpPr>
        <p:spPr>
          <a:xfrm>
            <a:off x="0" y="0"/>
            <a:ext cx="566738" cy="152400"/>
          </a:xfrm>
          <a:prstGeom prst="rect">
            <a:avLst/>
          </a:prstGeom>
        </p:spPr>
        <p:txBody>
          <a:bodyPr horzOverflow="overflow" lIns="0" tIns="0" rIns="0" bIns="0">
            <a:spAutoFit/>
          </a:bodyPr>
          <a:lstStyle/>
          <a:p>
            <a:pPr algn="l"/>
            <a:r>
              <a:rPr lang="en-GB" sz="1000">
                <a:solidFill>
                  <a:srgbClr val="000000"/>
                </a:solidFill>
                <a:latin typeface="Calibri" panose="020F0502020204030204" pitchFamily="34" charset="0"/>
                <a:ea typeface="Calibri" panose="020F0502020204030204" pitchFamily="34" charset="0"/>
                <a:cs typeface="Calibri" panose="020F0502020204030204" pitchFamily="34" charset="0"/>
              </a:rPr>
              <a:t>FCA Public</a:t>
            </a:r>
          </a:p>
        </p:txBody>
      </p:sp>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67" r:id="rId1"/>
    <p:sldLayoutId id="2147493469" r:id="rId2"/>
    <p:sldLayoutId id="2147493470" r:id="rId3"/>
    <p:sldLayoutId id="2147493482" r:id="rId4"/>
    <p:sldLayoutId id="2147493468" r:id="rId5"/>
    <p:sldLayoutId id="2147493480" r:id="rId6"/>
    <p:sldLayoutId id="2147493471" r:id="rId7"/>
    <p:sldLayoutId id="2147493481" r:id="rId8"/>
    <p:sldLayoutId id="2147493472" r:id="rId9"/>
    <p:sldLayoutId id="2147493474" r:id="rId10"/>
    <p:sldLayoutId id="2147493475" r:id="rId11"/>
    <p:sldLayoutId id="2147493476" r:id="rId12"/>
    <p:sldLayoutId id="2147493477" r:id="rId13"/>
    <p:sldLayoutId id="2147493478" r:id="rId14"/>
    <p:sldLayoutId id="2147493479" r:id="rId15"/>
    <p:sldLayoutId id="2147493483" r:id="rId16"/>
    <p:sldLayoutId id="2147493485" r:id="rId17"/>
    <p:sldLayoutId id="2147493488" r:id="rId18"/>
    <p:sldLayoutId id="2147493487" r:id="rId19"/>
    <p:sldLayoutId id="2147493490" r:id="rId20"/>
    <p:sldLayoutId id="2147493491" r:id="rId21"/>
    <p:sldLayoutId id="2147493492" r:id="rId22"/>
  </p:sldLayoutIdLst>
  <p:hf hdr="0" ftr="0" dt="0"/>
  <p:txStyles>
    <p:titleStyle>
      <a:lvl1pPr algn="l" defTabSz="457200" rtl="0" eaLnBrk="1" latinLnBrk="0" hangingPunct="1">
        <a:spcBef>
          <a:spcPct val="0"/>
        </a:spcBef>
        <a:buNone/>
        <a:defRPr sz="3600" b="1" i="0" kern="1200">
          <a:solidFill>
            <a:srgbClr val="701B45"/>
          </a:solidFill>
          <a:latin typeface="Verdana"/>
          <a:ea typeface="+mj-ea"/>
          <a:cs typeface="Verdana"/>
        </a:defRPr>
      </a:lvl1pPr>
    </p:titleStyle>
    <p:bodyStyle>
      <a:lvl1pPr marL="342900" indent="-342900" algn="l" defTabSz="457200" rtl="0" eaLnBrk="1" latinLnBrk="0" hangingPunct="1">
        <a:spcBef>
          <a:spcPct val="20000"/>
        </a:spcBef>
        <a:buClr>
          <a:schemeClr val="tx1"/>
        </a:buClr>
        <a:buFont typeface="Arial"/>
        <a:buChar char="•"/>
        <a:defRPr sz="2000" b="0" i="0" kern="1200">
          <a:solidFill>
            <a:srgbClr val="701B45"/>
          </a:solidFill>
          <a:latin typeface="Verdana"/>
          <a:ea typeface="+mn-ea"/>
          <a:cs typeface="Verdana"/>
        </a:defRPr>
      </a:lvl1pPr>
      <a:lvl2pPr marL="742950" indent="-285750" algn="l" defTabSz="457200" rtl="0" eaLnBrk="1" latinLnBrk="0" hangingPunct="1">
        <a:spcBef>
          <a:spcPct val="20000"/>
        </a:spcBef>
        <a:buClr>
          <a:schemeClr val="tx1"/>
        </a:buClr>
        <a:buFont typeface="Arial"/>
        <a:buChar char="•"/>
        <a:defRPr sz="2000" b="0" i="0" kern="1200">
          <a:solidFill>
            <a:srgbClr val="701B45"/>
          </a:solidFill>
          <a:latin typeface="Verdana"/>
          <a:ea typeface="+mn-ea"/>
          <a:cs typeface="Verdana"/>
        </a:defRPr>
      </a:lvl2pPr>
      <a:lvl3pPr marL="1143000" indent="-228600" algn="l" defTabSz="457200" rtl="0" eaLnBrk="1" latinLnBrk="0" hangingPunct="1">
        <a:spcBef>
          <a:spcPct val="20000"/>
        </a:spcBef>
        <a:buClr>
          <a:schemeClr val="tx1"/>
        </a:buClr>
        <a:buFont typeface="Arial"/>
        <a:buChar char="•"/>
        <a:defRPr sz="2000" b="0" i="0" kern="1200">
          <a:solidFill>
            <a:srgbClr val="701B45"/>
          </a:solidFill>
          <a:latin typeface="Verdana"/>
          <a:ea typeface="+mn-ea"/>
          <a:cs typeface="Verdana"/>
        </a:defRPr>
      </a:lvl3pPr>
      <a:lvl4pPr marL="1600200" indent="-228600" algn="l" defTabSz="457200" rtl="0" eaLnBrk="1" latinLnBrk="0" hangingPunct="1">
        <a:spcBef>
          <a:spcPct val="20000"/>
        </a:spcBef>
        <a:buClr>
          <a:schemeClr val="tx1"/>
        </a:buClr>
        <a:buFont typeface="Arial"/>
        <a:buChar char="•"/>
        <a:defRPr sz="2000" b="0" i="0" kern="1200">
          <a:solidFill>
            <a:srgbClr val="701B45"/>
          </a:solidFill>
          <a:latin typeface="Verdana"/>
          <a:ea typeface="+mn-ea"/>
          <a:cs typeface="Verdana"/>
        </a:defRPr>
      </a:lvl4pPr>
      <a:lvl5pPr marL="2057400" indent="-228600" algn="l" defTabSz="457200" rtl="0" eaLnBrk="1" latinLnBrk="0" hangingPunct="1">
        <a:spcBef>
          <a:spcPct val="20000"/>
        </a:spcBef>
        <a:buClr>
          <a:schemeClr val="tx1"/>
        </a:buClr>
        <a:buFont typeface="Arial"/>
        <a:buChar char="•"/>
        <a:defRPr sz="2000" b="0" i="0" kern="1200">
          <a:solidFill>
            <a:srgbClr val="701B45"/>
          </a:solidFill>
          <a:latin typeface="Verdana"/>
          <a:ea typeface="+mn-ea"/>
          <a:cs typeface="Verdan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media" Target="../media/media4.mp4"/><Relationship Id="rId7" Type="http://schemas.openxmlformats.org/officeDocument/2006/relationships/image" Target="../media/image25.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4.png"/><Relationship Id="rId5" Type="http://schemas.openxmlformats.org/officeDocument/2006/relationships/slideLayout" Target="../slideLayouts/slideLayout7.xml"/><Relationship Id="rId4" Type="http://schemas.openxmlformats.org/officeDocument/2006/relationships/video" Target="../media/media4.mp4"/></Relationships>
</file>

<file path=ppt/slides/_rels/slide11.xml.rels><?xml version="1.0" encoding="UTF-8" standalone="yes"?>
<Relationships xmlns="http://schemas.openxmlformats.org/package/2006/relationships"><Relationship Id="rId2" Type="http://schemas.openxmlformats.org/officeDocument/2006/relationships/hyperlink" Target="http://www.fca.org.uk/switch"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2.xml"/><Relationship Id="rId4" Type="http://schemas.openxmlformats.org/officeDocument/2006/relationships/image" Target="../media/image13.sv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15.svg"/></Relationships>
</file>

<file path=ppt/slides/_rels/slide5.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hyperlink" Target="http://www.fca.org.uk/switch"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media" Target="../media/media2.mp4"/><Relationship Id="rId7" Type="http://schemas.openxmlformats.org/officeDocument/2006/relationships/image" Target="../media/image23.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2.png"/><Relationship Id="rId5" Type="http://schemas.openxmlformats.org/officeDocument/2006/relationships/slideLayout" Target="../slideLayouts/slideLayout7.xml"/><Relationship Id="rId4" Type="http://schemas.openxmlformats.org/officeDocument/2006/relationships/video" Target="../media/media2.mp4"/></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US"/>
              <a:t>Savings Campaign 2024</a:t>
            </a:r>
          </a:p>
        </p:txBody>
      </p:sp>
      <p:sp>
        <p:nvSpPr>
          <p:cNvPr id="3" name="Text Placeholder 2"/>
          <p:cNvSpPr>
            <a:spLocks noGrp="1"/>
          </p:cNvSpPr>
          <p:nvPr>
            <p:ph type="body" sz="quarter" idx="14"/>
          </p:nvPr>
        </p:nvSpPr>
        <p:spPr/>
        <p:txBody>
          <a:bodyPr/>
          <a:lstStyle/>
          <a:p>
            <a:r>
              <a:rPr lang="en-US"/>
              <a:t>Partnership toolkit</a:t>
            </a:r>
          </a:p>
        </p:txBody>
      </p:sp>
      <p:sp>
        <p:nvSpPr>
          <p:cNvPr id="4" name="Text Placeholder 3"/>
          <p:cNvSpPr>
            <a:spLocks noGrp="1"/>
          </p:cNvSpPr>
          <p:nvPr>
            <p:ph type="body" sz="quarter" idx="16"/>
          </p:nvPr>
        </p:nvSpPr>
        <p:spPr/>
        <p:txBody>
          <a:bodyPr>
            <a:normAutofit lnSpcReduction="10000"/>
          </a:bodyPr>
          <a:lstStyle/>
          <a:p>
            <a:r>
              <a:rPr lang="en-US"/>
              <a:t>February 2024</a:t>
            </a:r>
          </a:p>
        </p:txBody>
      </p:sp>
      <p:sp>
        <p:nvSpPr>
          <p:cNvPr id="5" name="Text Placeholder 4"/>
          <p:cNvSpPr>
            <a:spLocks noGrp="1"/>
          </p:cNvSpPr>
          <p:nvPr>
            <p:ph type="body" sz="quarter" idx="15"/>
          </p:nvPr>
        </p:nvSpPr>
        <p:spPr/>
        <p:txBody>
          <a:bodyPr/>
          <a:lstStyle/>
          <a:p>
            <a:r>
              <a:rPr lang="en-US"/>
              <a:t>FCA Campaigns Team</a:t>
            </a:r>
          </a:p>
        </p:txBody>
      </p:sp>
    </p:spTree>
    <p:extLst>
      <p:ext uri="{BB962C8B-B14F-4D97-AF65-F5344CB8AC3E}">
        <p14:creationId xmlns:p14="http://schemas.microsoft.com/office/powerpoint/2010/main" val="25961924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Social motion creative assets </a:t>
            </a:r>
          </a:p>
        </p:txBody>
      </p:sp>
      <p:sp>
        <p:nvSpPr>
          <p:cNvPr id="3" name="Slide Number Placeholder 2"/>
          <p:cNvSpPr>
            <a:spLocks noGrp="1"/>
          </p:cNvSpPr>
          <p:nvPr>
            <p:ph type="sldNum" sz="quarter" idx="10"/>
          </p:nvPr>
        </p:nvSpPr>
        <p:spPr/>
        <p:txBody>
          <a:bodyPr/>
          <a:lstStyle/>
          <a:p>
            <a:fld id="{2066355A-084C-D24E-9AD2-7E4FC41EA627}" type="slidenum">
              <a:rPr lang="en-US" smtClean="0"/>
              <a:pPr/>
              <a:t>10</a:t>
            </a:fld>
            <a:endParaRPr lang="en-US"/>
          </a:p>
        </p:txBody>
      </p:sp>
      <p:pic>
        <p:nvPicPr>
          <p:cNvPr id="6" name="2024.02.12_FCA-SavingSwitchers_SocialVideo-Marathon-1x1">
            <a:hlinkClick r:id="" action="ppaction://media"/>
            <a:extLst>
              <a:ext uri="{FF2B5EF4-FFF2-40B4-BE49-F238E27FC236}">
                <a16:creationId xmlns:a16="http://schemas.microsoft.com/office/drawing/2014/main" id="{AB930D03-69AE-D11B-DD9B-032F5E7D5775}"/>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08478" y="1204686"/>
            <a:ext cx="3104241" cy="3104241"/>
          </a:xfrm>
          <a:prstGeom prst="rect">
            <a:avLst/>
          </a:prstGeom>
        </p:spPr>
      </p:pic>
      <p:pic>
        <p:nvPicPr>
          <p:cNvPr id="7" name="2024.02.12_FCA-SavingSwitchers_SocialVideo-Tape-1x1">
            <a:hlinkClick r:id="" action="ppaction://media"/>
            <a:extLst>
              <a:ext uri="{FF2B5EF4-FFF2-40B4-BE49-F238E27FC236}">
                <a16:creationId xmlns:a16="http://schemas.microsoft.com/office/drawing/2014/main" id="{E0E5062C-9AF4-6713-A357-25A5545EC495}"/>
              </a:ext>
            </a:extLst>
          </p:cNvPr>
          <p:cNvPicPr>
            <a:picLocks noChangeAspect="1"/>
          </p:cNvPicPr>
          <p:nvPr>
            <a:videoFile r:link="rId4"/>
            <p:extLst>
              <p:ext uri="{DAA4B4D4-6D71-4841-9C94-3DE7FCFB9230}">
                <p14:media xmlns:p14="http://schemas.microsoft.com/office/powerpoint/2010/main" r:embed="rId3"/>
              </p:ext>
            </p:extLst>
          </p:nvPr>
        </p:nvPicPr>
        <p:blipFill>
          <a:blip r:embed="rId7"/>
          <a:stretch>
            <a:fillRect/>
          </a:stretch>
        </p:blipFill>
        <p:spPr>
          <a:xfrm>
            <a:off x="4572000" y="1204686"/>
            <a:ext cx="3104241" cy="3104241"/>
          </a:xfrm>
          <a:prstGeom prst="rect">
            <a:avLst/>
          </a:prstGeom>
        </p:spPr>
      </p:pic>
    </p:spTree>
    <p:extLst>
      <p:ext uri="{BB962C8B-B14F-4D97-AF65-F5344CB8AC3E}">
        <p14:creationId xmlns:p14="http://schemas.microsoft.com/office/powerpoint/2010/main" val="1901655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26"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002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6"/>
                </p:tgtEl>
              </p:cMediaNode>
            </p:video>
            <p:seq concurrent="1" nextAc="seek">
              <p:cTn id="12" restart="whenNotActive" fill="hold" evtFilter="cancelBubble" nodeType="interactiveSeq">
                <p:stCondLst>
                  <p:cond evt="onClick" delay="0">
                    <p:tgtEl>
                      <p:spTgt spid="6"/>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6"/>
                                        </p:tgtEl>
                                      </p:cBhvr>
                                    </p:cmd>
                                  </p:childTnLst>
                                </p:cTn>
                              </p:par>
                            </p:childTnLst>
                          </p:cTn>
                        </p:par>
                      </p:childTnLst>
                    </p:cTn>
                  </p:par>
                </p:childTnLst>
              </p:cTn>
              <p:nextCondLst>
                <p:cond evt="onClick" delay="0">
                  <p:tgtEl>
                    <p:spTgt spid="6"/>
                  </p:tgtEl>
                </p:cond>
              </p:nextCondLst>
            </p:seq>
            <p:video>
              <p:cMediaNode vol="80000">
                <p:cTn id="17" fill="hold" display="0">
                  <p:stCondLst>
                    <p:cond delay="indefinite"/>
                  </p:stCondLst>
                </p:cTn>
                <p:tgtEl>
                  <p:spTgt spid="7"/>
                </p:tgtEl>
              </p:cMediaNode>
            </p:video>
            <p:seq concurrent="1" nextAc="seek">
              <p:cTn id="18" restart="whenNotActive" fill="hold" evtFilter="cancelBubble" nodeType="interactiveSeq">
                <p:stCondLst>
                  <p:cond evt="onClick" delay="0">
                    <p:tgtEl>
                      <p:spTgt spid="7"/>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a:t>FCA Social media schedule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11</a:t>
            </a:fld>
            <a:endParaRPr lang="en-US"/>
          </a:p>
        </p:txBody>
      </p:sp>
      <p:sp>
        <p:nvSpPr>
          <p:cNvPr id="6" name="Content Placeholder 5">
            <a:extLst>
              <a:ext uri="{FF2B5EF4-FFF2-40B4-BE49-F238E27FC236}">
                <a16:creationId xmlns:a16="http://schemas.microsoft.com/office/drawing/2014/main" id="{B24BC6C7-4CAD-4988-BF12-A99DE0DE9E65}"/>
              </a:ext>
            </a:extLst>
          </p:cNvPr>
          <p:cNvSpPr>
            <a:spLocks noGrp="1"/>
          </p:cNvSpPr>
          <p:nvPr>
            <p:ph idx="1"/>
          </p:nvPr>
        </p:nvSpPr>
        <p:spPr>
          <a:xfrm>
            <a:off x="457200" y="836930"/>
            <a:ext cx="8229600" cy="410684"/>
          </a:xfrm>
        </p:spPr>
        <p:txBody>
          <a:bodyPr>
            <a:normAutofit/>
          </a:bodyPr>
          <a:lstStyle/>
          <a:p>
            <a:pPr marL="0" indent="0">
              <a:buNone/>
            </a:pPr>
            <a:r>
              <a:rPr lang="en-GB" sz="1200"/>
              <a:t>The content schedule below allows partners to plan social media to align with FCA owned channels.</a:t>
            </a:r>
          </a:p>
        </p:txBody>
      </p:sp>
      <p:graphicFrame>
        <p:nvGraphicFramePr>
          <p:cNvPr id="9" name="Table 8">
            <a:extLst>
              <a:ext uri="{FF2B5EF4-FFF2-40B4-BE49-F238E27FC236}">
                <a16:creationId xmlns:a16="http://schemas.microsoft.com/office/drawing/2014/main" id="{1D78C9EB-E3B8-46E1-87A1-64764BF47BBD}"/>
              </a:ext>
            </a:extLst>
          </p:cNvPr>
          <p:cNvGraphicFramePr>
            <a:graphicFrameLocks noGrp="1"/>
          </p:cNvGraphicFramePr>
          <p:nvPr>
            <p:extLst>
              <p:ext uri="{D42A27DB-BD31-4B8C-83A1-F6EECF244321}">
                <p14:modId xmlns:p14="http://schemas.microsoft.com/office/powerpoint/2010/main" val="1671706051"/>
              </p:ext>
            </p:extLst>
          </p:nvPr>
        </p:nvGraphicFramePr>
        <p:xfrm>
          <a:off x="503694" y="1140226"/>
          <a:ext cx="7873139" cy="3700286"/>
        </p:xfrm>
        <a:graphic>
          <a:graphicData uri="http://schemas.openxmlformats.org/drawingml/2006/table">
            <a:tbl>
              <a:tblPr firstRow="1" firstCol="1" bandRow="1">
                <a:tableStyleId>{5C22544A-7EE6-4342-B048-85BDC9FD1C3A}</a:tableStyleId>
              </a:tblPr>
              <a:tblGrid>
                <a:gridCol w="732371">
                  <a:extLst>
                    <a:ext uri="{9D8B030D-6E8A-4147-A177-3AD203B41FA5}">
                      <a16:colId xmlns:a16="http://schemas.microsoft.com/office/drawing/2014/main" val="3767615739"/>
                    </a:ext>
                  </a:extLst>
                </a:gridCol>
                <a:gridCol w="757626">
                  <a:extLst>
                    <a:ext uri="{9D8B030D-6E8A-4147-A177-3AD203B41FA5}">
                      <a16:colId xmlns:a16="http://schemas.microsoft.com/office/drawing/2014/main" val="3176728810"/>
                    </a:ext>
                  </a:extLst>
                </a:gridCol>
                <a:gridCol w="645385">
                  <a:extLst>
                    <a:ext uri="{9D8B030D-6E8A-4147-A177-3AD203B41FA5}">
                      <a16:colId xmlns:a16="http://schemas.microsoft.com/office/drawing/2014/main" val="4191140673"/>
                    </a:ext>
                  </a:extLst>
                </a:gridCol>
                <a:gridCol w="5737757">
                  <a:extLst>
                    <a:ext uri="{9D8B030D-6E8A-4147-A177-3AD203B41FA5}">
                      <a16:colId xmlns:a16="http://schemas.microsoft.com/office/drawing/2014/main" val="2452448573"/>
                    </a:ext>
                  </a:extLst>
                </a:gridCol>
              </a:tblGrid>
              <a:tr h="202741">
                <a:tc gridSpan="4">
                  <a:txBody>
                    <a:bodyPr/>
                    <a:lstStyle/>
                    <a:p>
                      <a:pPr>
                        <a:lnSpc>
                          <a:spcPct val="107000"/>
                        </a:lnSpc>
                        <a:spcAft>
                          <a:spcPts val="800"/>
                        </a:spcAft>
                      </a:pPr>
                      <a:r>
                        <a:rPr lang="en-GB" sz="900">
                          <a:effectLst/>
                        </a:rPr>
                        <a:t>Publication Name: Savings Campaign</a:t>
                      </a:r>
                      <a:endParaRPr lang="en-GB" sz="900">
                        <a:effectLst/>
                        <a:latin typeface="Calibri" panose="020F0502020204030204" pitchFamily="34" charset="0"/>
                        <a:ea typeface="Calibri" panose="020F0502020204030204" pitchFamily="34" charset="0"/>
                        <a:cs typeface="Times New Roman" panose="02020603050405020304" pitchFamily="18" charset="0"/>
                      </a:endParaRPr>
                    </a:p>
                  </a:txBody>
                  <a:tcPr marL="42990" marR="42990" marT="0" marB="0"/>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700651633"/>
                  </a:ext>
                </a:extLst>
              </a:tr>
              <a:tr h="202741">
                <a:tc gridSpan="4">
                  <a:txBody>
                    <a:bodyPr/>
                    <a:lstStyle/>
                    <a:p>
                      <a:pPr>
                        <a:lnSpc>
                          <a:spcPct val="107000"/>
                        </a:lnSpc>
                        <a:spcAft>
                          <a:spcPts val="800"/>
                        </a:spcAft>
                      </a:pPr>
                      <a:r>
                        <a:rPr lang="en-GB" sz="900">
                          <a:effectLst/>
                        </a:rPr>
                        <a:t>Campaign Dates: 27 Feb 2024 – 31 March 2024</a:t>
                      </a:r>
                      <a:endParaRPr lang="en-GB" sz="900">
                        <a:effectLst/>
                        <a:latin typeface="Calibri" panose="020F0502020204030204" pitchFamily="34" charset="0"/>
                        <a:ea typeface="Calibri" panose="020F0502020204030204" pitchFamily="34" charset="0"/>
                        <a:cs typeface="Times New Roman" panose="02020603050405020304" pitchFamily="18" charset="0"/>
                      </a:endParaRPr>
                    </a:p>
                  </a:txBody>
                  <a:tcPr marL="42990" marR="42990" marT="0" marB="0"/>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691229093"/>
                  </a:ext>
                </a:extLst>
              </a:tr>
              <a:tr h="388196">
                <a:tc>
                  <a:txBody>
                    <a:bodyPr/>
                    <a:lstStyle/>
                    <a:p>
                      <a:pPr>
                        <a:lnSpc>
                          <a:spcPct val="107000"/>
                        </a:lnSpc>
                        <a:spcAft>
                          <a:spcPts val="800"/>
                        </a:spcAft>
                      </a:pPr>
                      <a:r>
                        <a:rPr lang="en-GB" sz="900">
                          <a:effectLst/>
                        </a:rPr>
                        <a:t>Channel</a:t>
                      </a:r>
                      <a:endParaRPr lang="en-GB" sz="900">
                        <a:effectLst/>
                        <a:latin typeface="Calibri" panose="020F0502020204030204" pitchFamily="34" charset="0"/>
                        <a:ea typeface="Calibri" panose="020F0502020204030204" pitchFamily="34" charset="0"/>
                        <a:cs typeface="Times New Roman" panose="02020603050405020304" pitchFamily="18" charset="0"/>
                      </a:endParaRPr>
                    </a:p>
                  </a:txBody>
                  <a:tcPr marL="42990" marR="42990" marT="0" marB="0"/>
                </a:tc>
                <a:tc>
                  <a:txBody>
                    <a:bodyPr/>
                    <a:lstStyle/>
                    <a:p>
                      <a:pPr>
                        <a:lnSpc>
                          <a:spcPct val="107000"/>
                        </a:lnSpc>
                        <a:spcAft>
                          <a:spcPts val="800"/>
                        </a:spcAft>
                      </a:pPr>
                      <a:r>
                        <a:rPr lang="en-GB" sz="900">
                          <a:effectLst/>
                        </a:rPr>
                        <a:t>Date of post</a:t>
                      </a:r>
                      <a:endParaRPr lang="en-GB" sz="900">
                        <a:effectLst/>
                        <a:latin typeface="Calibri" panose="020F0502020204030204" pitchFamily="34" charset="0"/>
                        <a:ea typeface="Calibri" panose="020F0502020204030204" pitchFamily="34" charset="0"/>
                        <a:cs typeface="Times New Roman" panose="02020603050405020304" pitchFamily="18" charset="0"/>
                      </a:endParaRPr>
                    </a:p>
                  </a:txBody>
                  <a:tcPr marL="42990" marR="42990" marT="0" marB="0"/>
                </a:tc>
                <a:tc>
                  <a:txBody>
                    <a:bodyPr/>
                    <a:lstStyle/>
                    <a:p>
                      <a:pPr>
                        <a:lnSpc>
                          <a:spcPct val="107000"/>
                        </a:lnSpc>
                        <a:spcAft>
                          <a:spcPts val="800"/>
                        </a:spcAft>
                      </a:pPr>
                      <a:r>
                        <a:rPr lang="en-GB" sz="900">
                          <a:effectLst/>
                        </a:rPr>
                        <a:t>Assets Type </a:t>
                      </a:r>
                      <a:endParaRPr lang="en-GB" sz="900">
                        <a:effectLst/>
                        <a:latin typeface="Calibri" panose="020F0502020204030204" pitchFamily="34" charset="0"/>
                        <a:ea typeface="Calibri" panose="020F0502020204030204" pitchFamily="34" charset="0"/>
                        <a:cs typeface="Times New Roman" panose="02020603050405020304" pitchFamily="18" charset="0"/>
                      </a:endParaRPr>
                    </a:p>
                  </a:txBody>
                  <a:tcPr marL="42990" marR="42990" marT="0" marB="0"/>
                </a:tc>
                <a:tc>
                  <a:txBody>
                    <a:bodyPr/>
                    <a:lstStyle/>
                    <a:p>
                      <a:pPr>
                        <a:lnSpc>
                          <a:spcPct val="107000"/>
                        </a:lnSpc>
                        <a:spcAft>
                          <a:spcPts val="800"/>
                        </a:spcAft>
                      </a:pPr>
                      <a:r>
                        <a:rPr lang="en-GB" sz="900">
                          <a:effectLst/>
                        </a:rPr>
                        <a:t>Copy</a:t>
                      </a:r>
                      <a:endParaRPr lang="en-GB" sz="900">
                        <a:effectLst/>
                        <a:latin typeface="Calibri" panose="020F0502020204030204" pitchFamily="34" charset="0"/>
                        <a:ea typeface="Calibri" panose="020F0502020204030204" pitchFamily="34" charset="0"/>
                        <a:cs typeface="Times New Roman" panose="02020603050405020304" pitchFamily="18" charset="0"/>
                      </a:endParaRPr>
                    </a:p>
                  </a:txBody>
                  <a:tcPr marL="42990" marR="42990" marT="0" marB="0"/>
                </a:tc>
                <a:extLst>
                  <a:ext uri="{0D108BD9-81ED-4DB2-BD59-A6C34878D82A}">
                    <a16:rowId xmlns:a16="http://schemas.microsoft.com/office/drawing/2014/main" val="1572358862"/>
                  </a:ext>
                </a:extLst>
              </a:tr>
              <a:tr h="723565">
                <a:tc>
                  <a:txBody>
                    <a:bodyPr/>
                    <a:lstStyle/>
                    <a:p>
                      <a:pPr>
                        <a:lnSpc>
                          <a:spcPct val="107000"/>
                        </a:lnSpc>
                        <a:spcAft>
                          <a:spcPts val="800"/>
                        </a:spcAft>
                      </a:pPr>
                      <a:r>
                        <a:rPr lang="en-GB" sz="900">
                          <a:effectLst/>
                          <a:latin typeface="Calibri" panose="020F0502020204030204" pitchFamily="34" charset="0"/>
                          <a:ea typeface="Calibri" panose="020F0502020204030204" pitchFamily="34" charset="0"/>
                          <a:cs typeface="Times New Roman" panose="02020603050405020304" pitchFamily="18" charset="0"/>
                        </a:rPr>
                        <a:t>Instagram</a:t>
                      </a:r>
                    </a:p>
                  </a:txBody>
                  <a:tcPr marL="42990" marR="42990" marT="0" marB="0"/>
                </a:tc>
                <a:tc>
                  <a:txBody>
                    <a:bodyPr/>
                    <a:lstStyle/>
                    <a:p>
                      <a:pPr>
                        <a:lnSpc>
                          <a:spcPct val="107000"/>
                        </a:lnSpc>
                        <a:spcAft>
                          <a:spcPts val="800"/>
                        </a:spcAft>
                      </a:pPr>
                      <a:r>
                        <a:rPr lang="en-GB" sz="900">
                          <a:effectLst/>
                        </a:rPr>
                        <a:t>29/02/24</a:t>
                      </a:r>
                      <a:endParaRPr lang="en-GB" sz="900">
                        <a:effectLst/>
                        <a:latin typeface="Calibri" panose="020F0502020204030204" pitchFamily="34" charset="0"/>
                        <a:ea typeface="Calibri" panose="020F0502020204030204" pitchFamily="34" charset="0"/>
                        <a:cs typeface="Times New Roman" panose="02020603050405020304" pitchFamily="18" charset="0"/>
                      </a:endParaRPr>
                    </a:p>
                  </a:txBody>
                  <a:tcPr marL="42990" marR="42990" marT="0" marB="0"/>
                </a:tc>
                <a:tc>
                  <a:txBody>
                    <a:bodyPr/>
                    <a:lstStyle/>
                    <a:p>
                      <a:pPr>
                        <a:lnSpc>
                          <a:spcPct val="107000"/>
                        </a:lnSpc>
                        <a:spcAft>
                          <a:spcPts val="800"/>
                        </a:spcAft>
                      </a:pPr>
                      <a:r>
                        <a:rPr lang="en-GB" sz="900">
                          <a:effectLst/>
                        </a:rPr>
                        <a:t>Light switch creative</a:t>
                      </a:r>
                      <a:endParaRPr lang="en-GB" sz="900">
                        <a:effectLst/>
                        <a:latin typeface="Calibri" panose="020F0502020204030204" pitchFamily="34" charset="0"/>
                        <a:ea typeface="Calibri" panose="020F0502020204030204" pitchFamily="34" charset="0"/>
                        <a:cs typeface="Times New Roman" panose="02020603050405020304" pitchFamily="18" charset="0"/>
                      </a:endParaRPr>
                    </a:p>
                  </a:txBody>
                  <a:tcPr marL="42990" marR="42990" marT="0" marB="0"/>
                </a:tc>
                <a:tc>
                  <a:txBody>
                    <a:bodyPr/>
                    <a:lstStyle/>
                    <a:p>
                      <a:pPr marL="0" marR="0" lvl="0" indent="0" algn="l" defTabSz="457200" rtl="0" eaLnBrk="1" fontAlgn="auto" latinLnBrk="0" hangingPunct="1">
                        <a:lnSpc>
                          <a:spcPct val="107000"/>
                        </a:lnSpc>
                        <a:spcBef>
                          <a:spcPts val="0"/>
                        </a:spcBef>
                        <a:spcAft>
                          <a:spcPts val="800"/>
                        </a:spcAft>
                        <a:buClrTx/>
                        <a:buSzTx/>
                        <a:buFontTx/>
                        <a:buNone/>
                        <a:tabLst/>
                        <a:defRPr/>
                      </a:pPr>
                      <a:r>
                        <a:rPr lang="en-GB" sz="900">
                          <a:effectLst/>
                        </a:rPr>
                        <a:t>You can find a better savings rate in as little as 5 minutes. Shop around to see what a rate change would mean for you. Visit </a:t>
                      </a:r>
                      <a:r>
                        <a:rPr lang="en-US" sz="900">
                          <a:solidFill>
                            <a:srgbClr val="701B45"/>
                          </a:solidFill>
                          <a:hlinkClick r:id="rId2"/>
                        </a:rPr>
                        <a:t>www.fca.org.uk/switch</a:t>
                      </a:r>
                      <a:r>
                        <a:rPr lang="en-US" sz="900">
                          <a:solidFill>
                            <a:schemeClr val="accent2">
                              <a:lumMod val="75000"/>
                            </a:schemeClr>
                          </a:solidFill>
                        </a:rPr>
                        <a:t> </a:t>
                      </a:r>
                      <a:endParaRPr lang="en-GB" sz="900">
                        <a:effectLst/>
                      </a:endParaRPr>
                    </a:p>
                    <a:p>
                      <a:pPr>
                        <a:lnSpc>
                          <a:spcPct val="107000"/>
                        </a:lnSpc>
                        <a:spcAft>
                          <a:spcPts val="800"/>
                        </a:spcAft>
                      </a:pPr>
                      <a:endParaRPr lang="en-GB" sz="900">
                        <a:effectLst/>
                      </a:endParaRPr>
                    </a:p>
                  </a:txBody>
                  <a:tcPr marL="42990" marR="42990" marT="0" marB="0"/>
                </a:tc>
                <a:extLst>
                  <a:ext uri="{0D108BD9-81ED-4DB2-BD59-A6C34878D82A}">
                    <a16:rowId xmlns:a16="http://schemas.microsoft.com/office/drawing/2014/main" val="868939475"/>
                  </a:ext>
                </a:extLst>
              </a:tr>
              <a:tr h="727681">
                <a:tc>
                  <a:txBody>
                    <a:bodyPr/>
                    <a:lstStyle/>
                    <a:p>
                      <a:pPr>
                        <a:lnSpc>
                          <a:spcPct val="107000"/>
                        </a:lnSpc>
                        <a:spcAft>
                          <a:spcPts val="800"/>
                        </a:spcAft>
                      </a:pPr>
                      <a:r>
                        <a:rPr lang="en-GB" sz="900">
                          <a:effectLst/>
                          <a:latin typeface="Calibri" panose="020F0502020204030204" pitchFamily="34" charset="0"/>
                          <a:ea typeface="Calibri" panose="020F0502020204030204" pitchFamily="34" charset="0"/>
                          <a:cs typeface="Times New Roman" panose="02020603050405020304" pitchFamily="18" charset="0"/>
                        </a:rPr>
                        <a:t>Instagram</a:t>
                      </a:r>
                    </a:p>
                  </a:txBody>
                  <a:tcPr marL="42990" marR="42990" marT="0" marB="0"/>
                </a:tc>
                <a:tc>
                  <a:txBody>
                    <a:bodyPr/>
                    <a:lstStyle/>
                    <a:p>
                      <a:pPr>
                        <a:lnSpc>
                          <a:spcPct val="107000"/>
                        </a:lnSpc>
                        <a:spcAft>
                          <a:spcPts val="800"/>
                        </a:spcAft>
                      </a:pPr>
                      <a:r>
                        <a:rPr lang="en-GB" sz="900">
                          <a:effectLst/>
                          <a:latin typeface="Calibri" panose="020F0502020204030204" pitchFamily="34" charset="0"/>
                          <a:ea typeface="Calibri" panose="020F0502020204030204" pitchFamily="34" charset="0"/>
                          <a:cs typeface="Times New Roman" panose="02020603050405020304" pitchFamily="18" charset="0"/>
                        </a:rPr>
                        <a:t>09/03/24</a:t>
                      </a:r>
                    </a:p>
                  </a:txBody>
                  <a:tcPr marL="42990" marR="42990" marT="0" marB="0"/>
                </a:tc>
                <a:tc>
                  <a:txBody>
                    <a:bodyPr/>
                    <a:lstStyle/>
                    <a:p>
                      <a:pPr>
                        <a:lnSpc>
                          <a:spcPct val="107000"/>
                        </a:lnSpc>
                        <a:spcAft>
                          <a:spcPts val="800"/>
                        </a:spcAft>
                      </a:pPr>
                      <a:r>
                        <a:rPr lang="en-GB" sz="900">
                          <a:effectLst/>
                          <a:latin typeface="Calibri" panose="020F0502020204030204" pitchFamily="34" charset="0"/>
                          <a:ea typeface="Calibri" panose="020F0502020204030204" pitchFamily="34" charset="0"/>
                          <a:cs typeface="Times New Roman" panose="02020603050405020304" pitchFamily="18" charset="0"/>
                        </a:rPr>
                        <a:t>Festival creative</a:t>
                      </a:r>
                    </a:p>
                  </a:txBody>
                  <a:tcPr marL="42990" marR="42990" marT="0" marB="0"/>
                </a:tc>
                <a:tc>
                  <a:txBody>
                    <a:bodyPr/>
                    <a:lstStyle/>
                    <a:p>
                      <a:pPr>
                        <a:lnSpc>
                          <a:spcPct val="107000"/>
                        </a:lnSpc>
                        <a:spcAft>
                          <a:spcPts val="800"/>
                        </a:spcAft>
                      </a:pPr>
                      <a:r>
                        <a:rPr lang="en-GB" sz="900">
                          <a:effectLst/>
                        </a:rPr>
                        <a:t>Shop around to get a better savings rate. To see what a rate change would mean for you, visit </a:t>
                      </a:r>
                      <a:r>
                        <a:rPr lang="en-US" sz="900">
                          <a:solidFill>
                            <a:srgbClr val="701B45"/>
                          </a:solidFill>
                          <a:hlinkClick r:id="rId2"/>
                        </a:rPr>
                        <a:t>www.fca.org.uk/switch</a:t>
                      </a:r>
                      <a:r>
                        <a:rPr lang="en-US" sz="900">
                          <a:solidFill>
                            <a:schemeClr val="accent2">
                              <a:lumMod val="75000"/>
                            </a:schemeClr>
                          </a:solidFill>
                        </a:rPr>
                        <a:t> </a:t>
                      </a:r>
                      <a:endParaRPr lang="en-GB" sz="900">
                        <a:effectLst/>
                      </a:endParaRPr>
                    </a:p>
                    <a:p>
                      <a:pPr>
                        <a:lnSpc>
                          <a:spcPct val="107000"/>
                        </a:lnSpc>
                        <a:spcAft>
                          <a:spcPts val="800"/>
                        </a:spcAft>
                      </a:pPr>
                      <a:endParaRPr lang="en-GB" sz="900">
                        <a:effectLst/>
                        <a:latin typeface="Calibri" panose="020F0502020204030204" pitchFamily="34" charset="0"/>
                        <a:ea typeface="Calibri" panose="020F0502020204030204" pitchFamily="34" charset="0"/>
                        <a:cs typeface="Times New Roman" panose="02020603050405020304" pitchFamily="18" charset="0"/>
                      </a:endParaRPr>
                    </a:p>
                  </a:txBody>
                  <a:tcPr marL="42990" marR="42990" marT="0" marB="0"/>
                </a:tc>
                <a:extLst>
                  <a:ext uri="{0D108BD9-81ED-4DB2-BD59-A6C34878D82A}">
                    <a16:rowId xmlns:a16="http://schemas.microsoft.com/office/drawing/2014/main" val="205468460"/>
                  </a:ext>
                </a:extLst>
              </a:tr>
              <a:tr h="727681">
                <a:tc>
                  <a:txBody>
                    <a:bodyPr/>
                    <a:lstStyle/>
                    <a:p>
                      <a:pPr>
                        <a:lnSpc>
                          <a:spcPct val="107000"/>
                        </a:lnSpc>
                        <a:spcAft>
                          <a:spcPts val="800"/>
                        </a:spcAft>
                      </a:pPr>
                      <a:r>
                        <a:rPr lang="en-GB" sz="900">
                          <a:effectLst/>
                          <a:latin typeface="Calibri" panose="020F0502020204030204" pitchFamily="34" charset="0"/>
                          <a:ea typeface="Calibri" panose="020F0502020204030204" pitchFamily="34" charset="0"/>
                          <a:cs typeface="Times New Roman" panose="02020603050405020304" pitchFamily="18" charset="0"/>
                        </a:rPr>
                        <a:t>Instagram</a:t>
                      </a:r>
                    </a:p>
                  </a:txBody>
                  <a:tcPr marL="42990" marR="42990" marT="0" marB="0"/>
                </a:tc>
                <a:tc>
                  <a:txBody>
                    <a:bodyPr/>
                    <a:lstStyle/>
                    <a:p>
                      <a:pPr>
                        <a:lnSpc>
                          <a:spcPct val="107000"/>
                        </a:lnSpc>
                        <a:spcAft>
                          <a:spcPts val="800"/>
                        </a:spcAft>
                      </a:pPr>
                      <a:r>
                        <a:rPr lang="en-GB" sz="900">
                          <a:effectLst/>
                        </a:rPr>
                        <a:t>14/03/24</a:t>
                      </a:r>
                      <a:endParaRPr lang="en-GB" sz="900">
                        <a:effectLst/>
                        <a:latin typeface="Calibri" panose="020F0502020204030204" pitchFamily="34" charset="0"/>
                        <a:ea typeface="Calibri" panose="020F0502020204030204" pitchFamily="34" charset="0"/>
                        <a:cs typeface="Times New Roman" panose="02020603050405020304" pitchFamily="18" charset="0"/>
                      </a:endParaRPr>
                    </a:p>
                  </a:txBody>
                  <a:tcPr marL="42990" marR="42990" marT="0" marB="0"/>
                </a:tc>
                <a:tc>
                  <a:txBody>
                    <a:bodyPr/>
                    <a:lstStyle/>
                    <a:p>
                      <a:pPr>
                        <a:lnSpc>
                          <a:spcPct val="107000"/>
                        </a:lnSpc>
                        <a:spcAft>
                          <a:spcPts val="800"/>
                        </a:spcAft>
                      </a:pPr>
                      <a:r>
                        <a:rPr lang="en-GB" sz="900">
                          <a:effectLst/>
                          <a:latin typeface="Calibri" panose="020F0502020204030204" pitchFamily="34" charset="0"/>
                          <a:ea typeface="Calibri" panose="020F0502020204030204" pitchFamily="34" charset="0"/>
                          <a:cs typeface="Times New Roman" panose="02020603050405020304" pitchFamily="18" charset="0"/>
                        </a:rPr>
                        <a:t>Marathon creative</a:t>
                      </a:r>
                    </a:p>
                  </a:txBody>
                  <a:tcPr marL="42990" marR="42990" marT="0" marB="0"/>
                </a:tc>
                <a:tc>
                  <a:txBody>
                    <a:bodyPr/>
                    <a:lstStyle/>
                    <a:p>
                      <a:pPr marL="0" marR="0" lvl="0" indent="0" algn="l" defTabSz="457200" rtl="0" eaLnBrk="1" fontAlgn="auto" latinLnBrk="0" hangingPunct="1">
                        <a:lnSpc>
                          <a:spcPct val="107000"/>
                        </a:lnSpc>
                        <a:spcBef>
                          <a:spcPts val="0"/>
                        </a:spcBef>
                        <a:spcAft>
                          <a:spcPts val="800"/>
                        </a:spcAft>
                        <a:buClrTx/>
                        <a:buSzTx/>
                        <a:buFontTx/>
                        <a:buNone/>
                        <a:tabLst/>
                        <a:defRPr/>
                      </a:pPr>
                      <a:r>
                        <a:rPr lang="en-GB" sz="900">
                          <a:effectLst/>
                        </a:rPr>
                        <a:t>You can find a better savings rate in as little as 5 minutes. Shop around to see what a rate change would mean for you. Visit </a:t>
                      </a:r>
                      <a:r>
                        <a:rPr lang="en-US" sz="900">
                          <a:solidFill>
                            <a:srgbClr val="701B45"/>
                          </a:solidFill>
                          <a:hlinkClick r:id="rId2"/>
                        </a:rPr>
                        <a:t>www.fca.org.uk/switch</a:t>
                      </a:r>
                      <a:r>
                        <a:rPr lang="en-US" sz="900">
                          <a:solidFill>
                            <a:schemeClr val="accent2">
                              <a:lumMod val="75000"/>
                            </a:schemeClr>
                          </a:solidFill>
                        </a:rPr>
                        <a:t> </a:t>
                      </a:r>
                      <a:endParaRPr lang="en-GB" sz="900">
                        <a:effectLst/>
                      </a:endParaRPr>
                    </a:p>
                    <a:p>
                      <a:pPr>
                        <a:lnSpc>
                          <a:spcPct val="107000"/>
                        </a:lnSpc>
                        <a:spcAft>
                          <a:spcPts val="800"/>
                        </a:spcAft>
                      </a:pPr>
                      <a:endParaRPr lang="en-GB" sz="900">
                        <a:effectLst/>
                        <a:latin typeface="Calibri" panose="020F0502020204030204" pitchFamily="34" charset="0"/>
                        <a:ea typeface="Calibri" panose="020F0502020204030204" pitchFamily="34" charset="0"/>
                        <a:cs typeface="Times New Roman" panose="02020603050405020304" pitchFamily="18" charset="0"/>
                      </a:endParaRPr>
                    </a:p>
                  </a:txBody>
                  <a:tcPr marL="42990" marR="42990" marT="0" marB="0"/>
                </a:tc>
                <a:extLst>
                  <a:ext uri="{0D108BD9-81ED-4DB2-BD59-A6C34878D82A}">
                    <a16:rowId xmlns:a16="http://schemas.microsoft.com/office/drawing/2014/main" val="2557903733"/>
                  </a:ext>
                </a:extLst>
              </a:tr>
              <a:tr h="727681">
                <a:tc>
                  <a:txBody>
                    <a:bodyPr/>
                    <a:lstStyle/>
                    <a:p>
                      <a:pPr>
                        <a:lnSpc>
                          <a:spcPct val="107000"/>
                        </a:lnSpc>
                        <a:spcAft>
                          <a:spcPts val="800"/>
                        </a:spcAft>
                      </a:pPr>
                      <a:r>
                        <a:rPr lang="en-GB" sz="900">
                          <a:effectLst/>
                          <a:latin typeface="Calibri" panose="020F0502020204030204" pitchFamily="34" charset="0"/>
                          <a:ea typeface="Calibri" panose="020F0502020204030204" pitchFamily="34" charset="0"/>
                          <a:cs typeface="Times New Roman" panose="02020603050405020304" pitchFamily="18" charset="0"/>
                        </a:rPr>
                        <a:t>Instagram</a:t>
                      </a:r>
                    </a:p>
                  </a:txBody>
                  <a:tcPr marL="42990" marR="42990" marT="0" marB="0"/>
                </a:tc>
                <a:tc>
                  <a:txBody>
                    <a:bodyPr/>
                    <a:lstStyle/>
                    <a:p>
                      <a:pPr>
                        <a:lnSpc>
                          <a:spcPct val="107000"/>
                        </a:lnSpc>
                        <a:spcAft>
                          <a:spcPts val="800"/>
                        </a:spcAft>
                      </a:pPr>
                      <a:r>
                        <a:rPr lang="en-GB" sz="900">
                          <a:effectLst/>
                          <a:latin typeface="Calibri" panose="020F0502020204030204" pitchFamily="34" charset="0"/>
                          <a:ea typeface="Calibri" panose="020F0502020204030204" pitchFamily="34" charset="0"/>
                          <a:cs typeface="Times New Roman" panose="02020603050405020304" pitchFamily="18" charset="0"/>
                        </a:rPr>
                        <a:t>26/03/24</a:t>
                      </a:r>
                    </a:p>
                  </a:txBody>
                  <a:tcPr marL="42990" marR="42990" marT="0" marB="0"/>
                </a:tc>
                <a:tc>
                  <a:txBody>
                    <a:bodyPr/>
                    <a:lstStyle/>
                    <a:p>
                      <a:pPr>
                        <a:lnSpc>
                          <a:spcPct val="107000"/>
                        </a:lnSpc>
                        <a:spcAft>
                          <a:spcPts val="800"/>
                        </a:spcAft>
                      </a:pPr>
                      <a:r>
                        <a:rPr lang="en-GB" sz="900">
                          <a:effectLst/>
                        </a:rPr>
                        <a:t>Tape creative</a:t>
                      </a:r>
                      <a:endParaRPr lang="en-GB" sz="900">
                        <a:effectLst/>
                        <a:latin typeface="Calibri" panose="020F0502020204030204" pitchFamily="34" charset="0"/>
                        <a:ea typeface="Calibri" panose="020F0502020204030204" pitchFamily="34" charset="0"/>
                        <a:cs typeface="Times New Roman" panose="02020603050405020304" pitchFamily="18" charset="0"/>
                      </a:endParaRPr>
                    </a:p>
                  </a:txBody>
                  <a:tcPr marL="42990" marR="42990" marT="0" marB="0"/>
                </a:tc>
                <a:tc>
                  <a:txBody>
                    <a:bodyPr/>
                    <a:lstStyle/>
                    <a:p>
                      <a:pPr marL="0" marR="0" lvl="0" indent="0" algn="l" rtl="0" eaLnBrk="1" fontAlgn="auto" latinLnBrk="0" hangingPunct="1">
                        <a:lnSpc>
                          <a:spcPct val="107000"/>
                        </a:lnSpc>
                        <a:spcBef>
                          <a:spcPts val="0"/>
                        </a:spcBef>
                        <a:spcAft>
                          <a:spcPts val="800"/>
                        </a:spcAft>
                        <a:buClrTx/>
                        <a:buSzTx/>
                        <a:buFontTx/>
                        <a:buNone/>
                      </a:pPr>
                      <a:r>
                        <a:rPr lang="en-GB" sz="900">
                          <a:effectLst/>
                        </a:rPr>
                        <a:t>Shop around to get a better savings rate. To see what a rate change would mean for you, visit </a:t>
                      </a:r>
                      <a:r>
                        <a:rPr lang="en-US" sz="900">
                          <a:solidFill>
                            <a:srgbClr val="701B45"/>
                          </a:solidFill>
                          <a:hlinkClick r:id="rId2"/>
                        </a:rPr>
                        <a:t>www.fca.org.uk/switch</a:t>
                      </a:r>
                      <a:r>
                        <a:rPr lang="en-US" sz="900">
                          <a:solidFill>
                            <a:schemeClr val="accent2">
                              <a:lumMod val="75000"/>
                            </a:schemeClr>
                          </a:solidFill>
                        </a:rPr>
                        <a:t> </a:t>
                      </a:r>
                      <a:endParaRPr lang="en-GB" sz="900">
                        <a:effectLst/>
                      </a:endParaRPr>
                    </a:p>
                    <a:p>
                      <a:pPr>
                        <a:lnSpc>
                          <a:spcPct val="107000"/>
                        </a:lnSpc>
                        <a:spcAft>
                          <a:spcPts val="800"/>
                        </a:spcAft>
                      </a:pPr>
                      <a:endParaRPr lang="en-GB" sz="900">
                        <a:effectLst/>
                        <a:latin typeface="Calibri" panose="020F0502020204030204" pitchFamily="34" charset="0"/>
                        <a:ea typeface="Calibri" panose="020F0502020204030204" pitchFamily="34" charset="0"/>
                        <a:cs typeface="Times New Roman" panose="02020603050405020304" pitchFamily="18" charset="0"/>
                      </a:endParaRPr>
                    </a:p>
                  </a:txBody>
                  <a:tcPr marL="42990" marR="42990" marT="0" marB="0"/>
                </a:tc>
                <a:extLst>
                  <a:ext uri="{0D108BD9-81ED-4DB2-BD59-A6C34878D82A}">
                    <a16:rowId xmlns:a16="http://schemas.microsoft.com/office/drawing/2014/main" val="65555634"/>
                  </a:ext>
                </a:extLst>
              </a:tr>
            </a:tbl>
          </a:graphicData>
        </a:graphic>
      </p:graphicFrame>
    </p:spTree>
    <p:extLst>
      <p:ext uri="{BB962C8B-B14F-4D97-AF65-F5344CB8AC3E}">
        <p14:creationId xmlns:p14="http://schemas.microsoft.com/office/powerpoint/2010/main" val="22936015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Social media copy</a:t>
            </a:r>
          </a:p>
        </p:txBody>
      </p:sp>
      <p:sp>
        <p:nvSpPr>
          <p:cNvPr id="3" name="Slide Number Placeholder 2"/>
          <p:cNvSpPr>
            <a:spLocks noGrp="1"/>
          </p:cNvSpPr>
          <p:nvPr>
            <p:ph type="sldNum" sz="quarter" idx="10"/>
          </p:nvPr>
        </p:nvSpPr>
        <p:spPr/>
        <p:txBody>
          <a:bodyPr/>
          <a:lstStyle/>
          <a:p>
            <a:fld id="{2066355A-084C-D24E-9AD2-7E4FC41EA627}" type="slidenum">
              <a:rPr lang="en-US" smtClean="0"/>
              <a:pPr/>
              <a:t>12</a:t>
            </a:fld>
            <a:endParaRPr lang="en-US"/>
          </a:p>
        </p:txBody>
      </p:sp>
      <p:sp>
        <p:nvSpPr>
          <p:cNvPr id="5" name="Rectangle: Rounded Corners 4">
            <a:extLst>
              <a:ext uri="{FF2B5EF4-FFF2-40B4-BE49-F238E27FC236}">
                <a16:creationId xmlns:a16="http://schemas.microsoft.com/office/drawing/2014/main" id="{D73BCB3D-E7B4-4C6A-A5A5-8ABDB50EC275}"/>
              </a:ext>
            </a:extLst>
          </p:cNvPr>
          <p:cNvSpPr/>
          <p:nvPr/>
        </p:nvSpPr>
        <p:spPr>
          <a:xfrm>
            <a:off x="305199" y="2984030"/>
            <a:ext cx="8274354" cy="1478020"/>
          </a:xfrm>
          <a:prstGeom prst="roundRect">
            <a:avLst/>
          </a:prstGeom>
          <a:solidFill>
            <a:schemeClr val="tx1"/>
          </a:solidFill>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r>
              <a:rPr lang="en-GB" i="1" u="none" strike="noStrike">
                <a:solidFill>
                  <a:schemeClr val="bg2"/>
                </a:solidFill>
                <a:latin typeface="Verdana"/>
                <a:ea typeface="Calibri" panose="020F0502020204030204" pitchFamily="34" charset="0"/>
              </a:rPr>
              <a:t>Shop around to get a better savings rate. To see what a rate change would mean for you</a:t>
            </a:r>
            <a:r>
              <a:rPr lang="en-GB" i="1">
                <a:solidFill>
                  <a:schemeClr val="bg2"/>
                </a:solidFill>
                <a:latin typeface="Verdana"/>
                <a:ea typeface="Calibri" panose="020F0502020204030204" pitchFamily="34" charset="0"/>
              </a:rPr>
              <a:t>, visit</a:t>
            </a:r>
            <a:r>
              <a:rPr lang="en-GB" i="1" u="none" strike="noStrike">
                <a:solidFill>
                  <a:schemeClr val="bg2"/>
                </a:solidFill>
                <a:latin typeface="Verdana"/>
                <a:ea typeface="Calibri" panose="020F0502020204030204" pitchFamily="34" charset="0"/>
              </a:rPr>
              <a:t> www.fca.org.uk/switch</a:t>
            </a:r>
            <a:r>
              <a:rPr lang="en-GB" i="1">
                <a:solidFill>
                  <a:schemeClr val="bg2"/>
                </a:solidFill>
                <a:latin typeface="Verdana"/>
                <a:ea typeface="Calibri" panose="020F0502020204030204" pitchFamily="34" charset="0"/>
              </a:rPr>
              <a:t> </a:t>
            </a:r>
            <a:endParaRPr lang="en-GB" i="1" u="none" strike="noStrike">
              <a:solidFill>
                <a:schemeClr val="bg2"/>
              </a:solidFill>
              <a:latin typeface="Verdana" panose="020B0604030504040204" pitchFamily="34" charset="0"/>
              <a:ea typeface="Calibri" panose="020F0502020204030204" pitchFamily="34" charset="0"/>
            </a:endParaRPr>
          </a:p>
        </p:txBody>
      </p:sp>
      <p:sp>
        <p:nvSpPr>
          <p:cNvPr id="6" name="Rectangle: Rounded Corners 5">
            <a:extLst>
              <a:ext uri="{FF2B5EF4-FFF2-40B4-BE49-F238E27FC236}">
                <a16:creationId xmlns:a16="http://schemas.microsoft.com/office/drawing/2014/main" id="{9247C93B-B2E0-4C1F-AC4B-484F7855838A}"/>
              </a:ext>
            </a:extLst>
          </p:cNvPr>
          <p:cNvSpPr/>
          <p:nvPr/>
        </p:nvSpPr>
        <p:spPr>
          <a:xfrm>
            <a:off x="305199" y="1133062"/>
            <a:ext cx="8274354" cy="1478020"/>
          </a:xfrm>
          <a:prstGeom prst="round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marL="0" indent="0">
              <a:buNone/>
            </a:pPr>
            <a:r>
              <a:rPr lang="en-GB" sz="1800" i="1">
                <a:effectLst/>
                <a:latin typeface="Verdana" panose="020B0604030504040204" pitchFamily="34" charset="0"/>
                <a:ea typeface="Calibri" panose="020F0502020204030204" pitchFamily="34" charset="0"/>
                <a:cs typeface="Calibri" panose="020F0502020204030204" pitchFamily="34" charset="0"/>
              </a:rPr>
              <a:t>You can find a better savings rate in as little as 5 minutes. Shop around to see what a rate change would mean for you. Visit www.fca.org.uk/switch</a:t>
            </a:r>
          </a:p>
        </p:txBody>
      </p:sp>
    </p:spTree>
    <p:extLst>
      <p:ext uri="{BB962C8B-B14F-4D97-AF65-F5344CB8AC3E}">
        <p14:creationId xmlns:p14="http://schemas.microsoft.com/office/powerpoint/2010/main" val="39725440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2066355A-084C-D24E-9AD2-7E4FC41EA627}" type="slidenum">
              <a:rPr lang="en-US" smtClean="0"/>
              <a:pPr/>
              <a:t>13</a:t>
            </a:fld>
            <a:endParaRPr lang="en-US"/>
          </a:p>
        </p:txBody>
      </p:sp>
      <p:sp>
        <p:nvSpPr>
          <p:cNvPr id="3" name="Text Placeholder 2"/>
          <p:cNvSpPr>
            <a:spLocks noGrp="1"/>
          </p:cNvSpPr>
          <p:nvPr>
            <p:ph type="body" sz="quarter" idx="11"/>
          </p:nvPr>
        </p:nvSpPr>
        <p:spPr>
          <a:xfrm>
            <a:off x="834723" y="1280498"/>
            <a:ext cx="4264327" cy="2373133"/>
          </a:xfrm>
        </p:spPr>
        <p:txBody>
          <a:bodyPr>
            <a:normAutofit/>
          </a:bodyPr>
          <a:lstStyle/>
          <a:p>
            <a:r>
              <a:rPr lang="en-US"/>
              <a:t>Thank you for your support and please let us know if you use any of the materials and share any available metrics with us”</a:t>
            </a:r>
          </a:p>
        </p:txBody>
      </p:sp>
      <p:sp>
        <p:nvSpPr>
          <p:cNvPr id="4" name="Text Placeholder 3"/>
          <p:cNvSpPr>
            <a:spLocks noGrp="1"/>
          </p:cNvSpPr>
          <p:nvPr>
            <p:ph type="body" sz="quarter" idx="13"/>
          </p:nvPr>
        </p:nvSpPr>
        <p:spPr>
          <a:xfrm>
            <a:off x="835025" y="3962400"/>
            <a:ext cx="7744528" cy="632847"/>
          </a:xfrm>
        </p:spPr>
        <p:txBody>
          <a:bodyPr/>
          <a:lstStyle/>
          <a:p>
            <a:r>
              <a:rPr lang="en-US"/>
              <a:t>For any queries contact </a:t>
            </a:r>
            <a:r>
              <a:rPr lang="en-US" b="1"/>
              <a:t>cheyenne.dwyer-mcdowall@fca.org.uk</a:t>
            </a:r>
          </a:p>
        </p:txBody>
      </p:sp>
    </p:spTree>
    <p:extLst>
      <p:ext uri="{BB962C8B-B14F-4D97-AF65-F5344CB8AC3E}">
        <p14:creationId xmlns:p14="http://schemas.microsoft.com/office/powerpoint/2010/main" val="32938931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95509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1"/>
          </p:nvPr>
        </p:nvSpPr>
        <p:spPr/>
        <p:txBody>
          <a:bodyPr/>
          <a:lstStyle/>
          <a:p>
            <a:r>
              <a:rPr lang="en-US"/>
              <a:t>Contents</a:t>
            </a:r>
          </a:p>
        </p:txBody>
      </p:sp>
      <p:sp>
        <p:nvSpPr>
          <p:cNvPr id="3" name="Text Placeholder 2"/>
          <p:cNvSpPr>
            <a:spLocks noGrp="1"/>
          </p:cNvSpPr>
          <p:nvPr>
            <p:ph type="body" sz="quarter" idx="12"/>
          </p:nvPr>
        </p:nvSpPr>
        <p:spPr>
          <a:xfrm>
            <a:off x="216976" y="2529433"/>
            <a:ext cx="2944678" cy="2317661"/>
          </a:xfrm>
        </p:spPr>
        <p:txBody>
          <a:bodyPr>
            <a:normAutofit fontScale="25000" lnSpcReduction="20000"/>
          </a:bodyPr>
          <a:lstStyle/>
          <a:p>
            <a:r>
              <a:rPr lang="en-US" sz="6400" b="1"/>
              <a:t>Overview</a:t>
            </a:r>
          </a:p>
          <a:p>
            <a:pPr>
              <a:lnSpc>
                <a:spcPct val="120000"/>
              </a:lnSpc>
            </a:pPr>
            <a:r>
              <a:rPr lang="en-US" sz="4000"/>
              <a:t>3. Background</a:t>
            </a:r>
          </a:p>
          <a:p>
            <a:pPr>
              <a:lnSpc>
                <a:spcPct val="120000"/>
              </a:lnSpc>
            </a:pPr>
            <a:r>
              <a:rPr lang="en-US" sz="4000"/>
              <a:t>4. Target audience </a:t>
            </a:r>
          </a:p>
          <a:p>
            <a:pPr>
              <a:lnSpc>
                <a:spcPct val="120000"/>
              </a:lnSpc>
            </a:pPr>
            <a:r>
              <a:rPr lang="en-US" sz="4000"/>
              <a:t>5. Supporting the campaign</a:t>
            </a:r>
          </a:p>
          <a:p>
            <a:pPr>
              <a:lnSpc>
                <a:spcPct val="120000"/>
              </a:lnSpc>
            </a:pPr>
            <a:r>
              <a:rPr lang="en-US" sz="4000"/>
              <a:t>6. How to guide </a:t>
            </a:r>
          </a:p>
          <a:p>
            <a:pPr>
              <a:lnSpc>
                <a:spcPct val="120000"/>
              </a:lnSpc>
            </a:pPr>
            <a:r>
              <a:rPr lang="en-US" sz="4000"/>
              <a:t>7. Social static assets </a:t>
            </a:r>
          </a:p>
          <a:p>
            <a:pPr>
              <a:lnSpc>
                <a:spcPct val="120000"/>
              </a:lnSpc>
            </a:pPr>
            <a:r>
              <a:rPr lang="en-US" sz="4000"/>
              <a:t>8. Social static assets</a:t>
            </a:r>
          </a:p>
          <a:p>
            <a:pPr>
              <a:lnSpc>
                <a:spcPct val="120000"/>
              </a:lnSpc>
            </a:pPr>
            <a:r>
              <a:rPr lang="en-US" sz="4000"/>
              <a:t>9. Social motion assets</a:t>
            </a:r>
          </a:p>
          <a:p>
            <a:pPr>
              <a:lnSpc>
                <a:spcPct val="120000"/>
              </a:lnSpc>
            </a:pPr>
            <a:r>
              <a:rPr lang="en-US" sz="4000"/>
              <a:t>10. Social motion assets </a:t>
            </a:r>
          </a:p>
          <a:p>
            <a:pPr>
              <a:lnSpc>
                <a:spcPct val="120000"/>
              </a:lnSpc>
            </a:pPr>
            <a:r>
              <a:rPr lang="en-US" sz="4000"/>
              <a:t>11. Social media copy</a:t>
            </a:r>
          </a:p>
          <a:p>
            <a:pPr>
              <a:lnSpc>
                <a:spcPct val="120000"/>
              </a:lnSpc>
            </a:pPr>
            <a:r>
              <a:rPr lang="en-US" sz="4000"/>
              <a:t>12. Thank you</a:t>
            </a:r>
          </a:p>
          <a:p>
            <a:pPr>
              <a:lnSpc>
                <a:spcPct val="120000"/>
              </a:lnSpc>
            </a:pPr>
            <a:r>
              <a:rPr lang="en-US" sz="4000"/>
              <a:t> </a:t>
            </a:r>
          </a:p>
        </p:txBody>
      </p:sp>
    </p:spTree>
    <p:extLst>
      <p:ext uri="{BB962C8B-B14F-4D97-AF65-F5344CB8AC3E}">
        <p14:creationId xmlns:p14="http://schemas.microsoft.com/office/powerpoint/2010/main" val="3958383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7812" y="36283"/>
            <a:ext cx="7776864" cy="843582"/>
          </a:xfrm>
        </p:spPr>
        <p:txBody>
          <a:bodyPr/>
          <a:lstStyle/>
          <a:p>
            <a:r>
              <a:rPr lang="en-GB" sz="3600"/>
              <a:t>Background</a:t>
            </a:r>
          </a:p>
        </p:txBody>
      </p:sp>
      <p:sp>
        <p:nvSpPr>
          <p:cNvPr id="3" name="Slide Number Placeholder 2"/>
          <p:cNvSpPr>
            <a:spLocks noGrp="1"/>
          </p:cNvSpPr>
          <p:nvPr>
            <p:ph type="sldNum" sz="quarter" idx="15"/>
          </p:nvPr>
        </p:nvSpPr>
        <p:spPr/>
        <p:txBody>
          <a:bodyPr/>
          <a:lstStyle/>
          <a:p>
            <a:fld id="{3BCFDB86-9AA8-4FA0-859E-0ABCBFE83936}" type="slidenum">
              <a:rPr lang="en-GB" smtClean="0"/>
              <a:pPr/>
              <a:t>3</a:t>
            </a:fld>
            <a:endParaRPr lang="en-GB"/>
          </a:p>
        </p:txBody>
      </p:sp>
      <p:sp>
        <p:nvSpPr>
          <p:cNvPr id="4" name="Text Placeholder 3"/>
          <p:cNvSpPr>
            <a:spLocks noGrp="1"/>
          </p:cNvSpPr>
          <p:nvPr>
            <p:ph type="body" sz="quarter" idx="16"/>
          </p:nvPr>
        </p:nvSpPr>
        <p:spPr>
          <a:xfrm>
            <a:off x="2006715" y="1207931"/>
            <a:ext cx="5751639" cy="3456384"/>
          </a:xfrm>
        </p:spPr>
        <p:txBody>
          <a:bodyPr vert="horz" lIns="91440" tIns="45720" rIns="91440" bIns="45720" rtlCol="0" anchor="t">
            <a:normAutofit fontScale="92500" lnSpcReduction="10000"/>
          </a:bodyPr>
          <a:lstStyle/>
          <a:p>
            <a:pPr marL="257175" indent="-257175">
              <a:buFont typeface="Wingdings" panose="05000000000000000000" pitchFamily="2" charset="2"/>
              <a:buChar char="Ø"/>
            </a:pPr>
            <a:r>
              <a:rPr lang="en-GB" sz="1425">
                <a:solidFill>
                  <a:schemeClr val="tx1"/>
                </a:solidFill>
              </a:rPr>
              <a:t>The savings campaign is designed to encourage consumers to shop around for better savings rates and increase the number of people who intend to shop around when it comes to instant access and regular savings accounts. </a:t>
            </a:r>
          </a:p>
          <a:p>
            <a:pPr marL="0" indent="0">
              <a:buNone/>
            </a:pPr>
            <a:endParaRPr lang="en-GB" sz="1425">
              <a:solidFill>
                <a:schemeClr val="tx1"/>
              </a:solidFill>
            </a:endParaRPr>
          </a:p>
          <a:p>
            <a:pPr marL="257175" indent="-257175">
              <a:buFont typeface="Wingdings" panose="05000000000000000000" pitchFamily="2" charset="2"/>
              <a:buChar char="Ø"/>
            </a:pPr>
            <a:r>
              <a:rPr lang="en-GB" sz="1425">
                <a:solidFill>
                  <a:schemeClr val="tx1"/>
                </a:solidFill>
              </a:rPr>
              <a:t>All adults with an instant access savings account and more than £5k in savings (14.57m) </a:t>
            </a:r>
          </a:p>
          <a:p>
            <a:pPr marL="257175" indent="-257175">
              <a:buFont typeface="Wingdings" panose="05000000000000000000" pitchFamily="2" charset="2"/>
              <a:buChar char="Ø"/>
            </a:pPr>
            <a:endParaRPr lang="en-GB" sz="1425">
              <a:solidFill>
                <a:schemeClr val="tx1"/>
              </a:solidFill>
            </a:endParaRPr>
          </a:p>
          <a:p>
            <a:pPr marL="257175" indent="-257175">
              <a:buFont typeface="Wingdings" panose="05000000000000000000" pitchFamily="2" charset="2"/>
              <a:buChar char="Ø"/>
            </a:pPr>
            <a:r>
              <a:rPr lang="en-GB" sz="1425">
                <a:solidFill>
                  <a:schemeClr val="tx1"/>
                </a:solidFill>
              </a:rPr>
              <a:t>All adults who are good at managing money and look for profitable ways to invest (14.48m) </a:t>
            </a:r>
          </a:p>
          <a:p>
            <a:endParaRPr lang="en-GB" sz="1425">
              <a:solidFill>
                <a:schemeClr val="tx1"/>
              </a:solidFill>
            </a:endParaRPr>
          </a:p>
          <a:p>
            <a:pPr marL="257175" indent="-257175">
              <a:buFont typeface="Wingdings" panose="05000000000000000000" pitchFamily="2" charset="2"/>
              <a:buChar char="Ø"/>
            </a:pPr>
            <a:r>
              <a:rPr lang="en-GB" sz="1400">
                <a:solidFill>
                  <a:schemeClr val="tx1"/>
                </a:solidFill>
              </a:rPr>
              <a:t>We will be live from w.c. 26 Feb until the end of March. </a:t>
            </a:r>
            <a:endParaRPr lang="en-GB" sz="1400">
              <a:solidFill>
                <a:schemeClr val="tx1"/>
              </a:solidFill>
              <a:ea typeface="Verdana"/>
            </a:endParaRPr>
          </a:p>
          <a:p>
            <a:pPr marL="0" indent="0">
              <a:buNone/>
            </a:pPr>
            <a:endParaRPr lang="en-GB" sz="1425">
              <a:solidFill>
                <a:schemeClr val="tx1"/>
              </a:solidFill>
            </a:endParaRPr>
          </a:p>
          <a:p>
            <a:pPr marL="257175" indent="-257175">
              <a:buFont typeface="Wingdings" panose="05000000000000000000" pitchFamily="2" charset="2"/>
              <a:buChar char="Ø"/>
            </a:pPr>
            <a:r>
              <a:rPr lang="en-GB" sz="1400">
                <a:solidFill>
                  <a:schemeClr val="tx1"/>
                </a:solidFill>
              </a:rPr>
              <a:t>The campaign will be implemented using PR, paid social, radio and digital audio. We will evaluate the campaign after the activity has concluded. </a:t>
            </a:r>
            <a:endParaRPr lang="en-GB" sz="1400">
              <a:solidFill>
                <a:schemeClr val="tx1"/>
              </a:solidFill>
              <a:ea typeface="Verdana"/>
            </a:endParaRPr>
          </a:p>
        </p:txBody>
      </p:sp>
      <p:sp>
        <p:nvSpPr>
          <p:cNvPr id="5" name="TextBox 4"/>
          <p:cNvSpPr txBox="1"/>
          <p:nvPr/>
        </p:nvSpPr>
        <p:spPr>
          <a:xfrm>
            <a:off x="1223628" y="1207931"/>
            <a:ext cx="1026114" cy="323165"/>
          </a:xfrm>
          <a:prstGeom prst="rect">
            <a:avLst/>
          </a:prstGeom>
          <a:noFill/>
        </p:spPr>
        <p:txBody>
          <a:bodyPr wrap="square" rtlCol="0">
            <a:spAutoFit/>
          </a:bodyPr>
          <a:lstStyle/>
          <a:p>
            <a:r>
              <a:rPr lang="en-GB" sz="1500" b="1">
                <a:solidFill>
                  <a:schemeClr val="tx2"/>
                </a:solidFill>
              </a:rPr>
              <a:t>What  </a:t>
            </a:r>
          </a:p>
        </p:txBody>
      </p:sp>
      <p:sp>
        <p:nvSpPr>
          <p:cNvPr id="6" name="TextBox 5"/>
          <p:cNvSpPr txBox="1"/>
          <p:nvPr/>
        </p:nvSpPr>
        <p:spPr>
          <a:xfrm>
            <a:off x="1223628" y="2167121"/>
            <a:ext cx="1026114" cy="323165"/>
          </a:xfrm>
          <a:prstGeom prst="rect">
            <a:avLst/>
          </a:prstGeom>
          <a:noFill/>
        </p:spPr>
        <p:txBody>
          <a:bodyPr wrap="square" rtlCol="0">
            <a:spAutoFit/>
          </a:bodyPr>
          <a:lstStyle/>
          <a:p>
            <a:r>
              <a:rPr lang="en-GB" sz="1500" b="1">
                <a:solidFill>
                  <a:schemeClr val="tx2"/>
                </a:solidFill>
              </a:rPr>
              <a:t>Who </a:t>
            </a:r>
          </a:p>
        </p:txBody>
      </p:sp>
      <p:sp>
        <p:nvSpPr>
          <p:cNvPr id="7" name="TextBox 6"/>
          <p:cNvSpPr txBox="1"/>
          <p:nvPr/>
        </p:nvSpPr>
        <p:spPr>
          <a:xfrm>
            <a:off x="1190082" y="3393481"/>
            <a:ext cx="1026114" cy="323165"/>
          </a:xfrm>
          <a:prstGeom prst="rect">
            <a:avLst/>
          </a:prstGeom>
          <a:noFill/>
        </p:spPr>
        <p:txBody>
          <a:bodyPr wrap="square" rtlCol="0">
            <a:spAutoFit/>
          </a:bodyPr>
          <a:lstStyle/>
          <a:p>
            <a:r>
              <a:rPr lang="en-GB" sz="1500" b="1">
                <a:solidFill>
                  <a:schemeClr val="tx2"/>
                </a:solidFill>
              </a:rPr>
              <a:t>When </a:t>
            </a:r>
          </a:p>
        </p:txBody>
      </p:sp>
      <p:sp>
        <p:nvSpPr>
          <p:cNvPr id="8" name="TextBox 7"/>
          <p:cNvSpPr txBox="1"/>
          <p:nvPr/>
        </p:nvSpPr>
        <p:spPr>
          <a:xfrm>
            <a:off x="1223628" y="4031704"/>
            <a:ext cx="1026114" cy="323165"/>
          </a:xfrm>
          <a:prstGeom prst="rect">
            <a:avLst/>
          </a:prstGeom>
          <a:noFill/>
        </p:spPr>
        <p:txBody>
          <a:bodyPr wrap="square" rtlCol="0">
            <a:spAutoFit/>
          </a:bodyPr>
          <a:lstStyle/>
          <a:p>
            <a:r>
              <a:rPr lang="en-GB" sz="1500" b="1">
                <a:solidFill>
                  <a:schemeClr val="tx2"/>
                </a:solidFill>
              </a:rPr>
              <a:t>How </a:t>
            </a:r>
          </a:p>
        </p:txBody>
      </p:sp>
      <p:pic>
        <p:nvPicPr>
          <p:cNvPr id="9" name="Graphic 8" descr="Group brainstorm with solid fill">
            <a:extLst>
              <a:ext uri="{FF2B5EF4-FFF2-40B4-BE49-F238E27FC236}">
                <a16:creationId xmlns:a16="http://schemas.microsoft.com/office/drawing/2014/main" id="{5EDDA758-5AB2-42DB-9CB9-1140D4C44AA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23780" y="-41792"/>
            <a:ext cx="914400" cy="914400"/>
          </a:xfrm>
          <a:prstGeom prst="rect">
            <a:avLst/>
          </a:prstGeom>
        </p:spPr>
      </p:pic>
    </p:spTree>
    <p:extLst>
      <p:ext uri="{BB962C8B-B14F-4D97-AF65-F5344CB8AC3E}">
        <p14:creationId xmlns:p14="http://schemas.microsoft.com/office/powerpoint/2010/main" val="363398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10FE53-55F3-4819-A345-F891124FF6A5}"/>
              </a:ext>
            </a:extLst>
          </p:cNvPr>
          <p:cNvSpPr>
            <a:spLocks noGrp="1"/>
          </p:cNvSpPr>
          <p:nvPr>
            <p:ph type="title"/>
          </p:nvPr>
        </p:nvSpPr>
        <p:spPr>
          <a:xfrm>
            <a:off x="683568" y="23495"/>
            <a:ext cx="7776864" cy="843582"/>
          </a:xfrm>
        </p:spPr>
        <p:txBody>
          <a:bodyPr/>
          <a:lstStyle/>
          <a:p>
            <a:r>
              <a:rPr lang="en-GB" sz="3600"/>
              <a:t>Target audience </a:t>
            </a:r>
          </a:p>
        </p:txBody>
      </p:sp>
      <p:sp>
        <p:nvSpPr>
          <p:cNvPr id="3" name="Slide Number Placeholder 2">
            <a:extLst>
              <a:ext uri="{FF2B5EF4-FFF2-40B4-BE49-F238E27FC236}">
                <a16:creationId xmlns:a16="http://schemas.microsoft.com/office/drawing/2014/main" id="{259F8A01-D955-481A-A201-368B528298DC}"/>
              </a:ext>
            </a:extLst>
          </p:cNvPr>
          <p:cNvSpPr>
            <a:spLocks noGrp="1"/>
          </p:cNvSpPr>
          <p:nvPr>
            <p:ph type="sldNum" sz="quarter" idx="15"/>
          </p:nvPr>
        </p:nvSpPr>
        <p:spPr/>
        <p:txBody>
          <a:bodyPr/>
          <a:lstStyle/>
          <a:p>
            <a:fld id="{3BCFDB86-9AA8-4FA0-859E-0ABCBFE83936}" type="slidenum">
              <a:rPr lang="en-GB" smtClean="0"/>
              <a:pPr/>
              <a:t>4</a:t>
            </a:fld>
            <a:endParaRPr lang="en-GB"/>
          </a:p>
        </p:txBody>
      </p:sp>
      <p:sp>
        <p:nvSpPr>
          <p:cNvPr id="4" name="Oval 3">
            <a:extLst>
              <a:ext uri="{FF2B5EF4-FFF2-40B4-BE49-F238E27FC236}">
                <a16:creationId xmlns:a16="http://schemas.microsoft.com/office/drawing/2014/main" id="{696851FE-4609-47D4-B40D-1E07F2876BE1}"/>
              </a:ext>
            </a:extLst>
          </p:cNvPr>
          <p:cNvSpPr/>
          <p:nvPr/>
        </p:nvSpPr>
        <p:spPr>
          <a:xfrm>
            <a:off x="972958" y="1275606"/>
            <a:ext cx="2484276" cy="2376264"/>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r>
              <a:rPr lang="en-US" sz="1350" b="1">
                <a:solidFill>
                  <a:srgbClr val="701B45"/>
                </a:solidFill>
                <a:latin typeface="Verdana" panose="020B0604030504040204" pitchFamily="34" charset="0"/>
              </a:rPr>
              <a:t>The audience: </a:t>
            </a:r>
            <a:r>
              <a:rPr lang="en-GB" sz="1350">
                <a:solidFill>
                  <a:srgbClr val="000000"/>
                </a:solidFill>
                <a:latin typeface="Verdana" panose="020B0604030504040204" pitchFamily="34" charset="0"/>
              </a:rPr>
              <a:t>​</a:t>
            </a:r>
            <a:endParaRPr lang="en-GB" sz="1350">
              <a:solidFill>
                <a:srgbClr val="000000"/>
              </a:solidFill>
              <a:latin typeface="Segoe UI" panose="020B0502040204020203" pitchFamily="34" charset="0"/>
            </a:endParaRPr>
          </a:p>
          <a:p>
            <a:pPr algn="ctr" rtl="0" fontAlgn="base"/>
            <a:r>
              <a:rPr lang="en-GB" sz="1350">
                <a:solidFill>
                  <a:srgbClr val="701B45"/>
                </a:solidFill>
                <a:latin typeface="Verdana" panose="020B0604030504040204" pitchFamily="34" charset="0"/>
              </a:rPr>
              <a:t>All adults with an instant access savings account and more than £5k in savings (14.57m) </a:t>
            </a:r>
          </a:p>
          <a:p>
            <a:pPr algn="ctr" rtl="0" fontAlgn="base"/>
            <a:endParaRPr lang="en-GB" sz="1350">
              <a:solidFill>
                <a:srgbClr val="701B45"/>
              </a:solidFill>
              <a:latin typeface="Verdana" panose="020B0604030504040204" pitchFamily="34" charset="0"/>
            </a:endParaRPr>
          </a:p>
        </p:txBody>
      </p:sp>
      <p:sp>
        <p:nvSpPr>
          <p:cNvPr id="9" name="Oval 8">
            <a:extLst>
              <a:ext uri="{FF2B5EF4-FFF2-40B4-BE49-F238E27FC236}">
                <a16:creationId xmlns:a16="http://schemas.microsoft.com/office/drawing/2014/main" id="{35A7843C-60E1-44F9-AC2B-8FF74E731168}"/>
              </a:ext>
            </a:extLst>
          </p:cNvPr>
          <p:cNvSpPr/>
          <p:nvPr/>
        </p:nvSpPr>
        <p:spPr>
          <a:xfrm>
            <a:off x="4741701" y="2463738"/>
            <a:ext cx="2484276" cy="2322258"/>
          </a:xfrm>
          <a:prstGeom prst="ellipse">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r>
              <a:rPr lang="en-US" sz="1350" b="1">
                <a:solidFill>
                  <a:srgbClr val="701B45"/>
                </a:solidFill>
                <a:latin typeface="Verdana" panose="020B0604030504040204" pitchFamily="34" charset="0"/>
              </a:rPr>
              <a:t>The audience: </a:t>
            </a:r>
            <a:r>
              <a:rPr lang="en-GB" sz="1350">
                <a:solidFill>
                  <a:srgbClr val="000000"/>
                </a:solidFill>
                <a:latin typeface="Verdana" panose="020B0604030504040204" pitchFamily="34" charset="0"/>
              </a:rPr>
              <a:t>​</a:t>
            </a:r>
            <a:endParaRPr lang="en-GB" sz="1350">
              <a:solidFill>
                <a:srgbClr val="000000"/>
              </a:solidFill>
              <a:latin typeface="Segoe UI" panose="020B0502040204020203" pitchFamily="34" charset="0"/>
            </a:endParaRPr>
          </a:p>
          <a:p>
            <a:pPr algn="ctr" rtl="0" fontAlgn="base"/>
            <a:r>
              <a:rPr lang="en-GB" sz="1350">
                <a:solidFill>
                  <a:srgbClr val="701B45"/>
                </a:solidFill>
                <a:latin typeface="Verdana" panose="020B0604030504040204" pitchFamily="34" charset="0"/>
              </a:rPr>
              <a:t>All adults who are good at managing money and look for profitable ways to invest (14.48m) </a:t>
            </a:r>
          </a:p>
          <a:p>
            <a:pPr algn="ctr" rtl="0" fontAlgn="base"/>
            <a:endParaRPr lang="en-US" sz="1350">
              <a:solidFill>
                <a:srgbClr val="701B45"/>
              </a:solidFill>
              <a:latin typeface="Verdana" panose="020B0604030504040204" pitchFamily="34" charset="0"/>
            </a:endParaRPr>
          </a:p>
        </p:txBody>
      </p:sp>
      <p:sp>
        <p:nvSpPr>
          <p:cNvPr id="5" name="Speech Bubble: Oval 4">
            <a:extLst>
              <a:ext uri="{FF2B5EF4-FFF2-40B4-BE49-F238E27FC236}">
                <a16:creationId xmlns:a16="http://schemas.microsoft.com/office/drawing/2014/main" id="{A0FDC7B6-C8B2-4768-F41E-BA045FCFA20A}"/>
              </a:ext>
            </a:extLst>
          </p:cNvPr>
          <p:cNvSpPr/>
          <p:nvPr/>
        </p:nvSpPr>
        <p:spPr>
          <a:xfrm>
            <a:off x="6138174" y="559460"/>
            <a:ext cx="2441379" cy="1298369"/>
          </a:xfrm>
          <a:prstGeom prst="wedgeEllipseCallou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b="1" i="1">
                <a:solidFill>
                  <a:schemeClr val="tx2"/>
                </a:solidFill>
              </a:rPr>
              <a:t>We aimed to reach:</a:t>
            </a:r>
          </a:p>
          <a:p>
            <a:pPr algn="ctr"/>
            <a:r>
              <a:rPr lang="en-GB" sz="1400">
                <a:solidFill>
                  <a:srgbClr val="000000"/>
                </a:solidFill>
                <a:latin typeface="WordVisi_MSFontService"/>
              </a:rPr>
              <a:t>Consumers who would benefit most from switching</a:t>
            </a:r>
            <a:endParaRPr lang="en-GB" sz="1350" i="1">
              <a:solidFill>
                <a:schemeClr val="tx2"/>
              </a:solidFill>
            </a:endParaRPr>
          </a:p>
        </p:txBody>
      </p:sp>
      <p:pic>
        <p:nvPicPr>
          <p:cNvPr id="13" name="Graphic 12" descr="Treasure chest with solid fill">
            <a:extLst>
              <a:ext uri="{FF2B5EF4-FFF2-40B4-BE49-F238E27FC236}">
                <a16:creationId xmlns:a16="http://schemas.microsoft.com/office/drawing/2014/main" id="{1BFB45C2-7E6A-E373-BF76-34AFEBCDE84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51454" y="1526722"/>
            <a:ext cx="1101692" cy="1101692"/>
          </a:xfrm>
          <a:prstGeom prst="rect">
            <a:avLst/>
          </a:prstGeom>
        </p:spPr>
      </p:pic>
      <p:sp>
        <p:nvSpPr>
          <p:cNvPr id="6" name="TextBox 5">
            <a:extLst>
              <a:ext uri="{FF2B5EF4-FFF2-40B4-BE49-F238E27FC236}">
                <a16:creationId xmlns:a16="http://schemas.microsoft.com/office/drawing/2014/main" id="{9E76B8BF-0246-5620-6D5D-BD38F379776A}"/>
              </a:ext>
            </a:extLst>
          </p:cNvPr>
          <p:cNvSpPr txBox="1"/>
          <p:nvPr/>
        </p:nvSpPr>
        <p:spPr>
          <a:xfrm>
            <a:off x="200025" y="4441626"/>
            <a:ext cx="4163020"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i="1">
                <a:latin typeface="Verdana"/>
                <a:ea typeface="Verdana"/>
              </a:rPr>
              <a:t>Our media selection will naturally pick up a broader audience because of the radio stations. Podcasts and social media platforms the campaign will run on. </a:t>
            </a:r>
          </a:p>
        </p:txBody>
      </p:sp>
    </p:spTree>
    <p:extLst>
      <p:ext uri="{BB962C8B-B14F-4D97-AF65-F5344CB8AC3E}">
        <p14:creationId xmlns:p14="http://schemas.microsoft.com/office/powerpoint/2010/main" val="5982079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Supporting the campaign</a:t>
            </a:r>
          </a:p>
        </p:txBody>
      </p:sp>
      <p:sp>
        <p:nvSpPr>
          <p:cNvPr id="3" name="Slide Number Placeholder 2"/>
          <p:cNvSpPr>
            <a:spLocks noGrp="1"/>
          </p:cNvSpPr>
          <p:nvPr>
            <p:ph type="sldNum" sz="quarter" idx="10"/>
          </p:nvPr>
        </p:nvSpPr>
        <p:spPr/>
        <p:txBody>
          <a:bodyPr/>
          <a:lstStyle/>
          <a:p>
            <a:fld id="{2066355A-084C-D24E-9AD2-7E4FC41EA627}" type="slidenum">
              <a:rPr lang="en-US" smtClean="0"/>
              <a:pPr/>
              <a:t>5</a:t>
            </a:fld>
            <a:endParaRPr lang="en-US"/>
          </a:p>
        </p:txBody>
      </p:sp>
      <p:sp>
        <p:nvSpPr>
          <p:cNvPr id="4" name="Text Placeholder 3"/>
          <p:cNvSpPr>
            <a:spLocks noGrp="1"/>
          </p:cNvSpPr>
          <p:nvPr>
            <p:ph type="body" sz="quarter" idx="11"/>
          </p:nvPr>
        </p:nvSpPr>
        <p:spPr/>
        <p:txBody>
          <a:bodyPr vert="horz" lIns="91440" tIns="45720" rIns="91440" bIns="45720" rtlCol="0" anchor="t">
            <a:normAutofit lnSpcReduction="10000"/>
          </a:bodyPr>
          <a:lstStyle/>
          <a:p>
            <a:pPr marL="0" indent="0">
              <a:buNone/>
            </a:pPr>
            <a:r>
              <a:rPr lang="en-US"/>
              <a:t>Your support as a partner is invaluable. To ensure our key messages help to encourage consumers to shop around for better savings rates. We would like you to share the assets we have collated: </a:t>
            </a:r>
          </a:p>
          <a:p>
            <a:pPr marL="287655" indent="-287655">
              <a:buFont typeface="Wingdings" panose="05000000000000000000" pitchFamily="2" charset="2"/>
              <a:buChar char="Ø"/>
            </a:pPr>
            <a:r>
              <a:rPr lang="en-US"/>
              <a:t>Social creative assets</a:t>
            </a:r>
            <a:endParaRPr lang="en-US">
              <a:ea typeface="Verdana"/>
            </a:endParaRPr>
          </a:p>
          <a:p>
            <a:pPr marL="287655" indent="-287655">
              <a:buFont typeface="Wingdings" panose="05000000000000000000" pitchFamily="2" charset="2"/>
              <a:buChar char="Ø"/>
            </a:pPr>
            <a:r>
              <a:rPr lang="en-US"/>
              <a:t>Social media copy</a:t>
            </a:r>
            <a:endParaRPr lang="en-US">
              <a:ea typeface="Verdana"/>
            </a:endParaRPr>
          </a:p>
          <a:p>
            <a:pPr marL="287655" indent="-287655">
              <a:buFont typeface="Wingdings" panose="05000000000000000000" pitchFamily="2" charset="2"/>
              <a:buChar char="Ø"/>
            </a:pPr>
            <a:r>
              <a:rPr lang="en-US"/>
              <a:t>A guide on how to share assets</a:t>
            </a:r>
            <a:endParaRPr lang="en-US">
              <a:ea typeface="Verdana"/>
            </a:endParaRPr>
          </a:p>
        </p:txBody>
      </p:sp>
      <p:pic>
        <p:nvPicPr>
          <p:cNvPr id="9" name="Graphic 8" descr="Online Network with solid fill">
            <a:extLst>
              <a:ext uri="{FF2B5EF4-FFF2-40B4-BE49-F238E27FC236}">
                <a16:creationId xmlns:a16="http://schemas.microsoft.com/office/drawing/2014/main" id="{D04C80FE-0743-48EE-A144-FC29C93B345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69604" y="1219523"/>
            <a:ext cx="2406112" cy="2406112"/>
          </a:xfrm>
          <a:prstGeom prst="rect">
            <a:avLst/>
          </a:prstGeom>
        </p:spPr>
      </p:pic>
    </p:spTree>
    <p:extLst>
      <p:ext uri="{BB962C8B-B14F-4D97-AF65-F5344CB8AC3E}">
        <p14:creationId xmlns:p14="http://schemas.microsoft.com/office/powerpoint/2010/main" val="456296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How to guide</a:t>
            </a:r>
          </a:p>
        </p:txBody>
      </p:sp>
      <p:sp>
        <p:nvSpPr>
          <p:cNvPr id="3" name="Slide Number Placeholder 2"/>
          <p:cNvSpPr>
            <a:spLocks noGrp="1"/>
          </p:cNvSpPr>
          <p:nvPr>
            <p:ph type="sldNum" sz="quarter" idx="10"/>
          </p:nvPr>
        </p:nvSpPr>
        <p:spPr/>
        <p:txBody>
          <a:bodyPr/>
          <a:lstStyle/>
          <a:p>
            <a:fld id="{2066355A-084C-D24E-9AD2-7E4FC41EA627}" type="slidenum">
              <a:rPr lang="en-US" smtClean="0"/>
              <a:pPr/>
              <a:t>6</a:t>
            </a:fld>
            <a:endParaRPr lang="en-US"/>
          </a:p>
        </p:txBody>
      </p:sp>
      <p:sp>
        <p:nvSpPr>
          <p:cNvPr id="4" name="Content Placeholder 3"/>
          <p:cNvSpPr>
            <a:spLocks noGrp="1"/>
          </p:cNvSpPr>
          <p:nvPr>
            <p:ph idx="1"/>
          </p:nvPr>
        </p:nvSpPr>
        <p:spPr/>
        <p:txBody>
          <a:bodyPr>
            <a:normAutofit/>
          </a:bodyPr>
          <a:lstStyle/>
          <a:p>
            <a:r>
              <a:rPr lang="en-GB" sz="2800"/>
              <a:t>The creative will be shared on the official FCA Instagram account.</a:t>
            </a:r>
          </a:p>
          <a:p>
            <a:r>
              <a:rPr lang="en-US" sz="2800"/>
              <a:t>Always link to </a:t>
            </a:r>
            <a:r>
              <a:rPr lang="en-US" sz="2800">
                <a:solidFill>
                  <a:srgbClr val="701B45"/>
                </a:solidFill>
                <a:hlinkClick r:id="rId2"/>
              </a:rPr>
              <a:t>www.fca.org.uk/switch</a:t>
            </a:r>
            <a:r>
              <a:rPr lang="en-US" sz="2800">
                <a:solidFill>
                  <a:schemeClr val="accent2">
                    <a:lumMod val="75000"/>
                  </a:schemeClr>
                </a:solidFill>
              </a:rPr>
              <a:t> </a:t>
            </a:r>
            <a:r>
              <a:rPr lang="en-US" sz="2800"/>
              <a:t>which features the FCA Savings calculator.</a:t>
            </a:r>
          </a:p>
          <a:p>
            <a:r>
              <a:rPr lang="en-US" sz="2800"/>
              <a:t>FCA approval is not required to sign off partner's social media copy </a:t>
            </a:r>
            <a:endParaRPr lang="en-US" sz="2800">
              <a:ea typeface="Verdana"/>
            </a:endParaRPr>
          </a:p>
        </p:txBody>
      </p:sp>
    </p:spTree>
    <p:extLst>
      <p:ext uri="{BB962C8B-B14F-4D97-AF65-F5344CB8AC3E}">
        <p14:creationId xmlns:p14="http://schemas.microsoft.com/office/powerpoint/2010/main" val="7348839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Social static creative assets </a:t>
            </a:r>
          </a:p>
        </p:txBody>
      </p:sp>
      <p:sp>
        <p:nvSpPr>
          <p:cNvPr id="3" name="Slide Number Placeholder 2"/>
          <p:cNvSpPr>
            <a:spLocks noGrp="1"/>
          </p:cNvSpPr>
          <p:nvPr>
            <p:ph type="sldNum" sz="quarter" idx="10"/>
          </p:nvPr>
        </p:nvSpPr>
        <p:spPr/>
        <p:txBody>
          <a:bodyPr/>
          <a:lstStyle/>
          <a:p>
            <a:fld id="{2066355A-084C-D24E-9AD2-7E4FC41EA627}" type="slidenum">
              <a:rPr lang="en-US" smtClean="0"/>
              <a:pPr/>
              <a:t>7</a:t>
            </a:fld>
            <a:endParaRPr lang="en-US"/>
          </a:p>
        </p:txBody>
      </p:sp>
      <p:pic>
        <p:nvPicPr>
          <p:cNvPr id="14" name="Picture 13" descr="A person wearing muddy boots&#10;&#10;Description automatically generated">
            <a:extLst>
              <a:ext uri="{FF2B5EF4-FFF2-40B4-BE49-F238E27FC236}">
                <a16:creationId xmlns:a16="http://schemas.microsoft.com/office/drawing/2014/main" id="{0895C231-374B-D8F6-C5CA-32D3B3FD5036}"/>
              </a:ext>
            </a:extLst>
          </p:cNvPr>
          <p:cNvPicPr>
            <a:picLocks noChangeAspect="1"/>
          </p:cNvPicPr>
          <p:nvPr/>
        </p:nvPicPr>
        <p:blipFill>
          <a:blip r:embed="rId2"/>
          <a:stretch>
            <a:fillRect/>
          </a:stretch>
        </p:blipFill>
        <p:spPr>
          <a:xfrm>
            <a:off x="776515" y="1363980"/>
            <a:ext cx="3113314" cy="3113314"/>
          </a:xfrm>
          <a:prstGeom prst="rect">
            <a:avLst/>
          </a:prstGeom>
        </p:spPr>
      </p:pic>
      <p:pic>
        <p:nvPicPr>
          <p:cNvPr id="16" name="Picture 15" descr="A close-up of a switch&#10;&#10;Description automatically generated">
            <a:extLst>
              <a:ext uri="{FF2B5EF4-FFF2-40B4-BE49-F238E27FC236}">
                <a16:creationId xmlns:a16="http://schemas.microsoft.com/office/drawing/2014/main" id="{2AB4B7EF-2293-B0BC-F4C6-7BBCF268172A}"/>
              </a:ext>
            </a:extLst>
          </p:cNvPr>
          <p:cNvPicPr>
            <a:picLocks noChangeAspect="1"/>
          </p:cNvPicPr>
          <p:nvPr/>
        </p:nvPicPr>
        <p:blipFill>
          <a:blip r:embed="rId3"/>
          <a:stretch>
            <a:fillRect/>
          </a:stretch>
        </p:blipFill>
        <p:spPr>
          <a:xfrm>
            <a:off x="4572000" y="1363980"/>
            <a:ext cx="3113314" cy="3113314"/>
          </a:xfrm>
          <a:prstGeom prst="rect">
            <a:avLst/>
          </a:prstGeom>
        </p:spPr>
      </p:pic>
    </p:spTree>
    <p:extLst>
      <p:ext uri="{BB962C8B-B14F-4D97-AF65-F5344CB8AC3E}">
        <p14:creationId xmlns:p14="http://schemas.microsoft.com/office/powerpoint/2010/main" val="2478348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Social static creative assets </a:t>
            </a:r>
          </a:p>
        </p:txBody>
      </p:sp>
      <p:sp>
        <p:nvSpPr>
          <p:cNvPr id="3" name="Slide Number Placeholder 2"/>
          <p:cNvSpPr>
            <a:spLocks noGrp="1"/>
          </p:cNvSpPr>
          <p:nvPr>
            <p:ph type="sldNum" sz="quarter" idx="10"/>
          </p:nvPr>
        </p:nvSpPr>
        <p:spPr/>
        <p:txBody>
          <a:bodyPr/>
          <a:lstStyle/>
          <a:p>
            <a:fld id="{2066355A-084C-D24E-9AD2-7E4FC41EA627}" type="slidenum">
              <a:rPr lang="en-US" smtClean="0"/>
              <a:pPr/>
              <a:t>8</a:t>
            </a:fld>
            <a:endParaRPr lang="en-US"/>
          </a:p>
        </p:txBody>
      </p:sp>
      <p:pic>
        <p:nvPicPr>
          <p:cNvPr id="18" name="Picture 17" descr="A person holding a white cup&#10;&#10;Description automatically generated">
            <a:extLst>
              <a:ext uri="{FF2B5EF4-FFF2-40B4-BE49-F238E27FC236}">
                <a16:creationId xmlns:a16="http://schemas.microsoft.com/office/drawing/2014/main" id="{12A96FEC-BC23-71EE-6A67-9FFF65F00CD0}"/>
              </a:ext>
            </a:extLst>
          </p:cNvPr>
          <p:cNvPicPr>
            <a:picLocks noChangeAspect="1"/>
          </p:cNvPicPr>
          <p:nvPr/>
        </p:nvPicPr>
        <p:blipFill>
          <a:blip r:embed="rId2"/>
          <a:stretch>
            <a:fillRect/>
          </a:stretch>
        </p:blipFill>
        <p:spPr>
          <a:xfrm>
            <a:off x="4572000" y="1550670"/>
            <a:ext cx="2983004" cy="2983004"/>
          </a:xfrm>
          <a:prstGeom prst="rect">
            <a:avLst/>
          </a:prstGeom>
        </p:spPr>
      </p:pic>
      <p:pic>
        <p:nvPicPr>
          <p:cNvPr id="20" name="Picture 19" descr="A group of people running&#10;&#10;Description automatically generated">
            <a:extLst>
              <a:ext uri="{FF2B5EF4-FFF2-40B4-BE49-F238E27FC236}">
                <a16:creationId xmlns:a16="http://schemas.microsoft.com/office/drawing/2014/main" id="{8AFA9B3B-9F5A-5AB1-A4BD-F5234C867EBD}"/>
              </a:ext>
            </a:extLst>
          </p:cNvPr>
          <p:cNvPicPr>
            <a:picLocks noChangeAspect="1"/>
          </p:cNvPicPr>
          <p:nvPr/>
        </p:nvPicPr>
        <p:blipFill>
          <a:blip r:embed="rId3"/>
          <a:stretch>
            <a:fillRect/>
          </a:stretch>
        </p:blipFill>
        <p:spPr>
          <a:xfrm>
            <a:off x="964882" y="1550670"/>
            <a:ext cx="2983004" cy="2983004"/>
          </a:xfrm>
          <a:prstGeom prst="rect">
            <a:avLst/>
          </a:prstGeom>
        </p:spPr>
      </p:pic>
    </p:spTree>
    <p:extLst>
      <p:ext uri="{BB962C8B-B14F-4D97-AF65-F5344CB8AC3E}">
        <p14:creationId xmlns:p14="http://schemas.microsoft.com/office/powerpoint/2010/main" val="21461132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Social motion creative assets </a:t>
            </a:r>
          </a:p>
        </p:txBody>
      </p:sp>
      <p:sp>
        <p:nvSpPr>
          <p:cNvPr id="3" name="Slide Number Placeholder 2"/>
          <p:cNvSpPr>
            <a:spLocks noGrp="1"/>
          </p:cNvSpPr>
          <p:nvPr>
            <p:ph type="sldNum" sz="quarter" idx="10"/>
          </p:nvPr>
        </p:nvSpPr>
        <p:spPr/>
        <p:txBody>
          <a:bodyPr/>
          <a:lstStyle/>
          <a:p>
            <a:fld id="{2066355A-084C-D24E-9AD2-7E4FC41EA627}" type="slidenum">
              <a:rPr lang="en-US" smtClean="0"/>
              <a:pPr/>
              <a:t>9</a:t>
            </a:fld>
            <a:endParaRPr lang="en-US"/>
          </a:p>
        </p:txBody>
      </p:sp>
      <p:pic>
        <p:nvPicPr>
          <p:cNvPr id="4" name="2024.02.12_FCA-SavingSwitchers_SocialVideo-LightSwitch-1x1">
            <a:hlinkClick r:id="" action="ppaction://media"/>
            <a:extLst>
              <a:ext uri="{FF2B5EF4-FFF2-40B4-BE49-F238E27FC236}">
                <a16:creationId xmlns:a16="http://schemas.microsoft.com/office/drawing/2014/main" id="{D77A9C63-7CD4-192A-9B65-D9FECCAA9CBF}"/>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627336" y="1270000"/>
            <a:ext cx="2944586" cy="2944586"/>
          </a:xfrm>
          <a:prstGeom prst="rect">
            <a:avLst/>
          </a:prstGeom>
        </p:spPr>
      </p:pic>
      <p:pic>
        <p:nvPicPr>
          <p:cNvPr id="5" name="2024.02.12_FCA-SavingSwitchers_SocialVideo-Festival-1x1">
            <a:hlinkClick r:id="" action="ppaction://media"/>
            <a:extLst>
              <a:ext uri="{FF2B5EF4-FFF2-40B4-BE49-F238E27FC236}">
                <a16:creationId xmlns:a16="http://schemas.microsoft.com/office/drawing/2014/main" id="{74CBF09B-689E-A818-2E87-59DB0D0F9DF2}"/>
              </a:ext>
            </a:extLst>
          </p:cNvPr>
          <p:cNvPicPr>
            <a:picLocks noChangeAspect="1"/>
          </p:cNvPicPr>
          <p:nvPr>
            <a:videoFile r:link="rId4"/>
            <p:extLst>
              <p:ext uri="{DAA4B4D4-6D71-4841-9C94-3DE7FCFB9230}">
                <p14:media xmlns:p14="http://schemas.microsoft.com/office/powerpoint/2010/main" r:embed="rId3"/>
              </p:ext>
            </p:extLst>
          </p:nvPr>
        </p:nvPicPr>
        <p:blipFill>
          <a:blip r:embed="rId7"/>
          <a:stretch>
            <a:fillRect/>
          </a:stretch>
        </p:blipFill>
        <p:spPr>
          <a:xfrm>
            <a:off x="889907" y="1270000"/>
            <a:ext cx="2944586" cy="2944586"/>
          </a:xfrm>
          <a:prstGeom prst="rect">
            <a:avLst/>
          </a:prstGeom>
        </p:spPr>
      </p:pic>
    </p:spTree>
    <p:extLst>
      <p:ext uri="{BB962C8B-B14F-4D97-AF65-F5344CB8AC3E}">
        <p14:creationId xmlns:p14="http://schemas.microsoft.com/office/powerpoint/2010/main" val="3867183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26"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002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4"/>
                </p:tgtEl>
              </p:cMediaNode>
            </p:video>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
                                        </p:tgtEl>
                                      </p:cBhvr>
                                    </p:cmd>
                                  </p:childTnLst>
                                </p:cTn>
                              </p:par>
                            </p:childTnLst>
                          </p:cTn>
                        </p:par>
                      </p:childTnLst>
                    </p:cTn>
                  </p:par>
                </p:childTnLst>
              </p:cTn>
              <p:nextCondLst>
                <p:cond evt="onClick" delay="0">
                  <p:tgtEl>
                    <p:spTgt spid="4"/>
                  </p:tgtEl>
                </p:cond>
              </p:nextCondLst>
            </p:seq>
            <p:video>
              <p:cMediaNode vol="80000">
                <p:cTn id="17" fill="hold" display="0">
                  <p:stCondLst>
                    <p:cond delay="indefinite"/>
                  </p:stCondLst>
                </p:cTn>
                <p:tgtEl>
                  <p:spTgt spid="5"/>
                </p:tgtEl>
              </p:cMediaNode>
            </p:video>
            <p:seq concurrent="1" nextAc="seek">
              <p:cTn id="18" restart="whenNotActive" fill="hold" evtFilter="cancelBubble" nodeType="interactiveSeq">
                <p:stCondLst>
                  <p:cond evt="onClick" delay="0">
                    <p:tgtEl>
                      <p:spTgt spid="5"/>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theme/theme1.xml><?xml version="1.0" encoding="utf-8"?>
<a:theme xmlns:a="http://schemas.openxmlformats.org/drawingml/2006/main" name="FCA_Theme">
  <a:themeElements>
    <a:clrScheme name="FCA_Theme">
      <a:dk1>
        <a:srgbClr val="701B45"/>
      </a:dk1>
      <a:lt1>
        <a:srgbClr val="EBEBEB"/>
      </a:lt1>
      <a:dk2>
        <a:srgbClr val="000000"/>
      </a:dk2>
      <a:lt2>
        <a:srgbClr val="FFFFFF"/>
      </a:lt2>
      <a:accent1>
        <a:srgbClr val="701B45"/>
      </a:accent1>
      <a:accent2>
        <a:srgbClr val="FF585D"/>
      </a:accent2>
      <a:accent3>
        <a:srgbClr val="003C71"/>
      </a:accent3>
      <a:accent4>
        <a:srgbClr val="00A3E0"/>
      </a:accent4>
      <a:accent5>
        <a:srgbClr val="004851"/>
      </a:accent5>
      <a:accent6>
        <a:srgbClr val="00BFB3"/>
      </a:accent6>
      <a:hlink>
        <a:srgbClr val="701B45"/>
      </a:hlink>
      <a:folHlink>
        <a:srgbClr val="FF585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Communications Campaigns Document" ma:contentTypeID="0x0101005A9549D9A06FAF49B2796176C16A6E11040500CA96358592B15E49AAD03DF31509AA4B" ma:contentTypeVersion="102" ma:contentTypeDescription="Communications Campaigns Document" ma:contentTypeScope="" ma:versionID="ed103ed1ac3507ec50e1db90802ca65f">
  <xsd:schema xmlns:xsd="http://www.w3.org/2001/XMLSchema" xmlns:xs="http://www.w3.org/2001/XMLSchema" xmlns:p="http://schemas.microsoft.com/office/2006/metadata/properties" xmlns:ns1="http://schemas.microsoft.com/sharepoint/v3" xmlns:ns2="964f0a7c-bcf0-4337-b577-3747e0a5c4bc" xmlns:ns3="50ba8450-4c7a-4f99-bc3d-df0ea118ae0c" xmlns:ns4="91c68be0-0d0d-4b3d-8272-1d2555af6139" targetNamespace="http://schemas.microsoft.com/office/2006/metadata/properties" ma:root="true" ma:fieldsID="f25fb271d98403abe348aa9bb9b745a2" ns1:_="" ns2:_="" ns3:_="" ns4:_="">
    <xsd:import namespace="http://schemas.microsoft.com/sharepoint/v3"/>
    <xsd:import namespace="964f0a7c-bcf0-4337-b577-3747e0a5c4bc"/>
    <xsd:import namespace="50ba8450-4c7a-4f99-bc3d-df0ea118ae0c"/>
    <xsd:import namespace="91c68be0-0d0d-4b3d-8272-1d2555af6139"/>
    <xsd:element name="properties">
      <xsd:complexType>
        <xsd:sequence>
          <xsd:element name="documentManagement">
            <xsd:complexType>
              <xsd:all>
                <xsd:element ref="ns2:TaxCatchAll" minOccurs="0"/>
                <xsd:element ref="ns2:TaxCatchAllLabel" minOccurs="0"/>
                <xsd:element ref="ns2:j863df97efa040da9c8165feb4e31e75" minOccurs="0"/>
                <xsd:element ref="ns2:i7382953a7c14d49b483126af46f0dd6" minOccurs="0"/>
                <xsd:element ref="ns2:_dlc_DocId" minOccurs="0"/>
                <xsd:element ref="ns2:_dlc_DocIdUrl" minOccurs="0"/>
                <xsd:element ref="ns2:_dlc_DocIdPersistId" minOccurs="0"/>
                <xsd:element ref="ns1:fca_mig_source" minOccurs="0"/>
                <xsd:element ref="ns1:fca_mig_full_path" minOccurs="0"/>
                <xsd:element ref="ns1:fca_mig_partial_path" minOccurs="0"/>
                <xsd:element ref="ns1:fca_livelink_obj_id" minOccurs="0"/>
                <xsd:element ref="ns1:fca_mig_date" minOccurs="0"/>
                <xsd:element ref="ns1:fca_retention_trg_date" minOccurs="0"/>
                <xsd:element ref="ns1:fca_livelink_description" minOccurs="0"/>
                <xsd:element ref="ns1:fca_livelink_recstatus" minOccurs="0"/>
                <xsd:element ref="ns1:fca_livelink_recstatus_date" minOccurs="0"/>
                <xsd:element ref="ns2:fca_livelink_local_metadata" minOccurs="0"/>
                <xsd:element ref="ns1:fca_livelink_accessed_date" minOccurs="0"/>
                <xsd:element ref="ns2:fca_mig_stage" minOccurs="0"/>
                <xsd:element ref="ns3:SharedWithUsers" minOccurs="0"/>
                <xsd:element ref="ns3:SharedWithDetails" minOccurs="0"/>
                <xsd:element ref="ns4:MediaServiceObjectDetectorVersions" minOccurs="0"/>
                <xsd:element ref="ns4:MediaServiceSearchProperties" minOccurs="0"/>
                <xsd:element ref="ns4:MediaServiceDateTaken" minOccurs="0"/>
                <xsd:element ref="ns4:MediaServiceGenerationTime" minOccurs="0"/>
                <xsd:element ref="ns4:MediaServiceEventHashCode" minOccurs="0"/>
                <xsd:element ref="ns4:MediaLengthInSeconds" minOccurs="0"/>
                <xsd:element ref="ns4:lcf76f155ced4ddcb4097134ff3c332f" minOccurs="0"/>
                <xsd:element ref="ns4: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fca_mig_source" ma:index="17" nillable="true" ma:displayName="Source" ma:internalName="fca_mig_source">
      <xsd:simpleType>
        <xsd:restriction base="dms:Text"/>
      </xsd:simpleType>
    </xsd:element>
    <xsd:element name="fca_mig_full_path" ma:index="18" nillable="true" ma:displayName="Full Source Path" ma:internalName="fca_mig_full_path">
      <xsd:simpleType>
        <xsd:restriction base="dms:Note">
          <xsd:maxLength value="255"/>
        </xsd:restriction>
      </xsd:simpleType>
    </xsd:element>
    <xsd:element name="fca_mig_partial_path" ma:index="19" nillable="true" ma:displayName="Partial Source Path" ma:internalName="fca_mig_partial_path">
      <xsd:simpleType>
        <xsd:restriction base="dms:Note">
          <xsd:maxLength value="255"/>
        </xsd:restriction>
      </xsd:simpleType>
    </xsd:element>
    <xsd:element name="fca_livelink_obj_id" ma:index="20" nillable="true" ma:displayName="Livelink Object Id" ma:internalName="fca_livelink_obj_id">
      <xsd:simpleType>
        <xsd:restriction base="dms:Text"/>
      </xsd:simpleType>
    </xsd:element>
    <xsd:element name="fca_mig_date" ma:index="21" nillable="true" ma:displayName="Source Migration Date" ma:format="DateOnly" ma:internalName="fca_mig_date">
      <xsd:simpleType>
        <xsd:restriction base="dms:DateTime"/>
      </xsd:simpleType>
    </xsd:element>
    <xsd:element name="fca_retention_trg_date" ma:index="22" nillable="true" ma:displayName="Retention Date" ma:format="DateOnly" ma:internalName="fca_retention_trg_date">
      <xsd:simpleType>
        <xsd:restriction base="dms:DateTime"/>
      </xsd:simpleType>
    </xsd:element>
    <xsd:element name="fca_livelink_description" ma:index="23" nillable="true" ma:displayName="Description(Livelink)" ma:internalName="fca_livelink_description">
      <xsd:simpleType>
        <xsd:restriction base="dms:Note">
          <xsd:maxLength value="255"/>
        </xsd:restriction>
      </xsd:simpleType>
    </xsd:element>
    <xsd:element name="fca_livelink_recstatus" ma:index="24" nillable="true" ma:displayName="Records Status" ma:internalName="fca_livelink_recstatus">
      <xsd:simpleType>
        <xsd:restriction base="dms:Text"/>
      </xsd:simpleType>
    </xsd:element>
    <xsd:element name="fca_livelink_recstatus_date" ma:index="25" nillable="true" ma:displayName="Records Status Date" ma:format="DateOnly" ma:internalName="fca_livelink_recstatus_date">
      <xsd:simpleType>
        <xsd:restriction base="dms:DateTime"/>
      </xsd:simpleType>
    </xsd:element>
    <xsd:element name="fca_livelink_accessed_date" ma:index="28" nillable="true" ma:displayName="Last Accessed Date" ma:format="DateOnly" ma:internalName="fca_livelink_accessed_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64f0a7c-bcf0-4337-b577-3747e0a5c4bc"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09eceef5-69f6-4bff-b4ab-a686e577e161}" ma:internalName="TaxCatchAll" ma:showField="CatchAllData" ma:web="50ba8450-4c7a-4f99-bc3d-df0ea118ae0c">
      <xsd:complexType>
        <xsd:complexContent>
          <xsd:extension base="dms:MultiChoiceLookup">
            <xsd:sequence>
              <xsd:element name="Value" type="dms:Lookup" maxOccurs="unbounded" minOccurs="0" nillable="true"/>
            </xsd:sequence>
          </xsd:extension>
        </xsd:complexContent>
      </xsd:complexType>
    </xsd:element>
    <xsd:element name="TaxCatchAllLabel" ma:index="9" nillable="true" ma:displayName="Taxonomy Catch All Column1" ma:hidden="true" ma:list="{09eceef5-69f6-4bff-b4ab-a686e577e161}" ma:internalName="TaxCatchAllLabel" ma:readOnly="true" ma:showField="CatchAllDataLabel" ma:web="50ba8450-4c7a-4f99-bc3d-df0ea118ae0c">
      <xsd:complexType>
        <xsd:complexContent>
          <xsd:extension base="dms:MultiChoiceLookup">
            <xsd:sequence>
              <xsd:element name="Value" type="dms:Lookup" maxOccurs="unbounded" minOccurs="0" nillable="true"/>
            </xsd:sequence>
          </xsd:extension>
        </xsd:complexContent>
      </xsd:complexType>
    </xsd:element>
    <xsd:element name="j863df97efa040da9c8165feb4e31e75" ma:index="10" ma:taxonomy="true" ma:internalName="j863df97efa040da9c8165feb4e31e75" ma:taxonomyFieldName="fca_information_classification" ma:displayName="Sensitivity." ma:default="4;#FCA Official|d07129ec-4894-4cda-af0c-a925cb68d6e3" ma:fieldId="{3863df97-efa0-40da-9c81-65feb4e31e75}" ma:sspId="141bad0b-5ec6-4ecd-811e-f9d8ff358b9c" ma:termSetId="1f854455-1460-4e20-9f4d-cbd019a1a236" ma:anchorId="00000000-0000-0000-0000-000000000000" ma:open="false" ma:isKeyword="false">
      <xsd:complexType>
        <xsd:sequence>
          <xsd:element ref="pc:Terms" minOccurs="0" maxOccurs="1"/>
        </xsd:sequence>
      </xsd:complexType>
    </xsd:element>
    <xsd:element name="i7382953a7c14d49b483126af46f0dd6" ma:index="12" ma:taxonomy="true" ma:internalName="i7382953a7c14d49b483126af46f0dd6" ma:taxonomyFieldName="fca_document_purpose" ma:displayName="Document Purpose" ma:readOnly="false" ma:fieldId="{27382953-a7c1-4d49-b483-126af46f0dd6}" ma:taxonomyMulti="true" ma:sspId="141bad0b-5ec6-4ecd-811e-f9d8ff358b9c" ma:termSetId="8643fc3f-c8a3-4ea7-8c0a-a86eca4242b7" ma:anchorId="00000000-0000-0000-0000-000000000000" ma:open="false" ma:isKeyword="false">
      <xsd:complexType>
        <xsd:sequence>
          <xsd:element ref="pc:Terms" minOccurs="0" maxOccurs="1"/>
        </xsd:sequence>
      </xsd:complexType>
    </xsd:element>
    <xsd:element name="_dlc_DocId" ma:index="14" nillable="true" ma:displayName="Document ID Value" ma:description="The value of the document ID assigned to this item." ma:internalName="_dlc_DocId" ma:readOnly="true">
      <xsd:simpleType>
        <xsd:restriction base="dms:Text"/>
      </xsd:simpleType>
    </xsd:element>
    <xsd:element name="_dlc_DocIdUrl" ma:index="1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6" nillable="true" ma:displayName="Persist ID" ma:default="1" ma:description="Keep ID on add." ma:hidden="true" ma:internalName="_dlc_DocIdPersistId" ma:readOnly="true">
      <xsd:simpleType>
        <xsd:restriction base="dms:Boolean"/>
      </xsd:simpleType>
    </xsd:element>
    <xsd:element name="fca_livelink_local_metadata" ma:index="27" nillable="true" ma:displayName="Local Livelink Metadata" ma:internalName="fca_livelink_local_metadata">
      <xsd:simpleType>
        <xsd:restriction base="dms:Note">
          <xsd:maxLength value="255"/>
        </xsd:restriction>
      </xsd:simpleType>
    </xsd:element>
    <xsd:element name="fca_mig_stage" ma:index="29" nillable="true" ma:displayName="Migration Stage" ma:default="0" ma:internalName="fca_mig_stage"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50ba8450-4c7a-4f99-bc3d-df0ea118ae0c" elementFormDefault="qualified">
    <xsd:import namespace="http://schemas.microsoft.com/office/2006/documentManagement/types"/>
    <xsd:import namespace="http://schemas.microsoft.com/office/infopath/2007/PartnerControls"/>
    <xsd:element name="SharedWithUsers" ma:index="3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1c68be0-0d0d-4b3d-8272-1d2555af6139" elementFormDefault="qualified">
    <xsd:import namespace="http://schemas.microsoft.com/office/2006/documentManagement/types"/>
    <xsd:import namespace="http://schemas.microsoft.com/office/infopath/2007/PartnerControls"/>
    <xsd:element name="MediaServiceObjectDetectorVersions" ma:index="32" nillable="true" ma:displayName="MediaServiceObjectDetectorVersions" ma:hidden="true" ma:indexed="true" ma:internalName="MediaServiceObjectDetectorVersions" ma:readOnly="true">
      <xsd:simpleType>
        <xsd:restriction base="dms:Text"/>
      </xsd:simpleType>
    </xsd:element>
    <xsd:element name="MediaServiceSearchProperties" ma:index="33" nillable="true" ma:displayName="MediaServiceSearchProperties" ma:hidden="true" ma:internalName="MediaServiceSearchProperties" ma:readOnly="true">
      <xsd:simpleType>
        <xsd:restriction base="dms:Note"/>
      </xsd:simpleType>
    </xsd:element>
    <xsd:element name="MediaServiceDateTaken" ma:index="34" nillable="true" ma:displayName="MediaServiceDateTaken" ma:hidden="true" ma:indexed="true" ma:internalName="MediaServiceDateTaken" ma:readOnly="true">
      <xsd:simpleType>
        <xsd:restriction base="dms:Text"/>
      </xsd:simpleType>
    </xsd:element>
    <xsd:element name="MediaServiceGenerationTime" ma:index="35" nillable="true" ma:displayName="MediaServiceGenerationTime" ma:hidden="true" ma:internalName="MediaServiceGenerationTime" ma:readOnly="true">
      <xsd:simpleType>
        <xsd:restriction base="dms:Text"/>
      </xsd:simpleType>
    </xsd:element>
    <xsd:element name="MediaServiceEventHashCode" ma:index="36" nillable="true" ma:displayName="MediaServiceEventHashCode" ma:hidden="true" ma:internalName="MediaServiceEventHashCode" ma:readOnly="true">
      <xsd:simpleType>
        <xsd:restriction base="dms:Text"/>
      </xsd:simpleType>
    </xsd:element>
    <xsd:element name="MediaLengthInSeconds" ma:index="37" nillable="true" ma:displayName="MediaLengthInSeconds" ma:hidden="true" ma:internalName="MediaLengthInSeconds" ma:readOnly="true">
      <xsd:simpleType>
        <xsd:restriction base="dms:Unknown"/>
      </xsd:simpleType>
    </xsd:element>
    <xsd:element name="lcf76f155ced4ddcb4097134ff3c332f" ma:index="39" nillable="true" ma:taxonomy="true" ma:internalName="lcf76f155ced4ddcb4097134ff3c332f" ma:taxonomyFieldName="MediaServiceImageTags" ma:displayName="Image Tags" ma:readOnly="false" ma:fieldId="{5cf76f15-5ced-4ddc-b409-7134ff3c332f}" ma:taxonomyMulti="true" ma:sspId="141bad0b-5ec6-4ecd-811e-f9d8ff358b9c" ma:termSetId="09814cd3-568e-fe90-9814-8d621ff8fb84" ma:anchorId="fba54fb3-c3e1-fe81-a776-ca4b69148c4d" ma:open="true" ma:isKeyword="false">
      <xsd:complexType>
        <xsd:sequence>
          <xsd:element ref="pc:Terms" minOccurs="0" maxOccurs="1"/>
        </xsd:sequence>
      </xsd:complexType>
    </xsd:element>
    <xsd:element name="MediaServiceOCR" ma:index="4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64f0a7c-bcf0-4337-b577-3747e0a5c4bc">EHKDHRJ2DS6J-490280868-125</_dlc_DocId>
    <_dlc_DocIdUrl xmlns="964f0a7c-bcf0-4337-b577-3747e0a5c4bc">
      <Url>https://thefca.sharepoint.com/sites/Cam/_layouts/15/DocIdRedir.aspx?ID=EHKDHRJ2DS6J-490280868-125</Url>
      <Description>EHKDHRJ2DS6J-490280868-125</Description>
    </_dlc_DocIdUrl>
    <fca_mig_date xmlns="http://schemas.microsoft.com/sharepoint/v3">2021-11-11T04:10:46+00:00</fca_mig_date>
    <i7382953a7c14d49b483126af46f0dd6 xmlns="964f0a7c-bcf0-4337-b577-3747e0a5c4bc">
      <Terms xmlns="http://schemas.microsoft.com/office/infopath/2007/PartnerControls">
        <TermInfo xmlns="http://schemas.microsoft.com/office/infopath/2007/PartnerControls">
          <TermName xmlns="http://schemas.microsoft.com/office/infopath/2007/PartnerControls">External Engagement</TermName>
          <TermId xmlns="http://schemas.microsoft.com/office/infopath/2007/PartnerControls">9b00bd8a-6b07-402d-8d49-d99261372b0d</TermId>
        </TermInfo>
      </Terms>
    </i7382953a7c14d49b483126af46f0dd6>
    <fca_livelink_local_metadata xmlns="964f0a7c-bcf0-4337-b577-3747e0a5c4bc">{"General":{"Business Owner":null},"Legal Advice":{"Legal Advice":null},"Security":{"Security Handling":null}}</fca_livelink_local_metadata>
    <fca_livelink_obj_id xmlns="http://schemas.microsoft.com/sharepoint/v3">58353673</fca_livelink_obj_id>
    <fca_livelink_accessed_date xmlns="http://schemas.microsoft.com/sharepoint/v3">2021-01-28T14:06:20+00:00</fca_livelink_accessed_date>
    <fca_mig_stage xmlns="964f0a7c-bcf0-4337-b577-3747e0a5c4bc" xsi:nil="true"/>
    <j863df97efa040da9c8165feb4e31e75 xmlns="964f0a7c-bcf0-4337-b577-3747e0a5c4bc">
      <Terms xmlns="http://schemas.microsoft.com/office/infopath/2007/PartnerControls">
        <TermInfo xmlns="http://schemas.microsoft.com/office/infopath/2007/PartnerControls">
          <TermName xmlns="http://schemas.microsoft.com/office/infopath/2007/PartnerControls">FCA Official</TermName>
          <TermId xmlns="http://schemas.microsoft.com/office/infopath/2007/PartnerControls">d07129ec-4894-4cda-af0c-a925cb68d6e3</TermId>
        </TermInfo>
      </Terms>
    </j863df97efa040da9c8165feb4e31e75>
    <fca_mig_source xmlns="http://schemas.microsoft.com/sharepoint/v3">LLA</fca_mig_source>
    <fca_livelink_description xmlns="http://schemas.microsoft.com/sharepoint/v3" xsi:nil="true"/>
    <fca_mig_full_path xmlns="http://schemas.microsoft.com/sharepoint/v3">Communications/Editorial and Digital/Design/Word_ExcelTemplates Publications_Letterheads_Documents_Graphs/PowerPoint Templates</fca_mig_full_path>
    <TaxCatchAll xmlns="964f0a7c-bcf0-4337-b577-3747e0a5c4bc">
      <Value>33</Value>
      <Value>4</Value>
      <Value>82</Value>
    </TaxCatchAll>
    <fca_livelink_recstatus xmlns="http://schemas.microsoft.com/sharepoint/v3" xsi:nil="true"/>
    <fca_retention_trg_date xmlns="http://schemas.microsoft.com/sharepoint/v3" xsi:nil="true"/>
    <fca_livelink_recstatus_date xmlns="http://schemas.microsoft.com/sharepoint/v3" xsi:nil="true"/>
    <fca_mig_partial_path xmlns="http://schemas.microsoft.com/sharepoint/v3">Word_ExcelTemplates Publications_Letterheads_Documents_Graphs/PowerPoint Templates</fca_mig_partial_path>
    <_dlc_DocIdPersistId xmlns="964f0a7c-bcf0-4337-b577-3747e0a5c4bc">false</_dlc_DocIdPersistId>
    <lcf76f155ced4ddcb4097134ff3c332f xmlns="91c68be0-0d0d-4b3d-8272-1d2555af6139">
      <Terms xmlns="http://schemas.microsoft.com/office/infopath/2007/PartnerControls"/>
    </lcf76f155ced4ddcb4097134ff3c332f>
  </documentManagement>
</p:properties>
</file>

<file path=customXml/item5.xml><?xml version="1.0" encoding="utf-8"?>
<?mso-contentType ?>
<SharedContentType xmlns="Microsoft.SharePoint.Taxonomy.ContentTypeSync" SourceId="141bad0b-5ec6-4ecd-811e-f9d8ff358b9c" ContentTypeId="0x0101005A9549D9A06FAF49B2796176C16A6E110405" PreviousValue="false"/>
</file>

<file path=customXml/itemProps1.xml><?xml version="1.0" encoding="utf-8"?>
<ds:datastoreItem xmlns:ds="http://schemas.openxmlformats.org/officeDocument/2006/customXml" ds:itemID="{6CF26718-E0BC-4869-B799-D747725E584D}">
  <ds:schemaRefs>
    <ds:schemaRef ds:uri="http://schemas.microsoft.com/sharepoint/events"/>
  </ds:schemaRefs>
</ds:datastoreItem>
</file>

<file path=customXml/itemProps2.xml><?xml version="1.0" encoding="utf-8"?>
<ds:datastoreItem xmlns:ds="http://schemas.openxmlformats.org/officeDocument/2006/customXml" ds:itemID="{563CFE43-6503-412B-B36E-7961E5A1EFCE}">
  <ds:schemaRefs>
    <ds:schemaRef ds:uri="50ba8450-4c7a-4f99-bc3d-df0ea118ae0c"/>
    <ds:schemaRef ds:uri="91c68be0-0d0d-4b3d-8272-1d2555af6139"/>
    <ds:schemaRef ds:uri="964f0a7c-bcf0-4337-b577-3747e0a5c4b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EC1873DD-FA5B-47E3-867A-ED1DA9379C57}">
  <ds:schemaRefs>
    <ds:schemaRef ds:uri="http://schemas.microsoft.com/sharepoint/v3/contenttype/forms"/>
  </ds:schemaRefs>
</ds:datastoreItem>
</file>

<file path=customXml/itemProps4.xml><?xml version="1.0" encoding="utf-8"?>
<ds:datastoreItem xmlns:ds="http://schemas.openxmlformats.org/officeDocument/2006/customXml" ds:itemID="{E84C3184-58B0-4479-847B-3C1C7E7CCB29}">
  <ds:schemaRefs>
    <ds:schemaRef ds:uri="34a2eb89-4e62-4334-9588-1ccd47606a5e"/>
    <ds:schemaRef ds:uri="91c68be0-0d0d-4b3d-8272-1d2555af6139"/>
    <ds:schemaRef ds:uri="964f0a7c-bcf0-4337-b577-3747e0a5c4bc"/>
    <ds:schemaRef ds:uri="eb0cc72e-05de-48ba-8073-56cb1d5a676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5.xml><?xml version="1.0" encoding="utf-8"?>
<ds:datastoreItem xmlns:ds="http://schemas.openxmlformats.org/officeDocument/2006/customXml" ds:itemID="{8B92F68E-E109-4568-B348-DDA96B2FBC58}">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FCAJ5338_Staff_Template</Template>
  <TotalTime>2</TotalTime>
  <Words>696</Words>
  <Application>Microsoft Office PowerPoint</Application>
  <PresentationFormat>On-screen Show (16:9)</PresentationFormat>
  <Paragraphs>94</Paragraphs>
  <Slides>14</Slides>
  <Notes>2</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Segoe UI</vt:lpstr>
      <vt:lpstr>Verdana</vt:lpstr>
      <vt:lpstr>Wingdings</vt:lpstr>
      <vt:lpstr>WordVisi_MSFontService</vt:lpstr>
      <vt:lpstr>FCA_Theme</vt:lpstr>
      <vt:lpstr>PowerPoint Presentation</vt:lpstr>
      <vt:lpstr>PowerPoint Presentation</vt:lpstr>
      <vt:lpstr>Background</vt:lpstr>
      <vt:lpstr>Target audience </vt:lpstr>
      <vt:lpstr>Supporting the campaign</vt:lpstr>
      <vt:lpstr>How to guide</vt:lpstr>
      <vt:lpstr>Social static creative assets </vt:lpstr>
      <vt:lpstr>Social static creative assets </vt:lpstr>
      <vt:lpstr>Social motion creative assets </vt:lpstr>
      <vt:lpstr>Social motion creative assets </vt:lpstr>
      <vt:lpstr>FCA Social media schedule</vt:lpstr>
      <vt:lpstr>Social media copy</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PowerPoint-Widescreen-OFFICIAL.pptx</dc:title>
  <dc:creator>Claire Mackessy</dc:creator>
  <cp:lastModifiedBy>David Cooper</cp:lastModifiedBy>
  <cp:revision>3</cp:revision>
  <dcterms:created xsi:type="dcterms:W3CDTF">2019-01-09T11:11:52Z</dcterms:created>
  <dcterms:modified xsi:type="dcterms:W3CDTF">2024-02-26T16:06:26Z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0x0101005A9549D9A06FAF49B2796176C16A6E11040500CA96358592B15E49AAD03DF31509AA4B</vt:lpwstr>
  </property>
  <property fmtid="{D5CDD505-2E9C-101B-9397-08002B2CF9AE}" pid="3" name="fca_mig_date">
    <vt:filetime>2021-05-26T12:15:23Z</vt:filetime>
  </property>
  <property fmtid="{D5CDD505-2E9C-101B-9397-08002B2CF9AE}" pid="4" name="fca_livelink_local_metadata">
    <vt:lpwstr>{"General":{"Business Owner":null},"Legal Advice":{"Legal Advice":null},"Security":{"Security Handling":null}}</vt:lpwstr>
  </property>
  <property fmtid="{D5CDD505-2E9C-101B-9397-08002B2CF9AE}" pid="5" name="fca_livelink_accessed_date">
    <vt:filetime>2021-01-28T14:06:20Z</vt:filetime>
  </property>
  <property fmtid="{D5CDD505-2E9C-101B-9397-08002B2CF9AE}" pid="6" name="fca_document_purpose">
    <vt:lpwstr>33;#External Engagement|9b00bd8a-6b07-402d-8d49-d99261372b0d</vt:lpwstr>
  </property>
  <property fmtid="{D5CDD505-2E9C-101B-9397-08002B2CF9AE}" pid="7" name="fca_mig_source">
    <vt:lpwstr>LiveLink</vt:lpwstr>
  </property>
  <property fmtid="{D5CDD505-2E9C-101B-9397-08002B2CF9AE}" pid="8" name="fca_mig_partial_path">
    <vt:lpwstr>Word_ExcelTemplates Publications_Letterheads_Documents_Graphs/PowerPoint Templates</vt:lpwstr>
  </property>
  <property fmtid="{D5CDD505-2E9C-101B-9397-08002B2CF9AE}" pid="9" name="fca_livelink_obj_id">
    <vt:lpwstr>58353673</vt:lpwstr>
  </property>
  <property fmtid="{D5CDD505-2E9C-101B-9397-08002B2CF9AE}" pid="10" name="fca_mig_full_path">
    <vt:lpwstr>Communications/Editorial and Digital/Design/Word_ExcelTemplates Publications_Letterheads_Documents_Graphs/PowerPoint Templates</vt:lpwstr>
  </property>
  <property fmtid="{D5CDD505-2E9C-101B-9397-08002B2CF9AE}" pid="11" name="fca_information_classification">
    <vt:lpwstr>4;#FCA Official|d07129ec-4894-4cda-af0c-a925cb68d6e3</vt:lpwstr>
  </property>
  <property fmtid="{D5CDD505-2E9C-101B-9397-08002B2CF9AE}" pid="12" name="i7382953a7c14d49b483126af46f0dd6">
    <vt:lpwstr/>
  </property>
  <property fmtid="{D5CDD505-2E9C-101B-9397-08002B2CF9AE}" pid="13" name="TaxCatchAll">
    <vt:lpwstr/>
  </property>
  <property fmtid="{D5CDD505-2E9C-101B-9397-08002B2CF9AE}" pid="14" name="j863df97efa040da9c8165feb4e31e75">
    <vt:lpwstr/>
  </property>
  <property fmtid="{D5CDD505-2E9C-101B-9397-08002B2CF9AE}" pid="15" name="xd_ProgID">
    <vt:lpwstr/>
  </property>
  <property fmtid="{D5CDD505-2E9C-101B-9397-08002B2CF9AE}" pid="16" name="ComplianceAssetId">
    <vt:lpwstr/>
  </property>
  <property fmtid="{D5CDD505-2E9C-101B-9397-08002B2CF9AE}" pid="17" name="TemplateUrl">
    <vt:lpwstr/>
  </property>
  <property fmtid="{D5CDD505-2E9C-101B-9397-08002B2CF9AE}" pid="18" name="fca_month">
    <vt:lpwstr/>
  </property>
  <property fmtid="{D5CDD505-2E9C-101B-9397-08002B2CF9AE}" pid="19" name="fca_year">
    <vt:lpwstr/>
  </property>
  <property fmtid="{D5CDD505-2E9C-101B-9397-08002B2CF9AE}" pid="20" name="_dlc_DocIdItemGuid">
    <vt:lpwstr>7cefaab3-7d83-49e3-86a9-d7872f5eeed3</vt:lpwstr>
  </property>
  <property fmtid="{D5CDD505-2E9C-101B-9397-08002B2CF9AE}" pid="21" name="_ExtendedDescription">
    <vt:lpwstr/>
  </property>
  <property fmtid="{D5CDD505-2E9C-101B-9397-08002B2CF9AE}" pid="22" name="TriggerFlowInfo">
    <vt:lpwstr/>
  </property>
  <property fmtid="{D5CDD505-2E9C-101B-9397-08002B2CF9AE}" pid="23" name="xd_Signature">
    <vt:bool>false</vt:bool>
  </property>
  <property fmtid="{D5CDD505-2E9C-101B-9397-08002B2CF9AE}" pid="24" name="fca_financial_year">
    <vt:lpwstr>82;#2024-2025|cf78e05f-c54f-4dd0-a2cb-400454c2f870</vt:lpwstr>
  </property>
  <property fmtid="{D5CDD505-2E9C-101B-9397-08002B2CF9AE}" pid="25" name="MediaServiceImageTags">
    <vt:lpwstr/>
  </property>
  <property fmtid="{D5CDD505-2E9C-101B-9397-08002B2CF9AE}" pid="26" name="id8878f6c1f64f718be8cab0d5332efb">
    <vt:lpwstr/>
  </property>
  <property fmtid="{D5CDD505-2E9C-101B-9397-08002B2CF9AE}" pid="27" name="fca_activity">
    <vt:lpwstr/>
  </property>
  <property fmtid="{D5CDD505-2E9C-101B-9397-08002B2CF9AE}" pid="28" name="pb3cfb6e9b2144c9bd3da93ef541433f">
    <vt:lpwstr>2024-2025|cf78e05f-c54f-4dd0-a2cb-400454c2f870</vt:lpwstr>
  </property>
  <property fmtid="{D5CDD505-2E9C-101B-9397-08002B2CF9AE}" pid="29" name="MSIP_Label_ceacc62a-ff53-4fb3-9cdc-bb655f5bd38e_Enabled">
    <vt:lpwstr>true</vt:lpwstr>
  </property>
  <property fmtid="{D5CDD505-2E9C-101B-9397-08002B2CF9AE}" pid="30" name="MSIP_Label_ceacc62a-ff53-4fb3-9cdc-bb655f5bd38e_SetDate">
    <vt:lpwstr>2024-02-26T16:03:38Z</vt:lpwstr>
  </property>
  <property fmtid="{D5CDD505-2E9C-101B-9397-08002B2CF9AE}" pid="31" name="MSIP_Label_ceacc62a-ff53-4fb3-9cdc-bb655f5bd38e_Method">
    <vt:lpwstr>Privileged</vt:lpwstr>
  </property>
  <property fmtid="{D5CDD505-2E9C-101B-9397-08002B2CF9AE}" pid="32" name="MSIP_Label_ceacc62a-ff53-4fb3-9cdc-bb655f5bd38e_Name">
    <vt:lpwstr>FCA Public</vt:lpwstr>
  </property>
  <property fmtid="{D5CDD505-2E9C-101B-9397-08002B2CF9AE}" pid="33" name="MSIP_Label_ceacc62a-ff53-4fb3-9cdc-bb655f5bd38e_SiteId">
    <vt:lpwstr>551f9db3-821c-4457-8551-b43423dce661</vt:lpwstr>
  </property>
  <property fmtid="{D5CDD505-2E9C-101B-9397-08002B2CF9AE}" pid="34" name="MSIP_Label_ceacc62a-ff53-4fb3-9cdc-bb655f5bd38e_ActionId">
    <vt:lpwstr>234ad221-6aa6-411b-82b3-9d7bdf627593</vt:lpwstr>
  </property>
  <property fmtid="{D5CDD505-2E9C-101B-9397-08002B2CF9AE}" pid="35" name="MSIP_Label_ceacc62a-ff53-4fb3-9cdc-bb655f5bd38e_ContentBits">
    <vt:lpwstr>1</vt:lpwstr>
  </property>
  <property fmtid="{D5CDD505-2E9C-101B-9397-08002B2CF9AE}" pid="36" name="ClassificationContentMarkingHeaderLocations">
    <vt:lpwstr>FCA_Theme:7</vt:lpwstr>
  </property>
  <property fmtid="{D5CDD505-2E9C-101B-9397-08002B2CF9AE}" pid="37" name="ClassificationContentMarkingHeaderText">
    <vt:lpwstr>FCA Public</vt:lpwstr>
  </property>
</Properties>
</file>