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93491" r:id="rId6"/>
  </p:sldMasterIdLst>
  <p:notesMasterIdLst>
    <p:notesMasterId r:id="rId24"/>
  </p:notesMasterIdLst>
  <p:handoutMasterIdLst>
    <p:handoutMasterId r:id="rId25"/>
  </p:handoutMasterIdLst>
  <p:sldIdLst>
    <p:sldId id="286" r:id="rId7"/>
    <p:sldId id="287" r:id="rId8"/>
    <p:sldId id="288" r:id="rId9"/>
    <p:sldId id="301" r:id="rId10"/>
    <p:sldId id="291" r:id="rId11"/>
    <p:sldId id="368" r:id="rId12"/>
    <p:sldId id="292" r:id="rId13"/>
    <p:sldId id="370" r:id="rId14"/>
    <p:sldId id="369" r:id="rId15"/>
    <p:sldId id="295" r:id="rId16"/>
    <p:sldId id="372" r:id="rId17"/>
    <p:sldId id="373" r:id="rId18"/>
    <p:sldId id="374" r:id="rId19"/>
    <p:sldId id="297" r:id="rId20"/>
    <p:sldId id="296" r:id="rId21"/>
    <p:sldId id="337" r:id="rId22"/>
    <p:sldId id="277" r:id="rId2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E86130-C986-C6A2-6D35-F1292CDB42D9}" name="Kaleisha Gordon" initials="KG" userId="S::Kaleisha.Gordon@fca.org.uk::b6573192-56b1-431e-87aa-beef2238e568" providerId="AD"/>
  <p188:author id="{A9340ECC-9F17-6C35-E008-A7D483431690}" name="Kaleisha Gordon" initials="KG" userId="S::kaleisha.gordon@fca.org.uk::b6573192-56b1-431e-87aa-beef2238e568" providerId="AD"/>
  <p188:author id="{A2F478FE-D9F5-B87B-F631-42DDB6BD8D53}" name="Sam Coleman" initials="SC" userId="S::Sam.Coleman@fca.org.uk::47008502-1ac4-4394-8fb9-dffc2a2ca81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laire Mackessy" initials="CM" lastIdx="18" clrIdx="0">
    <p:extLst>
      <p:ext uri="{19B8F6BF-5375-455C-9EA6-DF929625EA0E}">
        <p15:presenceInfo xmlns:p15="http://schemas.microsoft.com/office/powerpoint/2012/main" userId="S::claire.mackessy@fca.org.uk::df3def55-45b1-4a0a-ae85-af901d88647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FF0066"/>
    <a:srgbClr val="701A45"/>
    <a:srgbClr val="9F2561"/>
    <a:srgbClr val="FF595D"/>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40A688-39A3-C818-2FEC-BFE6F0649ADB}" v="4" dt="2026-02-04T11:28:38.866"/>
    <p1510:client id="{6A8C4A01-6D4C-4CDB-9B0F-3B15CFC259F7}" v="97" dt="2026-02-04T10:32:16.486"/>
    <p1510:client id="{9329583B-5CE9-E84B-B5C9-1602A6E1DD8D}" v="8" dt="2026-02-03T16:54:53.576"/>
    <p1510:client id="{CDE269D9-DE1F-6EF7-FF26-7E38A4A2BC17}" v="6" dt="2026-02-04T12:15:53.4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706" y="3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F7A74E-0CE9-984C-B739-A948EFA0BBC6}" type="datetimeFigureOut">
              <a:rPr lang="en-US" smtClean="0"/>
              <a:t>2/4/2026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D5F942F-929B-174F-B417-4BA67A59AE1A}" type="slidenum">
              <a:rPr lang="en-US" smtClean="0"/>
              <a:t>‹#›</a:t>
            </a:fld>
            <a:endParaRPr lang="en-US"/>
          </a:p>
        </p:txBody>
      </p:sp>
    </p:spTree>
    <p:extLst>
      <p:ext uri="{BB962C8B-B14F-4D97-AF65-F5344CB8AC3E}">
        <p14:creationId xmlns:p14="http://schemas.microsoft.com/office/powerpoint/2010/main" val="36318940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D69BFB-46E1-384C-B128-9A1C5832A767}" type="datetimeFigureOut">
              <a:rPr lang="en-US" smtClean="0"/>
              <a:t>2/4/2026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4F95A7-A110-1F42-9020-C3AAF98541AE}" type="slidenum">
              <a:rPr lang="en-US" smtClean="0"/>
              <a:t>‹#›</a:t>
            </a:fld>
            <a:endParaRPr lang="en-US"/>
          </a:p>
        </p:txBody>
      </p:sp>
    </p:spTree>
    <p:extLst>
      <p:ext uri="{BB962C8B-B14F-4D97-AF65-F5344CB8AC3E}">
        <p14:creationId xmlns:p14="http://schemas.microsoft.com/office/powerpoint/2010/main" val="276001694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B4F95A7-A110-1F42-9020-C3AAF98541AE}" type="slidenum">
              <a:rPr lang="en-US" smtClean="0"/>
              <a:t>1</a:t>
            </a:fld>
            <a:endParaRPr lang="en-US"/>
          </a:p>
        </p:txBody>
      </p:sp>
    </p:spTree>
    <p:extLst>
      <p:ext uri="{BB962C8B-B14F-4D97-AF65-F5344CB8AC3E}">
        <p14:creationId xmlns:p14="http://schemas.microsoft.com/office/powerpoint/2010/main" val="872138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B3994-B2BE-4CD4-5634-1B0D78B21F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4D21C0-617B-5AF9-4575-991E30E062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BBE2CE-E5ED-4742-AB2B-E86C785B2F6A}"/>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4FB2004D-0A9D-7325-7E2A-495728F94BC9}"/>
              </a:ext>
            </a:extLst>
          </p:cNvPr>
          <p:cNvSpPr>
            <a:spLocks noGrp="1"/>
          </p:cNvSpPr>
          <p:nvPr>
            <p:ph type="sldNum" sz="quarter" idx="5"/>
          </p:nvPr>
        </p:nvSpPr>
        <p:spPr/>
        <p:txBody>
          <a:bodyPr/>
          <a:lstStyle/>
          <a:p>
            <a:fld id="{AB4F95A7-A110-1F42-9020-C3AAF98541AE}" type="slidenum">
              <a:rPr lang="en-US" smtClean="0"/>
              <a:t>12</a:t>
            </a:fld>
            <a:endParaRPr lang="en-US"/>
          </a:p>
        </p:txBody>
      </p:sp>
    </p:spTree>
    <p:extLst>
      <p:ext uri="{BB962C8B-B14F-4D97-AF65-F5344CB8AC3E}">
        <p14:creationId xmlns:p14="http://schemas.microsoft.com/office/powerpoint/2010/main" val="1961009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B4F95A7-A110-1F42-9020-C3AAF98541AE}" type="slidenum">
              <a:rPr lang="en-US" smtClean="0"/>
              <a:t>14</a:t>
            </a:fld>
            <a:endParaRPr lang="en-US"/>
          </a:p>
        </p:txBody>
      </p:sp>
    </p:spTree>
    <p:extLst>
      <p:ext uri="{BB962C8B-B14F-4D97-AF65-F5344CB8AC3E}">
        <p14:creationId xmlns:p14="http://schemas.microsoft.com/office/powerpoint/2010/main" val="3071247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AB4F95A7-A110-1F42-9020-C3AAF98541AE}" type="slidenum">
              <a:rPr lang="en-US" smtClean="0"/>
              <a:t>15</a:t>
            </a:fld>
            <a:endParaRPr lang="en-US"/>
          </a:p>
        </p:txBody>
      </p:sp>
    </p:spTree>
    <p:extLst>
      <p:ext uri="{BB962C8B-B14F-4D97-AF65-F5344CB8AC3E}">
        <p14:creationId xmlns:p14="http://schemas.microsoft.com/office/powerpoint/2010/main" val="272067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5"/>
          </p:nvPr>
        </p:nvSpPr>
        <p:spPr/>
        <p:txBody>
          <a:bodyPr/>
          <a:lstStyle/>
          <a:p>
            <a:fld id="{AB4F95A7-A110-1F42-9020-C3AAF98541AE}" type="slidenum">
              <a:rPr lang="en-US" smtClean="0"/>
              <a:t>16</a:t>
            </a:fld>
            <a:endParaRPr lang="en-US"/>
          </a:p>
        </p:txBody>
      </p:sp>
    </p:spTree>
    <p:extLst>
      <p:ext uri="{BB962C8B-B14F-4D97-AF65-F5344CB8AC3E}">
        <p14:creationId xmlns:p14="http://schemas.microsoft.com/office/powerpoint/2010/main" val="2816327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B4F95A7-A110-1F42-9020-C3AAF98541AE}" type="slidenum">
              <a:rPr lang="en-US" smtClean="0"/>
              <a:t>17</a:t>
            </a:fld>
            <a:endParaRPr lang="en-US"/>
          </a:p>
        </p:txBody>
      </p:sp>
    </p:spTree>
    <p:extLst>
      <p:ext uri="{BB962C8B-B14F-4D97-AF65-F5344CB8AC3E}">
        <p14:creationId xmlns:p14="http://schemas.microsoft.com/office/powerpoint/2010/main" val="658843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5"/>
          </p:nvPr>
        </p:nvSpPr>
        <p:spPr/>
        <p:txBody>
          <a:bodyPr/>
          <a:lstStyle/>
          <a:p>
            <a:fld id="{AB4F95A7-A110-1F42-9020-C3AAF98541AE}" type="slidenum">
              <a:rPr lang="en-US" smtClean="0"/>
              <a:t>2</a:t>
            </a:fld>
            <a:endParaRPr lang="en-US"/>
          </a:p>
        </p:txBody>
      </p:sp>
    </p:spTree>
    <p:extLst>
      <p:ext uri="{BB962C8B-B14F-4D97-AF65-F5344CB8AC3E}">
        <p14:creationId xmlns:p14="http://schemas.microsoft.com/office/powerpoint/2010/main" val="2376483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5"/>
          </p:nvPr>
        </p:nvSpPr>
        <p:spPr/>
        <p:txBody>
          <a:bodyPr/>
          <a:lstStyle/>
          <a:p>
            <a:fld id="{AB4F95A7-A110-1F42-9020-C3AAF98541AE}" type="slidenum">
              <a:rPr lang="en-US" smtClean="0"/>
              <a:t>3</a:t>
            </a:fld>
            <a:endParaRPr lang="en-US"/>
          </a:p>
        </p:txBody>
      </p:sp>
    </p:spTree>
    <p:extLst>
      <p:ext uri="{BB962C8B-B14F-4D97-AF65-F5344CB8AC3E}">
        <p14:creationId xmlns:p14="http://schemas.microsoft.com/office/powerpoint/2010/main" val="2300972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AB4F95A7-A110-1F42-9020-C3AAF98541AE}" type="slidenum">
              <a:rPr lang="en-US" smtClean="0"/>
              <a:t>4</a:t>
            </a:fld>
            <a:endParaRPr lang="en-US"/>
          </a:p>
        </p:txBody>
      </p:sp>
    </p:spTree>
    <p:extLst>
      <p:ext uri="{BB962C8B-B14F-4D97-AF65-F5344CB8AC3E}">
        <p14:creationId xmlns:p14="http://schemas.microsoft.com/office/powerpoint/2010/main" val="1796567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B4F95A7-A110-1F42-9020-C3AAF98541AE}" type="slidenum">
              <a:rPr lang="en-US" smtClean="0"/>
              <a:t>5</a:t>
            </a:fld>
            <a:endParaRPr lang="en-US"/>
          </a:p>
        </p:txBody>
      </p:sp>
    </p:spTree>
    <p:extLst>
      <p:ext uri="{BB962C8B-B14F-4D97-AF65-F5344CB8AC3E}">
        <p14:creationId xmlns:p14="http://schemas.microsoft.com/office/powerpoint/2010/main" val="1883759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5"/>
          </p:nvPr>
        </p:nvSpPr>
        <p:spPr/>
        <p:txBody>
          <a:bodyPr/>
          <a:lstStyle/>
          <a:p>
            <a:fld id="{AB4F95A7-A110-1F42-9020-C3AAF98541AE}" type="slidenum">
              <a:rPr lang="en-US" smtClean="0"/>
              <a:t>7</a:t>
            </a:fld>
            <a:endParaRPr lang="en-US"/>
          </a:p>
        </p:txBody>
      </p:sp>
    </p:spTree>
    <p:extLst>
      <p:ext uri="{BB962C8B-B14F-4D97-AF65-F5344CB8AC3E}">
        <p14:creationId xmlns:p14="http://schemas.microsoft.com/office/powerpoint/2010/main" val="501221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3B6FC-2E5A-C3C5-2B4B-44C2FC0E3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094A64-F116-6CC2-1EF9-753D9D7D35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454E12-F5C7-6514-A6FB-0DC46FE30390}"/>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BAF2A672-8BBD-2B9F-6D79-EA800CC3BFFA}"/>
              </a:ext>
            </a:extLst>
          </p:cNvPr>
          <p:cNvSpPr>
            <a:spLocks noGrp="1"/>
          </p:cNvSpPr>
          <p:nvPr>
            <p:ph type="sldNum" sz="quarter" idx="5"/>
          </p:nvPr>
        </p:nvSpPr>
        <p:spPr/>
        <p:txBody>
          <a:bodyPr/>
          <a:lstStyle/>
          <a:p>
            <a:fld id="{AB4F95A7-A110-1F42-9020-C3AAF98541AE}" type="slidenum">
              <a:rPr lang="en-US" smtClean="0"/>
              <a:t>8</a:t>
            </a:fld>
            <a:endParaRPr lang="en-US"/>
          </a:p>
        </p:txBody>
      </p:sp>
    </p:spTree>
    <p:extLst>
      <p:ext uri="{BB962C8B-B14F-4D97-AF65-F5344CB8AC3E}">
        <p14:creationId xmlns:p14="http://schemas.microsoft.com/office/powerpoint/2010/main" val="2930140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AB4F95A7-A110-1F42-9020-C3AAF98541AE}" type="slidenum">
              <a:rPr lang="en-US" smtClean="0"/>
              <a:t>9</a:t>
            </a:fld>
            <a:endParaRPr lang="en-US"/>
          </a:p>
        </p:txBody>
      </p:sp>
    </p:spTree>
    <p:extLst>
      <p:ext uri="{BB962C8B-B14F-4D97-AF65-F5344CB8AC3E}">
        <p14:creationId xmlns:p14="http://schemas.microsoft.com/office/powerpoint/2010/main" val="3164496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0313F-AD18-7710-BA4F-C4274F210E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6F6916-4F8F-DB37-BAE1-BF622055CC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A0ED2C-4E4F-0CFB-4A8D-6B1AA42AD8D6}"/>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8CD232E0-244B-26D3-F6B5-E64D252B8EBE}"/>
              </a:ext>
            </a:extLst>
          </p:cNvPr>
          <p:cNvSpPr>
            <a:spLocks noGrp="1"/>
          </p:cNvSpPr>
          <p:nvPr>
            <p:ph type="sldNum" sz="quarter" idx="5"/>
          </p:nvPr>
        </p:nvSpPr>
        <p:spPr/>
        <p:txBody>
          <a:bodyPr/>
          <a:lstStyle/>
          <a:p>
            <a:fld id="{AB4F95A7-A110-1F42-9020-C3AAF98541AE}" type="slidenum">
              <a:rPr lang="en-US" smtClean="0"/>
              <a:t>11</a:t>
            </a:fld>
            <a:endParaRPr lang="en-US"/>
          </a:p>
        </p:txBody>
      </p:sp>
    </p:spTree>
    <p:extLst>
      <p:ext uri="{BB962C8B-B14F-4D97-AF65-F5344CB8AC3E}">
        <p14:creationId xmlns:p14="http://schemas.microsoft.com/office/powerpoint/2010/main" val="42914993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Design 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78689E4-8EAD-1847-89DD-58F743682D78}"/>
              </a:ext>
            </a:extLst>
          </p:cNvPr>
          <p:cNvPicPr>
            <a:picLocks noChangeAspect="1"/>
          </p:cNvPicPr>
          <p:nvPr userDrawn="1"/>
        </p:nvPicPr>
        <p:blipFill rotWithShape="1">
          <a:blip r:embed="rId2"/>
          <a:srcRect l="64609"/>
          <a:stretch/>
        </p:blipFill>
        <p:spPr>
          <a:xfrm>
            <a:off x="5907880" y="0"/>
            <a:ext cx="3236119" cy="5143500"/>
          </a:xfrm>
          <a:prstGeom prst="rect">
            <a:avLst/>
          </a:prstGeom>
        </p:spPr>
      </p:pic>
      <p:sp>
        <p:nvSpPr>
          <p:cNvPr id="7" name="Text Placeholder 13"/>
          <p:cNvSpPr>
            <a:spLocks noGrp="1"/>
          </p:cNvSpPr>
          <p:nvPr>
            <p:ph type="body" sz="quarter" idx="12" hasCustomPrompt="1"/>
          </p:nvPr>
        </p:nvSpPr>
        <p:spPr>
          <a:xfrm>
            <a:off x="406399" y="1931128"/>
            <a:ext cx="6059713" cy="1024890"/>
          </a:xfrm>
        </p:spPr>
        <p:txBody>
          <a:bodyPr>
            <a:normAutofit/>
          </a:bodyPr>
          <a:lstStyle>
            <a:lvl1pPr marL="0" indent="0">
              <a:lnSpc>
                <a:spcPts val="3200"/>
              </a:lnSpc>
              <a:buFontTx/>
              <a:buNone/>
              <a:defRPr sz="280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subtitle</a:t>
            </a:r>
          </a:p>
          <a:p>
            <a:pPr lvl="0"/>
            <a:r>
              <a:rPr lang="en-US"/>
              <a:t>(maximum two lines)</a:t>
            </a:r>
          </a:p>
        </p:txBody>
      </p:sp>
      <p:sp>
        <p:nvSpPr>
          <p:cNvPr id="8" name="Text Placeholder 17"/>
          <p:cNvSpPr>
            <a:spLocks noGrp="1"/>
          </p:cNvSpPr>
          <p:nvPr>
            <p:ph type="body" sz="quarter" idx="14" hasCustomPrompt="1"/>
          </p:nvPr>
        </p:nvSpPr>
        <p:spPr>
          <a:xfrm>
            <a:off x="406401" y="1035778"/>
            <a:ext cx="6059711" cy="736600"/>
          </a:xfrm>
        </p:spPr>
        <p:txBody>
          <a:bodyPr anchor="b">
            <a:noAutofit/>
          </a:bodyPr>
          <a:lstStyle>
            <a:lvl1pPr marL="0" indent="0" algn="just">
              <a:buFontTx/>
              <a:buNone/>
              <a:defRPr sz="3800" b="1"/>
            </a:lvl1pPr>
          </a:lstStyle>
          <a:p>
            <a:pPr lvl="0"/>
            <a:r>
              <a:rPr lang="en-GB"/>
              <a:t>Click to edit title</a:t>
            </a:r>
            <a:endParaRPr lang="en-US"/>
          </a:p>
        </p:txBody>
      </p:sp>
      <p:sp>
        <p:nvSpPr>
          <p:cNvPr id="9" name="Text Placeholder 15"/>
          <p:cNvSpPr>
            <a:spLocks noGrp="1"/>
          </p:cNvSpPr>
          <p:nvPr>
            <p:ph type="body" sz="quarter" idx="16" hasCustomPrompt="1"/>
          </p:nvPr>
        </p:nvSpPr>
        <p:spPr>
          <a:xfrm>
            <a:off x="406399" y="4379278"/>
            <a:ext cx="5443896" cy="299402"/>
          </a:xfrm>
        </p:spPr>
        <p:txBody>
          <a:bodyPr anchor="t">
            <a:normAutofit/>
          </a:bodyPr>
          <a:lstStyle>
            <a:lvl1pPr marL="0" indent="0">
              <a:buFontTx/>
              <a:buNone/>
              <a:defRPr sz="1400" baseline="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details (max one line) </a:t>
            </a:r>
            <a:endParaRPr lang="en-US"/>
          </a:p>
        </p:txBody>
      </p:sp>
      <p:sp>
        <p:nvSpPr>
          <p:cNvPr id="10" name="Text Placeholder 15"/>
          <p:cNvSpPr>
            <a:spLocks noGrp="1"/>
          </p:cNvSpPr>
          <p:nvPr>
            <p:ph type="body" sz="quarter" idx="15" hasCustomPrompt="1"/>
          </p:nvPr>
        </p:nvSpPr>
        <p:spPr>
          <a:xfrm>
            <a:off x="406400" y="3891598"/>
            <a:ext cx="5443895" cy="436562"/>
          </a:xfrm>
        </p:spPr>
        <p:txBody>
          <a:bodyPr anchor="t">
            <a:normAutofit/>
          </a:bodyPr>
          <a:lstStyle>
            <a:lvl1pPr marL="0" indent="0">
              <a:buFontTx/>
              <a:buNone/>
              <a:defRPr sz="1800" b="0" baseline="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presenter (max one line) </a:t>
            </a:r>
            <a:endParaRPr lang="en-US"/>
          </a:p>
        </p:txBody>
      </p:sp>
      <p:sp>
        <p:nvSpPr>
          <p:cNvPr id="11" name="TextBox 10">
            <a:extLst>
              <a:ext uri="{FF2B5EF4-FFF2-40B4-BE49-F238E27FC236}">
                <a16:creationId xmlns:a16="http://schemas.microsoft.com/office/drawing/2014/main" id="{77527A18-CA11-4A9F-BE9D-C8188C45BA00}"/>
              </a:ext>
            </a:extLst>
          </p:cNvPr>
          <p:cNvSpPr txBox="1"/>
          <p:nvPr userDrawn="1"/>
        </p:nvSpPr>
        <p:spPr>
          <a:xfrm>
            <a:off x="611560" y="0"/>
            <a:ext cx="3024336" cy="230832"/>
          </a:xfrm>
          <a:prstGeom prst="rect">
            <a:avLst/>
          </a:prstGeom>
          <a:noFill/>
        </p:spPr>
        <p:txBody>
          <a:bodyPr wrap="square" rtlCol="0">
            <a:spAutoFit/>
          </a:bodyPr>
          <a:lstStyle/>
          <a:p>
            <a:r>
              <a:rPr lang="en-GB" sz="900">
                <a:solidFill>
                  <a:schemeClr val="bg2"/>
                </a:solidFill>
              </a:rPr>
              <a:t>Public</a:t>
            </a:r>
          </a:p>
        </p:txBody>
      </p:sp>
    </p:spTree>
    <p:extLst>
      <p:ext uri="{BB962C8B-B14F-4D97-AF65-F5344CB8AC3E}">
        <p14:creationId xmlns:p14="http://schemas.microsoft.com/office/powerpoint/2010/main" val="1476133301"/>
      </p:ext>
    </p:extLst>
  </p:cSld>
  <p:clrMapOvr>
    <a:masterClrMapping/>
  </p:clrMapOvr>
  <p:extLst>
    <p:ext uri="{DCECCB84-F9BA-43D5-87BE-67443E8EF086}">
      <p15:sldGuideLst xmlns:p15="http://schemas.microsoft.com/office/powerpoint/2012/main">
        <p15:guide id="1" pos="462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Bullet Lis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E462F8-4611-4886-822C-4FB0FB19293B}"/>
              </a:ext>
            </a:extLst>
          </p:cNvPr>
          <p:cNvPicPr>
            <a:picLocks noChangeAspect="1"/>
          </p:cNvPicPr>
          <p:nvPr userDrawn="1"/>
        </p:nvPicPr>
        <p:blipFill rotWithShape="1">
          <a:blip r:embed="rId2"/>
          <a:srcRect t="86995"/>
          <a:stretch/>
        </p:blipFill>
        <p:spPr>
          <a:xfrm>
            <a:off x="0" y="4474587"/>
            <a:ext cx="9144000" cy="668911"/>
          </a:xfrm>
          <a:prstGeom prst="rect">
            <a:avLst/>
          </a:prstGeom>
        </p:spPr>
      </p:pic>
      <p:sp>
        <p:nvSpPr>
          <p:cNvPr id="6" name="Text Placeholder 5">
            <a:extLst>
              <a:ext uri="{FF2B5EF4-FFF2-40B4-BE49-F238E27FC236}">
                <a16:creationId xmlns:a16="http://schemas.microsoft.com/office/drawing/2014/main" id="{EC93BB7D-90F7-48B4-A837-9A69F9137DFB}"/>
              </a:ext>
            </a:extLst>
          </p:cNvPr>
          <p:cNvSpPr>
            <a:spLocks noGrp="1"/>
          </p:cNvSpPr>
          <p:nvPr>
            <p:ph type="body" sz="quarter" idx="10" hasCustomPrompt="1"/>
          </p:nvPr>
        </p:nvSpPr>
        <p:spPr>
          <a:xfrm>
            <a:off x="395287" y="1141197"/>
            <a:ext cx="8352713" cy="3410165"/>
          </a:xfrm>
        </p:spPr>
        <p:txBody>
          <a:bodyPr/>
          <a:lstStyle>
            <a:lvl1pPr marL="342900" indent="-342900">
              <a:buFont typeface="Arial" panose="020B0604020202020204" pitchFamily="34" charset="0"/>
              <a:buChar char="•"/>
              <a:defRPr>
                <a:solidFill>
                  <a:schemeClr val="tx2"/>
                </a:solidFill>
              </a:defRPr>
            </a:lvl1pPr>
          </a:lstStyle>
          <a:p>
            <a:pPr lvl="0"/>
            <a:r>
              <a:rPr lang="en-US"/>
              <a:t>Edit Master text styles</a:t>
            </a:r>
          </a:p>
          <a:p>
            <a:pPr marL="342900" marR="0" lvl="0" indent="-342900" algn="l" defTabSz="457200" rtl="0" eaLnBrk="1" fontAlgn="auto" latinLnBrk="0" hangingPunct="1">
              <a:lnSpc>
                <a:spcPct val="100000"/>
              </a:lnSpc>
              <a:spcBef>
                <a:spcPct val="20000"/>
              </a:spcBef>
              <a:spcAft>
                <a:spcPts val="0"/>
              </a:spcAft>
              <a:buClr>
                <a:schemeClr val="tx1"/>
              </a:buClr>
              <a:buSzTx/>
              <a:buFont typeface="Arial" panose="020B0604020202020204" pitchFamily="34" charset="0"/>
              <a:buChar char="•"/>
              <a:tabLst/>
              <a:defRPr/>
            </a:pPr>
            <a:r>
              <a:rPr lang="en-US"/>
              <a:t>Edit Master text styles</a:t>
            </a:r>
          </a:p>
          <a:p>
            <a:pPr marL="342900" marR="0" lvl="0" indent="-342900" algn="l" defTabSz="457200" rtl="0" eaLnBrk="1" fontAlgn="auto" latinLnBrk="0" hangingPunct="1">
              <a:lnSpc>
                <a:spcPct val="100000"/>
              </a:lnSpc>
              <a:spcBef>
                <a:spcPct val="20000"/>
              </a:spcBef>
              <a:spcAft>
                <a:spcPts val="0"/>
              </a:spcAft>
              <a:buClr>
                <a:schemeClr val="tx1"/>
              </a:buClr>
              <a:buSzTx/>
              <a:buFont typeface="Arial" panose="020B0604020202020204" pitchFamily="34" charset="0"/>
              <a:buChar char="•"/>
              <a:tabLst/>
              <a:defRPr/>
            </a:pPr>
            <a:r>
              <a:rPr lang="en-US"/>
              <a:t>Edit Master text styles</a:t>
            </a:r>
          </a:p>
          <a:p>
            <a:pPr lvl="0"/>
            <a:endParaRPr lang="en-US"/>
          </a:p>
          <a:p>
            <a:pPr lvl="0"/>
            <a:endParaRPr lang="en-GB"/>
          </a:p>
        </p:txBody>
      </p:sp>
      <p:sp>
        <p:nvSpPr>
          <p:cNvPr id="2" name="Slide Number Placeholder 1">
            <a:extLst>
              <a:ext uri="{FF2B5EF4-FFF2-40B4-BE49-F238E27FC236}">
                <a16:creationId xmlns:a16="http://schemas.microsoft.com/office/drawing/2014/main" id="{CFDBC23F-430F-6840-BC12-2D6070609AA5}"/>
              </a:ext>
            </a:extLst>
          </p:cNvPr>
          <p:cNvSpPr>
            <a:spLocks noGrp="1"/>
          </p:cNvSpPr>
          <p:nvPr>
            <p:ph type="sldNum" sz="quarter" idx="11"/>
          </p:nvPr>
        </p:nvSpPr>
        <p:spPr/>
        <p:txBody>
          <a:bodyPr/>
          <a:lstStyle/>
          <a:p>
            <a:fld id="{D2F03CB7-16CC-A049-B1DA-901F0E386676}" type="slidenum">
              <a:rPr lang="en-US" smtClean="0"/>
              <a:pPr/>
              <a:t>‹#›</a:t>
            </a:fld>
            <a:endParaRPr lang="en-US"/>
          </a:p>
        </p:txBody>
      </p:sp>
      <p:sp>
        <p:nvSpPr>
          <p:cNvPr id="3" name="Title 2">
            <a:extLst>
              <a:ext uri="{FF2B5EF4-FFF2-40B4-BE49-F238E27FC236}">
                <a16:creationId xmlns:a16="http://schemas.microsoft.com/office/drawing/2014/main" id="{265813C8-3538-1672-0C9B-B2DBB55F10A2}"/>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386123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Bullet List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BE48E1-BE81-F274-AF94-1892F2143D2D}"/>
              </a:ext>
            </a:extLst>
          </p:cNvPr>
          <p:cNvPicPr>
            <a:picLocks noChangeAspect="1"/>
          </p:cNvPicPr>
          <p:nvPr userDrawn="1"/>
        </p:nvPicPr>
        <p:blipFill rotWithShape="1">
          <a:blip r:embed="rId2"/>
          <a:srcRect t="86995"/>
          <a:stretch/>
        </p:blipFill>
        <p:spPr>
          <a:xfrm>
            <a:off x="0" y="4474589"/>
            <a:ext cx="9144000" cy="668910"/>
          </a:xfrm>
          <a:prstGeom prst="rect">
            <a:avLst/>
          </a:prstGeom>
        </p:spPr>
      </p:pic>
      <p:sp>
        <p:nvSpPr>
          <p:cNvPr id="7" name="Text Placeholder 7"/>
          <p:cNvSpPr>
            <a:spLocks noGrp="1"/>
          </p:cNvSpPr>
          <p:nvPr>
            <p:ph type="body" sz="quarter" idx="12" hasCustomPrompt="1"/>
          </p:nvPr>
        </p:nvSpPr>
        <p:spPr>
          <a:xfrm>
            <a:off x="4656524" y="1141200"/>
            <a:ext cx="4088500" cy="3410162"/>
          </a:xfrm>
        </p:spPr>
        <p:txBody>
          <a:bodyPr/>
          <a:lstStyle>
            <a:lvl1pPr marL="288000" indent="-288000">
              <a:defRPr>
                <a:solidFill>
                  <a:schemeClr val="tx2"/>
                </a:solidFill>
              </a:defRPr>
            </a:lvl1pPr>
          </a:lstStyle>
          <a:p>
            <a:pPr lvl="0"/>
            <a:r>
              <a:rPr lang="en-US"/>
              <a:t>Edit Master text styles</a:t>
            </a:r>
          </a:p>
        </p:txBody>
      </p:sp>
      <p:sp>
        <p:nvSpPr>
          <p:cNvPr id="2" name="Slide Number Placeholder 1">
            <a:extLst>
              <a:ext uri="{FF2B5EF4-FFF2-40B4-BE49-F238E27FC236}">
                <a16:creationId xmlns:a16="http://schemas.microsoft.com/office/drawing/2014/main" id="{EF23A047-5B3F-2F4B-9884-25E718A7A6A0}"/>
              </a:ext>
            </a:extLst>
          </p:cNvPr>
          <p:cNvSpPr>
            <a:spLocks noGrp="1"/>
          </p:cNvSpPr>
          <p:nvPr>
            <p:ph type="sldNum" sz="quarter" idx="13"/>
          </p:nvPr>
        </p:nvSpPr>
        <p:spPr/>
        <p:txBody>
          <a:bodyPr/>
          <a:lstStyle/>
          <a:p>
            <a:fld id="{D2F03CB7-16CC-A049-B1DA-901F0E386676}" type="slidenum">
              <a:rPr lang="en-US" smtClean="0"/>
              <a:pPr/>
              <a:t>‹#›</a:t>
            </a:fld>
            <a:endParaRPr lang="en-US"/>
          </a:p>
        </p:txBody>
      </p:sp>
      <p:sp>
        <p:nvSpPr>
          <p:cNvPr id="3" name="Title 2">
            <a:extLst>
              <a:ext uri="{FF2B5EF4-FFF2-40B4-BE49-F238E27FC236}">
                <a16:creationId xmlns:a16="http://schemas.microsoft.com/office/drawing/2014/main" id="{A29433B5-59A6-68B8-F5B0-5658AD68FD53}"/>
              </a:ext>
            </a:extLst>
          </p:cNvPr>
          <p:cNvSpPr>
            <a:spLocks noGrp="1"/>
          </p:cNvSpPr>
          <p:nvPr>
            <p:ph type="title"/>
          </p:nvPr>
        </p:nvSpPr>
        <p:spPr/>
        <p:txBody>
          <a:bodyPr/>
          <a:lstStyle/>
          <a:p>
            <a:r>
              <a:rPr lang="en-GB"/>
              <a:t>Click to edit Master title style</a:t>
            </a:r>
            <a:endParaRPr lang="en-US"/>
          </a:p>
        </p:txBody>
      </p:sp>
      <p:sp>
        <p:nvSpPr>
          <p:cNvPr id="6" name="Text Placeholder 7">
            <a:extLst>
              <a:ext uri="{FF2B5EF4-FFF2-40B4-BE49-F238E27FC236}">
                <a16:creationId xmlns:a16="http://schemas.microsoft.com/office/drawing/2014/main" id="{A092E1B2-D7BB-FEF2-A30C-E234EBF356D3}"/>
              </a:ext>
            </a:extLst>
          </p:cNvPr>
          <p:cNvSpPr>
            <a:spLocks noGrp="1"/>
          </p:cNvSpPr>
          <p:nvPr>
            <p:ph type="body" sz="quarter" idx="14" hasCustomPrompt="1"/>
          </p:nvPr>
        </p:nvSpPr>
        <p:spPr>
          <a:xfrm>
            <a:off x="399570" y="1141199"/>
            <a:ext cx="4088500" cy="3410163"/>
          </a:xfrm>
        </p:spPr>
        <p:txBody>
          <a:bodyPr/>
          <a:lstStyle>
            <a:lvl1pPr marL="288000" indent="-288000">
              <a:defRPr>
                <a:solidFill>
                  <a:schemeClr val="tx2"/>
                </a:solidFill>
              </a:defRPr>
            </a:lvl1pPr>
          </a:lstStyle>
          <a:p>
            <a:pPr lvl="0"/>
            <a:r>
              <a:rPr lang="en-US"/>
              <a:t>Edit Master text styles</a:t>
            </a:r>
          </a:p>
        </p:txBody>
      </p:sp>
    </p:spTree>
    <p:extLst>
      <p:ext uri="{BB962C8B-B14F-4D97-AF65-F5344CB8AC3E}">
        <p14:creationId xmlns:p14="http://schemas.microsoft.com/office/powerpoint/2010/main" val="433381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Numbered Lis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E462F8-4611-4886-822C-4FB0FB19293B}"/>
              </a:ext>
            </a:extLst>
          </p:cNvPr>
          <p:cNvPicPr>
            <a:picLocks noChangeAspect="1"/>
          </p:cNvPicPr>
          <p:nvPr userDrawn="1"/>
        </p:nvPicPr>
        <p:blipFill rotWithShape="1">
          <a:blip r:embed="rId2"/>
          <a:srcRect t="88488"/>
          <a:stretch/>
        </p:blipFill>
        <p:spPr>
          <a:xfrm>
            <a:off x="0" y="4551361"/>
            <a:ext cx="9144000" cy="592137"/>
          </a:xfrm>
          <a:prstGeom prst="rect">
            <a:avLst/>
          </a:prstGeom>
        </p:spPr>
      </p:pic>
      <p:sp>
        <p:nvSpPr>
          <p:cNvPr id="2" name="Slide Number Placeholder 1">
            <a:extLst>
              <a:ext uri="{FF2B5EF4-FFF2-40B4-BE49-F238E27FC236}">
                <a16:creationId xmlns:a16="http://schemas.microsoft.com/office/drawing/2014/main" id="{8D8900DB-A516-4D4B-B28A-F4AA68B05F75}"/>
              </a:ext>
            </a:extLst>
          </p:cNvPr>
          <p:cNvSpPr>
            <a:spLocks noGrp="1"/>
          </p:cNvSpPr>
          <p:nvPr>
            <p:ph type="sldNum" sz="quarter" idx="10"/>
          </p:nvPr>
        </p:nvSpPr>
        <p:spPr/>
        <p:txBody>
          <a:bodyPr/>
          <a:lstStyle/>
          <a:p>
            <a:fld id="{D2F03CB7-16CC-A049-B1DA-901F0E386676}" type="slidenum">
              <a:rPr lang="en-US" smtClean="0"/>
              <a:pPr/>
              <a:t>‹#›</a:t>
            </a:fld>
            <a:endParaRPr lang="en-US"/>
          </a:p>
        </p:txBody>
      </p:sp>
      <p:sp>
        <p:nvSpPr>
          <p:cNvPr id="3" name="Title 2">
            <a:extLst>
              <a:ext uri="{FF2B5EF4-FFF2-40B4-BE49-F238E27FC236}">
                <a16:creationId xmlns:a16="http://schemas.microsoft.com/office/drawing/2014/main" id="{A05EE9F8-A8C0-4395-9955-4DB67BEDDEC9}"/>
              </a:ext>
            </a:extLst>
          </p:cNvPr>
          <p:cNvSpPr>
            <a:spLocks noGrp="1"/>
          </p:cNvSpPr>
          <p:nvPr>
            <p:ph type="title"/>
          </p:nvPr>
        </p:nvSpPr>
        <p:spPr/>
        <p:txBody>
          <a:bodyPr/>
          <a:lstStyle/>
          <a:p>
            <a:r>
              <a:rPr lang="en-GB"/>
              <a:t>Click to edit Master title style</a:t>
            </a:r>
            <a:endParaRPr lang="en-US"/>
          </a:p>
        </p:txBody>
      </p:sp>
      <p:sp>
        <p:nvSpPr>
          <p:cNvPr id="4" name="Text Placeholder 5">
            <a:extLst>
              <a:ext uri="{FF2B5EF4-FFF2-40B4-BE49-F238E27FC236}">
                <a16:creationId xmlns:a16="http://schemas.microsoft.com/office/drawing/2014/main" id="{B6843A06-E2CC-D6EE-8132-875374305FAB}"/>
              </a:ext>
            </a:extLst>
          </p:cNvPr>
          <p:cNvSpPr>
            <a:spLocks noGrp="1"/>
          </p:cNvSpPr>
          <p:nvPr>
            <p:ph type="body" sz="quarter" idx="11" hasCustomPrompt="1"/>
          </p:nvPr>
        </p:nvSpPr>
        <p:spPr>
          <a:xfrm>
            <a:off x="395287" y="1141197"/>
            <a:ext cx="8352713" cy="3410165"/>
          </a:xfrm>
        </p:spPr>
        <p:txBody>
          <a:bodyPr/>
          <a:lstStyle>
            <a:lvl1pPr marL="457200" indent="-457200">
              <a:buFont typeface="+mj-lt"/>
              <a:buAutoNum type="arabicPeriod"/>
              <a:defRPr>
                <a:solidFill>
                  <a:schemeClr val="tx2"/>
                </a:solidFill>
              </a:defRPr>
            </a:lvl1pPr>
          </a:lstStyle>
          <a:p>
            <a:pPr lvl="0"/>
            <a:r>
              <a:rPr lang="en-US"/>
              <a:t>Edit Master text styles</a:t>
            </a:r>
          </a:p>
          <a:p>
            <a:pPr marL="457200" marR="0" lvl="0" indent="-457200" algn="l" defTabSz="457200" rtl="0" eaLnBrk="1" fontAlgn="auto" latinLnBrk="0" hangingPunct="1">
              <a:lnSpc>
                <a:spcPct val="100000"/>
              </a:lnSpc>
              <a:spcBef>
                <a:spcPct val="20000"/>
              </a:spcBef>
              <a:spcAft>
                <a:spcPts val="0"/>
              </a:spcAft>
              <a:buClr>
                <a:schemeClr val="tx1"/>
              </a:buClr>
              <a:buSzTx/>
              <a:tabLst/>
              <a:defRPr/>
            </a:pPr>
            <a:r>
              <a:rPr lang="en-US"/>
              <a:t>Edit Master text styles</a:t>
            </a:r>
          </a:p>
          <a:p>
            <a:pPr marL="457200" marR="0" lvl="0" indent="-457200" algn="l" defTabSz="457200" rtl="0" eaLnBrk="1" fontAlgn="auto" latinLnBrk="0" hangingPunct="1">
              <a:lnSpc>
                <a:spcPct val="100000"/>
              </a:lnSpc>
              <a:spcBef>
                <a:spcPct val="20000"/>
              </a:spcBef>
              <a:spcAft>
                <a:spcPts val="0"/>
              </a:spcAft>
              <a:buClr>
                <a:schemeClr val="tx1"/>
              </a:buClr>
              <a:buSzTx/>
              <a:tabLst/>
              <a:defRPr/>
            </a:pPr>
            <a:r>
              <a:rPr lang="en-US"/>
              <a:t>Edit Master text styles</a:t>
            </a:r>
          </a:p>
          <a:p>
            <a:pPr lvl="0"/>
            <a:endParaRPr lang="en-US"/>
          </a:p>
          <a:p>
            <a:pPr lvl="0"/>
            <a:endParaRPr lang="en-GB"/>
          </a:p>
        </p:txBody>
      </p:sp>
    </p:spTree>
    <p:extLst>
      <p:ext uri="{BB962C8B-B14F-4D97-AF65-F5344CB8AC3E}">
        <p14:creationId xmlns:p14="http://schemas.microsoft.com/office/powerpoint/2010/main" val="23327058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Numbered List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5DB0A8-F6F3-D958-4010-731FE054510F}"/>
              </a:ext>
            </a:extLst>
          </p:cNvPr>
          <p:cNvPicPr>
            <a:picLocks noChangeAspect="1"/>
          </p:cNvPicPr>
          <p:nvPr userDrawn="1"/>
        </p:nvPicPr>
        <p:blipFill rotWithShape="1">
          <a:blip r:embed="rId2"/>
          <a:srcRect t="89606"/>
          <a:stretch/>
        </p:blipFill>
        <p:spPr>
          <a:xfrm>
            <a:off x="0" y="4608889"/>
            <a:ext cx="9144000" cy="534609"/>
          </a:xfrm>
          <a:prstGeom prst="rect">
            <a:avLst/>
          </a:prstGeom>
        </p:spPr>
      </p:pic>
      <p:sp>
        <p:nvSpPr>
          <p:cNvPr id="2" name="Slide Number Placeholder 1">
            <a:extLst>
              <a:ext uri="{FF2B5EF4-FFF2-40B4-BE49-F238E27FC236}">
                <a16:creationId xmlns:a16="http://schemas.microsoft.com/office/drawing/2014/main" id="{250FB224-FB97-BC4D-8AC9-ECE2224D1EDE}"/>
              </a:ext>
            </a:extLst>
          </p:cNvPr>
          <p:cNvSpPr>
            <a:spLocks noGrp="1"/>
          </p:cNvSpPr>
          <p:nvPr>
            <p:ph type="sldNum" sz="quarter" idx="13"/>
          </p:nvPr>
        </p:nvSpPr>
        <p:spPr/>
        <p:txBody>
          <a:bodyPr/>
          <a:lstStyle/>
          <a:p>
            <a:fld id="{D2F03CB7-16CC-A049-B1DA-901F0E386676}" type="slidenum">
              <a:rPr lang="en-US" smtClean="0"/>
              <a:pPr/>
              <a:t>‹#›</a:t>
            </a:fld>
            <a:endParaRPr lang="en-US"/>
          </a:p>
        </p:txBody>
      </p:sp>
      <p:sp>
        <p:nvSpPr>
          <p:cNvPr id="3" name="Title 2">
            <a:extLst>
              <a:ext uri="{FF2B5EF4-FFF2-40B4-BE49-F238E27FC236}">
                <a16:creationId xmlns:a16="http://schemas.microsoft.com/office/drawing/2014/main" id="{F18CB826-2480-6E65-2486-DAE962F7827F}"/>
              </a:ext>
            </a:extLst>
          </p:cNvPr>
          <p:cNvSpPr>
            <a:spLocks noGrp="1"/>
          </p:cNvSpPr>
          <p:nvPr>
            <p:ph type="title"/>
          </p:nvPr>
        </p:nvSpPr>
        <p:spPr/>
        <p:txBody>
          <a:bodyPr/>
          <a:lstStyle/>
          <a:p>
            <a:r>
              <a:rPr lang="en-GB"/>
              <a:t>Click to edit Master title style</a:t>
            </a:r>
            <a:endParaRPr lang="en-US"/>
          </a:p>
        </p:txBody>
      </p:sp>
      <p:sp>
        <p:nvSpPr>
          <p:cNvPr id="4" name="Text Placeholder 7">
            <a:extLst>
              <a:ext uri="{FF2B5EF4-FFF2-40B4-BE49-F238E27FC236}">
                <a16:creationId xmlns:a16="http://schemas.microsoft.com/office/drawing/2014/main" id="{B47FFC4F-6794-E195-3DFF-E84FFC32C253}"/>
              </a:ext>
            </a:extLst>
          </p:cNvPr>
          <p:cNvSpPr>
            <a:spLocks noGrp="1"/>
          </p:cNvSpPr>
          <p:nvPr>
            <p:ph type="body" sz="quarter" idx="12" hasCustomPrompt="1"/>
          </p:nvPr>
        </p:nvSpPr>
        <p:spPr>
          <a:xfrm>
            <a:off x="4656524" y="1141200"/>
            <a:ext cx="4088500" cy="3410163"/>
          </a:xfrm>
        </p:spPr>
        <p:txBody>
          <a:bodyPr/>
          <a:lstStyle>
            <a:lvl1pPr marL="457200" indent="-457200">
              <a:buFont typeface="+mj-lt"/>
              <a:buAutoNum type="arabicPeriod"/>
              <a:defRPr>
                <a:solidFill>
                  <a:schemeClr val="tx2"/>
                </a:solidFill>
              </a:defRPr>
            </a:lvl1pPr>
          </a:lstStyle>
          <a:p>
            <a:pPr lvl="0"/>
            <a:r>
              <a:rPr lang="en-US"/>
              <a:t>Edit Master text styles</a:t>
            </a:r>
          </a:p>
          <a:p>
            <a:pPr marL="457200" marR="0" lvl="0" indent="-457200" algn="l" defTabSz="457200" rtl="0" eaLnBrk="1" fontAlgn="auto" latinLnBrk="0" hangingPunct="1">
              <a:lnSpc>
                <a:spcPct val="100000"/>
              </a:lnSpc>
              <a:spcBef>
                <a:spcPct val="20000"/>
              </a:spcBef>
              <a:spcAft>
                <a:spcPts val="0"/>
              </a:spcAft>
              <a:buClr>
                <a:schemeClr val="tx1"/>
              </a:buClr>
              <a:buSzTx/>
              <a:buFont typeface="+mj-lt"/>
              <a:buAutoNum type="arabicPeriod"/>
              <a:tabLst/>
              <a:defRPr/>
            </a:pPr>
            <a:r>
              <a:rPr lang="en-US"/>
              <a:t>Edit Master text styles</a:t>
            </a:r>
          </a:p>
          <a:p>
            <a:pPr marL="457200" marR="0" lvl="0" indent="-457200" algn="l" defTabSz="457200" rtl="0" eaLnBrk="1" fontAlgn="auto" latinLnBrk="0" hangingPunct="1">
              <a:lnSpc>
                <a:spcPct val="100000"/>
              </a:lnSpc>
              <a:spcBef>
                <a:spcPct val="20000"/>
              </a:spcBef>
              <a:spcAft>
                <a:spcPts val="0"/>
              </a:spcAft>
              <a:buClr>
                <a:schemeClr val="tx1"/>
              </a:buClr>
              <a:buSzTx/>
              <a:buFont typeface="+mj-lt"/>
              <a:buAutoNum type="arabicPeriod"/>
              <a:tabLst/>
              <a:defRPr/>
            </a:pPr>
            <a:r>
              <a:rPr lang="en-US"/>
              <a:t>Edit Master text styles</a:t>
            </a:r>
          </a:p>
          <a:p>
            <a:pPr lvl="0"/>
            <a:endParaRPr lang="en-US"/>
          </a:p>
        </p:txBody>
      </p:sp>
      <p:sp>
        <p:nvSpPr>
          <p:cNvPr id="6" name="Text Placeholder 7">
            <a:extLst>
              <a:ext uri="{FF2B5EF4-FFF2-40B4-BE49-F238E27FC236}">
                <a16:creationId xmlns:a16="http://schemas.microsoft.com/office/drawing/2014/main" id="{DF8B70E0-E32F-63E7-275E-5A1FC76A17A4}"/>
              </a:ext>
            </a:extLst>
          </p:cNvPr>
          <p:cNvSpPr>
            <a:spLocks noGrp="1"/>
          </p:cNvSpPr>
          <p:nvPr>
            <p:ph type="body" sz="quarter" idx="14" hasCustomPrompt="1"/>
          </p:nvPr>
        </p:nvSpPr>
        <p:spPr>
          <a:xfrm>
            <a:off x="399570" y="1141200"/>
            <a:ext cx="4088500" cy="3410163"/>
          </a:xfrm>
        </p:spPr>
        <p:txBody>
          <a:bodyPr/>
          <a:lstStyle>
            <a:lvl1pPr marL="457200" indent="-457200">
              <a:buFont typeface="+mj-lt"/>
              <a:buAutoNum type="arabicPeriod"/>
              <a:defRPr>
                <a:solidFill>
                  <a:schemeClr val="tx2"/>
                </a:solidFill>
              </a:defRPr>
            </a:lvl1pPr>
          </a:lstStyle>
          <a:p>
            <a:pPr lvl="0"/>
            <a:r>
              <a:rPr lang="en-US"/>
              <a:t>Edit Master text styles</a:t>
            </a:r>
          </a:p>
          <a:p>
            <a:pPr marL="457200" marR="0" lvl="0" indent="-457200" algn="l" defTabSz="457200" rtl="0" eaLnBrk="1" fontAlgn="auto" latinLnBrk="0" hangingPunct="1">
              <a:lnSpc>
                <a:spcPct val="100000"/>
              </a:lnSpc>
              <a:spcBef>
                <a:spcPct val="20000"/>
              </a:spcBef>
              <a:spcAft>
                <a:spcPts val="0"/>
              </a:spcAft>
              <a:buClr>
                <a:schemeClr val="tx1"/>
              </a:buClr>
              <a:buSzTx/>
              <a:buFont typeface="+mj-lt"/>
              <a:buAutoNum type="arabicPeriod"/>
              <a:tabLst/>
              <a:defRPr/>
            </a:pPr>
            <a:r>
              <a:rPr lang="en-US"/>
              <a:t>Edit Master text styles</a:t>
            </a:r>
          </a:p>
          <a:p>
            <a:pPr marL="457200" marR="0" lvl="0" indent="-457200" algn="l" defTabSz="457200" rtl="0" eaLnBrk="1" fontAlgn="auto" latinLnBrk="0" hangingPunct="1">
              <a:lnSpc>
                <a:spcPct val="100000"/>
              </a:lnSpc>
              <a:spcBef>
                <a:spcPct val="20000"/>
              </a:spcBef>
              <a:spcAft>
                <a:spcPts val="0"/>
              </a:spcAft>
              <a:buClr>
                <a:schemeClr val="tx1"/>
              </a:buClr>
              <a:buSzTx/>
              <a:buFont typeface="+mj-lt"/>
              <a:buAutoNum type="arabicPeriod"/>
              <a:tabLst/>
              <a:defRPr/>
            </a:pPr>
            <a:r>
              <a:rPr lang="en-US"/>
              <a:t>Edit Master text styles</a:t>
            </a:r>
          </a:p>
          <a:p>
            <a:pPr lvl="0"/>
            <a:endParaRPr lang="en-US"/>
          </a:p>
        </p:txBody>
      </p:sp>
    </p:spTree>
    <p:extLst>
      <p:ext uri="{BB962C8B-B14F-4D97-AF65-F5344CB8AC3E}">
        <p14:creationId xmlns:p14="http://schemas.microsoft.com/office/powerpoint/2010/main" val="33203687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Table + Detail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037784-0519-1A3E-4F18-93B59E2B9773}"/>
              </a:ext>
            </a:extLst>
          </p:cNvPr>
          <p:cNvPicPr>
            <a:picLocks noChangeAspect="1"/>
          </p:cNvPicPr>
          <p:nvPr userDrawn="1"/>
        </p:nvPicPr>
        <p:blipFill rotWithShape="1">
          <a:blip r:embed="rId2"/>
          <a:srcRect t="89606"/>
          <a:stretch/>
        </p:blipFill>
        <p:spPr>
          <a:xfrm>
            <a:off x="0" y="4608889"/>
            <a:ext cx="9144000" cy="534609"/>
          </a:xfrm>
          <a:prstGeom prst="rect">
            <a:avLst/>
          </a:prstGeom>
        </p:spPr>
      </p:pic>
      <p:sp>
        <p:nvSpPr>
          <p:cNvPr id="13" name="Text Placeholder 11"/>
          <p:cNvSpPr>
            <a:spLocks noGrp="1"/>
          </p:cNvSpPr>
          <p:nvPr>
            <p:ph type="body" sz="quarter" idx="13" hasCustomPrompt="1"/>
          </p:nvPr>
        </p:nvSpPr>
        <p:spPr>
          <a:xfrm>
            <a:off x="396000" y="3828815"/>
            <a:ext cx="8352712" cy="722548"/>
          </a:xfrm>
        </p:spPr>
        <p:txBody>
          <a:bodyPr anchor="t" anchorCtr="0">
            <a:normAutofit/>
          </a:bodyPr>
          <a:lstStyle>
            <a:lvl1pPr marL="0" indent="0">
              <a:lnSpc>
                <a:spcPts val="1800"/>
              </a:lnSpc>
              <a:spcBef>
                <a:spcPts val="0"/>
              </a:spcBef>
              <a:buFontTx/>
              <a:buNone/>
              <a:defRPr sz="1500" baseline="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detail styles</a:t>
            </a:r>
          </a:p>
        </p:txBody>
      </p:sp>
      <p:sp>
        <p:nvSpPr>
          <p:cNvPr id="17" name="Table Placeholder 16">
            <a:extLst>
              <a:ext uri="{FF2B5EF4-FFF2-40B4-BE49-F238E27FC236}">
                <a16:creationId xmlns:a16="http://schemas.microsoft.com/office/drawing/2014/main" id="{763EA4E0-3BE2-7D4F-853B-68B264DC0EBF}"/>
              </a:ext>
            </a:extLst>
          </p:cNvPr>
          <p:cNvSpPr>
            <a:spLocks noGrp="1"/>
          </p:cNvSpPr>
          <p:nvPr>
            <p:ph type="tbl" sz="quarter" idx="14" hasCustomPrompt="1"/>
          </p:nvPr>
        </p:nvSpPr>
        <p:spPr>
          <a:xfrm>
            <a:off x="396000" y="1141199"/>
            <a:ext cx="8352712" cy="2592000"/>
          </a:xfrm>
        </p:spPr>
        <p:txBody>
          <a:bodyPr/>
          <a:lstStyle>
            <a:lvl1pPr marL="0" indent="0">
              <a:buNone/>
              <a:defRPr>
                <a:solidFill>
                  <a:schemeClr val="tx2"/>
                </a:solidFill>
              </a:defRPr>
            </a:lvl1pPr>
          </a:lstStyle>
          <a:p>
            <a:pPr marL="0" marR="0" lvl="0" indent="0" algn="l" defTabSz="457200" rtl="0" eaLnBrk="1" fontAlgn="auto" latinLnBrk="0" hangingPunct="1">
              <a:lnSpc>
                <a:spcPct val="100000"/>
              </a:lnSpc>
              <a:spcBef>
                <a:spcPct val="20000"/>
              </a:spcBef>
              <a:spcAft>
                <a:spcPts val="0"/>
              </a:spcAft>
              <a:buClr>
                <a:schemeClr val="tx1"/>
              </a:buClr>
              <a:buSzTx/>
              <a:buFont typeface="Arial"/>
              <a:buNone/>
              <a:tabLst/>
              <a:defRPr/>
            </a:pPr>
            <a:r>
              <a:rPr lang="en-US"/>
              <a:t>Click icon to insert table</a:t>
            </a:r>
          </a:p>
          <a:p>
            <a:endParaRPr lang="en-US"/>
          </a:p>
        </p:txBody>
      </p:sp>
      <p:sp>
        <p:nvSpPr>
          <p:cNvPr id="2" name="Slide Number Placeholder 1">
            <a:extLst>
              <a:ext uri="{FF2B5EF4-FFF2-40B4-BE49-F238E27FC236}">
                <a16:creationId xmlns:a16="http://schemas.microsoft.com/office/drawing/2014/main" id="{E5A67E36-A786-A14F-891D-8FB417D19AE2}"/>
              </a:ext>
            </a:extLst>
          </p:cNvPr>
          <p:cNvSpPr>
            <a:spLocks noGrp="1"/>
          </p:cNvSpPr>
          <p:nvPr>
            <p:ph type="sldNum" sz="quarter" idx="15"/>
          </p:nvPr>
        </p:nvSpPr>
        <p:spPr/>
        <p:txBody>
          <a:bodyPr/>
          <a:lstStyle/>
          <a:p>
            <a:fld id="{D2F03CB7-16CC-A049-B1DA-901F0E386676}" type="slidenum">
              <a:rPr lang="en-US" smtClean="0"/>
              <a:pPr/>
              <a:t>‹#›</a:t>
            </a:fld>
            <a:endParaRPr lang="en-US"/>
          </a:p>
        </p:txBody>
      </p:sp>
      <p:sp>
        <p:nvSpPr>
          <p:cNvPr id="3" name="Title 2">
            <a:extLst>
              <a:ext uri="{FF2B5EF4-FFF2-40B4-BE49-F238E27FC236}">
                <a16:creationId xmlns:a16="http://schemas.microsoft.com/office/drawing/2014/main" id="{CFF4992E-C555-2C26-9151-85F2105D68B9}"/>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421840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Chart + Detail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B2A3DF-7065-44B9-9EB0-DDDBCF22185F}"/>
              </a:ext>
            </a:extLst>
          </p:cNvPr>
          <p:cNvPicPr>
            <a:picLocks noChangeAspect="1"/>
          </p:cNvPicPr>
          <p:nvPr userDrawn="1"/>
        </p:nvPicPr>
        <p:blipFill rotWithShape="1">
          <a:blip r:embed="rId2"/>
          <a:srcRect t="89606"/>
          <a:stretch/>
        </p:blipFill>
        <p:spPr>
          <a:xfrm>
            <a:off x="0" y="4608889"/>
            <a:ext cx="9144000" cy="534609"/>
          </a:xfrm>
          <a:prstGeom prst="rect">
            <a:avLst/>
          </a:prstGeom>
        </p:spPr>
      </p:pic>
      <p:sp>
        <p:nvSpPr>
          <p:cNvPr id="8" name="Text Placeholder 13"/>
          <p:cNvSpPr>
            <a:spLocks noGrp="1"/>
          </p:cNvSpPr>
          <p:nvPr>
            <p:ph type="body" sz="quarter" idx="16" hasCustomPrompt="1"/>
          </p:nvPr>
        </p:nvSpPr>
        <p:spPr>
          <a:xfrm>
            <a:off x="396000" y="3828815"/>
            <a:ext cx="8352000" cy="722548"/>
          </a:xfrm>
        </p:spPr>
        <p:txBody>
          <a:bodyPr anchor="t" anchorCtr="0">
            <a:normAutofit/>
          </a:bodyPr>
          <a:lstStyle>
            <a:lvl1pPr marL="0" indent="0">
              <a:lnSpc>
                <a:spcPts val="1800"/>
              </a:lnSpc>
              <a:spcBef>
                <a:spcPts val="0"/>
              </a:spcBef>
              <a:buFontTx/>
              <a:buNone/>
              <a:defRPr sz="1500" baseline="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detail styles</a:t>
            </a:r>
            <a:endParaRPr lang="en-US"/>
          </a:p>
        </p:txBody>
      </p:sp>
      <p:sp>
        <p:nvSpPr>
          <p:cNvPr id="11" name="Chart Placeholder 9">
            <a:extLst>
              <a:ext uri="{FF2B5EF4-FFF2-40B4-BE49-F238E27FC236}">
                <a16:creationId xmlns:a16="http://schemas.microsoft.com/office/drawing/2014/main" id="{FA064D72-1AB6-4D8B-BD8C-D7D68A74E1B1}"/>
              </a:ext>
            </a:extLst>
          </p:cNvPr>
          <p:cNvSpPr>
            <a:spLocks noGrp="1"/>
          </p:cNvSpPr>
          <p:nvPr>
            <p:ph type="chart" sz="quarter" idx="15" hasCustomPrompt="1"/>
          </p:nvPr>
        </p:nvSpPr>
        <p:spPr>
          <a:xfrm>
            <a:off x="395287" y="1141200"/>
            <a:ext cx="8352713" cy="2592000"/>
          </a:xfrm>
        </p:spPr>
        <p:txBody>
          <a:bodyPr/>
          <a:lstStyle>
            <a:lvl1pPr marL="0" indent="0">
              <a:buFontTx/>
              <a:buNone/>
              <a:defRPr>
                <a:solidFill>
                  <a:schemeClr val="tx2"/>
                </a:solidFill>
              </a:defRPr>
            </a:lvl1pPr>
          </a:lstStyle>
          <a:p>
            <a:r>
              <a:rPr lang="en-US"/>
              <a:t>Click icon to insert chart</a:t>
            </a:r>
          </a:p>
        </p:txBody>
      </p:sp>
      <p:sp>
        <p:nvSpPr>
          <p:cNvPr id="2" name="Slide Number Placeholder 1">
            <a:extLst>
              <a:ext uri="{FF2B5EF4-FFF2-40B4-BE49-F238E27FC236}">
                <a16:creationId xmlns:a16="http://schemas.microsoft.com/office/drawing/2014/main" id="{FF827C2E-C560-EF4C-90D9-65FCB681B962}"/>
              </a:ext>
            </a:extLst>
          </p:cNvPr>
          <p:cNvSpPr>
            <a:spLocks noGrp="1"/>
          </p:cNvSpPr>
          <p:nvPr>
            <p:ph type="sldNum" sz="quarter" idx="17"/>
          </p:nvPr>
        </p:nvSpPr>
        <p:spPr/>
        <p:txBody>
          <a:bodyPr/>
          <a:lstStyle/>
          <a:p>
            <a:fld id="{D2F03CB7-16CC-A049-B1DA-901F0E386676}" type="slidenum">
              <a:rPr lang="en-US" smtClean="0"/>
              <a:pPr/>
              <a:t>‹#›</a:t>
            </a:fld>
            <a:endParaRPr lang="en-US"/>
          </a:p>
        </p:txBody>
      </p:sp>
      <p:sp>
        <p:nvSpPr>
          <p:cNvPr id="4" name="Title 3">
            <a:extLst>
              <a:ext uri="{FF2B5EF4-FFF2-40B4-BE49-F238E27FC236}">
                <a16:creationId xmlns:a16="http://schemas.microsoft.com/office/drawing/2014/main" id="{0FBCBE6A-30F9-6EAA-C25F-A1C2424F77E1}"/>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523915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Chart + Content + Detail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0FBBCF-512A-5A83-A44F-E767483959CC}"/>
              </a:ext>
            </a:extLst>
          </p:cNvPr>
          <p:cNvPicPr>
            <a:picLocks noChangeAspect="1"/>
          </p:cNvPicPr>
          <p:nvPr userDrawn="1"/>
        </p:nvPicPr>
        <p:blipFill rotWithShape="1">
          <a:blip r:embed="rId2"/>
          <a:srcRect t="86995"/>
          <a:stretch/>
        </p:blipFill>
        <p:spPr>
          <a:xfrm>
            <a:off x="0" y="4474587"/>
            <a:ext cx="9144000" cy="668911"/>
          </a:xfrm>
          <a:prstGeom prst="rect">
            <a:avLst/>
          </a:prstGeom>
          <a:solidFill>
            <a:schemeClr val="accent2"/>
          </a:solidFill>
        </p:spPr>
      </p:pic>
      <p:sp>
        <p:nvSpPr>
          <p:cNvPr id="13" name="Text Placeholder 11"/>
          <p:cNvSpPr>
            <a:spLocks noGrp="1"/>
          </p:cNvSpPr>
          <p:nvPr>
            <p:ph type="body" sz="quarter" idx="13" hasCustomPrompt="1"/>
          </p:nvPr>
        </p:nvSpPr>
        <p:spPr>
          <a:xfrm>
            <a:off x="395288" y="3843338"/>
            <a:ext cx="2778188" cy="708025"/>
          </a:xfrm>
        </p:spPr>
        <p:txBody>
          <a:bodyPr anchor="t" anchorCtr="0">
            <a:normAutofit/>
          </a:bodyPr>
          <a:lstStyle>
            <a:lvl1pPr marL="0" indent="0">
              <a:lnSpc>
                <a:spcPts val="1800"/>
              </a:lnSpc>
              <a:spcBef>
                <a:spcPts val="0"/>
              </a:spcBef>
              <a:buFontTx/>
              <a:buNone/>
              <a:defRPr sz="150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a:t>
            </a:r>
            <a:br>
              <a:rPr lang="en-GB"/>
            </a:br>
            <a:r>
              <a:rPr lang="en-GB"/>
              <a:t>text detail styles</a:t>
            </a:r>
          </a:p>
        </p:txBody>
      </p:sp>
      <p:sp>
        <p:nvSpPr>
          <p:cNvPr id="12" name="Chart Placeholder 9"/>
          <p:cNvSpPr>
            <a:spLocks noGrp="1"/>
          </p:cNvSpPr>
          <p:nvPr>
            <p:ph type="chart" sz="quarter" idx="15" hasCustomPrompt="1"/>
          </p:nvPr>
        </p:nvSpPr>
        <p:spPr>
          <a:xfrm>
            <a:off x="3278188" y="1141199"/>
            <a:ext cx="5470524" cy="3410163"/>
          </a:xfrm>
        </p:spPr>
        <p:txBody>
          <a:bodyPr/>
          <a:lstStyle>
            <a:lvl1pPr marL="0" indent="0">
              <a:buFontTx/>
              <a:buNone/>
              <a:defRPr>
                <a:solidFill>
                  <a:schemeClr val="tx2"/>
                </a:solidFill>
              </a:defRPr>
            </a:lvl1pPr>
          </a:lstStyle>
          <a:p>
            <a:pPr marL="0" marR="0" lvl="0" indent="0" algn="l" defTabSz="457200" rtl="0" eaLnBrk="1" fontAlgn="auto" latinLnBrk="0" hangingPunct="1">
              <a:lnSpc>
                <a:spcPct val="100000"/>
              </a:lnSpc>
              <a:spcBef>
                <a:spcPct val="20000"/>
              </a:spcBef>
              <a:spcAft>
                <a:spcPts val="0"/>
              </a:spcAft>
              <a:buClr>
                <a:schemeClr val="tx1"/>
              </a:buClr>
              <a:buSzTx/>
              <a:buFont typeface="Arial"/>
              <a:buNone/>
              <a:tabLst/>
              <a:defRPr/>
            </a:pPr>
            <a:r>
              <a:rPr lang="en-US"/>
              <a:t>Click icon to insert chart</a:t>
            </a:r>
          </a:p>
        </p:txBody>
      </p:sp>
      <p:sp>
        <p:nvSpPr>
          <p:cNvPr id="15" name="Text Placeholder 13"/>
          <p:cNvSpPr>
            <a:spLocks noGrp="1"/>
          </p:cNvSpPr>
          <p:nvPr>
            <p:ph type="body" sz="quarter" idx="16"/>
          </p:nvPr>
        </p:nvSpPr>
        <p:spPr>
          <a:xfrm>
            <a:off x="395288" y="1140109"/>
            <a:ext cx="2778545" cy="2574641"/>
          </a:xfrm>
        </p:spPr>
        <p:txBody>
          <a:bodyPr/>
          <a:lstStyle>
            <a:lvl1pPr marL="0" indent="0">
              <a:buFontTx/>
              <a:buNone/>
              <a:defRPr baseline="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2" name="Slide Number Placeholder 1">
            <a:extLst>
              <a:ext uri="{FF2B5EF4-FFF2-40B4-BE49-F238E27FC236}">
                <a16:creationId xmlns:a16="http://schemas.microsoft.com/office/drawing/2014/main" id="{09A2FFB3-6D16-3C4B-AB2E-1C13BCBB0AF3}"/>
              </a:ext>
            </a:extLst>
          </p:cNvPr>
          <p:cNvSpPr>
            <a:spLocks noGrp="1"/>
          </p:cNvSpPr>
          <p:nvPr>
            <p:ph type="sldNum" sz="quarter" idx="17"/>
          </p:nvPr>
        </p:nvSpPr>
        <p:spPr/>
        <p:txBody>
          <a:bodyPr/>
          <a:lstStyle/>
          <a:p>
            <a:fld id="{D2F03CB7-16CC-A049-B1DA-901F0E386676}" type="slidenum">
              <a:rPr lang="en-US" smtClean="0"/>
              <a:pPr/>
              <a:t>‹#›</a:t>
            </a:fld>
            <a:endParaRPr lang="en-US"/>
          </a:p>
        </p:txBody>
      </p:sp>
      <p:sp>
        <p:nvSpPr>
          <p:cNvPr id="4" name="Title 3">
            <a:extLst>
              <a:ext uri="{FF2B5EF4-FFF2-40B4-BE49-F238E27FC236}">
                <a16:creationId xmlns:a16="http://schemas.microsoft.com/office/drawing/2014/main" id="{000492AD-B564-9E6D-E5EB-396D1A8036FE}"/>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483255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Table + Content + Details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0FBBCF-512A-5A83-A44F-E767483959CC}"/>
              </a:ext>
            </a:extLst>
          </p:cNvPr>
          <p:cNvPicPr>
            <a:picLocks noChangeAspect="1"/>
          </p:cNvPicPr>
          <p:nvPr userDrawn="1"/>
        </p:nvPicPr>
        <p:blipFill rotWithShape="1">
          <a:blip r:embed="rId2"/>
          <a:srcRect t="84722"/>
          <a:stretch/>
        </p:blipFill>
        <p:spPr>
          <a:xfrm>
            <a:off x="0" y="4357687"/>
            <a:ext cx="9144000" cy="785811"/>
          </a:xfrm>
          <a:prstGeom prst="rect">
            <a:avLst/>
          </a:prstGeom>
          <a:solidFill>
            <a:schemeClr val="accent2"/>
          </a:solidFill>
        </p:spPr>
      </p:pic>
      <p:sp>
        <p:nvSpPr>
          <p:cNvPr id="8" name="Table Placeholder 7">
            <a:extLst>
              <a:ext uri="{FF2B5EF4-FFF2-40B4-BE49-F238E27FC236}">
                <a16:creationId xmlns:a16="http://schemas.microsoft.com/office/drawing/2014/main" id="{B27D5218-D491-73C9-3630-61F0FA171B82}"/>
              </a:ext>
            </a:extLst>
          </p:cNvPr>
          <p:cNvSpPr>
            <a:spLocks noGrp="1"/>
          </p:cNvSpPr>
          <p:nvPr>
            <p:ph type="tbl" sz="quarter" idx="18" hasCustomPrompt="1"/>
          </p:nvPr>
        </p:nvSpPr>
        <p:spPr>
          <a:xfrm>
            <a:off x="3289300" y="1139825"/>
            <a:ext cx="5459413" cy="3411538"/>
          </a:xfrm>
        </p:spPr>
        <p:txBody>
          <a:bodyPr/>
          <a:lstStyle>
            <a:lvl1pPr marL="0" indent="0" algn="l">
              <a:buFontTx/>
              <a:buNone/>
              <a:defRPr>
                <a:solidFill>
                  <a:schemeClr val="tx2"/>
                </a:solidFill>
              </a:defRPr>
            </a:lvl1pPr>
          </a:lstStyle>
          <a:p>
            <a:pPr marL="0" marR="0" lvl="0" indent="0" algn="l" defTabSz="457200" rtl="0" eaLnBrk="1" fontAlgn="auto" latinLnBrk="0" hangingPunct="1">
              <a:lnSpc>
                <a:spcPct val="100000"/>
              </a:lnSpc>
              <a:spcBef>
                <a:spcPct val="20000"/>
              </a:spcBef>
              <a:spcAft>
                <a:spcPts val="0"/>
              </a:spcAft>
              <a:buClr>
                <a:schemeClr val="tx1"/>
              </a:buClr>
              <a:buSzTx/>
              <a:buFont typeface="Arial"/>
              <a:buNone/>
              <a:tabLst/>
              <a:defRPr/>
            </a:pPr>
            <a:r>
              <a:rPr lang="en-US"/>
              <a:t>Click icon to insert table</a:t>
            </a:r>
          </a:p>
        </p:txBody>
      </p:sp>
      <p:sp>
        <p:nvSpPr>
          <p:cNvPr id="13" name="Text Placeholder 11"/>
          <p:cNvSpPr>
            <a:spLocks noGrp="1"/>
          </p:cNvSpPr>
          <p:nvPr>
            <p:ph type="body" sz="quarter" idx="13" hasCustomPrompt="1"/>
          </p:nvPr>
        </p:nvSpPr>
        <p:spPr>
          <a:xfrm>
            <a:off x="395288" y="3843338"/>
            <a:ext cx="2778188" cy="708025"/>
          </a:xfrm>
        </p:spPr>
        <p:txBody>
          <a:bodyPr anchor="t" anchorCtr="0">
            <a:normAutofit/>
          </a:bodyPr>
          <a:lstStyle>
            <a:lvl1pPr marL="0" indent="0">
              <a:lnSpc>
                <a:spcPts val="1800"/>
              </a:lnSpc>
              <a:spcBef>
                <a:spcPts val="0"/>
              </a:spcBef>
              <a:buFontTx/>
              <a:buNone/>
              <a:defRPr sz="150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a:t>
            </a:r>
            <a:br>
              <a:rPr lang="en-GB"/>
            </a:br>
            <a:r>
              <a:rPr lang="en-GB"/>
              <a:t>text detail styles</a:t>
            </a:r>
          </a:p>
        </p:txBody>
      </p:sp>
      <p:sp>
        <p:nvSpPr>
          <p:cNvPr id="15" name="Text Placeholder 13"/>
          <p:cNvSpPr>
            <a:spLocks noGrp="1"/>
          </p:cNvSpPr>
          <p:nvPr>
            <p:ph type="body" sz="quarter" idx="16"/>
          </p:nvPr>
        </p:nvSpPr>
        <p:spPr>
          <a:xfrm>
            <a:off x="395288" y="1140109"/>
            <a:ext cx="2778545" cy="2574641"/>
          </a:xfrm>
        </p:spPr>
        <p:txBody>
          <a:bodyPr/>
          <a:lstStyle>
            <a:lvl1pPr marL="0" indent="0">
              <a:buFontTx/>
              <a:buNone/>
              <a:defRPr baseline="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2" name="Slide Number Placeholder 1">
            <a:extLst>
              <a:ext uri="{FF2B5EF4-FFF2-40B4-BE49-F238E27FC236}">
                <a16:creationId xmlns:a16="http://schemas.microsoft.com/office/drawing/2014/main" id="{09A2FFB3-6D16-3C4B-AB2E-1C13BCBB0AF3}"/>
              </a:ext>
            </a:extLst>
          </p:cNvPr>
          <p:cNvSpPr>
            <a:spLocks noGrp="1"/>
          </p:cNvSpPr>
          <p:nvPr>
            <p:ph type="sldNum" sz="quarter" idx="17"/>
          </p:nvPr>
        </p:nvSpPr>
        <p:spPr/>
        <p:txBody>
          <a:bodyPr/>
          <a:lstStyle/>
          <a:p>
            <a:fld id="{D2F03CB7-16CC-A049-B1DA-901F0E386676}" type="slidenum">
              <a:rPr lang="en-US" smtClean="0"/>
              <a:pPr/>
              <a:t>‹#›</a:t>
            </a:fld>
            <a:endParaRPr lang="en-US"/>
          </a:p>
        </p:txBody>
      </p:sp>
      <p:sp>
        <p:nvSpPr>
          <p:cNvPr id="4" name="Title 3">
            <a:extLst>
              <a:ext uri="{FF2B5EF4-FFF2-40B4-BE49-F238E27FC236}">
                <a16:creationId xmlns:a16="http://schemas.microsoft.com/office/drawing/2014/main" id="{000492AD-B564-9E6D-E5EB-396D1A8036FE}"/>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5058351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7E2B8AD9-443B-A745-A58C-EB374BDA9A18}"/>
              </a:ext>
            </a:extLst>
          </p:cNvPr>
          <p:cNvPicPr>
            <a:picLocks noChangeAspect="1"/>
          </p:cNvPicPr>
          <p:nvPr userDrawn="1"/>
        </p:nvPicPr>
        <p:blipFill rotWithShape="1">
          <a:blip r:embed="rId2"/>
          <a:srcRect l="53125"/>
          <a:stretch/>
        </p:blipFill>
        <p:spPr>
          <a:xfrm>
            <a:off x="4857750" y="0"/>
            <a:ext cx="4286250" cy="5143500"/>
          </a:xfrm>
          <a:prstGeom prst="rect">
            <a:avLst/>
          </a:prstGeom>
        </p:spPr>
      </p:pic>
      <p:sp>
        <p:nvSpPr>
          <p:cNvPr id="11" name="TextBox 10"/>
          <p:cNvSpPr txBox="1"/>
          <p:nvPr userDrawn="1"/>
        </p:nvSpPr>
        <p:spPr>
          <a:xfrm>
            <a:off x="426775" y="4264199"/>
            <a:ext cx="2685093" cy="323165"/>
          </a:xfrm>
          <a:prstGeom prst="rect">
            <a:avLst/>
          </a:prstGeom>
          <a:noFill/>
        </p:spPr>
        <p:txBody>
          <a:bodyPr wrap="square" rtlCol="0">
            <a:spAutoFit/>
          </a:bodyPr>
          <a:lstStyle/>
          <a:p>
            <a:pPr lvl="0">
              <a:spcBef>
                <a:spcPts val="500"/>
              </a:spcBef>
            </a:pPr>
            <a:r>
              <a:rPr lang="en-GB" sz="1500" err="1">
                <a:solidFill>
                  <a:schemeClr val="tx1"/>
                </a:solidFill>
                <a:latin typeface="Verdana"/>
                <a:cs typeface="Verdana"/>
              </a:rPr>
              <a:t>www.fca.org.uk</a:t>
            </a:r>
            <a:endParaRPr lang="en-US" sz="1500">
              <a:solidFill>
                <a:schemeClr val="tx1"/>
              </a:solidFill>
              <a:latin typeface="Verdana"/>
              <a:cs typeface="Verdana"/>
            </a:endParaRPr>
          </a:p>
        </p:txBody>
      </p:sp>
      <p:pic>
        <p:nvPicPr>
          <p:cNvPr id="14" name="Picture 13" descr="FCA_logo_RGB.png"/>
          <p:cNvPicPr>
            <a:picLocks noChangeAspect="1"/>
          </p:cNvPicPr>
          <p:nvPr userDrawn="1"/>
        </p:nvPicPr>
        <p:blipFill rotWithShape="1">
          <a:blip r:embed="rId3">
            <a:extLst>
              <a:ext uri="{28A0092B-C50C-407E-A947-70E740481C1C}">
                <a14:useLocalDpi xmlns:a14="http://schemas.microsoft.com/office/drawing/2010/main" val="0"/>
              </a:ext>
            </a:extLst>
          </a:blip>
          <a:srcRect t="-11014" b="-8091"/>
          <a:stretch/>
        </p:blipFill>
        <p:spPr>
          <a:xfrm>
            <a:off x="245579" y="2552095"/>
            <a:ext cx="2729343" cy="1389377"/>
          </a:xfrm>
          <a:prstGeom prst="rect">
            <a:avLst/>
          </a:prstGeom>
        </p:spPr>
      </p:pic>
      <p:cxnSp>
        <p:nvCxnSpPr>
          <p:cNvPr id="15" name="Straight Connector 14"/>
          <p:cNvCxnSpPr/>
          <p:nvPr userDrawn="1"/>
        </p:nvCxnSpPr>
        <p:spPr>
          <a:xfrm>
            <a:off x="528375" y="3812356"/>
            <a:ext cx="2685093"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69FE581A-2DDD-EA84-8CA3-57298B8DEC02}"/>
              </a:ext>
            </a:extLst>
          </p:cNvPr>
          <p:cNvSpPr txBox="1"/>
          <p:nvPr userDrawn="1"/>
        </p:nvSpPr>
        <p:spPr>
          <a:xfrm>
            <a:off x="426775" y="3941034"/>
            <a:ext cx="3002225" cy="323165"/>
          </a:xfrm>
          <a:prstGeom prst="rect">
            <a:avLst/>
          </a:prstGeom>
          <a:noFill/>
        </p:spPr>
        <p:txBody>
          <a:bodyPr wrap="square" rtlCol="0">
            <a:spAutoFit/>
          </a:bodyPr>
          <a:lstStyle/>
          <a:p>
            <a:pPr lvl="0">
              <a:spcBef>
                <a:spcPts val="500"/>
              </a:spcBef>
            </a:pPr>
            <a:r>
              <a:rPr lang="en-GB" sz="1500">
                <a:solidFill>
                  <a:schemeClr val="tx1"/>
                </a:solidFill>
                <a:latin typeface="Verdana"/>
                <a:cs typeface="Verdana"/>
              </a:rPr>
              <a:t>London | Edinburgh | Leeds  </a:t>
            </a:r>
            <a:endParaRPr lang="en-US" sz="1500">
              <a:solidFill>
                <a:schemeClr val="tx1"/>
              </a:solidFill>
              <a:latin typeface="Verdana"/>
              <a:cs typeface="Verdana"/>
            </a:endParaRPr>
          </a:p>
        </p:txBody>
      </p:sp>
    </p:spTree>
    <p:extLst>
      <p:ext uri="{BB962C8B-B14F-4D97-AF65-F5344CB8AC3E}">
        <p14:creationId xmlns:p14="http://schemas.microsoft.com/office/powerpoint/2010/main" val="458011312"/>
      </p:ext>
    </p:extLst>
  </p:cSld>
  <p:clrMapOvr>
    <a:masterClrMapping/>
  </p:clrMapOvr>
  <p:extLst>
    <p:ext uri="{DCECCB84-F9BA-43D5-87BE-67443E8EF086}">
      <p15:sldGuideLst xmlns:p15="http://schemas.microsoft.com/office/powerpoint/2012/main">
        <p15:guide id="1" orient="horz" pos="196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Divider_Design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2C63CD-53A1-786D-B395-2B8976329D18}"/>
              </a:ext>
            </a:extLst>
          </p:cNvPr>
          <p:cNvSpPr>
            <a:spLocks/>
          </p:cNvSpPr>
          <p:nvPr userDrawn="1"/>
        </p:nvSpPr>
        <p:spPr>
          <a:xfrm>
            <a:off x="473500" y="-1559"/>
            <a:ext cx="4383170" cy="5146618"/>
          </a:xfrm>
          <a:custGeom>
            <a:avLst/>
            <a:gdLst>
              <a:gd name="connsiteX0" fmla="*/ 0 w 4411745"/>
              <a:gd name="connsiteY0" fmla="*/ 0 h 5203768"/>
              <a:gd name="connsiteX1" fmla="*/ 4411745 w 4411745"/>
              <a:gd name="connsiteY1" fmla="*/ 0 h 5203768"/>
              <a:gd name="connsiteX2" fmla="*/ 4411745 w 4411745"/>
              <a:gd name="connsiteY2" fmla="*/ 5203768 h 5203768"/>
              <a:gd name="connsiteX3" fmla="*/ 0 w 4411745"/>
              <a:gd name="connsiteY3" fmla="*/ 5203768 h 5203768"/>
              <a:gd name="connsiteX4" fmla="*/ 0 w 4411745"/>
              <a:gd name="connsiteY4" fmla="*/ 0 h 5203768"/>
              <a:gd name="connsiteX0" fmla="*/ 0 w 4411745"/>
              <a:gd name="connsiteY0" fmla="*/ 0 h 5203768"/>
              <a:gd name="connsiteX1" fmla="*/ 4411745 w 4411745"/>
              <a:gd name="connsiteY1" fmla="*/ 0 h 5203768"/>
              <a:gd name="connsiteX2" fmla="*/ 3205114 w 4411745"/>
              <a:gd name="connsiteY2" fmla="*/ 5194341 h 5203768"/>
              <a:gd name="connsiteX3" fmla="*/ 0 w 4411745"/>
              <a:gd name="connsiteY3" fmla="*/ 5203768 h 5203768"/>
              <a:gd name="connsiteX4" fmla="*/ 0 w 4411745"/>
              <a:gd name="connsiteY4" fmla="*/ 0 h 5203768"/>
              <a:gd name="connsiteX0" fmla="*/ 0 w 4411745"/>
              <a:gd name="connsiteY0" fmla="*/ 0 h 5203768"/>
              <a:gd name="connsiteX1" fmla="*/ 4411745 w 4411745"/>
              <a:gd name="connsiteY1" fmla="*/ 0 h 5203768"/>
              <a:gd name="connsiteX2" fmla="*/ 3208289 w 4411745"/>
              <a:gd name="connsiteY2" fmla="*/ 5143541 h 5203768"/>
              <a:gd name="connsiteX3" fmla="*/ 0 w 4411745"/>
              <a:gd name="connsiteY3" fmla="*/ 5203768 h 5203768"/>
              <a:gd name="connsiteX4" fmla="*/ 0 w 4411745"/>
              <a:gd name="connsiteY4" fmla="*/ 0 h 5203768"/>
              <a:gd name="connsiteX0" fmla="*/ 0 w 4411745"/>
              <a:gd name="connsiteY0" fmla="*/ 0 h 5143541"/>
              <a:gd name="connsiteX1" fmla="*/ 4411745 w 4411745"/>
              <a:gd name="connsiteY1" fmla="*/ 0 h 5143541"/>
              <a:gd name="connsiteX2" fmla="*/ 3208289 w 4411745"/>
              <a:gd name="connsiteY2" fmla="*/ 5143541 h 5143541"/>
              <a:gd name="connsiteX3" fmla="*/ 6350 w 4411745"/>
              <a:gd name="connsiteY3" fmla="*/ 5130743 h 5143541"/>
              <a:gd name="connsiteX4" fmla="*/ 0 w 4411745"/>
              <a:gd name="connsiteY4" fmla="*/ 0 h 5143541"/>
              <a:gd name="connsiteX0" fmla="*/ 0 w 4411745"/>
              <a:gd name="connsiteY0" fmla="*/ 0 h 5143541"/>
              <a:gd name="connsiteX1" fmla="*/ 4411745 w 4411745"/>
              <a:gd name="connsiteY1" fmla="*/ 0 h 5143541"/>
              <a:gd name="connsiteX2" fmla="*/ 3208289 w 4411745"/>
              <a:gd name="connsiteY2" fmla="*/ 5143541 h 5143541"/>
              <a:gd name="connsiteX3" fmla="*/ 6350 w 4411745"/>
              <a:gd name="connsiteY3" fmla="*/ 5143443 h 5143541"/>
              <a:gd name="connsiteX4" fmla="*/ 0 w 4411745"/>
              <a:gd name="connsiteY4" fmla="*/ 0 h 5143541"/>
              <a:gd name="connsiteX0" fmla="*/ 0 w 4383170"/>
              <a:gd name="connsiteY0" fmla="*/ 3175 h 5146716"/>
              <a:gd name="connsiteX1" fmla="*/ 4383170 w 4383170"/>
              <a:gd name="connsiteY1" fmla="*/ 0 h 5146716"/>
              <a:gd name="connsiteX2" fmla="*/ 3208289 w 4383170"/>
              <a:gd name="connsiteY2" fmla="*/ 5146716 h 5146716"/>
              <a:gd name="connsiteX3" fmla="*/ 6350 w 4383170"/>
              <a:gd name="connsiteY3" fmla="*/ 5146618 h 5146716"/>
              <a:gd name="connsiteX4" fmla="*/ 0 w 4383170"/>
              <a:gd name="connsiteY4" fmla="*/ 3175 h 5146716"/>
              <a:gd name="connsiteX0" fmla="*/ 0 w 4383170"/>
              <a:gd name="connsiteY0" fmla="*/ 3175 h 5146618"/>
              <a:gd name="connsiteX1" fmla="*/ 4383170 w 4383170"/>
              <a:gd name="connsiteY1" fmla="*/ 0 h 5146618"/>
              <a:gd name="connsiteX2" fmla="*/ 3208289 w 4383170"/>
              <a:gd name="connsiteY2" fmla="*/ 5143541 h 5146618"/>
              <a:gd name="connsiteX3" fmla="*/ 6350 w 4383170"/>
              <a:gd name="connsiteY3" fmla="*/ 5146618 h 5146618"/>
              <a:gd name="connsiteX4" fmla="*/ 0 w 4383170"/>
              <a:gd name="connsiteY4" fmla="*/ 3175 h 5146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3170" h="5146618">
                <a:moveTo>
                  <a:pt x="0" y="3175"/>
                </a:moveTo>
                <a:lnTo>
                  <a:pt x="4383170" y="0"/>
                </a:lnTo>
                <a:lnTo>
                  <a:pt x="3208289" y="5143541"/>
                </a:lnTo>
                <a:lnTo>
                  <a:pt x="6350" y="5146618"/>
                </a:lnTo>
                <a:cubicBezTo>
                  <a:pt x="4233" y="3436370"/>
                  <a:pt x="2117" y="1713423"/>
                  <a:pt x="0" y="3175"/>
                </a:cubicBezTo>
                <a:close/>
              </a:path>
            </a:pathLst>
          </a:custGeom>
          <a:solidFill>
            <a:srgbClr val="FF595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63415478-C49C-5F1A-CEF3-A7B4E2B79ECC}"/>
              </a:ext>
            </a:extLst>
          </p:cNvPr>
          <p:cNvSpPr>
            <a:spLocks noGrp="1"/>
          </p:cNvSpPr>
          <p:nvPr>
            <p:ph type="pic" sz="quarter" idx="16" hasCustomPrompt="1"/>
          </p:nvPr>
        </p:nvSpPr>
        <p:spPr>
          <a:xfrm>
            <a:off x="3682334" y="-3431"/>
            <a:ext cx="5467991" cy="5147670"/>
          </a:xfrm>
          <a:custGeom>
            <a:avLst/>
            <a:gdLst>
              <a:gd name="connsiteX0" fmla="*/ 1210461 w 5948314"/>
              <a:gd name="connsiteY0" fmla="*/ 0 h 5218915"/>
              <a:gd name="connsiteX1" fmla="*/ 5948314 w 5948314"/>
              <a:gd name="connsiteY1" fmla="*/ 37707 h 5218915"/>
              <a:gd name="connsiteX2" fmla="*/ 5935058 w 5948314"/>
              <a:gd name="connsiteY2" fmla="*/ 5218915 h 5218915"/>
              <a:gd name="connsiteX3" fmla="*/ 0 w 5948314"/>
              <a:gd name="connsiteY3" fmla="*/ 5190635 h 5218915"/>
              <a:gd name="connsiteX0" fmla="*/ 1182181 w 5948314"/>
              <a:gd name="connsiteY0" fmla="*/ 28281 h 5181208"/>
              <a:gd name="connsiteX1" fmla="*/ 5948314 w 5948314"/>
              <a:gd name="connsiteY1" fmla="*/ 0 h 5181208"/>
              <a:gd name="connsiteX2" fmla="*/ 5935058 w 5948314"/>
              <a:gd name="connsiteY2" fmla="*/ 5181208 h 5181208"/>
              <a:gd name="connsiteX3" fmla="*/ 0 w 5948314"/>
              <a:gd name="connsiteY3" fmla="*/ 5152928 h 5181208"/>
              <a:gd name="connsiteX4" fmla="*/ 1182181 w 5948314"/>
              <a:gd name="connsiteY4" fmla="*/ 28281 h 5181208"/>
              <a:gd name="connsiteX0" fmla="*/ 1182181 w 5967167"/>
              <a:gd name="connsiteY0" fmla="*/ 9428 h 5162355"/>
              <a:gd name="connsiteX1" fmla="*/ 5967167 w 5967167"/>
              <a:gd name="connsiteY1" fmla="*/ 0 h 5162355"/>
              <a:gd name="connsiteX2" fmla="*/ 5935058 w 5967167"/>
              <a:gd name="connsiteY2" fmla="*/ 5162355 h 5162355"/>
              <a:gd name="connsiteX3" fmla="*/ 0 w 5967167"/>
              <a:gd name="connsiteY3" fmla="*/ 5134075 h 5162355"/>
              <a:gd name="connsiteX4" fmla="*/ 1182181 w 5967167"/>
              <a:gd name="connsiteY4" fmla="*/ 9428 h 5162355"/>
              <a:gd name="connsiteX0" fmla="*/ 1201035 w 5967167"/>
              <a:gd name="connsiteY0" fmla="*/ 28282 h 5162355"/>
              <a:gd name="connsiteX1" fmla="*/ 5967167 w 5967167"/>
              <a:gd name="connsiteY1" fmla="*/ 0 h 5162355"/>
              <a:gd name="connsiteX2" fmla="*/ 5935058 w 5967167"/>
              <a:gd name="connsiteY2" fmla="*/ 5162355 h 5162355"/>
              <a:gd name="connsiteX3" fmla="*/ 0 w 5967167"/>
              <a:gd name="connsiteY3" fmla="*/ 5134075 h 5162355"/>
              <a:gd name="connsiteX4" fmla="*/ 1201035 w 5967167"/>
              <a:gd name="connsiteY4" fmla="*/ 28282 h 5162355"/>
              <a:gd name="connsiteX0" fmla="*/ 1182182 w 5967167"/>
              <a:gd name="connsiteY0" fmla="*/ 1 h 5162355"/>
              <a:gd name="connsiteX1" fmla="*/ 5967167 w 5967167"/>
              <a:gd name="connsiteY1" fmla="*/ 0 h 5162355"/>
              <a:gd name="connsiteX2" fmla="*/ 5935058 w 5967167"/>
              <a:gd name="connsiteY2" fmla="*/ 5162355 h 5162355"/>
              <a:gd name="connsiteX3" fmla="*/ 0 w 5967167"/>
              <a:gd name="connsiteY3" fmla="*/ 5134075 h 5162355"/>
              <a:gd name="connsiteX4" fmla="*/ 1182182 w 5967167"/>
              <a:gd name="connsiteY4" fmla="*/ 1 h 5162355"/>
              <a:gd name="connsiteX0" fmla="*/ 1182182 w 5967167"/>
              <a:gd name="connsiteY0" fmla="*/ 1 h 5171782"/>
              <a:gd name="connsiteX1" fmla="*/ 5967167 w 5967167"/>
              <a:gd name="connsiteY1" fmla="*/ 0 h 5171782"/>
              <a:gd name="connsiteX2" fmla="*/ 5953912 w 5967167"/>
              <a:gd name="connsiteY2" fmla="*/ 5171782 h 5171782"/>
              <a:gd name="connsiteX3" fmla="*/ 0 w 5967167"/>
              <a:gd name="connsiteY3" fmla="*/ 5134075 h 5171782"/>
              <a:gd name="connsiteX4" fmla="*/ 1182182 w 5967167"/>
              <a:gd name="connsiteY4" fmla="*/ 1 h 5171782"/>
              <a:gd name="connsiteX0" fmla="*/ 1182182 w 5976594"/>
              <a:gd name="connsiteY0" fmla="*/ 1 h 5171782"/>
              <a:gd name="connsiteX1" fmla="*/ 5976594 w 5976594"/>
              <a:gd name="connsiteY1" fmla="*/ 0 h 5171782"/>
              <a:gd name="connsiteX2" fmla="*/ 5953912 w 5976594"/>
              <a:gd name="connsiteY2" fmla="*/ 5171782 h 5171782"/>
              <a:gd name="connsiteX3" fmla="*/ 0 w 5976594"/>
              <a:gd name="connsiteY3" fmla="*/ 5134075 h 5171782"/>
              <a:gd name="connsiteX4" fmla="*/ 1182182 w 5976594"/>
              <a:gd name="connsiteY4" fmla="*/ 1 h 5171782"/>
              <a:gd name="connsiteX0" fmla="*/ 1182182 w 5986021"/>
              <a:gd name="connsiteY0" fmla="*/ 1 h 5171782"/>
              <a:gd name="connsiteX1" fmla="*/ 5986021 w 5986021"/>
              <a:gd name="connsiteY1" fmla="*/ 0 h 5171782"/>
              <a:gd name="connsiteX2" fmla="*/ 5953912 w 5986021"/>
              <a:gd name="connsiteY2" fmla="*/ 5171782 h 5171782"/>
              <a:gd name="connsiteX3" fmla="*/ 0 w 5986021"/>
              <a:gd name="connsiteY3" fmla="*/ 5134075 h 5171782"/>
              <a:gd name="connsiteX4" fmla="*/ 1182182 w 5986021"/>
              <a:gd name="connsiteY4" fmla="*/ 1 h 5171782"/>
              <a:gd name="connsiteX0" fmla="*/ 1182182 w 5986021"/>
              <a:gd name="connsiteY0" fmla="*/ 1 h 5171782"/>
              <a:gd name="connsiteX1" fmla="*/ 5986021 w 5986021"/>
              <a:gd name="connsiteY1" fmla="*/ 0 h 5171782"/>
              <a:gd name="connsiteX2" fmla="*/ 5953912 w 5986021"/>
              <a:gd name="connsiteY2" fmla="*/ 5171782 h 5171782"/>
              <a:gd name="connsiteX3" fmla="*/ 0 w 5986021"/>
              <a:gd name="connsiteY3" fmla="*/ 5134075 h 5171782"/>
              <a:gd name="connsiteX4" fmla="*/ 1182182 w 5986021"/>
              <a:gd name="connsiteY4" fmla="*/ 1 h 5171782"/>
              <a:gd name="connsiteX0" fmla="*/ 1182182 w 5986021"/>
              <a:gd name="connsiteY0" fmla="*/ 1 h 5171782"/>
              <a:gd name="connsiteX1" fmla="*/ 5986021 w 5986021"/>
              <a:gd name="connsiteY1" fmla="*/ 0 h 5171782"/>
              <a:gd name="connsiteX2" fmla="*/ 5953912 w 5986021"/>
              <a:gd name="connsiteY2" fmla="*/ 5171782 h 5171782"/>
              <a:gd name="connsiteX3" fmla="*/ 0 w 5986021"/>
              <a:gd name="connsiteY3" fmla="*/ 5134075 h 5171782"/>
              <a:gd name="connsiteX4" fmla="*/ 1182182 w 5986021"/>
              <a:gd name="connsiteY4" fmla="*/ 1 h 5171782"/>
              <a:gd name="connsiteX0" fmla="*/ 1182182 w 5954317"/>
              <a:gd name="connsiteY0" fmla="*/ 9428 h 5181209"/>
              <a:gd name="connsiteX1" fmla="*/ 5929460 w 5954317"/>
              <a:gd name="connsiteY1" fmla="*/ 0 h 5181209"/>
              <a:gd name="connsiteX2" fmla="*/ 5953912 w 5954317"/>
              <a:gd name="connsiteY2" fmla="*/ 5181209 h 5181209"/>
              <a:gd name="connsiteX3" fmla="*/ 0 w 5954317"/>
              <a:gd name="connsiteY3" fmla="*/ 5143502 h 5181209"/>
              <a:gd name="connsiteX4" fmla="*/ 1182182 w 5954317"/>
              <a:gd name="connsiteY4" fmla="*/ 9428 h 5181209"/>
              <a:gd name="connsiteX0" fmla="*/ 1182182 w 5929460"/>
              <a:gd name="connsiteY0" fmla="*/ 9428 h 5165969"/>
              <a:gd name="connsiteX1" fmla="*/ 5929460 w 5929460"/>
              <a:gd name="connsiteY1" fmla="*/ 0 h 5165969"/>
              <a:gd name="connsiteX2" fmla="*/ 5793892 w 5929460"/>
              <a:gd name="connsiteY2" fmla="*/ 5165969 h 5165969"/>
              <a:gd name="connsiteX3" fmla="*/ 0 w 5929460"/>
              <a:gd name="connsiteY3" fmla="*/ 5143502 h 5165969"/>
              <a:gd name="connsiteX4" fmla="*/ 1182182 w 5929460"/>
              <a:gd name="connsiteY4" fmla="*/ 9428 h 5165969"/>
              <a:gd name="connsiteX0" fmla="*/ 1182182 w 5794594"/>
              <a:gd name="connsiteY0" fmla="*/ 0 h 5156541"/>
              <a:gd name="connsiteX1" fmla="*/ 5784680 w 5794594"/>
              <a:gd name="connsiteY1" fmla="*/ 21052 h 5156541"/>
              <a:gd name="connsiteX2" fmla="*/ 5793892 w 5794594"/>
              <a:gd name="connsiteY2" fmla="*/ 5156541 h 5156541"/>
              <a:gd name="connsiteX3" fmla="*/ 0 w 5794594"/>
              <a:gd name="connsiteY3" fmla="*/ 5134074 h 5156541"/>
              <a:gd name="connsiteX4" fmla="*/ 1182182 w 5794594"/>
              <a:gd name="connsiteY4" fmla="*/ 0 h 5156541"/>
              <a:gd name="connsiteX0" fmla="*/ 1182182 w 5787098"/>
              <a:gd name="connsiteY0" fmla="*/ 0 h 5135903"/>
              <a:gd name="connsiteX1" fmla="*/ 5784680 w 5787098"/>
              <a:gd name="connsiteY1" fmla="*/ 21052 h 5135903"/>
              <a:gd name="connsiteX2" fmla="*/ 5785954 w 5787098"/>
              <a:gd name="connsiteY2" fmla="*/ 5135903 h 5135903"/>
              <a:gd name="connsiteX3" fmla="*/ 0 w 5787098"/>
              <a:gd name="connsiteY3" fmla="*/ 5134074 h 5135903"/>
              <a:gd name="connsiteX4" fmla="*/ 1182182 w 5787098"/>
              <a:gd name="connsiteY4" fmla="*/ 0 h 5135903"/>
              <a:gd name="connsiteX0" fmla="*/ 1182182 w 5789442"/>
              <a:gd name="connsiteY0" fmla="*/ 7523 h 5143426"/>
              <a:gd name="connsiteX1" fmla="*/ 5789442 w 5789442"/>
              <a:gd name="connsiteY1" fmla="*/ 0 h 5143426"/>
              <a:gd name="connsiteX2" fmla="*/ 5785954 w 5789442"/>
              <a:gd name="connsiteY2" fmla="*/ 5143426 h 5143426"/>
              <a:gd name="connsiteX3" fmla="*/ 0 w 5789442"/>
              <a:gd name="connsiteY3" fmla="*/ 5141597 h 5143426"/>
              <a:gd name="connsiteX4" fmla="*/ 1182182 w 5789442"/>
              <a:gd name="connsiteY4" fmla="*/ 7523 h 5143426"/>
              <a:gd name="connsiteX0" fmla="*/ 1182182 w 5785997"/>
              <a:gd name="connsiteY0" fmla="*/ 0 h 5135903"/>
              <a:gd name="connsiteX1" fmla="*/ 5462183 w 5785997"/>
              <a:gd name="connsiteY1" fmla="*/ 11728 h 5135903"/>
              <a:gd name="connsiteX2" fmla="*/ 5785954 w 5785997"/>
              <a:gd name="connsiteY2" fmla="*/ 5135903 h 5135903"/>
              <a:gd name="connsiteX3" fmla="*/ 0 w 5785997"/>
              <a:gd name="connsiteY3" fmla="*/ 5134074 h 5135903"/>
              <a:gd name="connsiteX4" fmla="*/ 1182182 w 5785997"/>
              <a:gd name="connsiteY4" fmla="*/ 0 h 5135903"/>
              <a:gd name="connsiteX0" fmla="*/ 1182182 w 5497510"/>
              <a:gd name="connsiteY0" fmla="*/ 0 h 5135903"/>
              <a:gd name="connsiteX1" fmla="*/ 5462183 w 5497510"/>
              <a:gd name="connsiteY1" fmla="*/ 11728 h 5135903"/>
              <a:gd name="connsiteX2" fmla="*/ 5497197 w 5497510"/>
              <a:gd name="connsiteY2" fmla="*/ 5135903 h 5135903"/>
              <a:gd name="connsiteX3" fmla="*/ 0 w 5497510"/>
              <a:gd name="connsiteY3" fmla="*/ 5134074 h 5135903"/>
              <a:gd name="connsiteX4" fmla="*/ 1182182 w 5497510"/>
              <a:gd name="connsiteY4" fmla="*/ 0 h 5135903"/>
              <a:gd name="connsiteX0" fmla="*/ 1182182 w 5497472"/>
              <a:gd name="connsiteY0" fmla="*/ 4147 h 5140050"/>
              <a:gd name="connsiteX1" fmla="*/ 5455833 w 5497472"/>
              <a:gd name="connsiteY1" fmla="*/ 0 h 5140050"/>
              <a:gd name="connsiteX2" fmla="*/ 5497197 w 5497472"/>
              <a:gd name="connsiteY2" fmla="*/ 5140050 h 5140050"/>
              <a:gd name="connsiteX3" fmla="*/ 0 w 5497472"/>
              <a:gd name="connsiteY3" fmla="*/ 5138221 h 5140050"/>
              <a:gd name="connsiteX4" fmla="*/ 1182182 w 5497472"/>
              <a:gd name="connsiteY4" fmla="*/ 4147 h 5140050"/>
              <a:gd name="connsiteX0" fmla="*/ 1182182 w 5497587"/>
              <a:gd name="connsiteY0" fmla="*/ 4147 h 5140050"/>
              <a:gd name="connsiteX1" fmla="*/ 5455833 w 5497587"/>
              <a:gd name="connsiteY1" fmla="*/ 0 h 5140050"/>
              <a:gd name="connsiteX2" fmla="*/ 5497197 w 5497587"/>
              <a:gd name="connsiteY2" fmla="*/ 5140050 h 5140050"/>
              <a:gd name="connsiteX3" fmla="*/ 0 w 5497587"/>
              <a:gd name="connsiteY3" fmla="*/ 5138221 h 5140050"/>
              <a:gd name="connsiteX4" fmla="*/ 1182182 w 5497587"/>
              <a:gd name="connsiteY4" fmla="*/ 4147 h 5140050"/>
              <a:gd name="connsiteX0" fmla="*/ 1182182 w 5460374"/>
              <a:gd name="connsiteY0" fmla="*/ 4147 h 5138221"/>
              <a:gd name="connsiteX1" fmla="*/ 5455833 w 5460374"/>
              <a:gd name="connsiteY1" fmla="*/ 0 h 5138221"/>
              <a:gd name="connsiteX2" fmla="*/ 5449572 w 5460374"/>
              <a:gd name="connsiteY2" fmla="*/ 5136875 h 5138221"/>
              <a:gd name="connsiteX3" fmla="*/ 0 w 5460374"/>
              <a:gd name="connsiteY3" fmla="*/ 5138221 h 5138221"/>
              <a:gd name="connsiteX4" fmla="*/ 1182182 w 5460374"/>
              <a:gd name="connsiteY4" fmla="*/ 4147 h 5138221"/>
              <a:gd name="connsiteX0" fmla="*/ 1182182 w 5463419"/>
              <a:gd name="connsiteY0" fmla="*/ 4147 h 5138221"/>
              <a:gd name="connsiteX1" fmla="*/ 5455833 w 5463419"/>
              <a:gd name="connsiteY1" fmla="*/ 0 h 5138221"/>
              <a:gd name="connsiteX2" fmla="*/ 5459097 w 5463419"/>
              <a:gd name="connsiteY2" fmla="*/ 5127350 h 5138221"/>
              <a:gd name="connsiteX3" fmla="*/ 0 w 5463419"/>
              <a:gd name="connsiteY3" fmla="*/ 5138221 h 5138221"/>
              <a:gd name="connsiteX4" fmla="*/ 1182182 w 5463419"/>
              <a:gd name="connsiteY4" fmla="*/ 4147 h 5138221"/>
              <a:gd name="connsiteX0" fmla="*/ 1179386 w 5463419"/>
              <a:gd name="connsiteY0" fmla="*/ 0 h 5139666"/>
              <a:gd name="connsiteX1" fmla="*/ 5455833 w 5463419"/>
              <a:gd name="connsiteY1" fmla="*/ 1445 h 5139666"/>
              <a:gd name="connsiteX2" fmla="*/ 5459097 w 5463419"/>
              <a:gd name="connsiteY2" fmla="*/ 5128795 h 5139666"/>
              <a:gd name="connsiteX3" fmla="*/ 0 w 5463419"/>
              <a:gd name="connsiteY3" fmla="*/ 5139666 h 5139666"/>
              <a:gd name="connsiteX4" fmla="*/ 1179386 w 5463419"/>
              <a:gd name="connsiteY4" fmla="*/ 0 h 5139666"/>
              <a:gd name="connsiteX0" fmla="*/ 1176590 w 5463419"/>
              <a:gd name="connsiteY0" fmla="*/ 0 h 5139666"/>
              <a:gd name="connsiteX1" fmla="*/ 5455833 w 5463419"/>
              <a:gd name="connsiteY1" fmla="*/ 1445 h 5139666"/>
              <a:gd name="connsiteX2" fmla="*/ 5459097 w 5463419"/>
              <a:gd name="connsiteY2" fmla="*/ 5128795 h 5139666"/>
              <a:gd name="connsiteX3" fmla="*/ 0 w 5463419"/>
              <a:gd name="connsiteY3" fmla="*/ 5139666 h 5139666"/>
              <a:gd name="connsiteX4" fmla="*/ 1176590 w 5463419"/>
              <a:gd name="connsiteY4" fmla="*/ 0 h 5139666"/>
              <a:gd name="connsiteX0" fmla="*/ 1179903 w 5463419"/>
              <a:gd name="connsiteY0" fmla="*/ 0 h 5139666"/>
              <a:gd name="connsiteX1" fmla="*/ 5455833 w 5463419"/>
              <a:gd name="connsiteY1" fmla="*/ 1445 h 5139666"/>
              <a:gd name="connsiteX2" fmla="*/ 5459097 w 5463419"/>
              <a:gd name="connsiteY2" fmla="*/ 5128795 h 5139666"/>
              <a:gd name="connsiteX3" fmla="*/ 0 w 5463419"/>
              <a:gd name="connsiteY3" fmla="*/ 5139666 h 5139666"/>
              <a:gd name="connsiteX4" fmla="*/ 1179903 w 5463419"/>
              <a:gd name="connsiteY4" fmla="*/ 0 h 5139666"/>
              <a:gd name="connsiteX0" fmla="*/ 1179903 w 5463419"/>
              <a:gd name="connsiteY0" fmla="*/ 0 h 5142979"/>
              <a:gd name="connsiteX1" fmla="*/ 5455833 w 5463419"/>
              <a:gd name="connsiteY1" fmla="*/ 4758 h 5142979"/>
              <a:gd name="connsiteX2" fmla="*/ 5459097 w 5463419"/>
              <a:gd name="connsiteY2" fmla="*/ 5132108 h 5142979"/>
              <a:gd name="connsiteX3" fmla="*/ 0 w 5463419"/>
              <a:gd name="connsiteY3" fmla="*/ 5142979 h 5142979"/>
              <a:gd name="connsiteX4" fmla="*/ 1179903 w 5463419"/>
              <a:gd name="connsiteY4" fmla="*/ 0 h 5142979"/>
              <a:gd name="connsiteX0" fmla="*/ 1179903 w 5463419"/>
              <a:gd name="connsiteY0" fmla="*/ 0 h 5142979"/>
              <a:gd name="connsiteX1" fmla="*/ 5455833 w 5463419"/>
              <a:gd name="connsiteY1" fmla="*/ 4758 h 5142979"/>
              <a:gd name="connsiteX2" fmla="*/ 5459097 w 5463419"/>
              <a:gd name="connsiteY2" fmla="*/ 5132108 h 5142979"/>
              <a:gd name="connsiteX3" fmla="*/ 0 w 5463419"/>
              <a:gd name="connsiteY3" fmla="*/ 5142979 h 5142979"/>
              <a:gd name="connsiteX4" fmla="*/ 1179903 w 5463419"/>
              <a:gd name="connsiteY4" fmla="*/ 0 h 5142979"/>
              <a:gd name="connsiteX0" fmla="*/ 1176590 w 5463419"/>
              <a:gd name="connsiteY0" fmla="*/ 0 h 5142979"/>
              <a:gd name="connsiteX1" fmla="*/ 5455833 w 5463419"/>
              <a:gd name="connsiteY1" fmla="*/ 4758 h 5142979"/>
              <a:gd name="connsiteX2" fmla="*/ 5459097 w 5463419"/>
              <a:gd name="connsiteY2" fmla="*/ 5132108 h 5142979"/>
              <a:gd name="connsiteX3" fmla="*/ 0 w 5463419"/>
              <a:gd name="connsiteY3" fmla="*/ 5142979 h 5142979"/>
              <a:gd name="connsiteX4" fmla="*/ 1176590 w 5463419"/>
              <a:gd name="connsiteY4" fmla="*/ 0 h 5142979"/>
              <a:gd name="connsiteX0" fmla="*/ 1176590 w 5465040"/>
              <a:gd name="connsiteY0" fmla="*/ 0 h 5143719"/>
              <a:gd name="connsiteX1" fmla="*/ 5455833 w 5465040"/>
              <a:gd name="connsiteY1" fmla="*/ 4758 h 5143719"/>
              <a:gd name="connsiteX2" fmla="*/ 5462000 w 5465040"/>
              <a:gd name="connsiteY2" fmla="*/ 5143719 h 5143719"/>
              <a:gd name="connsiteX3" fmla="*/ 0 w 5465040"/>
              <a:gd name="connsiteY3" fmla="*/ 5142979 h 5143719"/>
              <a:gd name="connsiteX4" fmla="*/ 1176590 w 5465040"/>
              <a:gd name="connsiteY4" fmla="*/ 0 h 5143719"/>
              <a:gd name="connsiteX0" fmla="*/ 1176590 w 5463605"/>
              <a:gd name="connsiteY0" fmla="*/ 3951 h 5147670"/>
              <a:gd name="connsiteX1" fmla="*/ 5450027 w 5463605"/>
              <a:gd name="connsiteY1" fmla="*/ 0 h 5147670"/>
              <a:gd name="connsiteX2" fmla="*/ 5462000 w 5463605"/>
              <a:gd name="connsiteY2" fmla="*/ 5147670 h 5147670"/>
              <a:gd name="connsiteX3" fmla="*/ 0 w 5463605"/>
              <a:gd name="connsiteY3" fmla="*/ 5146930 h 5147670"/>
              <a:gd name="connsiteX4" fmla="*/ 1176590 w 5463605"/>
              <a:gd name="connsiteY4" fmla="*/ 3951 h 5147670"/>
              <a:gd name="connsiteX0" fmla="*/ 1176590 w 5467991"/>
              <a:gd name="connsiteY0" fmla="*/ 3951 h 5147670"/>
              <a:gd name="connsiteX1" fmla="*/ 5461639 w 5467991"/>
              <a:gd name="connsiteY1" fmla="*/ 0 h 5147670"/>
              <a:gd name="connsiteX2" fmla="*/ 5462000 w 5467991"/>
              <a:gd name="connsiteY2" fmla="*/ 5147670 h 5147670"/>
              <a:gd name="connsiteX3" fmla="*/ 0 w 5467991"/>
              <a:gd name="connsiteY3" fmla="*/ 5146930 h 5147670"/>
              <a:gd name="connsiteX4" fmla="*/ 1176590 w 5467991"/>
              <a:gd name="connsiteY4" fmla="*/ 3951 h 5147670"/>
              <a:gd name="connsiteX0" fmla="*/ 1176590 w 5467991"/>
              <a:gd name="connsiteY0" fmla="*/ 3951 h 5147670"/>
              <a:gd name="connsiteX1" fmla="*/ 5461639 w 5467991"/>
              <a:gd name="connsiteY1" fmla="*/ 0 h 5147670"/>
              <a:gd name="connsiteX2" fmla="*/ 5462000 w 5467991"/>
              <a:gd name="connsiteY2" fmla="*/ 5147670 h 5147670"/>
              <a:gd name="connsiteX3" fmla="*/ 0 w 5467991"/>
              <a:gd name="connsiteY3" fmla="*/ 5146930 h 5147670"/>
              <a:gd name="connsiteX4" fmla="*/ 1176590 w 5467991"/>
              <a:gd name="connsiteY4" fmla="*/ 3951 h 5147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991" h="5147670">
                <a:moveTo>
                  <a:pt x="1176590" y="3951"/>
                </a:moveTo>
                <a:lnTo>
                  <a:pt x="5461639" y="0"/>
                </a:lnTo>
                <a:cubicBezTo>
                  <a:pt x="5473095" y="1777378"/>
                  <a:pt x="5466419" y="3417698"/>
                  <a:pt x="5462000" y="5147670"/>
                </a:cubicBezTo>
                <a:lnTo>
                  <a:pt x="0" y="5146930"/>
                </a:lnTo>
                <a:cubicBezTo>
                  <a:pt x="403487" y="3416718"/>
                  <a:pt x="773103" y="1734163"/>
                  <a:pt x="1176590" y="3951"/>
                </a:cubicBezTo>
                <a:close/>
              </a:path>
            </a:pathLst>
          </a:custGeom>
        </p:spPr>
        <p:txBody>
          <a:bodyPr wrap="square">
            <a:noAutofit/>
          </a:bodyPr>
          <a:lstStyle>
            <a:lvl1pPr marL="0" indent="0" algn="r">
              <a:buNone/>
              <a:defRPr>
                <a:solidFill>
                  <a:srgbClr val="4D4D4D"/>
                </a:solidFill>
              </a:defRPr>
            </a:lvl1pPr>
          </a:lstStyle>
          <a:p>
            <a:pPr marL="742950" marR="0" lvl="1" indent="0" algn="ctr" defTabSz="457200" rtl="0" eaLnBrk="1" fontAlgn="auto" latinLnBrk="0" hangingPunct="1">
              <a:lnSpc>
                <a:spcPct val="100000"/>
              </a:lnSpc>
              <a:spcBef>
                <a:spcPct val="20000"/>
              </a:spcBef>
              <a:spcAft>
                <a:spcPts val="0"/>
              </a:spcAft>
              <a:buClr>
                <a:schemeClr val="tx1"/>
              </a:buClr>
              <a:buSzTx/>
              <a:buFont typeface="Arial"/>
              <a:buNone/>
              <a:tabLst/>
              <a:defRPr/>
            </a:pPr>
            <a:r>
              <a:rPr lang="en-US"/>
              <a:t>Click icon to insert picture</a:t>
            </a:r>
          </a:p>
          <a:p>
            <a:endParaRPr lang="en-GB"/>
          </a:p>
        </p:txBody>
      </p:sp>
      <p:sp>
        <p:nvSpPr>
          <p:cNvPr id="3" name="Rectangle 4">
            <a:extLst>
              <a:ext uri="{FF2B5EF4-FFF2-40B4-BE49-F238E27FC236}">
                <a16:creationId xmlns:a16="http://schemas.microsoft.com/office/drawing/2014/main" id="{9909E643-F37A-DE36-FF76-BEF6205D78AB}"/>
              </a:ext>
            </a:extLst>
          </p:cNvPr>
          <p:cNvSpPr>
            <a:spLocks/>
          </p:cNvSpPr>
          <p:nvPr userDrawn="1"/>
        </p:nvSpPr>
        <p:spPr>
          <a:xfrm>
            <a:off x="-17388" y="-6451"/>
            <a:ext cx="4721120" cy="5178631"/>
          </a:xfrm>
          <a:custGeom>
            <a:avLst/>
            <a:gdLst>
              <a:gd name="connsiteX0" fmla="*/ 0 w 4411745"/>
              <a:gd name="connsiteY0" fmla="*/ 0 h 5203768"/>
              <a:gd name="connsiteX1" fmla="*/ 4411745 w 4411745"/>
              <a:gd name="connsiteY1" fmla="*/ 0 h 5203768"/>
              <a:gd name="connsiteX2" fmla="*/ 4411745 w 4411745"/>
              <a:gd name="connsiteY2" fmla="*/ 5203768 h 5203768"/>
              <a:gd name="connsiteX3" fmla="*/ 0 w 4411745"/>
              <a:gd name="connsiteY3" fmla="*/ 5203768 h 5203768"/>
              <a:gd name="connsiteX4" fmla="*/ 0 w 4411745"/>
              <a:gd name="connsiteY4" fmla="*/ 0 h 5203768"/>
              <a:gd name="connsiteX0" fmla="*/ 0 w 4411745"/>
              <a:gd name="connsiteY0" fmla="*/ 0 h 5203768"/>
              <a:gd name="connsiteX1" fmla="*/ 4411745 w 4411745"/>
              <a:gd name="connsiteY1" fmla="*/ 0 h 5203768"/>
              <a:gd name="connsiteX2" fmla="*/ 3205114 w 4411745"/>
              <a:gd name="connsiteY2" fmla="*/ 5194341 h 5203768"/>
              <a:gd name="connsiteX3" fmla="*/ 0 w 4411745"/>
              <a:gd name="connsiteY3" fmla="*/ 5203768 h 5203768"/>
              <a:gd name="connsiteX4" fmla="*/ 0 w 4411745"/>
              <a:gd name="connsiteY4" fmla="*/ 0 h 5203768"/>
              <a:gd name="connsiteX0" fmla="*/ 0 w 4411745"/>
              <a:gd name="connsiteY0" fmla="*/ 0 h 5203768"/>
              <a:gd name="connsiteX1" fmla="*/ 4411745 w 4411745"/>
              <a:gd name="connsiteY1" fmla="*/ 0 h 5203768"/>
              <a:gd name="connsiteX2" fmla="*/ 3208289 w 4411745"/>
              <a:gd name="connsiteY2" fmla="*/ 5143541 h 5203768"/>
              <a:gd name="connsiteX3" fmla="*/ 0 w 4411745"/>
              <a:gd name="connsiteY3" fmla="*/ 5203768 h 5203768"/>
              <a:gd name="connsiteX4" fmla="*/ 0 w 4411745"/>
              <a:gd name="connsiteY4" fmla="*/ 0 h 5203768"/>
              <a:gd name="connsiteX0" fmla="*/ 0 w 4411745"/>
              <a:gd name="connsiteY0" fmla="*/ 0 h 5143541"/>
              <a:gd name="connsiteX1" fmla="*/ 4411745 w 4411745"/>
              <a:gd name="connsiteY1" fmla="*/ 0 h 5143541"/>
              <a:gd name="connsiteX2" fmla="*/ 3208289 w 4411745"/>
              <a:gd name="connsiteY2" fmla="*/ 5143541 h 5143541"/>
              <a:gd name="connsiteX3" fmla="*/ 6350 w 4411745"/>
              <a:gd name="connsiteY3" fmla="*/ 5130743 h 5143541"/>
              <a:gd name="connsiteX4" fmla="*/ 0 w 4411745"/>
              <a:gd name="connsiteY4" fmla="*/ 0 h 5143541"/>
              <a:gd name="connsiteX0" fmla="*/ 0 w 4411745"/>
              <a:gd name="connsiteY0" fmla="*/ 0 h 5143541"/>
              <a:gd name="connsiteX1" fmla="*/ 4411745 w 4411745"/>
              <a:gd name="connsiteY1" fmla="*/ 0 h 5143541"/>
              <a:gd name="connsiteX2" fmla="*/ 3208289 w 4411745"/>
              <a:gd name="connsiteY2" fmla="*/ 5143541 h 5143541"/>
              <a:gd name="connsiteX3" fmla="*/ 6350 w 4411745"/>
              <a:gd name="connsiteY3" fmla="*/ 5143443 h 5143541"/>
              <a:gd name="connsiteX4" fmla="*/ 0 w 4411745"/>
              <a:gd name="connsiteY4" fmla="*/ 0 h 5143541"/>
              <a:gd name="connsiteX0" fmla="*/ 0 w 4383170"/>
              <a:gd name="connsiteY0" fmla="*/ 3175 h 5146716"/>
              <a:gd name="connsiteX1" fmla="*/ 4383170 w 4383170"/>
              <a:gd name="connsiteY1" fmla="*/ 0 h 5146716"/>
              <a:gd name="connsiteX2" fmla="*/ 3208289 w 4383170"/>
              <a:gd name="connsiteY2" fmla="*/ 5146716 h 5146716"/>
              <a:gd name="connsiteX3" fmla="*/ 6350 w 4383170"/>
              <a:gd name="connsiteY3" fmla="*/ 5146618 h 5146716"/>
              <a:gd name="connsiteX4" fmla="*/ 0 w 4383170"/>
              <a:gd name="connsiteY4" fmla="*/ 3175 h 5146716"/>
              <a:gd name="connsiteX0" fmla="*/ 0 w 4383170"/>
              <a:gd name="connsiteY0" fmla="*/ 3175 h 5146618"/>
              <a:gd name="connsiteX1" fmla="*/ 4383170 w 4383170"/>
              <a:gd name="connsiteY1" fmla="*/ 0 h 5146618"/>
              <a:gd name="connsiteX2" fmla="*/ 3208289 w 4383170"/>
              <a:gd name="connsiteY2" fmla="*/ 5143541 h 5146618"/>
              <a:gd name="connsiteX3" fmla="*/ 6350 w 4383170"/>
              <a:gd name="connsiteY3" fmla="*/ 5146618 h 5146618"/>
              <a:gd name="connsiteX4" fmla="*/ 0 w 4383170"/>
              <a:gd name="connsiteY4" fmla="*/ 3175 h 5146618"/>
              <a:gd name="connsiteX0" fmla="*/ 0 w 4440033"/>
              <a:gd name="connsiteY0" fmla="*/ 0 h 5143443"/>
              <a:gd name="connsiteX1" fmla="*/ 4440033 w 4440033"/>
              <a:gd name="connsiteY1" fmla="*/ 3175 h 5143443"/>
              <a:gd name="connsiteX2" fmla="*/ 3208289 w 4440033"/>
              <a:gd name="connsiteY2" fmla="*/ 5140366 h 5143443"/>
              <a:gd name="connsiteX3" fmla="*/ 6350 w 4440033"/>
              <a:gd name="connsiteY3" fmla="*/ 5143443 h 5143443"/>
              <a:gd name="connsiteX4" fmla="*/ 0 w 4440033"/>
              <a:gd name="connsiteY4" fmla="*/ 0 h 5143443"/>
              <a:gd name="connsiteX0" fmla="*/ 0 w 4460102"/>
              <a:gd name="connsiteY0" fmla="*/ 0 h 5143443"/>
              <a:gd name="connsiteX1" fmla="*/ 4460102 w 4460102"/>
              <a:gd name="connsiteY1" fmla="*/ 0 h 5143443"/>
              <a:gd name="connsiteX2" fmla="*/ 3208289 w 4460102"/>
              <a:gd name="connsiteY2" fmla="*/ 5140366 h 5143443"/>
              <a:gd name="connsiteX3" fmla="*/ 6350 w 4460102"/>
              <a:gd name="connsiteY3" fmla="*/ 5143443 h 5143443"/>
              <a:gd name="connsiteX4" fmla="*/ 0 w 4460102"/>
              <a:gd name="connsiteY4" fmla="*/ 0 h 5143443"/>
              <a:gd name="connsiteX0" fmla="*/ 0 w 4977260"/>
              <a:gd name="connsiteY0" fmla="*/ 0 h 5153069"/>
              <a:gd name="connsiteX1" fmla="*/ 4977260 w 4977260"/>
              <a:gd name="connsiteY1" fmla="*/ 9626 h 5153069"/>
              <a:gd name="connsiteX2" fmla="*/ 3725447 w 4977260"/>
              <a:gd name="connsiteY2" fmla="*/ 5149992 h 5153069"/>
              <a:gd name="connsiteX3" fmla="*/ 523508 w 4977260"/>
              <a:gd name="connsiteY3" fmla="*/ 5153069 h 5153069"/>
              <a:gd name="connsiteX4" fmla="*/ 0 w 4977260"/>
              <a:gd name="connsiteY4" fmla="*/ 0 h 5153069"/>
              <a:gd name="connsiteX0" fmla="*/ 0 w 4977260"/>
              <a:gd name="connsiteY0" fmla="*/ 0 h 5181944"/>
              <a:gd name="connsiteX1" fmla="*/ 4977260 w 4977260"/>
              <a:gd name="connsiteY1" fmla="*/ 9626 h 5181944"/>
              <a:gd name="connsiteX2" fmla="*/ 3725447 w 4977260"/>
              <a:gd name="connsiteY2" fmla="*/ 5149992 h 5181944"/>
              <a:gd name="connsiteX3" fmla="*/ 26631 w 4977260"/>
              <a:gd name="connsiteY3" fmla="*/ 5181944 h 5181944"/>
              <a:gd name="connsiteX4" fmla="*/ 0 w 4977260"/>
              <a:gd name="connsiteY4" fmla="*/ 0 h 5181944"/>
              <a:gd name="connsiteX0" fmla="*/ 0 w 4977260"/>
              <a:gd name="connsiteY0" fmla="*/ 0 h 5181944"/>
              <a:gd name="connsiteX1" fmla="*/ 4977260 w 4977260"/>
              <a:gd name="connsiteY1" fmla="*/ 6830 h 5181944"/>
              <a:gd name="connsiteX2" fmla="*/ 3725447 w 4977260"/>
              <a:gd name="connsiteY2" fmla="*/ 5149992 h 5181944"/>
              <a:gd name="connsiteX3" fmla="*/ 26631 w 4977260"/>
              <a:gd name="connsiteY3" fmla="*/ 5181944 h 5181944"/>
              <a:gd name="connsiteX4" fmla="*/ 0 w 4977260"/>
              <a:gd name="connsiteY4" fmla="*/ 0 h 5181944"/>
              <a:gd name="connsiteX0" fmla="*/ 0 w 4973770"/>
              <a:gd name="connsiteY0" fmla="*/ 0 h 5181944"/>
              <a:gd name="connsiteX1" fmla="*/ 4973770 w 4973770"/>
              <a:gd name="connsiteY1" fmla="*/ 3517 h 5181944"/>
              <a:gd name="connsiteX2" fmla="*/ 3725447 w 4973770"/>
              <a:gd name="connsiteY2" fmla="*/ 5149992 h 5181944"/>
              <a:gd name="connsiteX3" fmla="*/ 26631 w 4973770"/>
              <a:gd name="connsiteY3" fmla="*/ 5181944 h 5181944"/>
              <a:gd name="connsiteX4" fmla="*/ 0 w 4973770"/>
              <a:gd name="connsiteY4" fmla="*/ 0 h 5181944"/>
              <a:gd name="connsiteX0" fmla="*/ 0 w 4973770"/>
              <a:gd name="connsiteY0" fmla="*/ 0 h 5178631"/>
              <a:gd name="connsiteX1" fmla="*/ 4973770 w 4973770"/>
              <a:gd name="connsiteY1" fmla="*/ 3517 h 5178631"/>
              <a:gd name="connsiteX2" fmla="*/ 3725447 w 4973770"/>
              <a:gd name="connsiteY2" fmla="*/ 5149992 h 5178631"/>
              <a:gd name="connsiteX3" fmla="*/ 16160 w 4973770"/>
              <a:gd name="connsiteY3" fmla="*/ 5178631 h 5178631"/>
              <a:gd name="connsiteX4" fmla="*/ 0 w 4973770"/>
              <a:gd name="connsiteY4" fmla="*/ 0 h 5178631"/>
              <a:gd name="connsiteX0" fmla="*/ 0 w 4973770"/>
              <a:gd name="connsiteY0" fmla="*/ 0 h 5178631"/>
              <a:gd name="connsiteX1" fmla="*/ 4973770 w 4973770"/>
              <a:gd name="connsiteY1" fmla="*/ 3517 h 5178631"/>
              <a:gd name="connsiteX2" fmla="*/ 3721957 w 4973770"/>
              <a:gd name="connsiteY2" fmla="*/ 5156618 h 5178631"/>
              <a:gd name="connsiteX3" fmla="*/ 16160 w 4973770"/>
              <a:gd name="connsiteY3" fmla="*/ 5178631 h 5178631"/>
              <a:gd name="connsiteX4" fmla="*/ 0 w 4973770"/>
              <a:gd name="connsiteY4" fmla="*/ 0 h 5178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3770" h="5178631">
                <a:moveTo>
                  <a:pt x="0" y="0"/>
                </a:moveTo>
                <a:lnTo>
                  <a:pt x="4973770" y="3517"/>
                </a:lnTo>
                <a:lnTo>
                  <a:pt x="3721957" y="5156618"/>
                </a:lnTo>
                <a:lnTo>
                  <a:pt x="16160" y="5178631"/>
                </a:lnTo>
                <a:cubicBezTo>
                  <a:pt x="14043" y="3468383"/>
                  <a:pt x="2117" y="1710248"/>
                  <a:pt x="0" y="0"/>
                </a:cubicBezTo>
                <a:close/>
              </a:path>
            </a:pathLst>
          </a:custGeom>
          <a:solidFill>
            <a:srgbClr val="701A4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E7A56ACA-F440-7798-3F31-7739FB4C208B}"/>
              </a:ext>
            </a:extLst>
          </p:cNvPr>
          <p:cNvSpPr>
            <a:spLocks noGrp="1" noRot="1" noMove="1" noResize="1" noEditPoints="1" noAdjustHandles="1" noChangeArrowheads="1" noChangeShapeType="1"/>
          </p:cNvSpPr>
          <p:nvPr>
            <p:ph type="sldNum" sz="quarter" idx="15"/>
          </p:nvPr>
        </p:nvSpPr>
        <p:spPr/>
        <p:txBody>
          <a:bodyPr/>
          <a:lstStyle>
            <a:lvl1pPr>
              <a:defRPr>
                <a:solidFill>
                  <a:schemeClr val="bg2"/>
                </a:solidFill>
              </a:defRPr>
            </a:lvl1pPr>
          </a:lstStyle>
          <a:p>
            <a:fld id="{D2F03CB7-16CC-A049-B1DA-901F0E386676}" type="slidenum">
              <a:rPr lang="en-US" smtClean="0"/>
              <a:pPr/>
              <a:t>‹#›</a:t>
            </a:fld>
            <a:endParaRPr lang="en-US"/>
          </a:p>
        </p:txBody>
      </p:sp>
      <p:sp>
        <p:nvSpPr>
          <p:cNvPr id="6" name="Text Placeholder 13">
            <a:extLst>
              <a:ext uri="{FF2B5EF4-FFF2-40B4-BE49-F238E27FC236}">
                <a16:creationId xmlns:a16="http://schemas.microsoft.com/office/drawing/2014/main" id="{D30E1C81-3871-A4DC-59B0-9F47B4755B2E}"/>
              </a:ext>
            </a:extLst>
          </p:cNvPr>
          <p:cNvSpPr>
            <a:spLocks noGrp="1" noRot="1" noMove="1" noResize="1" noEditPoints="1" noAdjustHandles="1" noChangeArrowheads="1" noChangeShapeType="1"/>
          </p:cNvSpPr>
          <p:nvPr>
            <p:ph type="body" sz="quarter" idx="12"/>
          </p:nvPr>
        </p:nvSpPr>
        <p:spPr>
          <a:xfrm>
            <a:off x="406399" y="414018"/>
            <a:ext cx="1912852" cy="2852883"/>
          </a:xfrm>
        </p:spPr>
        <p:txBody>
          <a:bodyPr>
            <a:normAutofit/>
          </a:bodyPr>
          <a:lstStyle>
            <a:lvl1pPr marL="0" indent="0">
              <a:lnSpc>
                <a:spcPts val="3200"/>
              </a:lnSpc>
              <a:buFontTx/>
              <a:buNone/>
              <a:defRPr sz="28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Tree>
    <p:extLst>
      <p:ext uri="{BB962C8B-B14F-4D97-AF65-F5344CB8AC3E}">
        <p14:creationId xmlns:p14="http://schemas.microsoft.com/office/powerpoint/2010/main" val="1118161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Design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C65B10-8FAC-8EBA-8F42-C2B3A909E3B2}"/>
              </a:ext>
            </a:extLst>
          </p:cNvPr>
          <p:cNvPicPr>
            <a:picLocks noChangeAspect="1"/>
          </p:cNvPicPr>
          <p:nvPr userDrawn="1"/>
        </p:nvPicPr>
        <p:blipFill rotWithShape="1">
          <a:blip r:embed="rId2"/>
          <a:srcRect l="65302"/>
          <a:stretch/>
        </p:blipFill>
        <p:spPr>
          <a:xfrm>
            <a:off x="5974080" y="-1"/>
            <a:ext cx="3169920" cy="5143500"/>
          </a:xfrm>
          <a:prstGeom prst="rect">
            <a:avLst/>
          </a:prstGeom>
        </p:spPr>
      </p:pic>
      <p:sp>
        <p:nvSpPr>
          <p:cNvPr id="7" name="Text Placeholder 13"/>
          <p:cNvSpPr>
            <a:spLocks noGrp="1"/>
          </p:cNvSpPr>
          <p:nvPr>
            <p:ph type="body" sz="quarter" idx="12" hasCustomPrompt="1"/>
          </p:nvPr>
        </p:nvSpPr>
        <p:spPr>
          <a:xfrm>
            <a:off x="406399" y="1931128"/>
            <a:ext cx="6059713" cy="1024890"/>
          </a:xfrm>
        </p:spPr>
        <p:txBody>
          <a:bodyPr>
            <a:normAutofit/>
          </a:bodyPr>
          <a:lstStyle>
            <a:lvl1pPr marL="0" indent="0">
              <a:lnSpc>
                <a:spcPts val="3200"/>
              </a:lnSpc>
              <a:buFontTx/>
              <a:buNone/>
              <a:defRPr sz="280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subtitle</a:t>
            </a:r>
          </a:p>
          <a:p>
            <a:pPr lvl="0"/>
            <a:r>
              <a:rPr lang="en-US"/>
              <a:t>(maximum two lines)</a:t>
            </a:r>
          </a:p>
        </p:txBody>
      </p:sp>
      <p:sp>
        <p:nvSpPr>
          <p:cNvPr id="8" name="Text Placeholder 17"/>
          <p:cNvSpPr>
            <a:spLocks noGrp="1"/>
          </p:cNvSpPr>
          <p:nvPr>
            <p:ph type="body" sz="quarter" idx="14" hasCustomPrompt="1"/>
          </p:nvPr>
        </p:nvSpPr>
        <p:spPr>
          <a:xfrm>
            <a:off x="406401" y="1035778"/>
            <a:ext cx="6059711" cy="736600"/>
          </a:xfrm>
        </p:spPr>
        <p:txBody>
          <a:bodyPr anchor="b">
            <a:noAutofit/>
          </a:bodyPr>
          <a:lstStyle>
            <a:lvl1pPr marL="0" indent="0" algn="just">
              <a:buFontTx/>
              <a:buNone/>
              <a:defRPr sz="3800" b="1"/>
            </a:lvl1pPr>
          </a:lstStyle>
          <a:p>
            <a:pPr lvl="0"/>
            <a:r>
              <a:rPr lang="en-GB"/>
              <a:t>Click to edit title</a:t>
            </a:r>
            <a:endParaRPr lang="en-US"/>
          </a:p>
        </p:txBody>
      </p:sp>
      <p:sp>
        <p:nvSpPr>
          <p:cNvPr id="9" name="Text Placeholder 15"/>
          <p:cNvSpPr>
            <a:spLocks noGrp="1"/>
          </p:cNvSpPr>
          <p:nvPr>
            <p:ph type="body" sz="quarter" idx="16" hasCustomPrompt="1"/>
          </p:nvPr>
        </p:nvSpPr>
        <p:spPr>
          <a:xfrm>
            <a:off x="406399" y="4379278"/>
            <a:ext cx="5443896" cy="299402"/>
          </a:xfrm>
        </p:spPr>
        <p:txBody>
          <a:bodyPr anchor="t">
            <a:normAutofit/>
          </a:bodyPr>
          <a:lstStyle>
            <a:lvl1pPr marL="0" indent="0">
              <a:buFontTx/>
              <a:buNone/>
              <a:defRPr sz="1400" baseline="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details (max one line) </a:t>
            </a:r>
            <a:endParaRPr lang="en-US"/>
          </a:p>
        </p:txBody>
      </p:sp>
      <p:sp>
        <p:nvSpPr>
          <p:cNvPr id="10" name="Text Placeholder 15"/>
          <p:cNvSpPr>
            <a:spLocks noGrp="1"/>
          </p:cNvSpPr>
          <p:nvPr>
            <p:ph type="body" sz="quarter" idx="15" hasCustomPrompt="1"/>
          </p:nvPr>
        </p:nvSpPr>
        <p:spPr>
          <a:xfrm>
            <a:off x="406400" y="3891598"/>
            <a:ext cx="5443895" cy="436562"/>
          </a:xfrm>
        </p:spPr>
        <p:txBody>
          <a:bodyPr anchor="t">
            <a:normAutofit/>
          </a:bodyPr>
          <a:lstStyle>
            <a:lvl1pPr marL="0" indent="0">
              <a:buFontTx/>
              <a:buNone/>
              <a:defRPr sz="1800" b="0" baseline="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presenter (max one line) </a:t>
            </a:r>
            <a:endParaRPr lang="en-US"/>
          </a:p>
        </p:txBody>
      </p:sp>
      <p:sp>
        <p:nvSpPr>
          <p:cNvPr id="11" name="TextBox 10">
            <a:extLst>
              <a:ext uri="{FF2B5EF4-FFF2-40B4-BE49-F238E27FC236}">
                <a16:creationId xmlns:a16="http://schemas.microsoft.com/office/drawing/2014/main" id="{77527A18-CA11-4A9F-BE9D-C8188C45BA00}"/>
              </a:ext>
            </a:extLst>
          </p:cNvPr>
          <p:cNvSpPr txBox="1"/>
          <p:nvPr userDrawn="1"/>
        </p:nvSpPr>
        <p:spPr>
          <a:xfrm>
            <a:off x="611560" y="0"/>
            <a:ext cx="3024336" cy="230832"/>
          </a:xfrm>
          <a:prstGeom prst="rect">
            <a:avLst/>
          </a:prstGeom>
          <a:noFill/>
        </p:spPr>
        <p:txBody>
          <a:bodyPr wrap="square" rtlCol="0">
            <a:spAutoFit/>
          </a:bodyPr>
          <a:lstStyle/>
          <a:p>
            <a:r>
              <a:rPr lang="en-GB" sz="900">
                <a:solidFill>
                  <a:schemeClr val="bg2"/>
                </a:solidFill>
              </a:rPr>
              <a:t>Public</a:t>
            </a:r>
          </a:p>
        </p:txBody>
      </p:sp>
    </p:spTree>
    <p:extLst>
      <p:ext uri="{BB962C8B-B14F-4D97-AF65-F5344CB8AC3E}">
        <p14:creationId xmlns:p14="http://schemas.microsoft.com/office/powerpoint/2010/main" val="1113573276"/>
      </p:ext>
    </p:extLst>
  </p:cSld>
  <p:clrMapOvr>
    <a:masterClrMapping/>
  </p:clrMapOvr>
  <p:extLst>
    <p:ext uri="{DCECCB84-F9BA-43D5-87BE-67443E8EF086}">
      <p15:sldGuideLst xmlns:p15="http://schemas.microsoft.com/office/powerpoint/2012/main">
        <p15:guide id="1" orient="horz"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Divider_Design 1">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D30E1C81-3871-A4DC-59B0-9F47B4755B2E}"/>
              </a:ext>
            </a:extLst>
          </p:cNvPr>
          <p:cNvSpPr>
            <a:spLocks noGrp="1"/>
          </p:cNvSpPr>
          <p:nvPr>
            <p:ph type="body" sz="quarter" idx="12"/>
          </p:nvPr>
        </p:nvSpPr>
        <p:spPr>
          <a:xfrm>
            <a:off x="406399" y="414018"/>
            <a:ext cx="3449164" cy="2852883"/>
          </a:xfrm>
        </p:spPr>
        <p:txBody>
          <a:bodyPr>
            <a:normAutofit/>
          </a:bodyPr>
          <a:lstStyle>
            <a:lvl1pPr marL="0" indent="0">
              <a:lnSpc>
                <a:spcPts val="3200"/>
              </a:lnSpc>
              <a:buFontTx/>
              <a:buNone/>
              <a:defRPr sz="2800">
                <a:solidFill>
                  <a:srgbClr val="701A45"/>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2" name="Slide Number Placeholder 1">
            <a:extLst>
              <a:ext uri="{FF2B5EF4-FFF2-40B4-BE49-F238E27FC236}">
                <a16:creationId xmlns:a16="http://schemas.microsoft.com/office/drawing/2014/main" id="{E7A56ACA-F440-7798-3F31-7739FB4C208B}"/>
              </a:ext>
            </a:extLst>
          </p:cNvPr>
          <p:cNvSpPr>
            <a:spLocks noGrp="1"/>
          </p:cNvSpPr>
          <p:nvPr>
            <p:ph type="sldNum" sz="quarter" idx="15"/>
          </p:nvPr>
        </p:nvSpPr>
        <p:spPr/>
        <p:txBody>
          <a:bodyPr/>
          <a:lstStyle>
            <a:lvl1pPr>
              <a:defRPr>
                <a:solidFill>
                  <a:srgbClr val="701A45"/>
                </a:solidFill>
              </a:defRPr>
            </a:lvl1pPr>
          </a:lstStyle>
          <a:p>
            <a:fld id="{D2F03CB7-16CC-A049-B1DA-901F0E386676}" type="slidenum">
              <a:rPr lang="en-US" smtClean="0"/>
              <a:pPr/>
              <a:t>‹#›</a:t>
            </a:fld>
            <a:endParaRPr lang="en-US"/>
          </a:p>
        </p:txBody>
      </p:sp>
      <p:sp>
        <p:nvSpPr>
          <p:cNvPr id="3" name="Flowchart: Process 2">
            <a:extLst>
              <a:ext uri="{FF2B5EF4-FFF2-40B4-BE49-F238E27FC236}">
                <a16:creationId xmlns:a16="http://schemas.microsoft.com/office/drawing/2014/main" id="{05536BBB-90D5-D094-89FA-7B4D91B0A833}"/>
              </a:ext>
            </a:extLst>
          </p:cNvPr>
          <p:cNvSpPr>
            <a:spLocks/>
          </p:cNvSpPr>
          <p:nvPr userDrawn="1"/>
        </p:nvSpPr>
        <p:spPr>
          <a:xfrm>
            <a:off x="3618769" y="412127"/>
            <a:ext cx="5525229" cy="4733738"/>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2920 w 12920"/>
              <a:gd name="connsiteY0" fmla="*/ 0 h 10000"/>
              <a:gd name="connsiteX1" fmla="*/ 12920 w 12920"/>
              <a:gd name="connsiteY1" fmla="*/ 0 h 10000"/>
              <a:gd name="connsiteX2" fmla="*/ 12920 w 12920"/>
              <a:gd name="connsiteY2" fmla="*/ 10000 h 10000"/>
              <a:gd name="connsiteX3" fmla="*/ 0 w 12920"/>
              <a:gd name="connsiteY3" fmla="*/ 9980 h 10000"/>
              <a:gd name="connsiteX4" fmla="*/ 2920 w 12920"/>
              <a:gd name="connsiteY4" fmla="*/ 0 h 10000"/>
              <a:gd name="connsiteX0" fmla="*/ 2759 w 12759"/>
              <a:gd name="connsiteY0" fmla="*/ 0 h 10000"/>
              <a:gd name="connsiteX1" fmla="*/ 12759 w 12759"/>
              <a:gd name="connsiteY1" fmla="*/ 0 h 10000"/>
              <a:gd name="connsiteX2" fmla="*/ 12759 w 12759"/>
              <a:gd name="connsiteY2" fmla="*/ 10000 h 10000"/>
              <a:gd name="connsiteX3" fmla="*/ 0 w 12759"/>
              <a:gd name="connsiteY3" fmla="*/ 9980 h 10000"/>
              <a:gd name="connsiteX4" fmla="*/ 2759 w 12759"/>
              <a:gd name="connsiteY4" fmla="*/ 0 h 10000"/>
              <a:gd name="connsiteX0" fmla="*/ 2759 w 12759"/>
              <a:gd name="connsiteY0" fmla="*/ 0 h 10000"/>
              <a:gd name="connsiteX1" fmla="*/ 12759 w 12759"/>
              <a:gd name="connsiteY1" fmla="*/ 0 h 10000"/>
              <a:gd name="connsiteX2" fmla="*/ 12759 w 12759"/>
              <a:gd name="connsiteY2" fmla="*/ 10000 h 10000"/>
              <a:gd name="connsiteX3" fmla="*/ 0 w 12759"/>
              <a:gd name="connsiteY3" fmla="*/ 9980 h 10000"/>
              <a:gd name="connsiteX4" fmla="*/ 2759 w 12759"/>
              <a:gd name="connsiteY4" fmla="*/ 0 h 10000"/>
              <a:gd name="connsiteX0" fmla="*/ 2759 w 12759"/>
              <a:gd name="connsiteY0" fmla="*/ 0 h 10000"/>
              <a:gd name="connsiteX1" fmla="*/ 12759 w 12759"/>
              <a:gd name="connsiteY1" fmla="*/ 0 h 10000"/>
              <a:gd name="connsiteX2" fmla="*/ 12759 w 12759"/>
              <a:gd name="connsiteY2" fmla="*/ 10000 h 10000"/>
              <a:gd name="connsiteX3" fmla="*/ 0 w 12759"/>
              <a:gd name="connsiteY3" fmla="*/ 9980 h 10000"/>
              <a:gd name="connsiteX4" fmla="*/ 2759 w 12759"/>
              <a:gd name="connsiteY4" fmla="*/ 0 h 10000"/>
              <a:gd name="connsiteX0" fmla="*/ 3357 w 13357"/>
              <a:gd name="connsiteY0" fmla="*/ 0 h 10000"/>
              <a:gd name="connsiteX1" fmla="*/ 13357 w 13357"/>
              <a:gd name="connsiteY1" fmla="*/ 0 h 10000"/>
              <a:gd name="connsiteX2" fmla="*/ 13357 w 13357"/>
              <a:gd name="connsiteY2" fmla="*/ 10000 h 10000"/>
              <a:gd name="connsiteX3" fmla="*/ 0 w 13357"/>
              <a:gd name="connsiteY3" fmla="*/ 10000 h 10000"/>
              <a:gd name="connsiteX4" fmla="*/ 3357 w 13357"/>
              <a:gd name="connsiteY4" fmla="*/ 0 h 10000"/>
              <a:gd name="connsiteX0" fmla="*/ 3357 w 13357"/>
              <a:gd name="connsiteY0" fmla="*/ 0 h 10000"/>
              <a:gd name="connsiteX1" fmla="*/ 13357 w 13357"/>
              <a:gd name="connsiteY1" fmla="*/ 0 h 10000"/>
              <a:gd name="connsiteX2" fmla="*/ 13357 w 13357"/>
              <a:gd name="connsiteY2" fmla="*/ 10000 h 10000"/>
              <a:gd name="connsiteX3" fmla="*/ 0 w 13357"/>
              <a:gd name="connsiteY3" fmla="*/ 10000 h 10000"/>
              <a:gd name="connsiteX4" fmla="*/ 3357 w 13357"/>
              <a:gd name="connsiteY4" fmla="*/ 0 h 10000"/>
              <a:gd name="connsiteX0" fmla="*/ 3058 w 13357"/>
              <a:gd name="connsiteY0" fmla="*/ 0 h 10000"/>
              <a:gd name="connsiteX1" fmla="*/ 13357 w 13357"/>
              <a:gd name="connsiteY1" fmla="*/ 0 h 10000"/>
              <a:gd name="connsiteX2" fmla="*/ 13357 w 13357"/>
              <a:gd name="connsiteY2" fmla="*/ 10000 h 10000"/>
              <a:gd name="connsiteX3" fmla="*/ 0 w 13357"/>
              <a:gd name="connsiteY3" fmla="*/ 10000 h 10000"/>
              <a:gd name="connsiteX4" fmla="*/ 3058 w 13357"/>
              <a:gd name="connsiteY4" fmla="*/ 0 h 10000"/>
              <a:gd name="connsiteX0" fmla="*/ 2874 w 13357"/>
              <a:gd name="connsiteY0" fmla="*/ 40 h 10000"/>
              <a:gd name="connsiteX1" fmla="*/ 13357 w 13357"/>
              <a:gd name="connsiteY1" fmla="*/ 0 h 10000"/>
              <a:gd name="connsiteX2" fmla="*/ 13357 w 13357"/>
              <a:gd name="connsiteY2" fmla="*/ 10000 h 10000"/>
              <a:gd name="connsiteX3" fmla="*/ 0 w 13357"/>
              <a:gd name="connsiteY3" fmla="*/ 10000 h 10000"/>
              <a:gd name="connsiteX4" fmla="*/ 2874 w 13357"/>
              <a:gd name="connsiteY4" fmla="*/ 40 h 10000"/>
              <a:gd name="connsiteX0" fmla="*/ 2759 w 13357"/>
              <a:gd name="connsiteY0" fmla="*/ 40 h 10000"/>
              <a:gd name="connsiteX1" fmla="*/ 13357 w 13357"/>
              <a:gd name="connsiteY1" fmla="*/ 0 h 10000"/>
              <a:gd name="connsiteX2" fmla="*/ 13357 w 13357"/>
              <a:gd name="connsiteY2" fmla="*/ 10000 h 10000"/>
              <a:gd name="connsiteX3" fmla="*/ 0 w 13357"/>
              <a:gd name="connsiteY3" fmla="*/ 10000 h 10000"/>
              <a:gd name="connsiteX4" fmla="*/ 2759 w 13357"/>
              <a:gd name="connsiteY4" fmla="*/ 40 h 10000"/>
              <a:gd name="connsiteX0" fmla="*/ 2736 w 13357"/>
              <a:gd name="connsiteY0" fmla="*/ 0 h 10004"/>
              <a:gd name="connsiteX1" fmla="*/ 13357 w 13357"/>
              <a:gd name="connsiteY1" fmla="*/ 4 h 10004"/>
              <a:gd name="connsiteX2" fmla="*/ 13357 w 13357"/>
              <a:gd name="connsiteY2" fmla="*/ 10004 h 10004"/>
              <a:gd name="connsiteX3" fmla="*/ 0 w 13357"/>
              <a:gd name="connsiteY3" fmla="*/ 10004 h 10004"/>
              <a:gd name="connsiteX4" fmla="*/ 2736 w 13357"/>
              <a:gd name="connsiteY4" fmla="*/ 0 h 10004"/>
              <a:gd name="connsiteX0" fmla="*/ 2625 w 13357"/>
              <a:gd name="connsiteY0" fmla="*/ 0 h 10004"/>
              <a:gd name="connsiteX1" fmla="*/ 13357 w 13357"/>
              <a:gd name="connsiteY1" fmla="*/ 4 h 10004"/>
              <a:gd name="connsiteX2" fmla="*/ 13357 w 13357"/>
              <a:gd name="connsiteY2" fmla="*/ 10004 h 10004"/>
              <a:gd name="connsiteX3" fmla="*/ 0 w 13357"/>
              <a:gd name="connsiteY3" fmla="*/ 10004 h 10004"/>
              <a:gd name="connsiteX4" fmla="*/ 2625 w 13357"/>
              <a:gd name="connsiteY4" fmla="*/ 0 h 10004"/>
              <a:gd name="connsiteX0" fmla="*/ 2532 w 13357"/>
              <a:gd name="connsiteY0" fmla="*/ 0 h 10004"/>
              <a:gd name="connsiteX1" fmla="*/ 13357 w 13357"/>
              <a:gd name="connsiteY1" fmla="*/ 4 h 10004"/>
              <a:gd name="connsiteX2" fmla="*/ 13357 w 13357"/>
              <a:gd name="connsiteY2" fmla="*/ 10004 h 10004"/>
              <a:gd name="connsiteX3" fmla="*/ 0 w 13357"/>
              <a:gd name="connsiteY3" fmla="*/ 10004 h 10004"/>
              <a:gd name="connsiteX4" fmla="*/ 2532 w 13357"/>
              <a:gd name="connsiteY4" fmla="*/ 0 h 10004"/>
              <a:gd name="connsiteX0" fmla="*/ 2606 w 13431"/>
              <a:gd name="connsiteY0" fmla="*/ 0 h 10020"/>
              <a:gd name="connsiteX1" fmla="*/ 13431 w 13431"/>
              <a:gd name="connsiteY1" fmla="*/ 4 h 10020"/>
              <a:gd name="connsiteX2" fmla="*/ 13431 w 13431"/>
              <a:gd name="connsiteY2" fmla="*/ 10004 h 10020"/>
              <a:gd name="connsiteX3" fmla="*/ 0 w 13431"/>
              <a:gd name="connsiteY3" fmla="*/ 10020 h 10020"/>
              <a:gd name="connsiteX4" fmla="*/ 2606 w 13431"/>
              <a:gd name="connsiteY4" fmla="*/ 0 h 10020"/>
              <a:gd name="connsiteX0" fmla="*/ 2680 w 13505"/>
              <a:gd name="connsiteY0" fmla="*/ 0 h 10036"/>
              <a:gd name="connsiteX1" fmla="*/ 13505 w 13505"/>
              <a:gd name="connsiteY1" fmla="*/ 4 h 10036"/>
              <a:gd name="connsiteX2" fmla="*/ 13505 w 13505"/>
              <a:gd name="connsiteY2" fmla="*/ 10004 h 10036"/>
              <a:gd name="connsiteX3" fmla="*/ 0 w 13505"/>
              <a:gd name="connsiteY3" fmla="*/ 10036 h 10036"/>
              <a:gd name="connsiteX4" fmla="*/ 2680 w 13505"/>
              <a:gd name="connsiteY4" fmla="*/ 0 h 10036"/>
              <a:gd name="connsiteX0" fmla="*/ 2649 w 13474"/>
              <a:gd name="connsiteY0" fmla="*/ 0 h 10023"/>
              <a:gd name="connsiteX1" fmla="*/ 13474 w 13474"/>
              <a:gd name="connsiteY1" fmla="*/ 4 h 10023"/>
              <a:gd name="connsiteX2" fmla="*/ 13474 w 13474"/>
              <a:gd name="connsiteY2" fmla="*/ 10004 h 10023"/>
              <a:gd name="connsiteX3" fmla="*/ 0 w 13474"/>
              <a:gd name="connsiteY3" fmla="*/ 10023 h 10023"/>
              <a:gd name="connsiteX4" fmla="*/ 2649 w 13474"/>
              <a:gd name="connsiteY4" fmla="*/ 0 h 10023"/>
              <a:gd name="connsiteX0" fmla="*/ 2649 w 13474"/>
              <a:gd name="connsiteY0" fmla="*/ 0 h 10036"/>
              <a:gd name="connsiteX1" fmla="*/ 13474 w 13474"/>
              <a:gd name="connsiteY1" fmla="*/ 4 h 10036"/>
              <a:gd name="connsiteX2" fmla="*/ 13474 w 13474"/>
              <a:gd name="connsiteY2" fmla="*/ 10004 h 10036"/>
              <a:gd name="connsiteX3" fmla="*/ 0 w 13474"/>
              <a:gd name="connsiteY3" fmla="*/ 10036 h 10036"/>
              <a:gd name="connsiteX4" fmla="*/ 2649 w 13474"/>
              <a:gd name="connsiteY4" fmla="*/ 0 h 10036"/>
              <a:gd name="connsiteX0" fmla="*/ 2649 w 13474"/>
              <a:gd name="connsiteY0" fmla="*/ 0 h 10009"/>
              <a:gd name="connsiteX1" fmla="*/ 13474 w 13474"/>
              <a:gd name="connsiteY1" fmla="*/ 4 h 10009"/>
              <a:gd name="connsiteX2" fmla="*/ 13474 w 13474"/>
              <a:gd name="connsiteY2" fmla="*/ 10004 h 10009"/>
              <a:gd name="connsiteX3" fmla="*/ 0 w 13474"/>
              <a:gd name="connsiteY3" fmla="*/ 10009 h 10009"/>
              <a:gd name="connsiteX4" fmla="*/ 2649 w 13474"/>
              <a:gd name="connsiteY4" fmla="*/ 0 h 10009"/>
              <a:gd name="connsiteX0" fmla="*/ 2649 w 13474"/>
              <a:gd name="connsiteY0" fmla="*/ 0 h 10009"/>
              <a:gd name="connsiteX1" fmla="*/ 13474 w 13474"/>
              <a:gd name="connsiteY1" fmla="*/ 4 h 10009"/>
              <a:gd name="connsiteX2" fmla="*/ 13474 w 13474"/>
              <a:gd name="connsiteY2" fmla="*/ 10004 h 10009"/>
              <a:gd name="connsiteX3" fmla="*/ 0 w 13474"/>
              <a:gd name="connsiteY3" fmla="*/ 10009 h 10009"/>
              <a:gd name="connsiteX4" fmla="*/ 2649 w 13474"/>
              <a:gd name="connsiteY4" fmla="*/ 0 h 10009"/>
              <a:gd name="connsiteX0" fmla="*/ 2649 w 13474"/>
              <a:gd name="connsiteY0" fmla="*/ 0 h 10009"/>
              <a:gd name="connsiteX1" fmla="*/ 13474 w 13474"/>
              <a:gd name="connsiteY1" fmla="*/ 4 h 10009"/>
              <a:gd name="connsiteX2" fmla="*/ 13474 w 13474"/>
              <a:gd name="connsiteY2" fmla="*/ 10004 h 10009"/>
              <a:gd name="connsiteX3" fmla="*/ 0 w 13474"/>
              <a:gd name="connsiteY3" fmla="*/ 10009 h 10009"/>
              <a:gd name="connsiteX4" fmla="*/ 2649 w 13474"/>
              <a:gd name="connsiteY4" fmla="*/ 0 h 10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4" h="10009">
                <a:moveTo>
                  <a:pt x="2649" y="0"/>
                </a:moveTo>
                <a:lnTo>
                  <a:pt x="13474" y="4"/>
                </a:lnTo>
                <a:lnTo>
                  <a:pt x="13474" y="10004"/>
                </a:lnTo>
                <a:lnTo>
                  <a:pt x="0" y="10009"/>
                </a:lnTo>
                <a:lnTo>
                  <a:pt x="2649" y="0"/>
                </a:lnTo>
                <a:close/>
              </a:path>
            </a:pathLst>
          </a:cu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Flowchart: Process 2">
            <a:extLst>
              <a:ext uri="{FF2B5EF4-FFF2-40B4-BE49-F238E27FC236}">
                <a16:creationId xmlns:a16="http://schemas.microsoft.com/office/drawing/2014/main" id="{01937805-AAB0-C859-3065-5784AD444675}"/>
              </a:ext>
            </a:extLst>
          </p:cNvPr>
          <p:cNvSpPr/>
          <p:nvPr userDrawn="1"/>
        </p:nvSpPr>
        <p:spPr>
          <a:xfrm>
            <a:off x="3958622" y="702362"/>
            <a:ext cx="5190417" cy="444925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2920 w 12920"/>
              <a:gd name="connsiteY0" fmla="*/ 0 h 10000"/>
              <a:gd name="connsiteX1" fmla="*/ 12920 w 12920"/>
              <a:gd name="connsiteY1" fmla="*/ 0 h 10000"/>
              <a:gd name="connsiteX2" fmla="*/ 12920 w 12920"/>
              <a:gd name="connsiteY2" fmla="*/ 10000 h 10000"/>
              <a:gd name="connsiteX3" fmla="*/ 0 w 12920"/>
              <a:gd name="connsiteY3" fmla="*/ 9980 h 10000"/>
              <a:gd name="connsiteX4" fmla="*/ 2920 w 12920"/>
              <a:gd name="connsiteY4" fmla="*/ 0 h 10000"/>
              <a:gd name="connsiteX0" fmla="*/ 2759 w 12759"/>
              <a:gd name="connsiteY0" fmla="*/ 0 h 10000"/>
              <a:gd name="connsiteX1" fmla="*/ 12759 w 12759"/>
              <a:gd name="connsiteY1" fmla="*/ 0 h 10000"/>
              <a:gd name="connsiteX2" fmla="*/ 12759 w 12759"/>
              <a:gd name="connsiteY2" fmla="*/ 10000 h 10000"/>
              <a:gd name="connsiteX3" fmla="*/ 0 w 12759"/>
              <a:gd name="connsiteY3" fmla="*/ 9980 h 10000"/>
              <a:gd name="connsiteX4" fmla="*/ 2759 w 12759"/>
              <a:gd name="connsiteY4" fmla="*/ 0 h 10000"/>
              <a:gd name="connsiteX0" fmla="*/ 2759 w 12759"/>
              <a:gd name="connsiteY0" fmla="*/ 0 h 10000"/>
              <a:gd name="connsiteX1" fmla="*/ 12759 w 12759"/>
              <a:gd name="connsiteY1" fmla="*/ 0 h 10000"/>
              <a:gd name="connsiteX2" fmla="*/ 12759 w 12759"/>
              <a:gd name="connsiteY2" fmla="*/ 10000 h 10000"/>
              <a:gd name="connsiteX3" fmla="*/ 0 w 12759"/>
              <a:gd name="connsiteY3" fmla="*/ 9980 h 10000"/>
              <a:gd name="connsiteX4" fmla="*/ 2759 w 12759"/>
              <a:gd name="connsiteY4" fmla="*/ 0 h 10000"/>
              <a:gd name="connsiteX0" fmla="*/ 2759 w 12759"/>
              <a:gd name="connsiteY0" fmla="*/ 0 h 10000"/>
              <a:gd name="connsiteX1" fmla="*/ 12759 w 12759"/>
              <a:gd name="connsiteY1" fmla="*/ 0 h 10000"/>
              <a:gd name="connsiteX2" fmla="*/ 12759 w 12759"/>
              <a:gd name="connsiteY2" fmla="*/ 10000 h 10000"/>
              <a:gd name="connsiteX3" fmla="*/ 0 w 12759"/>
              <a:gd name="connsiteY3" fmla="*/ 9980 h 10000"/>
              <a:gd name="connsiteX4" fmla="*/ 2759 w 12759"/>
              <a:gd name="connsiteY4" fmla="*/ 0 h 10000"/>
              <a:gd name="connsiteX0" fmla="*/ 3357 w 13357"/>
              <a:gd name="connsiteY0" fmla="*/ 0 h 10000"/>
              <a:gd name="connsiteX1" fmla="*/ 13357 w 13357"/>
              <a:gd name="connsiteY1" fmla="*/ 0 h 10000"/>
              <a:gd name="connsiteX2" fmla="*/ 13357 w 13357"/>
              <a:gd name="connsiteY2" fmla="*/ 10000 h 10000"/>
              <a:gd name="connsiteX3" fmla="*/ 0 w 13357"/>
              <a:gd name="connsiteY3" fmla="*/ 10000 h 10000"/>
              <a:gd name="connsiteX4" fmla="*/ 3357 w 13357"/>
              <a:gd name="connsiteY4" fmla="*/ 0 h 10000"/>
              <a:gd name="connsiteX0" fmla="*/ 3357 w 13357"/>
              <a:gd name="connsiteY0" fmla="*/ 0 h 10000"/>
              <a:gd name="connsiteX1" fmla="*/ 13357 w 13357"/>
              <a:gd name="connsiteY1" fmla="*/ 0 h 10000"/>
              <a:gd name="connsiteX2" fmla="*/ 13357 w 13357"/>
              <a:gd name="connsiteY2" fmla="*/ 10000 h 10000"/>
              <a:gd name="connsiteX3" fmla="*/ 0 w 13357"/>
              <a:gd name="connsiteY3" fmla="*/ 10000 h 10000"/>
              <a:gd name="connsiteX4" fmla="*/ 3357 w 13357"/>
              <a:gd name="connsiteY4" fmla="*/ 0 h 10000"/>
              <a:gd name="connsiteX0" fmla="*/ 3058 w 13357"/>
              <a:gd name="connsiteY0" fmla="*/ 0 h 10000"/>
              <a:gd name="connsiteX1" fmla="*/ 13357 w 13357"/>
              <a:gd name="connsiteY1" fmla="*/ 0 h 10000"/>
              <a:gd name="connsiteX2" fmla="*/ 13357 w 13357"/>
              <a:gd name="connsiteY2" fmla="*/ 10000 h 10000"/>
              <a:gd name="connsiteX3" fmla="*/ 0 w 13357"/>
              <a:gd name="connsiteY3" fmla="*/ 10000 h 10000"/>
              <a:gd name="connsiteX4" fmla="*/ 3058 w 13357"/>
              <a:gd name="connsiteY4" fmla="*/ 0 h 10000"/>
              <a:gd name="connsiteX0" fmla="*/ 2874 w 13357"/>
              <a:gd name="connsiteY0" fmla="*/ 40 h 10000"/>
              <a:gd name="connsiteX1" fmla="*/ 13357 w 13357"/>
              <a:gd name="connsiteY1" fmla="*/ 0 h 10000"/>
              <a:gd name="connsiteX2" fmla="*/ 13357 w 13357"/>
              <a:gd name="connsiteY2" fmla="*/ 10000 h 10000"/>
              <a:gd name="connsiteX3" fmla="*/ 0 w 13357"/>
              <a:gd name="connsiteY3" fmla="*/ 10000 h 10000"/>
              <a:gd name="connsiteX4" fmla="*/ 2874 w 13357"/>
              <a:gd name="connsiteY4" fmla="*/ 40 h 10000"/>
              <a:gd name="connsiteX0" fmla="*/ 2759 w 13357"/>
              <a:gd name="connsiteY0" fmla="*/ 40 h 10000"/>
              <a:gd name="connsiteX1" fmla="*/ 13357 w 13357"/>
              <a:gd name="connsiteY1" fmla="*/ 0 h 10000"/>
              <a:gd name="connsiteX2" fmla="*/ 13357 w 13357"/>
              <a:gd name="connsiteY2" fmla="*/ 10000 h 10000"/>
              <a:gd name="connsiteX3" fmla="*/ 0 w 13357"/>
              <a:gd name="connsiteY3" fmla="*/ 10000 h 10000"/>
              <a:gd name="connsiteX4" fmla="*/ 2759 w 13357"/>
              <a:gd name="connsiteY4" fmla="*/ 40 h 10000"/>
              <a:gd name="connsiteX0" fmla="*/ 2736 w 13357"/>
              <a:gd name="connsiteY0" fmla="*/ 0 h 10004"/>
              <a:gd name="connsiteX1" fmla="*/ 13357 w 13357"/>
              <a:gd name="connsiteY1" fmla="*/ 4 h 10004"/>
              <a:gd name="connsiteX2" fmla="*/ 13357 w 13357"/>
              <a:gd name="connsiteY2" fmla="*/ 10004 h 10004"/>
              <a:gd name="connsiteX3" fmla="*/ 0 w 13357"/>
              <a:gd name="connsiteY3" fmla="*/ 10004 h 10004"/>
              <a:gd name="connsiteX4" fmla="*/ 2736 w 13357"/>
              <a:gd name="connsiteY4" fmla="*/ 0 h 10004"/>
              <a:gd name="connsiteX0" fmla="*/ 2625 w 13357"/>
              <a:gd name="connsiteY0" fmla="*/ 0 h 10004"/>
              <a:gd name="connsiteX1" fmla="*/ 13357 w 13357"/>
              <a:gd name="connsiteY1" fmla="*/ 4 h 10004"/>
              <a:gd name="connsiteX2" fmla="*/ 13357 w 13357"/>
              <a:gd name="connsiteY2" fmla="*/ 10004 h 10004"/>
              <a:gd name="connsiteX3" fmla="*/ 0 w 13357"/>
              <a:gd name="connsiteY3" fmla="*/ 10004 h 10004"/>
              <a:gd name="connsiteX4" fmla="*/ 2625 w 13357"/>
              <a:gd name="connsiteY4" fmla="*/ 0 h 10004"/>
              <a:gd name="connsiteX0" fmla="*/ 2625 w 13357"/>
              <a:gd name="connsiteY0" fmla="*/ 0 h 10004"/>
              <a:gd name="connsiteX1" fmla="*/ 13337 w 13357"/>
              <a:gd name="connsiteY1" fmla="*/ 363 h 10004"/>
              <a:gd name="connsiteX2" fmla="*/ 13357 w 13357"/>
              <a:gd name="connsiteY2" fmla="*/ 10004 h 10004"/>
              <a:gd name="connsiteX3" fmla="*/ 0 w 13357"/>
              <a:gd name="connsiteY3" fmla="*/ 10004 h 10004"/>
              <a:gd name="connsiteX4" fmla="*/ 2625 w 13357"/>
              <a:gd name="connsiteY4" fmla="*/ 0 h 10004"/>
              <a:gd name="connsiteX0" fmla="*/ 2584 w 13357"/>
              <a:gd name="connsiteY0" fmla="*/ 81 h 9641"/>
              <a:gd name="connsiteX1" fmla="*/ 13337 w 13357"/>
              <a:gd name="connsiteY1" fmla="*/ 0 h 9641"/>
              <a:gd name="connsiteX2" fmla="*/ 13357 w 13357"/>
              <a:gd name="connsiteY2" fmla="*/ 9641 h 9641"/>
              <a:gd name="connsiteX3" fmla="*/ 0 w 13357"/>
              <a:gd name="connsiteY3" fmla="*/ 9641 h 9641"/>
              <a:gd name="connsiteX4" fmla="*/ 2584 w 13357"/>
              <a:gd name="connsiteY4" fmla="*/ 81 h 9641"/>
              <a:gd name="connsiteX0" fmla="*/ 1905 w 10000"/>
              <a:gd name="connsiteY0" fmla="*/ 49 h 10000"/>
              <a:gd name="connsiteX1" fmla="*/ 9985 w 10000"/>
              <a:gd name="connsiteY1" fmla="*/ 0 h 10000"/>
              <a:gd name="connsiteX2" fmla="*/ 10000 w 10000"/>
              <a:gd name="connsiteY2" fmla="*/ 10000 h 10000"/>
              <a:gd name="connsiteX3" fmla="*/ 0 w 10000"/>
              <a:gd name="connsiteY3" fmla="*/ 10000 h 10000"/>
              <a:gd name="connsiteX4" fmla="*/ 1905 w 10000"/>
              <a:gd name="connsiteY4" fmla="*/ 49 h 10000"/>
              <a:gd name="connsiteX0" fmla="*/ 1935 w 10000"/>
              <a:gd name="connsiteY0" fmla="*/ 67 h 10000"/>
              <a:gd name="connsiteX1" fmla="*/ 9985 w 10000"/>
              <a:gd name="connsiteY1" fmla="*/ 0 h 10000"/>
              <a:gd name="connsiteX2" fmla="*/ 10000 w 10000"/>
              <a:gd name="connsiteY2" fmla="*/ 10000 h 10000"/>
              <a:gd name="connsiteX3" fmla="*/ 0 w 10000"/>
              <a:gd name="connsiteY3" fmla="*/ 10000 h 10000"/>
              <a:gd name="connsiteX4" fmla="*/ 1935 w 10000"/>
              <a:gd name="connsiteY4" fmla="*/ 67 h 10000"/>
              <a:gd name="connsiteX0" fmla="*/ 1972 w 10000"/>
              <a:gd name="connsiteY0" fmla="*/ 17 h 10000"/>
              <a:gd name="connsiteX1" fmla="*/ 9985 w 10000"/>
              <a:gd name="connsiteY1" fmla="*/ 0 h 10000"/>
              <a:gd name="connsiteX2" fmla="*/ 10000 w 10000"/>
              <a:gd name="connsiteY2" fmla="*/ 10000 h 10000"/>
              <a:gd name="connsiteX3" fmla="*/ 0 w 10000"/>
              <a:gd name="connsiteY3" fmla="*/ 10000 h 10000"/>
              <a:gd name="connsiteX4" fmla="*/ 1972 w 10000"/>
              <a:gd name="connsiteY4" fmla="*/ 17 h 10000"/>
              <a:gd name="connsiteX0" fmla="*/ 1972 w 10016"/>
              <a:gd name="connsiteY0" fmla="*/ 24 h 10007"/>
              <a:gd name="connsiteX1" fmla="*/ 10016 w 10016"/>
              <a:gd name="connsiteY1" fmla="*/ 0 h 10007"/>
              <a:gd name="connsiteX2" fmla="*/ 10000 w 10016"/>
              <a:gd name="connsiteY2" fmla="*/ 10007 h 10007"/>
              <a:gd name="connsiteX3" fmla="*/ 0 w 10016"/>
              <a:gd name="connsiteY3" fmla="*/ 10007 h 10007"/>
              <a:gd name="connsiteX4" fmla="*/ 1972 w 10016"/>
              <a:gd name="connsiteY4" fmla="*/ 24 h 10007"/>
              <a:gd name="connsiteX0" fmla="*/ 1972 w 10010"/>
              <a:gd name="connsiteY0" fmla="*/ 0 h 9983"/>
              <a:gd name="connsiteX1" fmla="*/ 10010 w 10010"/>
              <a:gd name="connsiteY1" fmla="*/ 19 h 9983"/>
              <a:gd name="connsiteX2" fmla="*/ 10000 w 10010"/>
              <a:gd name="connsiteY2" fmla="*/ 9983 h 9983"/>
              <a:gd name="connsiteX3" fmla="*/ 0 w 10010"/>
              <a:gd name="connsiteY3" fmla="*/ 9983 h 9983"/>
              <a:gd name="connsiteX4" fmla="*/ 1972 w 10010"/>
              <a:gd name="connsiteY4" fmla="*/ 0 h 9983"/>
              <a:gd name="connsiteX0" fmla="*/ 1970 w 10000"/>
              <a:gd name="connsiteY0" fmla="*/ 0 h 10000"/>
              <a:gd name="connsiteX1" fmla="*/ 10000 w 10000"/>
              <a:gd name="connsiteY1" fmla="*/ 5 h 10000"/>
              <a:gd name="connsiteX2" fmla="*/ 9990 w 10000"/>
              <a:gd name="connsiteY2" fmla="*/ 10000 h 10000"/>
              <a:gd name="connsiteX3" fmla="*/ 0 w 10000"/>
              <a:gd name="connsiteY3" fmla="*/ 10000 h 10000"/>
              <a:gd name="connsiteX4" fmla="*/ 1970 w 10000"/>
              <a:gd name="connsiteY4" fmla="*/ 0 h 10000"/>
              <a:gd name="connsiteX0" fmla="*/ 1952 w 9982"/>
              <a:gd name="connsiteY0" fmla="*/ 0 h 10014"/>
              <a:gd name="connsiteX1" fmla="*/ 9982 w 9982"/>
              <a:gd name="connsiteY1" fmla="*/ 5 h 10014"/>
              <a:gd name="connsiteX2" fmla="*/ 9972 w 9982"/>
              <a:gd name="connsiteY2" fmla="*/ 10000 h 10014"/>
              <a:gd name="connsiteX3" fmla="*/ 0 w 9982"/>
              <a:gd name="connsiteY3" fmla="*/ 10014 h 10014"/>
              <a:gd name="connsiteX4" fmla="*/ 1952 w 9982"/>
              <a:gd name="connsiteY4" fmla="*/ 0 h 1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2" h="10014">
                <a:moveTo>
                  <a:pt x="1952" y="0"/>
                </a:moveTo>
                <a:lnTo>
                  <a:pt x="9982" y="5"/>
                </a:lnTo>
                <a:cubicBezTo>
                  <a:pt x="9987" y="3345"/>
                  <a:pt x="9967" y="6660"/>
                  <a:pt x="9972" y="10000"/>
                </a:cubicBezTo>
                <a:lnTo>
                  <a:pt x="0" y="10014"/>
                </a:lnTo>
                <a:lnTo>
                  <a:pt x="1952" y="0"/>
                </a:lnTo>
                <a:close/>
              </a:path>
            </a:pathLst>
          </a:custGeom>
          <a:solidFill>
            <a:srgbClr val="FF595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63415478-C49C-5F1A-CEF3-A7B4E2B79ECC}"/>
              </a:ext>
            </a:extLst>
          </p:cNvPr>
          <p:cNvSpPr>
            <a:spLocks noGrp="1"/>
          </p:cNvSpPr>
          <p:nvPr>
            <p:ph type="pic" sz="quarter" idx="16" hasCustomPrompt="1"/>
          </p:nvPr>
        </p:nvSpPr>
        <p:spPr>
          <a:xfrm>
            <a:off x="4277408" y="929964"/>
            <a:ext cx="4877736" cy="4216663"/>
          </a:xfrm>
          <a:custGeom>
            <a:avLst/>
            <a:gdLst>
              <a:gd name="connsiteX0" fmla="*/ 1210461 w 5948314"/>
              <a:gd name="connsiteY0" fmla="*/ 0 h 5218915"/>
              <a:gd name="connsiteX1" fmla="*/ 5948314 w 5948314"/>
              <a:gd name="connsiteY1" fmla="*/ 37707 h 5218915"/>
              <a:gd name="connsiteX2" fmla="*/ 5935058 w 5948314"/>
              <a:gd name="connsiteY2" fmla="*/ 5218915 h 5218915"/>
              <a:gd name="connsiteX3" fmla="*/ 0 w 5948314"/>
              <a:gd name="connsiteY3" fmla="*/ 5190635 h 5218915"/>
              <a:gd name="connsiteX0" fmla="*/ 1182181 w 5948314"/>
              <a:gd name="connsiteY0" fmla="*/ 28281 h 5181208"/>
              <a:gd name="connsiteX1" fmla="*/ 5948314 w 5948314"/>
              <a:gd name="connsiteY1" fmla="*/ 0 h 5181208"/>
              <a:gd name="connsiteX2" fmla="*/ 5935058 w 5948314"/>
              <a:gd name="connsiteY2" fmla="*/ 5181208 h 5181208"/>
              <a:gd name="connsiteX3" fmla="*/ 0 w 5948314"/>
              <a:gd name="connsiteY3" fmla="*/ 5152928 h 5181208"/>
              <a:gd name="connsiteX4" fmla="*/ 1182181 w 5948314"/>
              <a:gd name="connsiteY4" fmla="*/ 28281 h 5181208"/>
              <a:gd name="connsiteX0" fmla="*/ 1182181 w 5967167"/>
              <a:gd name="connsiteY0" fmla="*/ 9428 h 5162355"/>
              <a:gd name="connsiteX1" fmla="*/ 5967167 w 5967167"/>
              <a:gd name="connsiteY1" fmla="*/ 0 h 5162355"/>
              <a:gd name="connsiteX2" fmla="*/ 5935058 w 5967167"/>
              <a:gd name="connsiteY2" fmla="*/ 5162355 h 5162355"/>
              <a:gd name="connsiteX3" fmla="*/ 0 w 5967167"/>
              <a:gd name="connsiteY3" fmla="*/ 5134075 h 5162355"/>
              <a:gd name="connsiteX4" fmla="*/ 1182181 w 5967167"/>
              <a:gd name="connsiteY4" fmla="*/ 9428 h 5162355"/>
              <a:gd name="connsiteX0" fmla="*/ 1201035 w 5967167"/>
              <a:gd name="connsiteY0" fmla="*/ 28282 h 5162355"/>
              <a:gd name="connsiteX1" fmla="*/ 5967167 w 5967167"/>
              <a:gd name="connsiteY1" fmla="*/ 0 h 5162355"/>
              <a:gd name="connsiteX2" fmla="*/ 5935058 w 5967167"/>
              <a:gd name="connsiteY2" fmla="*/ 5162355 h 5162355"/>
              <a:gd name="connsiteX3" fmla="*/ 0 w 5967167"/>
              <a:gd name="connsiteY3" fmla="*/ 5134075 h 5162355"/>
              <a:gd name="connsiteX4" fmla="*/ 1201035 w 5967167"/>
              <a:gd name="connsiteY4" fmla="*/ 28282 h 5162355"/>
              <a:gd name="connsiteX0" fmla="*/ 1182182 w 5967167"/>
              <a:gd name="connsiteY0" fmla="*/ 1 h 5162355"/>
              <a:gd name="connsiteX1" fmla="*/ 5967167 w 5967167"/>
              <a:gd name="connsiteY1" fmla="*/ 0 h 5162355"/>
              <a:gd name="connsiteX2" fmla="*/ 5935058 w 5967167"/>
              <a:gd name="connsiteY2" fmla="*/ 5162355 h 5162355"/>
              <a:gd name="connsiteX3" fmla="*/ 0 w 5967167"/>
              <a:gd name="connsiteY3" fmla="*/ 5134075 h 5162355"/>
              <a:gd name="connsiteX4" fmla="*/ 1182182 w 5967167"/>
              <a:gd name="connsiteY4" fmla="*/ 1 h 5162355"/>
              <a:gd name="connsiteX0" fmla="*/ 1182182 w 5967167"/>
              <a:gd name="connsiteY0" fmla="*/ 1 h 5171782"/>
              <a:gd name="connsiteX1" fmla="*/ 5967167 w 5967167"/>
              <a:gd name="connsiteY1" fmla="*/ 0 h 5171782"/>
              <a:gd name="connsiteX2" fmla="*/ 5953912 w 5967167"/>
              <a:gd name="connsiteY2" fmla="*/ 5171782 h 5171782"/>
              <a:gd name="connsiteX3" fmla="*/ 0 w 5967167"/>
              <a:gd name="connsiteY3" fmla="*/ 5134075 h 5171782"/>
              <a:gd name="connsiteX4" fmla="*/ 1182182 w 5967167"/>
              <a:gd name="connsiteY4" fmla="*/ 1 h 5171782"/>
              <a:gd name="connsiteX0" fmla="*/ 1182182 w 5976594"/>
              <a:gd name="connsiteY0" fmla="*/ 1 h 5171782"/>
              <a:gd name="connsiteX1" fmla="*/ 5976594 w 5976594"/>
              <a:gd name="connsiteY1" fmla="*/ 0 h 5171782"/>
              <a:gd name="connsiteX2" fmla="*/ 5953912 w 5976594"/>
              <a:gd name="connsiteY2" fmla="*/ 5171782 h 5171782"/>
              <a:gd name="connsiteX3" fmla="*/ 0 w 5976594"/>
              <a:gd name="connsiteY3" fmla="*/ 5134075 h 5171782"/>
              <a:gd name="connsiteX4" fmla="*/ 1182182 w 5976594"/>
              <a:gd name="connsiteY4" fmla="*/ 1 h 5171782"/>
              <a:gd name="connsiteX0" fmla="*/ 1182182 w 5986021"/>
              <a:gd name="connsiteY0" fmla="*/ 1 h 5171782"/>
              <a:gd name="connsiteX1" fmla="*/ 5986021 w 5986021"/>
              <a:gd name="connsiteY1" fmla="*/ 0 h 5171782"/>
              <a:gd name="connsiteX2" fmla="*/ 5953912 w 5986021"/>
              <a:gd name="connsiteY2" fmla="*/ 5171782 h 5171782"/>
              <a:gd name="connsiteX3" fmla="*/ 0 w 5986021"/>
              <a:gd name="connsiteY3" fmla="*/ 5134075 h 5171782"/>
              <a:gd name="connsiteX4" fmla="*/ 1182182 w 5986021"/>
              <a:gd name="connsiteY4" fmla="*/ 1 h 5171782"/>
              <a:gd name="connsiteX0" fmla="*/ 1182182 w 5986021"/>
              <a:gd name="connsiteY0" fmla="*/ 1 h 5171782"/>
              <a:gd name="connsiteX1" fmla="*/ 5986021 w 5986021"/>
              <a:gd name="connsiteY1" fmla="*/ 0 h 5171782"/>
              <a:gd name="connsiteX2" fmla="*/ 5953912 w 5986021"/>
              <a:gd name="connsiteY2" fmla="*/ 5171782 h 5171782"/>
              <a:gd name="connsiteX3" fmla="*/ 0 w 5986021"/>
              <a:gd name="connsiteY3" fmla="*/ 5134075 h 5171782"/>
              <a:gd name="connsiteX4" fmla="*/ 1182182 w 5986021"/>
              <a:gd name="connsiteY4" fmla="*/ 1 h 5171782"/>
              <a:gd name="connsiteX0" fmla="*/ 1182182 w 5986021"/>
              <a:gd name="connsiteY0" fmla="*/ 1 h 5171782"/>
              <a:gd name="connsiteX1" fmla="*/ 5986021 w 5986021"/>
              <a:gd name="connsiteY1" fmla="*/ 0 h 5171782"/>
              <a:gd name="connsiteX2" fmla="*/ 5953912 w 5986021"/>
              <a:gd name="connsiteY2" fmla="*/ 5171782 h 5171782"/>
              <a:gd name="connsiteX3" fmla="*/ 0 w 5986021"/>
              <a:gd name="connsiteY3" fmla="*/ 5134075 h 5171782"/>
              <a:gd name="connsiteX4" fmla="*/ 1182182 w 5986021"/>
              <a:gd name="connsiteY4" fmla="*/ 1 h 5171782"/>
              <a:gd name="connsiteX0" fmla="*/ 1182182 w 5954317"/>
              <a:gd name="connsiteY0" fmla="*/ 9428 h 5181209"/>
              <a:gd name="connsiteX1" fmla="*/ 5929460 w 5954317"/>
              <a:gd name="connsiteY1" fmla="*/ 0 h 5181209"/>
              <a:gd name="connsiteX2" fmla="*/ 5953912 w 5954317"/>
              <a:gd name="connsiteY2" fmla="*/ 5181209 h 5181209"/>
              <a:gd name="connsiteX3" fmla="*/ 0 w 5954317"/>
              <a:gd name="connsiteY3" fmla="*/ 5143502 h 5181209"/>
              <a:gd name="connsiteX4" fmla="*/ 1182182 w 5954317"/>
              <a:gd name="connsiteY4" fmla="*/ 9428 h 5181209"/>
              <a:gd name="connsiteX0" fmla="*/ 1193433 w 5965568"/>
              <a:gd name="connsiteY0" fmla="*/ 9428 h 5181209"/>
              <a:gd name="connsiteX1" fmla="*/ 5940711 w 5965568"/>
              <a:gd name="connsiteY1" fmla="*/ 0 h 5181209"/>
              <a:gd name="connsiteX2" fmla="*/ 5965163 w 5965568"/>
              <a:gd name="connsiteY2" fmla="*/ 5181209 h 5181209"/>
              <a:gd name="connsiteX3" fmla="*/ 0 w 5965568"/>
              <a:gd name="connsiteY3" fmla="*/ 5177253 h 5181209"/>
              <a:gd name="connsiteX4" fmla="*/ 1193433 w 5965568"/>
              <a:gd name="connsiteY4" fmla="*/ 9428 h 5181209"/>
              <a:gd name="connsiteX0" fmla="*/ 1193433 w 5965752"/>
              <a:gd name="connsiteY0" fmla="*/ 9428 h 5181209"/>
              <a:gd name="connsiteX1" fmla="*/ 5951962 w 5965752"/>
              <a:gd name="connsiteY1" fmla="*/ 0 h 5181209"/>
              <a:gd name="connsiteX2" fmla="*/ 5965163 w 5965752"/>
              <a:gd name="connsiteY2" fmla="*/ 5181209 h 5181209"/>
              <a:gd name="connsiteX3" fmla="*/ 0 w 5965752"/>
              <a:gd name="connsiteY3" fmla="*/ 5177253 h 5181209"/>
              <a:gd name="connsiteX4" fmla="*/ 1193433 w 5965752"/>
              <a:gd name="connsiteY4" fmla="*/ 9428 h 5181209"/>
              <a:gd name="connsiteX0" fmla="*/ 1193433 w 5975344"/>
              <a:gd name="connsiteY0" fmla="*/ 5531 h 5177312"/>
              <a:gd name="connsiteX1" fmla="*/ 5975344 w 5975344"/>
              <a:gd name="connsiteY1" fmla="*/ 0 h 5177312"/>
              <a:gd name="connsiteX2" fmla="*/ 5965163 w 5975344"/>
              <a:gd name="connsiteY2" fmla="*/ 5177312 h 5177312"/>
              <a:gd name="connsiteX3" fmla="*/ 0 w 5975344"/>
              <a:gd name="connsiteY3" fmla="*/ 5173356 h 5177312"/>
              <a:gd name="connsiteX4" fmla="*/ 1193433 w 5975344"/>
              <a:gd name="connsiteY4" fmla="*/ 5531 h 5177312"/>
              <a:gd name="connsiteX0" fmla="*/ 1193433 w 5979241"/>
              <a:gd name="connsiteY0" fmla="*/ 0 h 5171781"/>
              <a:gd name="connsiteX1" fmla="*/ 5979241 w 5979241"/>
              <a:gd name="connsiteY1" fmla="*/ 2263 h 5171781"/>
              <a:gd name="connsiteX2" fmla="*/ 5965163 w 5979241"/>
              <a:gd name="connsiteY2" fmla="*/ 5171781 h 5171781"/>
              <a:gd name="connsiteX3" fmla="*/ 0 w 5979241"/>
              <a:gd name="connsiteY3" fmla="*/ 5167825 h 5171781"/>
              <a:gd name="connsiteX4" fmla="*/ 1193433 w 5979241"/>
              <a:gd name="connsiteY4" fmla="*/ 0 h 5171781"/>
              <a:gd name="connsiteX0" fmla="*/ 1201227 w 5987035"/>
              <a:gd name="connsiteY0" fmla="*/ 0 h 5175619"/>
              <a:gd name="connsiteX1" fmla="*/ 5987035 w 5987035"/>
              <a:gd name="connsiteY1" fmla="*/ 2263 h 5175619"/>
              <a:gd name="connsiteX2" fmla="*/ 5972957 w 5987035"/>
              <a:gd name="connsiteY2" fmla="*/ 5171781 h 5175619"/>
              <a:gd name="connsiteX3" fmla="*/ 0 w 5987035"/>
              <a:gd name="connsiteY3" fmla="*/ 5175619 h 5175619"/>
              <a:gd name="connsiteX4" fmla="*/ 1201227 w 5987035"/>
              <a:gd name="connsiteY4" fmla="*/ 0 h 517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7035" h="5175619">
                <a:moveTo>
                  <a:pt x="1201227" y="0"/>
                </a:moveTo>
                <a:lnTo>
                  <a:pt x="5987035" y="2263"/>
                </a:lnTo>
                <a:cubicBezTo>
                  <a:pt x="5982616" y="1776466"/>
                  <a:pt x="5977376" y="3444712"/>
                  <a:pt x="5972957" y="5171781"/>
                </a:cubicBezTo>
                <a:lnTo>
                  <a:pt x="0" y="5175619"/>
                </a:lnTo>
                <a:cubicBezTo>
                  <a:pt x="403487" y="3445407"/>
                  <a:pt x="797740" y="1730212"/>
                  <a:pt x="1201227" y="0"/>
                </a:cubicBezTo>
                <a:close/>
              </a:path>
            </a:pathLst>
          </a:custGeom>
        </p:spPr>
        <p:txBody>
          <a:bodyPr wrap="square">
            <a:noAutofit/>
          </a:bodyPr>
          <a:lstStyle>
            <a:lvl1pPr marL="0" indent="0" algn="ctr">
              <a:buNone/>
              <a:defRPr>
                <a:solidFill>
                  <a:schemeClr val="bg2"/>
                </a:solidFill>
              </a:defRPr>
            </a:lvl1pPr>
          </a:lstStyle>
          <a:p>
            <a:pPr marL="0" marR="0" lvl="0" indent="0" algn="ctr" defTabSz="457200" rtl="0" eaLnBrk="1" fontAlgn="auto" latinLnBrk="0" hangingPunct="1">
              <a:lnSpc>
                <a:spcPct val="100000"/>
              </a:lnSpc>
              <a:spcBef>
                <a:spcPct val="20000"/>
              </a:spcBef>
              <a:spcAft>
                <a:spcPts val="0"/>
              </a:spcAft>
              <a:buClr>
                <a:schemeClr val="tx1"/>
              </a:buClr>
              <a:buSzTx/>
              <a:buFont typeface="Arial"/>
              <a:buNone/>
              <a:tabLst/>
              <a:defRPr/>
            </a:pPr>
            <a:r>
              <a:rPr lang="en-US"/>
              <a:t>Click icon to insert picture</a:t>
            </a:r>
          </a:p>
        </p:txBody>
      </p:sp>
    </p:spTree>
    <p:extLst>
      <p:ext uri="{BB962C8B-B14F-4D97-AF65-F5344CB8AC3E}">
        <p14:creationId xmlns:p14="http://schemas.microsoft.com/office/powerpoint/2010/main" val="3639789868"/>
      </p:ext>
    </p:extLst>
  </p:cSld>
  <p:clrMapOvr>
    <a:masterClrMapping/>
  </p:clrMapOvr>
  <p:extLst>
    <p:ext uri="{DCECCB84-F9BA-43D5-87BE-67443E8EF086}">
      <p15:sldGuideLst xmlns:p15="http://schemas.microsoft.com/office/powerpoint/2012/main">
        <p15:guide id="1" orient="horz" pos="44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est Practice Guidelin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t="85446"/>
          <a:stretch/>
        </p:blipFill>
        <p:spPr>
          <a:xfrm>
            <a:off x="0" y="4394920"/>
            <a:ext cx="9144000" cy="748579"/>
          </a:xfrm>
          <a:prstGeom prst="rect">
            <a:avLst/>
          </a:prstGeom>
        </p:spPr>
      </p:pic>
      <p:sp>
        <p:nvSpPr>
          <p:cNvPr id="4" name="TextBox 3"/>
          <p:cNvSpPr txBox="1"/>
          <p:nvPr userDrawn="1"/>
        </p:nvSpPr>
        <p:spPr>
          <a:xfrm>
            <a:off x="457200" y="748579"/>
            <a:ext cx="2590800" cy="3549690"/>
          </a:xfrm>
          <a:prstGeom prst="rect">
            <a:avLst/>
          </a:prstGeom>
          <a:noFill/>
        </p:spPr>
        <p:txBody>
          <a:bodyPr wrap="square" numCol="1" spcCol="540000" rtlCol="0">
            <a:spAutoFit/>
          </a:bodyPr>
          <a:lstStyle/>
          <a:p>
            <a:pPr>
              <a:lnSpc>
                <a:spcPts val="1200"/>
              </a:lnSpc>
              <a:spcBef>
                <a:spcPts val="0"/>
              </a:spcBef>
              <a:spcAft>
                <a:spcPts val="600"/>
              </a:spcAft>
            </a:pPr>
            <a:r>
              <a:rPr lang="en-US" sz="800" b="0" i="0" u="none" strike="noStrike" kern="1200" baseline="0">
                <a:solidFill>
                  <a:schemeClr val="tx2"/>
                </a:solidFill>
                <a:latin typeface="Verdana"/>
                <a:ea typeface="+mn-ea"/>
                <a:cs typeface="Verdana"/>
              </a:rPr>
              <a:t>PowerPoint presentations are a highly </a:t>
            </a:r>
            <a:br>
              <a:rPr lang="en-US" sz="800" b="0" i="0" u="none" strike="noStrike" kern="1200" baseline="0">
                <a:solidFill>
                  <a:schemeClr val="tx2"/>
                </a:solidFill>
                <a:latin typeface="Verdana"/>
                <a:ea typeface="+mn-ea"/>
                <a:cs typeface="Verdana"/>
              </a:rPr>
            </a:br>
            <a:r>
              <a:rPr lang="en-US" sz="800" b="0" i="0" u="none" strike="noStrike" kern="1200" baseline="0">
                <a:solidFill>
                  <a:schemeClr val="tx2"/>
                </a:solidFill>
                <a:latin typeface="Verdana"/>
                <a:ea typeface="+mn-ea"/>
                <a:cs typeface="Verdana"/>
              </a:rPr>
              <a:t>visible representation of the FCA brand. </a:t>
            </a:r>
            <a:br>
              <a:rPr lang="en-US" sz="800" b="0" i="0" u="none" strike="noStrike" kern="1200" baseline="0">
                <a:solidFill>
                  <a:schemeClr val="tx2"/>
                </a:solidFill>
                <a:latin typeface="Verdana"/>
                <a:ea typeface="+mn-ea"/>
                <a:cs typeface="Verdana"/>
              </a:rPr>
            </a:br>
            <a:r>
              <a:rPr lang="en-US" sz="800" b="0" i="0" u="none" strike="noStrike" kern="1200" baseline="0">
                <a:solidFill>
                  <a:schemeClr val="tx2"/>
                </a:solidFill>
                <a:latin typeface="Verdana"/>
                <a:ea typeface="+mn-ea"/>
                <a:cs typeface="Verdana"/>
              </a:rPr>
              <a:t>It is important that they are visually </a:t>
            </a:r>
            <a:br>
              <a:rPr lang="en-US" sz="800" b="0" i="0" u="none" strike="noStrike" kern="1200" baseline="0">
                <a:solidFill>
                  <a:schemeClr val="tx2"/>
                </a:solidFill>
                <a:latin typeface="Verdana"/>
                <a:ea typeface="+mn-ea"/>
                <a:cs typeface="Verdana"/>
              </a:rPr>
            </a:br>
            <a:r>
              <a:rPr lang="en-US" sz="800" b="0" i="0" u="none" strike="noStrike" kern="1200" baseline="0">
                <a:solidFill>
                  <a:schemeClr val="tx2"/>
                </a:solidFill>
                <a:latin typeface="Verdana"/>
                <a:ea typeface="+mn-ea"/>
                <a:cs typeface="Verdana"/>
              </a:rPr>
              <a:t>consistent in how they use the basic </a:t>
            </a:r>
            <a:br>
              <a:rPr lang="en-US" sz="800" b="0" i="0" u="none" strike="noStrike" kern="1200" baseline="0">
                <a:solidFill>
                  <a:schemeClr val="tx2"/>
                </a:solidFill>
                <a:latin typeface="Verdana"/>
                <a:ea typeface="+mn-ea"/>
                <a:cs typeface="Verdana"/>
              </a:rPr>
            </a:br>
            <a:r>
              <a:rPr lang="en-US" sz="800" b="0" i="0" u="none" strike="noStrike" kern="1200" baseline="0">
                <a:solidFill>
                  <a:schemeClr val="tx2"/>
                </a:solidFill>
                <a:latin typeface="Verdana"/>
                <a:ea typeface="+mn-ea"/>
                <a:cs typeface="Verdana"/>
              </a:rPr>
              <a:t>elements of our identity.</a:t>
            </a:r>
          </a:p>
          <a:p>
            <a:pPr>
              <a:lnSpc>
                <a:spcPts val="1200"/>
              </a:lnSpc>
              <a:spcBef>
                <a:spcPts val="0"/>
              </a:spcBef>
              <a:spcAft>
                <a:spcPts val="600"/>
              </a:spcAft>
            </a:pPr>
            <a:r>
              <a:rPr lang="en-US" sz="800" b="0" i="0" u="none" strike="noStrike" kern="1200" baseline="0">
                <a:solidFill>
                  <a:schemeClr val="tx2"/>
                </a:solidFill>
                <a:latin typeface="Verdana"/>
                <a:ea typeface="+mn-ea"/>
                <a:cs typeface="Verdana"/>
              </a:rPr>
              <a:t>To create a consistent presentation, </a:t>
            </a:r>
            <a:br>
              <a:rPr lang="en-US" sz="800" b="0" i="0" u="none" strike="noStrike" kern="1200" baseline="0">
                <a:solidFill>
                  <a:schemeClr val="tx2"/>
                </a:solidFill>
                <a:latin typeface="Verdana"/>
                <a:ea typeface="+mn-ea"/>
                <a:cs typeface="Verdana"/>
              </a:rPr>
            </a:br>
            <a:r>
              <a:rPr lang="en-US" sz="800" b="0" i="0" u="none" strike="noStrike" kern="1200" baseline="0">
                <a:solidFill>
                  <a:schemeClr val="tx2"/>
                </a:solidFill>
                <a:latin typeface="Verdana"/>
                <a:ea typeface="+mn-ea"/>
                <a:cs typeface="Verdana"/>
              </a:rPr>
              <a:t>use an FCA branded template. Always </a:t>
            </a:r>
            <a:br>
              <a:rPr lang="en-US" sz="800" b="0" i="0" u="none" strike="noStrike" kern="1200" baseline="0">
                <a:solidFill>
                  <a:schemeClr val="tx2"/>
                </a:solidFill>
                <a:latin typeface="Verdana"/>
                <a:ea typeface="+mn-ea"/>
                <a:cs typeface="Verdana"/>
              </a:rPr>
            </a:br>
            <a:r>
              <a:rPr lang="en-US" sz="800" b="0" i="0" u="none" strike="noStrike" kern="1200" baseline="0">
                <a:solidFill>
                  <a:schemeClr val="tx2"/>
                </a:solidFill>
                <a:latin typeface="Verdana"/>
                <a:ea typeface="+mn-ea"/>
                <a:cs typeface="Verdana"/>
              </a:rPr>
              <a:t>respect the presentation template design when creating presentations (never adapt </a:t>
            </a:r>
            <a:br>
              <a:rPr lang="en-US" sz="800" b="0" i="0" u="none" strike="noStrike" kern="1200" baseline="0">
                <a:solidFill>
                  <a:schemeClr val="tx2"/>
                </a:solidFill>
                <a:latin typeface="Verdana"/>
                <a:ea typeface="+mn-ea"/>
                <a:cs typeface="Verdana"/>
              </a:rPr>
            </a:br>
            <a:r>
              <a:rPr lang="en-US" sz="800" b="0" i="0" u="none" strike="noStrike" kern="1200" baseline="0">
                <a:solidFill>
                  <a:schemeClr val="tx2"/>
                </a:solidFill>
                <a:latin typeface="Verdana"/>
                <a:ea typeface="+mn-ea"/>
                <a:cs typeface="Verdana"/>
              </a:rPr>
              <a:t>the approved presentations to form a </a:t>
            </a:r>
            <a:br>
              <a:rPr lang="en-US" sz="800" b="0" i="0" u="none" strike="noStrike" kern="1200" baseline="0">
                <a:solidFill>
                  <a:schemeClr val="tx2"/>
                </a:solidFill>
                <a:latin typeface="Verdana"/>
                <a:ea typeface="+mn-ea"/>
                <a:cs typeface="Verdana"/>
              </a:rPr>
            </a:br>
            <a:r>
              <a:rPr lang="en-US" sz="800" b="0" i="0" u="none" strike="noStrike" kern="1200" baseline="0">
                <a:solidFill>
                  <a:schemeClr val="tx2"/>
                </a:solidFill>
                <a:latin typeface="Verdana"/>
                <a:ea typeface="+mn-ea"/>
                <a:cs typeface="Verdana"/>
              </a:rPr>
              <a:t>modified style). </a:t>
            </a:r>
          </a:p>
          <a:p>
            <a:pPr>
              <a:lnSpc>
                <a:spcPts val="1200"/>
              </a:lnSpc>
              <a:spcBef>
                <a:spcPts val="0"/>
              </a:spcBef>
              <a:spcAft>
                <a:spcPts val="600"/>
              </a:spcAft>
            </a:pPr>
            <a:r>
              <a:rPr lang="en-US" sz="800" b="0" i="0" u="none" strike="noStrike" kern="1200" baseline="0">
                <a:solidFill>
                  <a:schemeClr val="tx2"/>
                </a:solidFill>
                <a:latin typeface="Verdana"/>
                <a:ea typeface="+mn-ea"/>
                <a:cs typeface="Verdana"/>
              </a:rPr>
              <a:t>Try not to place too many words onto </a:t>
            </a:r>
            <a:br>
              <a:rPr lang="en-US" sz="800" b="0" i="0" u="none" strike="noStrike" kern="1200" baseline="0">
                <a:solidFill>
                  <a:schemeClr val="tx2"/>
                </a:solidFill>
                <a:latin typeface="Verdana"/>
                <a:ea typeface="+mn-ea"/>
                <a:cs typeface="Verdana"/>
              </a:rPr>
            </a:br>
            <a:r>
              <a:rPr lang="en-US" sz="800" b="0" i="0" u="none" strike="noStrike" kern="1200" baseline="0">
                <a:solidFill>
                  <a:schemeClr val="tx2"/>
                </a:solidFill>
                <a:latin typeface="Verdana"/>
                <a:ea typeface="+mn-ea"/>
                <a:cs typeface="Verdana"/>
              </a:rPr>
              <a:t>a single slide, and don’t use low-quality </a:t>
            </a:r>
            <a:br>
              <a:rPr lang="en-US" sz="800" b="0" i="0" u="none" strike="noStrike" kern="1200" baseline="0">
                <a:solidFill>
                  <a:schemeClr val="tx2"/>
                </a:solidFill>
                <a:latin typeface="Verdana"/>
                <a:ea typeface="+mn-ea"/>
                <a:cs typeface="Verdana"/>
              </a:rPr>
            </a:br>
            <a:r>
              <a:rPr lang="en-US" sz="800" b="0" i="0" u="none" strike="noStrike" kern="1200" baseline="0">
                <a:solidFill>
                  <a:schemeClr val="tx2"/>
                </a:solidFill>
                <a:latin typeface="Verdana"/>
                <a:ea typeface="+mn-ea"/>
                <a:cs typeface="Verdana"/>
              </a:rPr>
              <a:t>or inappropriate images or illustrations.</a:t>
            </a:r>
          </a:p>
          <a:p>
            <a:pPr>
              <a:lnSpc>
                <a:spcPts val="1200"/>
              </a:lnSpc>
              <a:spcBef>
                <a:spcPts val="600"/>
              </a:spcBef>
              <a:spcAft>
                <a:spcPts val="600"/>
              </a:spcAft>
            </a:pPr>
            <a:r>
              <a:rPr lang="en-US" sz="1050" b="0" i="0" u="none" strike="noStrike" kern="1200" baseline="0">
                <a:solidFill>
                  <a:schemeClr val="accent1"/>
                </a:solidFill>
                <a:latin typeface="Verdana"/>
                <a:ea typeface="+mn-ea"/>
                <a:cs typeface="Verdana"/>
              </a:rPr>
              <a:t>Tips for an engaging presentation</a:t>
            </a:r>
          </a:p>
          <a:p>
            <a:pPr>
              <a:lnSpc>
                <a:spcPts val="1200"/>
              </a:lnSpc>
              <a:spcBef>
                <a:spcPts val="0"/>
              </a:spcBef>
              <a:spcAft>
                <a:spcPts val="600"/>
              </a:spcAft>
            </a:pPr>
            <a:r>
              <a:rPr lang="en-US" sz="800" b="0" i="0" u="none" strike="noStrike" kern="1200" baseline="0">
                <a:solidFill>
                  <a:schemeClr val="tx2"/>
                </a:solidFill>
                <a:latin typeface="Verdana"/>
                <a:ea typeface="+mn-ea"/>
                <a:cs typeface="Verdana"/>
              </a:rPr>
              <a:t>Follow these tips while putting your </a:t>
            </a:r>
            <a:br>
              <a:rPr lang="en-US" sz="800" b="0" i="0" u="none" strike="noStrike" kern="1200" baseline="0">
                <a:solidFill>
                  <a:schemeClr val="tx2"/>
                </a:solidFill>
                <a:latin typeface="Verdana"/>
                <a:ea typeface="+mn-ea"/>
                <a:cs typeface="Verdana"/>
              </a:rPr>
            </a:br>
            <a:r>
              <a:rPr lang="en-US" sz="800" b="0" i="0" u="none" strike="noStrike" kern="1200" baseline="0">
                <a:solidFill>
                  <a:schemeClr val="tx2"/>
                </a:solidFill>
                <a:latin typeface="Verdana"/>
                <a:ea typeface="+mn-ea"/>
                <a:cs typeface="Verdana"/>
              </a:rPr>
              <a:t>PowerPoint presentation together to </a:t>
            </a:r>
            <a:br>
              <a:rPr lang="en-US" sz="800" b="0" i="0" u="none" strike="noStrike" kern="1200" baseline="0">
                <a:solidFill>
                  <a:schemeClr val="tx2"/>
                </a:solidFill>
                <a:latin typeface="Verdana"/>
                <a:ea typeface="+mn-ea"/>
                <a:cs typeface="Verdana"/>
              </a:rPr>
            </a:br>
            <a:r>
              <a:rPr lang="en-US" sz="800" b="0" i="0" u="none" strike="noStrike" kern="1200" baseline="0">
                <a:solidFill>
                  <a:schemeClr val="tx2"/>
                </a:solidFill>
                <a:latin typeface="Verdana"/>
                <a:ea typeface="+mn-ea"/>
                <a:cs typeface="Verdana"/>
              </a:rPr>
              <a:t>make it more professional, and to </a:t>
            </a:r>
            <a:br>
              <a:rPr lang="en-US" sz="800" b="0" i="0" u="none" strike="noStrike" kern="1200" baseline="0">
                <a:solidFill>
                  <a:schemeClr val="tx2"/>
                </a:solidFill>
                <a:latin typeface="Verdana"/>
                <a:ea typeface="+mn-ea"/>
                <a:cs typeface="Verdana"/>
              </a:rPr>
            </a:br>
            <a:r>
              <a:rPr lang="en-US" sz="800" b="0" i="0" u="none" strike="noStrike" kern="1200" baseline="0">
                <a:solidFill>
                  <a:schemeClr val="tx2"/>
                </a:solidFill>
                <a:latin typeface="Verdana"/>
                <a:ea typeface="+mn-ea"/>
                <a:cs typeface="Verdana"/>
              </a:rPr>
              <a:t>help the reader stay focused on </a:t>
            </a:r>
            <a:br>
              <a:rPr lang="en-US" sz="800" b="0" i="0" u="none" strike="noStrike" kern="1200" baseline="0">
                <a:solidFill>
                  <a:schemeClr val="tx2"/>
                </a:solidFill>
                <a:latin typeface="Verdana"/>
                <a:ea typeface="+mn-ea"/>
                <a:cs typeface="Verdana"/>
              </a:rPr>
            </a:br>
            <a:r>
              <a:rPr lang="en-US" sz="800" b="0" i="0" u="none" strike="noStrike" kern="1200" baseline="0">
                <a:solidFill>
                  <a:schemeClr val="tx2"/>
                </a:solidFill>
                <a:latin typeface="Verdana"/>
                <a:ea typeface="+mn-ea"/>
                <a:cs typeface="Verdana"/>
              </a:rPr>
              <a:t>what you are saying.</a:t>
            </a:r>
            <a:endParaRPr lang="en-US" sz="800" b="0" i="0" u="none" strike="noStrike" kern="1200" baseline="0">
              <a:solidFill>
                <a:srgbClr val="000000"/>
              </a:solidFill>
              <a:latin typeface="Verdana"/>
              <a:ea typeface="+mn-ea"/>
              <a:cs typeface="Verdana"/>
            </a:endParaRPr>
          </a:p>
        </p:txBody>
      </p:sp>
      <p:sp>
        <p:nvSpPr>
          <p:cNvPr id="5" name="TextBox 4"/>
          <p:cNvSpPr txBox="1"/>
          <p:nvPr userDrawn="1"/>
        </p:nvSpPr>
        <p:spPr>
          <a:xfrm>
            <a:off x="457200" y="278609"/>
            <a:ext cx="8229600" cy="369332"/>
          </a:xfrm>
          <a:prstGeom prst="rect">
            <a:avLst/>
          </a:prstGeom>
          <a:noFill/>
        </p:spPr>
        <p:txBody>
          <a:bodyPr wrap="square" rtlCol="0">
            <a:spAutoFit/>
          </a:bodyPr>
          <a:lstStyle/>
          <a:p>
            <a:r>
              <a:rPr lang="en-GB">
                <a:latin typeface="Verdana"/>
                <a:cs typeface="Verdana"/>
              </a:rPr>
              <a:t>Best practice for PowerPoint presentations</a:t>
            </a:r>
            <a:endParaRPr lang="en-US">
              <a:latin typeface="Verdana"/>
              <a:cs typeface="Verdana"/>
            </a:endParaRPr>
          </a:p>
        </p:txBody>
      </p:sp>
      <p:sp>
        <p:nvSpPr>
          <p:cNvPr id="8" name="TextBox 7"/>
          <p:cNvSpPr txBox="1"/>
          <p:nvPr userDrawn="1"/>
        </p:nvSpPr>
        <p:spPr>
          <a:xfrm>
            <a:off x="3276210" y="748579"/>
            <a:ext cx="2420327" cy="3883114"/>
          </a:xfrm>
          <a:prstGeom prst="rect">
            <a:avLst/>
          </a:prstGeom>
          <a:noFill/>
        </p:spPr>
        <p:txBody>
          <a:bodyPr wrap="square" numCol="1" spcCol="540000" rtlCol="0">
            <a:spAutoFit/>
          </a:bodyPr>
          <a:lstStyle/>
          <a:p>
            <a:pPr>
              <a:lnSpc>
                <a:spcPts val="1200"/>
              </a:lnSpc>
              <a:spcAft>
                <a:spcPts val="200"/>
              </a:spcAft>
            </a:pPr>
            <a:r>
              <a:rPr lang="en-US" sz="800" b="0" i="0" u="none" strike="noStrike" kern="1200" baseline="0">
                <a:solidFill>
                  <a:srgbClr val="757575"/>
                </a:solidFill>
                <a:latin typeface="Verdana"/>
                <a:ea typeface="+mn-ea"/>
                <a:cs typeface="Verdana"/>
              </a:rPr>
              <a:t>Your slides should ‘support’ your presentation. Always include a slide with:</a:t>
            </a:r>
          </a:p>
          <a:p>
            <a:pPr marL="144000" lvl="0" indent="-144000">
              <a:lnSpc>
                <a:spcPts val="1200"/>
              </a:lnSpc>
              <a:buClr>
                <a:schemeClr val="bg1">
                  <a:lumMod val="50000"/>
                </a:schemeClr>
              </a:buClr>
              <a:buFont typeface="Arial"/>
              <a:buChar char="•"/>
            </a:pPr>
            <a:r>
              <a:rPr lang="en-US" sz="800" b="0" i="0" u="none" strike="noStrike" kern="1200" baseline="0">
                <a:solidFill>
                  <a:srgbClr val="000000"/>
                </a:solidFill>
                <a:latin typeface="Verdana"/>
                <a:ea typeface="+mn-ea"/>
                <a:cs typeface="Verdana"/>
              </a:rPr>
              <a:t>the title of the presentation and the </a:t>
            </a:r>
            <a:br>
              <a:rPr lang="en-US" sz="800" b="0" i="0" u="none" strike="noStrike" kern="1200" baseline="0">
                <a:solidFill>
                  <a:srgbClr val="000000"/>
                </a:solidFill>
                <a:latin typeface="Verdana"/>
                <a:ea typeface="+mn-ea"/>
                <a:cs typeface="Verdana"/>
              </a:rPr>
            </a:br>
            <a:r>
              <a:rPr lang="en-US" sz="800" b="0" i="0" u="none" strike="noStrike" kern="1200" baseline="0">
                <a:solidFill>
                  <a:srgbClr val="000000"/>
                </a:solidFill>
                <a:latin typeface="Verdana"/>
                <a:ea typeface="+mn-ea"/>
                <a:cs typeface="Verdana"/>
              </a:rPr>
              <a:t>date it takes place</a:t>
            </a:r>
          </a:p>
          <a:p>
            <a:pPr marL="144000" lvl="0" indent="-144000">
              <a:lnSpc>
                <a:spcPts val="1200"/>
              </a:lnSpc>
              <a:buClr>
                <a:schemeClr val="bg1">
                  <a:lumMod val="50000"/>
                </a:schemeClr>
              </a:buClr>
              <a:buFont typeface="Arial"/>
              <a:buChar char="•"/>
            </a:pPr>
            <a:r>
              <a:rPr lang="en-US" sz="800" b="0" i="0" u="none" strike="noStrike" kern="1200" baseline="0">
                <a:solidFill>
                  <a:srgbClr val="000000"/>
                </a:solidFill>
                <a:latin typeface="Verdana"/>
                <a:ea typeface="+mn-ea"/>
                <a:cs typeface="Verdana"/>
              </a:rPr>
              <a:t>an agenda for the presentation</a:t>
            </a:r>
          </a:p>
          <a:p>
            <a:pPr marL="144000" lvl="0" indent="-144000">
              <a:lnSpc>
                <a:spcPts val="1200"/>
              </a:lnSpc>
              <a:buClr>
                <a:schemeClr val="bg1">
                  <a:lumMod val="50000"/>
                </a:schemeClr>
              </a:buClr>
              <a:buFont typeface="Arial"/>
              <a:buChar char="•"/>
            </a:pPr>
            <a:r>
              <a:rPr lang="en-US" sz="800" b="0" i="0" u="none" strike="noStrike" kern="1200" baseline="0">
                <a:solidFill>
                  <a:srgbClr val="000000"/>
                </a:solidFill>
                <a:latin typeface="Verdana"/>
                <a:ea typeface="+mn-ea"/>
                <a:cs typeface="Verdana"/>
              </a:rPr>
              <a:t>the name of each presenter and the </a:t>
            </a:r>
            <a:br>
              <a:rPr lang="en-US" sz="800" b="0" i="0" u="none" strike="noStrike" kern="1200" baseline="0">
                <a:solidFill>
                  <a:srgbClr val="000000"/>
                </a:solidFill>
                <a:latin typeface="Verdana"/>
                <a:ea typeface="+mn-ea"/>
                <a:cs typeface="Verdana"/>
              </a:rPr>
            </a:br>
            <a:r>
              <a:rPr lang="en-US" sz="800" b="0" i="0" u="none" strike="noStrike" kern="1200" baseline="0">
                <a:solidFill>
                  <a:srgbClr val="000000"/>
                </a:solidFill>
                <a:latin typeface="Verdana"/>
                <a:ea typeface="+mn-ea"/>
                <a:cs typeface="Verdana"/>
              </a:rPr>
              <a:t>subject they are presenting on</a:t>
            </a:r>
          </a:p>
          <a:p>
            <a:pPr marL="0" indent="0">
              <a:lnSpc>
                <a:spcPts val="1200"/>
              </a:lnSpc>
              <a:spcBef>
                <a:spcPts val="800"/>
              </a:spcBef>
              <a:spcAft>
                <a:spcPts val="200"/>
              </a:spcAft>
              <a:buClrTx/>
              <a:buFont typeface="Arial"/>
              <a:buNone/>
            </a:pPr>
            <a:r>
              <a:rPr lang="en-US" sz="800" b="0" i="0" u="none" strike="noStrike" kern="1200" baseline="0">
                <a:solidFill>
                  <a:srgbClr val="757575"/>
                </a:solidFill>
                <a:latin typeface="Verdana"/>
                <a:ea typeface="+mn-ea"/>
                <a:cs typeface="Verdana"/>
              </a:rPr>
              <a:t>Your audience will be put off by large passages of text, so:</a:t>
            </a:r>
          </a:p>
          <a:p>
            <a:pPr marL="144000" indent="-144000">
              <a:lnSpc>
                <a:spcPts val="1200"/>
              </a:lnSpc>
              <a:buClr>
                <a:schemeClr val="bg1">
                  <a:lumMod val="50000"/>
                </a:schemeClr>
              </a:buClr>
              <a:buFont typeface="Arial"/>
              <a:buChar char="•"/>
            </a:pPr>
            <a:r>
              <a:rPr lang="en-US" sz="800" b="0" i="0" u="none" strike="noStrike" kern="1200" baseline="0">
                <a:solidFill>
                  <a:srgbClr val="000000"/>
                </a:solidFill>
                <a:latin typeface="Verdana"/>
                <a:ea typeface="+mn-ea"/>
                <a:cs typeface="Verdana"/>
              </a:rPr>
              <a:t>keep your content focused so you </a:t>
            </a:r>
            <a:br>
              <a:rPr lang="en-US" sz="800" b="0" i="0" u="none" strike="noStrike" kern="1200" baseline="0">
                <a:solidFill>
                  <a:srgbClr val="000000"/>
                </a:solidFill>
                <a:latin typeface="Verdana"/>
                <a:ea typeface="+mn-ea"/>
                <a:cs typeface="Verdana"/>
              </a:rPr>
            </a:br>
            <a:r>
              <a:rPr lang="en-US" sz="800" b="0" i="0" u="none" strike="noStrike" kern="1200" baseline="0">
                <a:solidFill>
                  <a:srgbClr val="000000"/>
                </a:solidFill>
                <a:latin typeface="Verdana"/>
                <a:ea typeface="+mn-ea"/>
                <a:cs typeface="Verdana"/>
              </a:rPr>
              <a:t>don’t bombard the reader</a:t>
            </a:r>
          </a:p>
          <a:p>
            <a:pPr marL="144000" indent="-144000">
              <a:lnSpc>
                <a:spcPts val="1200"/>
              </a:lnSpc>
              <a:buClr>
                <a:schemeClr val="bg1">
                  <a:lumMod val="50000"/>
                </a:schemeClr>
              </a:buClr>
              <a:buFont typeface="Arial"/>
              <a:buChar char="•"/>
            </a:pPr>
            <a:r>
              <a:rPr lang="en-US" sz="800" b="0" i="0" u="none" strike="noStrike" kern="1200" baseline="0">
                <a:solidFill>
                  <a:schemeClr val="tx2"/>
                </a:solidFill>
                <a:latin typeface="Verdana"/>
                <a:ea typeface="+mn-ea"/>
                <a:cs typeface="Verdana"/>
              </a:rPr>
              <a:t>don’t make your headings too long </a:t>
            </a:r>
            <a:br>
              <a:rPr lang="en-US" sz="800" b="0" i="0" u="none" strike="noStrike" kern="1200" baseline="0">
                <a:solidFill>
                  <a:schemeClr val="tx2"/>
                </a:solidFill>
                <a:latin typeface="Verdana"/>
                <a:ea typeface="+mn-ea"/>
                <a:cs typeface="Verdana"/>
              </a:rPr>
            </a:br>
            <a:r>
              <a:rPr lang="en-US" sz="800" b="0" i="0" u="none" strike="noStrike" kern="1200" baseline="0">
                <a:solidFill>
                  <a:schemeClr val="tx2"/>
                </a:solidFill>
                <a:latin typeface="Verdana"/>
                <a:ea typeface="+mn-ea"/>
                <a:cs typeface="Verdana"/>
              </a:rPr>
              <a:t>(two lines maximum)</a:t>
            </a:r>
          </a:p>
          <a:p>
            <a:pPr marL="144000" indent="-144000">
              <a:lnSpc>
                <a:spcPts val="1200"/>
              </a:lnSpc>
              <a:buClr>
                <a:schemeClr val="bg1">
                  <a:lumMod val="50000"/>
                </a:schemeClr>
              </a:buClr>
              <a:buFont typeface="Arial"/>
              <a:buChar char="•"/>
            </a:pPr>
            <a:r>
              <a:rPr lang="en-US" sz="800" b="0" i="0" u="none" strike="noStrike" kern="1200" baseline="0">
                <a:solidFill>
                  <a:srgbClr val="000000"/>
                </a:solidFill>
                <a:latin typeface="Verdana"/>
                <a:ea typeface="+mn-ea"/>
                <a:cs typeface="Verdana"/>
              </a:rPr>
              <a:t>use bullet points to get your message across succinctly</a:t>
            </a:r>
          </a:p>
          <a:p>
            <a:pPr marL="144000" indent="-144000">
              <a:lnSpc>
                <a:spcPts val="1200"/>
              </a:lnSpc>
              <a:buClr>
                <a:schemeClr val="bg1">
                  <a:lumMod val="50000"/>
                </a:schemeClr>
              </a:buClr>
              <a:buFont typeface="Arial"/>
              <a:buChar char="•"/>
            </a:pPr>
            <a:r>
              <a:rPr lang="en-US" sz="800" b="0" i="0" u="none" strike="noStrike" kern="1200" baseline="0">
                <a:solidFill>
                  <a:srgbClr val="000000"/>
                </a:solidFill>
                <a:latin typeface="Verdana"/>
                <a:ea typeface="+mn-ea"/>
                <a:cs typeface="Verdana"/>
              </a:rPr>
              <a:t>limit the number of bullet points per slide, make sure the text is not too small and is readable</a:t>
            </a:r>
          </a:p>
          <a:p>
            <a:pPr marL="144000" indent="-144000">
              <a:lnSpc>
                <a:spcPts val="1200"/>
              </a:lnSpc>
              <a:buClr>
                <a:schemeClr val="bg1">
                  <a:lumMod val="50000"/>
                </a:schemeClr>
              </a:buClr>
              <a:buFont typeface="Arial"/>
              <a:buChar char="•"/>
            </a:pPr>
            <a:r>
              <a:rPr lang="en-US" sz="800" b="0" i="0" u="none" strike="noStrike" kern="1200" baseline="0">
                <a:solidFill>
                  <a:srgbClr val="000000"/>
                </a:solidFill>
                <a:latin typeface="Verdana"/>
                <a:ea typeface="+mn-ea"/>
                <a:cs typeface="Verdana"/>
              </a:rPr>
              <a:t>back up the speaker’s words by highlighting the most important points</a:t>
            </a:r>
          </a:p>
          <a:p>
            <a:pPr marL="0" indent="0">
              <a:lnSpc>
                <a:spcPts val="1200"/>
              </a:lnSpc>
              <a:spcBef>
                <a:spcPts val="800"/>
              </a:spcBef>
              <a:buClrTx/>
              <a:buFont typeface="Arial"/>
              <a:buNone/>
            </a:pPr>
            <a:r>
              <a:rPr lang="en-US" sz="800" b="0" i="0" u="none" strike="noStrike" kern="1200" baseline="0">
                <a:solidFill>
                  <a:srgbClr val="000000"/>
                </a:solidFill>
                <a:latin typeface="Verdana"/>
                <a:ea typeface="+mn-ea"/>
                <a:cs typeface="Verdana"/>
              </a:rPr>
              <a:t>If you want your audience to digest a lot of material, provide a handout at the end of </a:t>
            </a:r>
            <a:br>
              <a:rPr lang="en-US" sz="800" b="0" i="0" u="none" strike="noStrike" kern="1200" baseline="0">
                <a:solidFill>
                  <a:srgbClr val="000000"/>
                </a:solidFill>
                <a:latin typeface="Verdana"/>
                <a:ea typeface="+mn-ea"/>
                <a:cs typeface="Verdana"/>
              </a:rPr>
            </a:br>
            <a:r>
              <a:rPr lang="en-US" sz="800" b="0" i="0" u="none" strike="noStrike" kern="1200" baseline="0">
                <a:solidFill>
                  <a:srgbClr val="000000"/>
                </a:solidFill>
                <a:latin typeface="Verdana"/>
                <a:ea typeface="+mn-ea"/>
                <a:cs typeface="Verdana"/>
              </a:rPr>
              <a:t>the session.</a:t>
            </a:r>
          </a:p>
        </p:txBody>
      </p:sp>
      <p:sp>
        <p:nvSpPr>
          <p:cNvPr id="9" name="TextBox 8"/>
          <p:cNvSpPr txBox="1"/>
          <p:nvPr userDrawn="1"/>
        </p:nvSpPr>
        <p:spPr>
          <a:xfrm>
            <a:off x="6000860" y="748579"/>
            <a:ext cx="2590800" cy="3857466"/>
          </a:xfrm>
          <a:prstGeom prst="rect">
            <a:avLst/>
          </a:prstGeom>
          <a:noFill/>
        </p:spPr>
        <p:txBody>
          <a:bodyPr wrap="square" numCol="1" spcCol="540000" rtlCol="0">
            <a:spAutoFit/>
          </a:bodyPr>
          <a:lstStyle/>
          <a:p>
            <a:pPr>
              <a:lnSpc>
                <a:spcPts val="1200"/>
              </a:lnSpc>
              <a:spcBef>
                <a:spcPts val="800"/>
              </a:spcBef>
              <a:spcAft>
                <a:spcPts val="200"/>
              </a:spcAft>
            </a:pPr>
            <a:r>
              <a:rPr lang="en-US" sz="800" b="0" i="0" u="none" strike="noStrike" kern="1200" baseline="0">
                <a:solidFill>
                  <a:srgbClr val="757575"/>
                </a:solidFill>
                <a:latin typeface="Verdana"/>
                <a:ea typeface="+mn-ea"/>
                <a:cs typeface="Verdana"/>
              </a:rPr>
              <a:t>Image use in presentations</a:t>
            </a:r>
          </a:p>
          <a:p>
            <a:pPr>
              <a:lnSpc>
                <a:spcPts val="1200"/>
              </a:lnSpc>
            </a:pPr>
            <a:r>
              <a:rPr lang="en-US" sz="800" b="0" i="0" u="none" strike="noStrike" kern="1200" baseline="0">
                <a:solidFill>
                  <a:srgbClr val="000000"/>
                </a:solidFill>
                <a:latin typeface="Verdana"/>
                <a:ea typeface="+mn-ea"/>
                <a:cs typeface="Verdana"/>
              </a:rPr>
              <a:t>Using images and photography in your presentation can be powerful but should </a:t>
            </a:r>
            <a:br>
              <a:rPr lang="en-US" sz="800" b="0" i="0" u="none" strike="noStrike" kern="1200" baseline="0">
                <a:solidFill>
                  <a:srgbClr val="000000"/>
                </a:solidFill>
                <a:latin typeface="Verdana"/>
                <a:ea typeface="+mn-ea"/>
                <a:cs typeface="Verdana"/>
              </a:rPr>
            </a:br>
            <a:r>
              <a:rPr lang="en-US" sz="800" b="0" i="0" u="none" strike="noStrike" kern="1200" baseline="0">
                <a:solidFill>
                  <a:srgbClr val="000000"/>
                </a:solidFill>
                <a:latin typeface="Verdana"/>
                <a:ea typeface="+mn-ea"/>
                <a:cs typeface="Verdana"/>
              </a:rPr>
              <a:t>be considered carefully.</a:t>
            </a:r>
          </a:p>
          <a:p>
            <a:pPr marL="171450" indent="-171450">
              <a:lnSpc>
                <a:spcPts val="1200"/>
              </a:lnSpc>
              <a:buClr>
                <a:schemeClr val="bg1">
                  <a:lumMod val="50000"/>
                </a:schemeClr>
              </a:buClr>
              <a:buFont typeface="Arial"/>
              <a:buChar char="•"/>
            </a:pPr>
            <a:r>
              <a:rPr lang="en-US" sz="800" b="0" i="0" u="none" strike="noStrike" kern="1200" baseline="0">
                <a:solidFill>
                  <a:srgbClr val="000000"/>
                </a:solidFill>
                <a:latin typeface="Verdana"/>
                <a:ea typeface="+mn-ea"/>
                <a:cs typeface="Verdana"/>
              </a:rPr>
              <a:t>Are they relevant to the subject?</a:t>
            </a:r>
          </a:p>
          <a:p>
            <a:pPr marL="171450" indent="-171450">
              <a:lnSpc>
                <a:spcPts val="1200"/>
              </a:lnSpc>
              <a:buClr>
                <a:schemeClr val="bg1">
                  <a:lumMod val="50000"/>
                </a:schemeClr>
              </a:buClr>
              <a:buFont typeface="Arial"/>
              <a:buChar char="•"/>
            </a:pPr>
            <a:r>
              <a:rPr lang="en-US" sz="800" b="0" i="0" u="none" strike="noStrike" kern="1200" baseline="0">
                <a:solidFill>
                  <a:srgbClr val="000000"/>
                </a:solidFill>
                <a:latin typeface="Verdana"/>
                <a:ea typeface="+mn-ea"/>
                <a:cs typeface="Verdana"/>
              </a:rPr>
              <a:t>Do they add any real value to the content?</a:t>
            </a:r>
          </a:p>
          <a:p>
            <a:pPr marL="171450" indent="-171450">
              <a:lnSpc>
                <a:spcPts val="1200"/>
              </a:lnSpc>
              <a:buClr>
                <a:schemeClr val="bg1">
                  <a:lumMod val="50000"/>
                </a:schemeClr>
              </a:buClr>
              <a:buFont typeface="Arial"/>
              <a:buChar char="•"/>
            </a:pPr>
            <a:r>
              <a:rPr lang="en-US" sz="800" b="0" i="0" u="none" strike="noStrike" kern="1200" baseline="0">
                <a:solidFill>
                  <a:srgbClr val="000000"/>
                </a:solidFill>
                <a:latin typeface="Verdana"/>
                <a:ea typeface="+mn-ea"/>
                <a:cs typeface="Verdana"/>
              </a:rPr>
              <a:t>Or are they purely being used to fill space?</a:t>
            </a:r>
          </a:p>
          <a:p>
            <a:pPr>
              <a:lnSpc>
                <a:spcPts val="1200"/>
              </a:lnSpc>
              <a:spcBef>
                <a:spcPts val="600"/>
              </a:spcBef>
            </a:pPr>
            <a:r>
              <a:rPr lang="en-US" sz="800" b="0" i="0" u="none" strike="noStrike" kern="1200" baseline="0">
                <a:solidFill>
                  <a:srgbClr val="000000"/>
                </a:solidFill>
                <a:latin typeface="Verdana"/>
                <a:ea typeface="+mn-ea"/>
                <a:cs typeface="Verdana"/>
              </a:rPr>
              <a:t>The FCA branding has a style of photography, </a:t>
            </a:r>
            <a:br>
              <a:rPr lang="en-US" sz="800" b="0" i="0" u="none" strike="noStrike" kern="1200" baseline="0">
                <a:solidFill>
                  <a:srgbClr val="000000"/>
                </a:solidFill>
                <a:latin typeface="Verdana"/>
                <a:ea typeface="+mn-ea"/>
                <a:cs typeface="Verdana"/>
              </a:rPr>
            </a:br>
            <a:r>
              <a:rPr lang="en-US" sz="800" b="0" i="0" u="none" strike="noStrike" kern="1200" baseline="0">
                <a:solidFill>
                  <a:srgbClr val="000000"/>
                </a:solidFill>
                <a:latin typeface="Verdana"/>
                <a:ea typeface="+mn-ea"/>
                <a:cs typeface="Verdana"/>
              </a:rPr>
              <a:t>which is essential to the tone and message of the FCA (see our external brand guidelines). Even for internal presentations, images should only be used if they are relevant to the subject, add real value to the content, are professional-looking and do not risk dumbing down your message. Image use must be legal and not put the business at risk because </a:t>
            </a:r>
            <a:br>
              <a:rPr lang="en-US" sz="800" b="0" i="0" u="none" strike="noStrike" kern="1200" baseline="0">
                <a:solidFill>
                  <a:srgbClr val="000000"/>
                </a:solidFill>
                <a:latin typeface="Verdana"/>
                <a:ea typeface="+mn-ea"/>
                <a:cs typeface="Verdana"/>
              </a:rPr>
            </a:br>
            <a:r>
              <a:rPr lang="en-US" sz="800" b="0" i="0" u="none" strike="noStrike" kern="1200" baseline="0">
                <a:solidFill>
                  <a:srgbClr val="000000"/>
                </a:solidFill>
                <a:latin typeface="Verdana"/>
                <a:ea typeface="+mn-ea"/>
                <a:cs typeface="Verdana"/>
              </a:rPr>
              <a:t>of copyright or photographic model-release.</a:t>
            </a:r>
          </a:p>
          <a:p>
            <a:pPr>
              <a:lnSpc>
                <a:spcPts val="1200"/>
              </a:lnSpc>
              <a:spcBef>
                <a:spcPts val="800"/>
              </a:spcBef>
              <a:spcAft>
                <a:spcPts val="200"/>
              </a:spcAft>
            </a:pPr>
            <a:r>
              <a:rPr lang="en-US" sz="800" b="0" i="0" u="none" strike="noStrike" kern="1200" baseline="0">
                <a:solidFill>
                  <a:srgbClr val="757575"/>
                </a:solidFill>
                <a:latin typeface="Verdana"/>
                <a:ea typeface="+mn-ea"/>
                <a:cs typeface="Verdana"/>
              </a:rPr>
              <a:t>Tables, graphs and </a:t>
            </a:r>
            <a:r>
              <a:rPr lang="en-US" sz="800" b="0" i="0" u="none" strike="noStrike" kern="1200" baseline="0" err="1">
                <a:solidFill>
                  <a:srgbClr val="757575"/>
                </a:solidFill>
                <a:latin typeface="Verdana"/>
                <a:ea typeface="+mn-ea"/>
                <a:cs typeface="Verdana"/>
              </a:rPr>
              <a:t>colours</a:t>
            </a:r>
            <a:endParaRPr lang="en-US" sz="800" b="0" i="0" u="none" strike="noStrike" kern="1200" baseline="0">
              <a:solidFill>
                <a:srgbClr val="757575"/>
              </a:solidFill>
              <a:latin typeface="Verdana"/>
              <a:ea typeface="+mn-ea"/>
              <a:cs typeface="Verdana"/>
            </a:endParaRPr>
          </a:p>
          <a:p>
            <a:pPr>
              <a:lnSpc>
                <a:spcPts val="1200"/>
              </a:lnSpc>
            </a:pPr>
            <a:r>
              <a:rPr lang="en-US" sz="800" b="0" i="0" u="none" strike="noStrike" kern="1200" baseline="0">
                <a:solidFill>
                  <a:srgbClr val="000000"/>
                </a:solidFill>
                <a:latin typeface="Verdana"/>
                <a:ea typeface="+mn-ea"/>
                <a:cs typeface="Verdana"/>
              </a:rPr>
              <a:t>If you are including tables or graphs in your PowerPoint presentation there are details of how to make them look FCA-branded in the internal brand guidelines. The guidelines also show details about our </a:t>
            </a:r>
            <a:r>
              <a:rPr lang="en-US" sz="800" b="0" i="0" u="none" strike="noStrike" kern="1200" baseline="0" err="1">
                <a:solidFill>
                  <a:srgbClr val="000000"/>
                </a:solidFill>
                <a:latin typeface="Verdana"/>
                <a:ea typeface="+mn-ea"/>
                <a:cs typeface="Verdana"/>
              </a:rPr>
              <a:t>colour</a:t>
            </a:r>
            <a:r>
              <a:rPr lang="en-US" sz="800" b="0" i="0" u="none" strike="noStrike" kern="1200" baseline="0">
                <a:solidFill>
                  <a:srgbClr val="000000"/>
                </a:solidFill>
                <a:latin typeface="Verdana"/>
                <a:ea typeface="+mn-ea"/>
                <a:cs typeface="Verdana"/>
              </a:rPr>
              <a:t> palette.</a:t>
            </a:r>
            <a:endParaRPr lang="en-US" sz="800">
              <a:solidFill>
                <a:srgbClr val="000000"/>
              </a:solidFill>
              <a:latin typeface="Verdana"/>
              <a:cs typeface="Verdana"/>
            </a:endParaRPr>
          </a:p>
        </p:txBody>
      </p:sp>
      <p:pic>
        <p:nvPicPr>
          <p:cNvPr id="12" name="Picture 11" descr="FCA_logo_RGB.png"/>
          <p:cNvPicPr>
            <a:picLocks noChangeAspect="1"/>
          </p:cNvPicPr>
          <p:nvPr userDrawn="1"/>
        </p:nvPicPr>
        <p:blipFill rotWithShape="1">
          <a:blip r:embed="rId3">
            <a:extLst>
              <a:ext uri="{28A0092B-C50C-407E-A947-70E740481C1C}">
                <a14:useLocalDpi xmlns:a14="http://schemas.microsoft.com/office/drawing/2010/main" val="0"/>
              </a:ext>
            </a:extLst>
          </a:blip>
          <a:srcRect t="-11014" b="-8091"/>
          <a:stretch/>
        </p:blipFill>
        <p:spPr>
          <a:xfrm>
            <a:off x="7131800" y="-89940"/>
            <a:ext cx="1767993" cy="900000"/>
          </a:xfrm>
          <a:prstGeom prst="rect">
            <a:avLst/>
          </a:prstGeom>
        </p:spPr>
      </p:pic>
    </p:spTree>
    <p:extLst>
      <p:ext uri="{BB962C8B-B14F-4D97-AF65-F5344CB8AC3E}">
        <p14:creationId xmlns:p14="http://schemas.microsoft.com/office/powerpoint/2010/main" val="3529666841"/>
      </p:ext>
    </p:extLst>
  </p:cSld>
  <p:clrMapOvr>
    <a:masterClrMapping/>
  </p:clrMapOvr>
  <p:extLst>
    <p:ext uri="{DCECCB84-F9BA-43D5-87BE-67443E8EF086}">
      <p15:sldGuideLst xmlns:p15="http://schemas.microsoft.com/office/powerpoint/2012/main">
        <p15:guide id="1" orient="horz" pos="35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_Design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AEF1ED-E7F4-5533-1ED1-76A0F2B68AAE}"/>
              </a:ext>
            </a:extLst>
          </p:cNvPr>
          <p:cNvPicPr>
            <a:picLocks noChangeAspect="1"/>
          </p:cNvPicPr>
          <p:nvPr userDrawn="1"/>
        </p:nvPicPr>
        <p:blipFill>
          <a:blip r:embed="rId2"/>
          <a:srcRect/>
          <a:stretch/>
        </p:blipFill>
        <p:spPr>
          <a:xfrm>
            <a:off x="0" y="0"/>
            <a:ext cx="9144000" cy="5143500"/>
          </a:xfrm>
          <a:prstGeom prst="rect">
            <a:avLst/>
          </a:prstGeom>
        </p:spPr>
      </p:pic>
      <p:sp>
        <p:nvSpPr>
          <p:cNvPr id="16" name="Text Placeholder 13">
            <a:extLst>
              <a:ext uri="{FF2B5EF4-FFF2-40B4-BE49-F238E27FC236}">
                <a16:creationId xmlns:a16="http://schemas.microsoft.com/office/drawing/2014/main" id="{C437DA3B-A5A7-844A-9C74-48FD64ADE302}"/>
              </a:ext>
            </a:extLst>
          </p:cNvPr>
          <p:cNvSpPr>
            <a:spLocks noGrp="1"/>
          </p:cNvSpPr>
          <p:nvPr>
            <p:ph type="body" sz="quarter" idx="12" hasCustomPrompt="1"/>
          </p:nvPr>
        </p:nvSpPr>
        <p:spPr>
          <a:xfrm>
            <a:off x="406399" y="1870612"/>
            <a:ext cx="8342314" cy="1024890"/>
          </a:xfrm>
        </p:spPr>
        <p:txBody>
          <a:bodyPr>
            <a:normAutofit/>
          </a:bodyPr>
          <a:lstStyle>
            <a:lvl1pPr marL="0" indent="0">
              <a:lnSpc>
                <a:spcPts val="3200"/>
              </a:lnSpc>
              <a:buFontTx/>
              <a:buNone/>
              <a:defRPr sz="28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subtitle</a:t>
            </a:r>
          </a:p>
          <a:p>
            <a:pPr lvl="0"/>
            <a:r>
              <a:rPr lang="en-US"/>
              <a:t>(maximum two lines)</a:t>
            </a:r>
          </a:p>
        </p:txBody>
      </p:sp>
      <p:sp>
        <p:nvSpPr>
          <p:cNvPr id="17" name="Text Placeholder 17">
            <a:extLst>
              <a:ext uri="{FF2B5EF4-FFF2-40B4-BE49-F238E27FC236}">
                <a16:creationId xmlns:a16="http://schemas.microsoft.com/office/drawing/2014/main" id="{11987B6E-FDDF-394B-A05D-EB14DC39520F}"/>
              </a:ext>
            </a:extLst>
          </p:cNvPr>
          <p:cNvSpPr>
            <a:spLocks noGrp="1"/>
          </p:cNvSpPr>
          <p:nvPr>
            <p:ph type="body" sz="quarter" idx="14" hasCustomPrompt="1"/>
          </p:nvPr>
        </p:nvSpPr>
        <p:spPr>
          <a:xfrm>
            <a:off x="406401" y="1076122"/>
            <a:ext cx="8342312" cy="736600"/>
          </a:xfrm>
        </p:spPr>
        <p:txBody>
          <a:bodyPr anchor="b">
            <a:noAutofit/>
          </a:bodyPr>
          <a:lstStyle>
            <a:lvl1pPr marL="0" indent="0" algn="just">
              <a:buFontTx/>
              <a:buNone/>
              <a:defRPr sz="3400" b="1">
                <a:solidFill>
                  <a:schemeClr val="bg2"/>
                </a:solidFill>
              </a:defRPr>
            </a:lvl1pPr>
          </a:lstStyle>
          <a:p>
            <a:pPr lvl="0"/>
            <a:r>
              <a:rPr lang="en-GB"/>
              <a:t>Click to edit section title</a:t>
            </a:r>
            <a:endParaRPr lang="en-US"/>
          </a:p>
        </p:txBody>
      </p:sp>
      <p:sp>
        <p:nvSpPr>
          <p:cNvPr id="2" name="Slide Number Placeholder 1">
            <a:extLst>
              <a:ext uri="{FF2B5EF4-FFF2-40B4-BE49-F238E27FC236}">
                <a16:creationId xmlns:a16="http://schemas.microsoft.com/office/drawing/2014/main" id="{E7A56ACA-F440-7798-3F31-7739FB4C208B}"/>
              </a:ext>
            </a:extLst>
          </p:cNvPr>
          <p:cNvSpPr>
            <a:spLocks noGrp="1"/>
          </p:cNvSpPr>
          <p:nvPr>
            <p:ph type="sldNum" sz="quarter" idx="15"/>
          </p:nvPr>
        </p:nvSpPr>
        <p:spPr/>
        <p:txBody>
          <a:bodyPr/>
          <a:lstStyle>
            <a:lvl1pPr>
              <a:defRPr>
                <a:solidFill>
                  <a:schemeClr val="bg2"/>
                </a:solidFill>
              </a:defRPr>
            </a:lvl1pPr>
          </a:lstStyle>
          <a:p>
            <a:fld id="{D2F03CB7-16CC-A049-B1DA-901F0E386676}" type="slidenum">
              <a:rPr lang="en-US" smtClean="0"/>
              <a:pPr/>
              <a:t>‹#›</a:t>
            </a:fld>
            <a:endParaRPr lang="en-US"/>
          </a:p>
        </p:txBody>
      </p:sp>
    </p:spTree>
    <p:extLst>
      <p:ext uri="{BB962C8B-B14F-4D97-AF65-F5344CB8AC3E}">
        <p14:creationId xmlns:p14="http://schemas.microsoft.com/office/powerpoint/2010/main" val="3196960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_Desig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EBED54-43D1-AE4E-923D-FA566617C8B3}"/>
              </a:ext>
            </a:extLst>
          </p:cNvPr>
          <p:cNvPicPr>
            <a:picLocks noChangeAspect="1"/>
          </p:cNvPicPr>
          <p:nvPr userDrawn="1"/>
        </p:nvPicPr>
        <p:blipFill rotWithShape="1">
          <a:blip r:embed="rId2"/>
          <a:srcRect t="6944"/>
          <a:stretch/>
        </p:blipFill>
        <p:spPr>
          <a:xfrm>
            <a:off x="0" y="357188"/>
            <a:ext cx="9144000" cy="4786312"/>
          </a:xfrm>
          <a:prstGeom prst="rect">
            <a:avLst/>
          </a:prstGeom>
        </p:spPr>
      </p:pic>
      <p:sp>
        <p:nvSpPr>
          <p:cNvPr id="13" name="Text Placeholder 5">
            <a:extLst>
              <a:ext uri="{FF2B5EF4-FFF2-40B4-BE49-F238E27FC236}">
                <a16:creationId xmlns:a16="http://schemas.microsoft.com/office/drawing/2014/main" id="{11866A85-CAB9-F14D-9C98-DF8ACEE63DD9}"/>
              </a:ext>
            </a:extLst>
          </p:cNvPr>
          <p:cNvSpPr>
            <a:spLocks noGrp="1"/>
          </p:cNvSpPr>
          <p:nvPr>
            <p:ph type="body" sz="quarter" idx="11" hasCustomPrompt="1"/>
          </p:nvPr>
        </p:nvSpPr>
        <p:spPr>
          <a:xfrm>
            <a:off x="1153449" y="1284372"/>
            <a:ext cx="4173508" cy="2373133"/>
          </a:xfrm>
        </p:spPr>
        <p:txBody>
          <a:bodyPr anchor="t"/>
          <a:lstStyle>
            <a:lvl1pPr marL="0" marR="0" indent="0" algn="l" defTabSz="457200" rtl="0" eaLnBrk="1" fontAlgn="auto" latinLnBrk="0" hangingPunct="1">
              <a:lnSpc>
                <a:spcPct val="100000"/>
              </a:lnSpc>
              <a:spcBef>
                <a:spcPct val="20000"/>
              </a:spcBef>
              <a:spcAft>
                <a:spcPts val="0"/>
              </a:spcAft>
              <a:buClr>
                <a:schemeClr val="accent2"/>
              </a:buClr>
              <a:buSzTx/>
              <a:buFontTx/>
              <a:buNone/>
              <a:tabLst/>
              <a:defRPr i="0" baseline="0">
                <a:solidFill>
                  <a:schemeClr val="tx1"/>
                </a:solidFill>
              </a:defRPr>
            </a:lvl1pPr>
            <a:lvl2pPr marL="457200" indent="0">
              <a:buFontTx/>
              <a:buNone/>
              <a:defRPr i="0">
                <a:solidFill>
                  <a:schemeClr val="bg1"/>
                </a:solidFill>
              </a:defRPr>
            </a:lvl2pPr>
            <a:lvl3pPr marL="914400" indent="0">
              <a:buFontTx/>
              <a:buNone/>
              <a:defRPr i="0">
                <a:solidFill>
                  <a:schemeClr val="bg1"/>
                </a:solidFill>
              </a:defRPr>
            </a:lvl3pPr>
            <a:lvl4pPr marL="1371600" indent="0">
              <a:buFontTx/>
              <a:buNone/>
              <a:defRPr i="0">
                <a:solidFill>
                  <a:schemeClr val="bg1"/>
                </a:solidFill>
              </a:defRPr>
            </a:lvl4pPr>
            <a:lvl5pPr marL="1828800" indent="0">
              <a:buFontTx/>
              <a:buNone/>
              <a:defRPr i="0">
                <a:solidFill>
                  <a:schemeClr val="bg1"/>
                </a:solidFill>
              </a:defRPr>
            </a:lvl5pPr>
          </a:lstStyle>
          <a:p>
            <a:pPr marL="0" marR="0" lvl="0" indent="0" algn="l" defTabSz="457200" rtl="0" eaLnBrk="1" fontAlgn="auto" latinLnBrk="0" hangingPunct="1">
              <a:lnSpc>
                <a:spcPct val="100000"/>
              </a:lnSpc>
              <a:spcBef>
                <a:spcPct val="20000"/>
              </a:spcBef>
              <a:spcAft>
                <a:spcPts val="0"/>
              </a:spcAft>
              <a:buClr>
                <a:schemeClr val="accent2"/>
              </a:buClr>
              <a:buSzTx/>
              <a:buFontTx/>
              <a:buNone/>
              <a:tabLst/>
              <a:defRPr/>
            </a:pPr>
            <a:r>
              <a:rPr lang="en-GB"/>
              <a:t>Click to edit Master quote style, medium in length, about 6 to 7 lines. Click to edit Master quote style, medium in length, about 6 to 7 lines. Click to edit Master quote style, medium in length, about 6 to 7 lines.</a:t>
            </a:r>
            <a:endParaRPr lang="en-US"/>
          </a:p>
        </p:txBody>
      </p:sp>
      <p:sp>
        <p:nvSpPr>
          <p:cNvPr id="14" name="TextBox 13">
            <a:extLst>
              <a:ext uri="{FF2B5EF4-FFF2-40B4-BE49-F238E27FC236}">
                <a16:creationId xmlns:a16="http://schemas.microsoft.com/office/drawing/2014/main" id="{0F69286E-B4F7-0548-A78E-E124D672A7E9}"/>
              </a:ext>
            </a:extLst>
          </p:cNvPr>
          <p:cNvSpPr txBox="1"/>
          <p:nvPr userDrawn="1"/>
        </p:nvSpPr>
        <p:spPr>
          <a:xfrm>
            <a:off x="309574" y="873125"/>
            <a:ext cx="843391" cy="1569660"/>
          </a:xfrm>
          <a:prstGeom prst="rect">
            <a:avLst/>
          </a:prstGeom>
          <a:noFill/>
        </p:spPr>
        <p:txBody>
          <a:bodyPr wrap="square" rtlCol="0">
            <a:spAutoFit/>
          </a:bodyPr>
          <a:lstStyle/>
          <a:p>
            <a:r>
              <a:rPr lang="en-GB" sz="9600" b="1">
                <a:solidFill>
                  <a:schemeClr val="tx1"/>
                </a:solidFill>
                <a:latin typeface="Verdana"/>
                <a:cs typeface="Verdana"/>
              </a:rPr>
              <a:t>“</a:t>
            </a:r>
            <a:endParaRPr lang="en-US" sz="9600" b="1">
              <a:solidFill>
                <a:schemeClr val="tx1"/>
              </a:solidFill>
              <a:latin typeface="Verdana"/>
              <a:cs typeface="Verdana"/>
            </a:endParaRPr>
          </a:p>
        </p:txBody>
      </p:sp>
      <p:sp>
        <p:nvSpPr>
          <p:cNvPr id="15" name="Text Placeholder 7">
            <a:extLst>
              <a:ext uri="{FF2B5EF4-FFF2-40B4-BE49-F238E27FC236}">
                <a16:creationId xmlns:a16="http://schemas.microsoft.com/office/drawing/2014/main" id="{A155AF4B-8427-8C4E-B79B-A5DBD031B6B6}"/>
              </a:ext>
            </a:extLst>
          </p:cNvPr>
          <p:cNvSpPr>
            <a:spLocks noGrp="1"/>
          </p:cNvSpPr>
          <p:nvPr>
            <p:ph type="body" sz="quarter" idx="13" hasCustomPrompt="1"/>
          </p:nvPr>
        </p:nvSpPr>
        <p:spPr>
          <a:xfrm>
            <a:off x="1152965" y="3962400"/>
            <a:ext cx="4173509" cy="307975"/>
          </a:xfrm>
        </p:spPr>
        <p:txBody>
          <a:bodyPr anchor="ctr">
            <a:noAutofit/>
          </a:bodyPr>
          <a:lstStyle>
            <a:lvl1pPr marL="0" indent="0">
              <a:buFontTx/>
              <a:buNone/>
              <a:defRPr sz="1200" baseline="0">
                <a:solidFill>
                  <a:schemeClr val="tx2"/>
                </a:solidFill>
              </a:defRPr>
            </a:lvl1pPr>
          </a:lstStyle>
          <a:p>
            <a:pPr lvl="0"/>
            <a:r>
              <a:rPr lang="en-GB"/>
              <a:t>Quote source (maximum one line)</a:t>
            </a:r>
            <a:endParaRPr lang="en-US"/>
          </a:p>
        </p:txBody>
      </p:sp>
      <p:sp>
        <p:nvSpPr>
          <p:cNvPr id="2" name="Slide Number Placeholder 1">
            <a:extLst>
              <a:ext uri="{FF2B5EF4-FFF2-40B4-BE49-F238E27FC236}">
                <a16:creationId xmlns:a16="http://schemas.microsoft.com/office/drawing/2014/main" id="{09B042A8-C442-15E8-817A-9F15D2B650A1}"/>
              </a:ext>
            </a:extLst>
          </p:cNvPr>
          <p:cNvSpPr>
            <a:spLocks noGrp="1"/>
          </p:cNvSpPr>
          <p:nvPr>
            <p:ph type="sldNum" sz="quarter" idx="14"/>
          </p:nvPr>
        </p:nvSpPr>
        <p:spPr/>
        <p:txBody>
          <a:bodyPr/>
          <a:lstStyle/>
          <a:p>
            <a:fld id="{D2F03CB7-16CC-A049-B1DA-901F0E386676}" type="slidenum">
              <a:rPr lang="en-US" smtClean="0"/>
              <a:pPr/>
              <a:t>‹#›</a:t>
            </a:fld>
            <a:endParaRPr lang="en-US"/>
          </a:p>
        </p:txBody>
      </p:sp>
    </p:spTree>
    <p:extLst>
      <p:ext uri="{BB962C8B-B14F-4D97-AF65-F5344CB8AC3E}">
        <p14:creationId xmlns:p14="http://schemas.microsoft.com/office/powerpoint/2010/main" val="190689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_Design 2">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8D09107-A0FA-C344-A387-1661097FE34D}"/>
              </a:ext>
            </a:extLst>
          </p:cNvPr>
          <p:cNvSpPr txBox="1"/>
          <p:nvPr userDrawn="1"/>
        </p:nvSpPr>
        <p:spPr>
          <a:xfrm>
            <a:off x="396000" y="15750"/>
            <a:ext cx="3024336" cy="230832"/>
          </a:xfrm>
          <a:prstGeom prst="rect">
            <a:avLst/>
          </a:prstGeom>
          <a:noFill/>
        </p:spPr>
        <p:txBody>
          <a:bodyPr wrap="square" lIns="0" rtlCol="0">
            <a:spAutoFit/>
          </a:bodyPr>
          <a:lstStyle/>
          <a:p>
            <a:r>
              <a:rPr lang="en-GB" sz="900">
                <a:solidFill>
                  <a:srgbClr val="701B45"/>
                </a:solidFill>
              </a:rPr>
              <a:t>Public</a:t>
            </a:r>
          </a:p>
        </p:txBody>
      </p:sp>
      <p:pic>
        <p:nvPicPr>
          <p:cNvPr id="3" name="Picture 2">
            <a:extLst>
              <a:ext uri="{FF2B5EF4-FFF2-40B4-BE49-F238E27FC236}">
                <a16:creationId xmlns:a16="http://schemas.microsoft.com/office/drawing/2014/main" id="{A8EBED54-43D1-AE4E-923D-FA566617C8B3}"/>
              </a:ext>
            </a:extLst>
          </p:cNvPr>
          <p:cNvPicPr>
            <a:picLocks noChangeAspect="1"/>
          </p:cNvPicPr>
          <p:nvPr userDrawn="1"/>
        </p:nvPicPr>
        <p:blipFill>
          <a:blip r:embed="rId2"/>
          <a:srcRect/>
          <a:stretch/>
        </p:blipFill>
        <p:spPr>
          <a:xfrm>
            <a:off x="0" y="0"/>
            <a:ext cx="9144000" cy="5143500"/>
          </a:xfrm>
          <a:prstGeom prst="rect">
            <a:avLst/>
          </a:prstGeom>
        </p:spPr>
      </p:pic>
      <p:sp>
        <p:nvSpPr>
          <p:cNvPr id="13" name="Text Placeholder 5">
            <a:extLst>
              <a:ext uri="{FF2B5EF4-FFF2-40B4-BE49-F238E27FC236}">
                <a16:creationId xmlns:a16="http://schemas.microsoft.com/office/drawing/2014/main" id="{11866A85-CAB9-F14D-9C98-DF8ACEE63DD9}"/>
              </a:ext>
            </a:extLst>
          </p:cNvPr>
          <p:cNvSpPr>
            <a:spLocks noGrp="1"/>
          </p:cNvSpPr>
          <p:nvPr>
            <p:ph type="body" sz="quarter" idx="11" hasCustomPrompt="1"/>
          </p:nvPr>
        </p:nvSpPr>
        <p:spPr>
          <a:xfrm>
            <a:off x="1153449" y="1284372"/>
            <a:ext cx="4173508" cy="2373133"/>
          </a:xfrm>
        </p:spPr>
        <p:txBody>
          <a:bodyPr anchor="t"/>
          <a:lstStyle>
            <a:lvl1pPr marL="0" marR="0" indent="0" algn="l" defTabSz="457200" rtl="0" eaLnBrk="1" fontAlgn="auto" latinLnBrk="0" hangingPunct="1">
              <a:lnSpc>
                <a:spcPct val="100000"/>
              </a:lnSpc>
              <a:spcBef>
                <a:spcPct val="20000"/>
              </a:spcBef>
              <a:spcAft>
                <a:spcPts val="0"/>
              </a:spcAft>
              <a:buClr>
                <a:schemeClr val="accent2"/>
              </a:buClr>
              <a:buSzTx/>
              <a:buFontTx/>
              <a:buNone/>
              <a:tabLst/>
              <a:defRPr i="0" baseline="0">
                <a:solidFill>
                  <a:schemeClr val="bg2"/>
                </a:solidFill>
              </a:defRPr>
            </a:lvl1pPr>
            <a:lvl2pPr marL="457200" indent="0">
              <a:buFontTx/>
              <a:buNone/>
              <a:defRPr i="0">
                <a:solidFill>
                  <a:schemeClr val="bg1"/>
                </a:solidFill>
              </a:defRPr>
            </a:lvl2pPr>
            <a:lvl3pPr marL="914400" indent="0">
              <a:buFontTx/>
              <a:buNone/>
              <a:defRPr i="0">
                <a:solidFill>
                  <a:schemeClr val="bg1"/>
                </a:solidFill>
              </a:defRPr>
            </a:lvl3pPr>
            <a:lvl4pPr marL="1371600" indent="0">
              <a:buFontTx/>
              <a:buNone/>
              <a:defRPr i="0">
                <a:solidFill>
                  <a:schemeClr val="bg1"/>
                </a:solidFill>
              </a:defRPr>
            </a:lvl4pPr>
            <a:lvl5pPr marL="1828800" indent="0">
              <a:buFontTx/>
              <a:buNone/>
              <a:defRPr i="0">
                <a:solidFill>
                  <a:schemeClr val="bg1"/>
                </a:solidFill>
              </a:defRPr>
            </a:lvl5pPr>
          </a:lstStyle>
          <a:p>
            <a:pPr marL="0" marR="0" lvl="0" indent="0" algn="l" defTabSz="457200" rtl="0" eaLnBrk="1" fontAlgn="auto" latinLnBrk="0" hangingPunct="1">
              <a:lnSpc>
                <a:spcPct val="100000"/>
              </a:lnSpc>
              <a:spcBef>
                <a:spcPct val="20000"/>
              </a:spcBef>
              <a:spcAft>
                <a:spcPts val="0"/>
              </a:spcAft>
              <a:buClr>
                <a:schemeClr val="accent2"/>
              </a:buClr>
              <a:buSzTx/>
              <a:buFontTx/>
              <a:buNone/>
              <a:tabLst/>
              <a:defRPr/>
            </a:pPr>
            <a:r>
              <a:rPr lang="en-GB"/>
              <a:t>Click to edit Master quote style, medium in length, about 6 to 7 lines. Click to edit Master quote style, medium in length, about 6 to 7 lines. Click to edit Master quote style, medium in length, about 6 to 7 lines.</a:t>
            </a:r>
            <a:endParaRPr lang="en-US"/>
          </a:p>
        </p:txBody>
      </p:sp>
      <p:sp>
        <p:nvSpPr>
          <p:cNvPr id="14" name="TextBox 13">
            <a:extLst>
              <a:ext uri="{FF2B5EF4-FFF2-40B4-BE49-F238E27FC236}">
                <a16:creationId xmlns:a16="http://schemas.microsoft.com/office/drawing/2014/main" id="{0F69286E-B4F7-0548-A78E-E124D672A7E9}"/>
              </a:ext>
            </a:extLst>
          </p:cNvPr>
          <p:cNvSpPr txBox="1"/>
          <p:nvPr userDrawn="1"/>
        </p:nvSpPr>
        <p:spPr>
          <a:xfrm>
            <a:off x="309574" y="873125"/>
            <a:ext cx="843391" cy="1569660"/>
          </a:xfrm>
          <a:prstGeom prst="rect">
            <a:avLst/>
          </a:prstGeom>
          <a:noFill/>
        </p:spPr>
        <p:txBody>
          <a:bodyPr wrap="square" rtlCol="0">
            <a:spAutoFit/>
          </a:bodyPr>
          <a:lstStyle/>
          <a:p>
            <a:r>
              <a:rPr lang="en-GB" sz="9600" b="1">
                <a:solidFill>
                  <a:schemeClr val="bg2"/>
                </a:solidFill>
                <a:latin typeface="Verdana"/>
                <a:cs typeface="Verdana"/>
              </a:rPr>
              <a:t>“</a:t>
            </a:r>
            <a:endParaRPr lang="en-US" sz="9600" b="1">
              <a:solidFill>
                <a:schemeClr val="bg2"/>
              </a:solidFill>
              <a:latin typeface="Verdana"/>
              <a:cs typeface="Verdana"/>
            </a:endParaRPr>
          </a:p>
        </p:txBody>
      </p:sp>
      <p:sp>
        <p:nvSpPr>
          <p:cNvPr id="15" name="Text Placeholder 7">
            <a:extLst>
              <a:ext uri="{FF2B5EF4-FFF2-40B4-BE49-F238E27FC236}">
                <a16:creationId xmlns:a16="http://schemas.microsoft.com/office/drawing/2014/main" id="{A155AF4B-8427-8C4E-B79B-A5DBD031B6B6}"/>
              </a:ext>
            </a:extLst>
          </p:cNvPr>
          <p:cNvSpPr>
            <a:spLocks noGrp="1"/>
          </p:cNvSpPr>
          <p:nvPr>
            <p:ph type="body" sz="quarter" idx="13" hasCustomPrompt="1"/>
          </p:nvPr>
        </p:nvSpPr>
        <p:spPr>
          <a:xfrm>
            <a:off x="1152965" y="3962400"/>
            <a:ext cx="4173509" cy="307975"/>
          </a:xfrm>
        </p:spPr>
        <p:txBody>
          <a:bodyPr anchor="ctr">
            <a:noAutofit/>
          </a:bodyPr>
          <a:lstStyle>
            <a:lvl1pPr marL="0" indent="0">
              <a:buFontTx/>
              <a:buNone/>
              <a:defRPr sz="1200" baseline="0">
                <a:solidFill>
                  <a:schemeClr val="bg2"/>
                </a:solidFill>
              </a:defRPr>
            </a:lvl1pPr>
          </a:lstStyle>
          <a:p>
            <a:pPr lvl="0"/>
            <a:r>
              <a:rPr lang="en-GB"/>
              <a:t>Quote source (maximum one line)</a:t>
            </a:r>
            <a:endParaRPr lang="en-US"/>
          </a:p>
        </p:txBody>
      </p:sp>
      <p:sp>
        <p:nvSpPr>
          <p:cNvPr id="2" name="Slide Number Placeholder 1">
            <a:extLst>
              <a:ext uri="{FF2B5EF4-FFF2-40B4-BE49-F238E27FC236}">
                <a16:creationId xmlns:a16="http://schemas.microsoft.com/office/drawing/2014/main" id="{5B412394-3E55-8535-16BD-32076240DBFB}"/>
              </a:ext>
            </a:extLst>
          </p:cNvPr>
          <p:cNvSpPr>
            <a:spLocks noGrp="1"/>
          </p:cNvSpPr>
          <p:nvPr>
            <p:ph type="sldNum" sz="quarter" idx="14"/>
          </p:nvPr>
        </p:nvSpPr>
        <p:spPr/>
        <p:txBody>
          <a:bodyPr/>
          <a:lstStyle>
            <a:lvl1pPr>
              <a:defRPr>
                <a:solidFill>
                  <a:schemeClr val="bg2"/>
                </a:solidFill>
              </a:defRPr>
            </a:lvl1pPr>
          </a:lstStyle>
          <a:p>
            <a:fld id="{D2F03CB7-16CC-A049-B1DA-901F0E386676}" type="slidenum">
              <a:rPr lang="en-US" smtClean="0"/>
              <a:pPr/>
              <a:t>‹#›</a:t>
            </a:fld>
            <a:endParaRPr lang="en-US"/>
          </a:p>
        </p:txBody>
      </p:sp>
    </p:spTree>
    <p:extLst>
      <p:ext uri="{BB962C8B-B14F-4D97-AF65-F5344CB8AC3E}">
        <p14:creationId xmlns:p14="http://schemas.microsoft.com/office/powerpoint/2010/main" val="1490053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title +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856FB8-FF1B-494B-9469-B5CAE96867F8}"/>
              </a:ext>
            </a:extLst>
          </p:cNvPr>
          <p:cNvPicPr>
            <a:picLocks noChangeAspect="1"/>
          </p:cNvPicPr>
          <p:nvPr userDrawn="1"/>
        </p:nvPicPr>
        <p:blipFill rotWithShape="1">
          <a:blip r:embed="rId2"/>
          <a:srcRect t="86995"/>
          <a:stretch/>
        </p:blipFill>
        <p:spPr>
          <a:xfrm>
            <a:off x="0" y="4474589"/>
            <a:ext cx="9144000" cy="668910"/>
          </a:xfrm>
          <a:prstGeom prst="rect">
            <a:avLst/>
          </a:prstGeom>
        </p:spPr>
      </p:pic>
      <p:sp>
        <p:nvSpPr>
          <p:cNvPr id="10" name="Text Placeholder 9"/>
          <p:cNvSpPr>
            <a:spLocks noGrp="1"/>
          </p:cNvSpPr>
          <p:nvPr>
            <p:ph type="body" sz="quarter" idx="11" hasCustomPrompt="1"/>
          </p:nvPr>
        </p:nvSpPr>
        <p:spPr>
          <a:xfrm>
            <a:off x="396000" y="1139685"/>
            <a:ext cx="8352712" cy="969021"/>
          </a:xfrm>
        </p:spPr>
        <p:txBody>
          <a:bodyPr>
            <a:noAutofit/>
          </a:bodyPr>
          <a:lstStyle>
            <a:lvl1pPr marL="0" indent="0">
              <a:lnSpc>
                <a:spcPts val="3200"/>
              </a:lnSpc>
              <a:buFontTx/>
              <a:buNone/>
              <a:defRPr sz="3000">
                <a:solidFill>
                  <a:schemeClr val="tx2"/>
                </a:solidFill>
              </a:defRPr>
            </a:lvl1pPr>
          </a:lstStyle>
          <a:p>
            <a:pPr lvl="0"/>
            <a:r>
              <a:rPr lang="en-GB"/>
              <a:t>Click to edit Master subtitle styles </a:t>
            </a:r>
            <a:br>
              <a:rPr lang="en-GB"/>
            </a:br>
            <a:r>
              <a:rPr lang="en-GB"/>
              <a:t>(to not exceed two lines)</a:t>
            </a:r>
            <a:endParaRPr lang="en-US"/>
          </a:p>
        </p:txBody>
      </p:sp>
      <p:sp>
        <p:nvSpPr>
          <p:cNvPr id="17" name="Text Placeholder 5">
            <a:extLst>
              <a:ext uri="{FF2B5EF4-FFF2-40B4-BE49-F238E27FC236}">
                <a16:creationId xmlns:a16="http://schemas.microsoft.com/office/drawing/2014/main" id="{6AE6E5DA-2B1D-8D30-839D-E6CC2D324EA0}"/>
              </a:ext>
            </a:extLst>
          </p:cNvPr>
          <p:cNvSpPr>
            <a:spLocks noGrp="1"/>
          </p:cNvSpPr>
          <p:nvPr>
            <p:ph type="body" sz="quarter" idx="12"/>
          </p:nvPr>
        </p:nvSpPr>
        <p:spPr>
          <a:xfrm>
            <a:off x="395288" y="2167732"/>
            <a:ext cx="8352712" cy="2376000"/>
          </a:xfrm>
        </p:spPr>
        <p:txBody>
          <a:bodyPr/>
          <a:lstStyle>
            <a:lvl1pPr marL="0" indent="0">
              <a:buNone/>
              <a:defRPr>
                <a:solidFill>
                  <a:schemeClr val="tx2"/>
                </a:solidFill>
              </a:defRPr>
            </a:lvl1pPr>
          </a:lstStyle>
          <a:p>
            <a:pPr lvl="0"/>
            <a:r>
              <a:rPr lang="en-GB"/>
              <a:t>Click to edit Master text styles</a:t>
            </a:r>
          </a:p>
        </p:txBody>
      </p:sp>
      <p:sp>
        <p:nvSpPr>
          <p:cNvPr id="3" name="Slide Number Placeholder 2">
            <a:extLst>
              <a:ext uri="{FF2B5EF4-FFF2-40B4-BE49-F238E27FC236}">
                <a16:creationId xmlns:a16="http://schemas.microsoft.com/office/drawing/2014/main" id="{EFA99E30-9888-E04D-B4E1-D60DE83CCBF5}"/>
              </a:ext>
            </a:extLst>
          </p:cNvPr>
          <p:cNvSpPr>
            <a:spLocks noGrp="1"/>
          </p:cNvSpPr>
          <p:nvPr>
            <p:ph type="sldNum" sz="quarter" idx="13"/>
          </p:nvPr>
        </p:nvSpPr>
        <p:spPr/>
        <p:txBody>
          <a:bodyPr/>
          <a:lstStyle/>
          <a:p>
            <a:fld id="{D2F03CB7-16CC-A049-B1DA-901F0E386676}" type="slidenum">
              <a:rPr lang="en-US" smtClean="0"/>
              <a:pPr/>
              <a:t>‹#›</a:t>
            </a:fld>
            <a:endParaRPr lang="en-US"/>
          </a:p>
        </p:txBody>
      </p:sp>
      <p:sp>
        <p:nvSpPr>
          <p:cNvPr id="4" name="Title 3">
            <a:extLst>
              <a:ext uri="{FF2B5EF4-FFF2-40B4-BE49-F238E27FC236}">
                <a16:creationId xmlns:a16="http://schemas.microsoft.com/office/drawing/2014/main" id="{DDA330EF-FAB2-930A-6025-7EAF5C2E7C50}"/>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580776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Content_Design 1">
    <p:spTree>
      <p:nvGrpSpPr>
        <p:cNvPr id="1" name=""/>
        <p:cNvGrpSpPr/>
        <p:nvPr/>
      </p:nvGrpSpPr>
      <p:grpSpPr>
        <a:xfrm>
          <a:off x="0" y="0"/>
          <a:ext cx="0" cy="0"/>
          <a:chOff x="0" y="0"/>
          <a:chExt cx="0" cy="0"/>
        </a:xfrm>
      </p:grpSpPr>
      <p:pic>
        <p:nvPicPr>
          <p:cNvPr id="6" name="Picture 5" descr="Shape&#10;&#10;Description automatically generated with medium confidence">
            <a:extLst>
              <a:ext uri="{FF2B5EF4-FFF2-40B4-BE49-F238E27FC236}">
                <a16:creationId xmlns:a16="http://schemas.microsoft.com/office/drawing/2014/main" id="{42F4F7D0-2FC9-B04C-A69C-A69CAE98EB99}"/>
              </a:ext>
            </a:extLst>
          </p:cNvPr>
          <p:cNvPicPr>
            <a:picLocks noChangeAspect="1"/>
          </p:cNvPicPr>
          <p:nvPr userDrawn="1"/>
        </p:nvPicPr>
        <p:blipFill rotWithShape="1">
          <a:blip r:embed="rId2"/>
          <a:srcRect t="89465"/>
          <a:stretch/>
        </p:blipFill>
        <p:spPr>
          <a:xfrm>
            <a:off x="0" y="4601612"/>
            <a:ext cx="9144000" cy="541887"/>
          </a:xfrm>
          <a:prstGeom prst="rect">
            <a:avLst/>
          </a:prstGeom>
        </p:spPr>
      </p:pic>
      <p:sp>
        <p:nvSpPr>
          <p:cNvPr id="14" name="Text Placeholder 5">
            <a:extLst>
              <a:ext uri="{FF2B5EF4-FFF2-40B4-BE49-F238E27FC236}">
                <a16:creationId xmlns:a16="http://schemas.microsoft.com/office/drawing/2014/main" id="{A7BA5196-B064-6ECA-4976-641282B5E513}"/>
              </a:ext>
            </a:extLst>
          </p:cNvPr>
          <p:cNvSpPr>
            <a:spLocks noGrp="1"/>
          </p:cNvSpPr>
          <p:nvPr>
            <p:ph type="body" sz="quarter" idx="11"/>
          </p:nvPr>
        </p:nvSpPr>
        <p:spPr>
          <a:xfrm>
            <a:off x="395288" y="1130910"/>
            <a:ext cx="8353425" cy="3420453"/>
          </a:xfrm>
        </p:spPr>
        <p:txBody>
          <a:bodyPr/>
          <a:lstStyle>
            <a:lvl1pPr marL="0" indent="0">
              <a:buNone/>
              <a:defRPr>
                <a:solidFill>
                  <a:schemeClr val="tx2"/>
                </a:solidFill>
              </a:defRPr>
            </a:lvl1pPr>
          </a:lstStyle>
          <a:p>
            <a:pPr lvl="0"/>
            <a:r>
              <a:rPr lang="en-GB"/>
              <a:t>Click to edit Master text styles</a:t>
            </a:r>
          </a:p>
        </p:txBody>
      </p:sp>
      <p:sp>
        <p:nvSpPr>
          <p:cNvPr id="4" name="Slide Number Placeholder 3">
            <a:extLst>
              <a:ext uri="{FF2B5EF4-FFF2-40B4-BE49-F238E27FC236}">
                <a16:creationId xmlns:a16="http://schemas.microsoft.com/office/drawing/2014/main" id="{23ED7813-D926-DD48-A5C0-45413DF65430}"/>
              </a:ext>
            </a:extLst>
          </p:cNvPr>
          <p:cNvSpPr>
            <a:spLocks noGrp="1"/>
          </p:cNvSpPr>
          <p:nvPr>
            <p:ph type="sldNum" sz="quarter" idx="12"/>
          </p:nvPr>
        </p:nvSpPr>
        <p:spPr/>
        <p:txBody>
          <a:bodyPr/>
          <a:lstStyle/>
          <a:p>
            <a:fld id="{D2F03CB7-16CC-A049-B1DA-901F0E386676}" type="slidenum">
              <a:rPr lang="en-US" smtClean="0"/>
              <a:pPr/>
              <a:t>‹#›</a:t>
            </a:fld>
            <a:endParaRPr lang="en-US"/>
          </a:p>
        </p:txBody>
      </p:sp>
      <p:sp>
        <p:nvSpPr>
          <p:cNvPr id="3" name="Title 2">
            <a:extLst>
              <a:ext uri="{FF2B5EF4-FFF2-40B4-BE49-F238E27FC236}">
                <a16:creationId xmlns:a16="http://schemas.microsoft.com/office/drawing/2014/main" id="{C82D875E-4365-2EA1-B6F5-4C6E23C1FC22}"/>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43564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6" name="Picture 5" descr="Shape&#10;&#10;Description automatically generated with medium confidence">
            <a:extLst>
              <a:ext uri="{FF2B5EF4-FFF2-40B4-BE49-F238E27FC236}">
                <a16:creationId xmlns:a16="http://schemas.microsoft.com/office/drawing/2014/main" id="{42F4F7D0-2FC9-B04C-A69C-A69CAE98EB99}"/>
              </a:ext>
            </a:extLst>
          </p:cNvPr>
          <p:cNvPicPr>
            <a:picLocks noChangeAspect="1"/>
          </p:cNvPicPr>
          <p:nvPr userDrawn="1"/>
        </p:nvPicPr>
        <p:blipFill rotWithShape="1">
          <a:blip r:embed="rId2"/>
          <a:srcRect t="88488"/>
          <a:stretch/>
        </p:blipFill>
        <p:spPr>
          <a:xfrm>
            <a:off x="0" y="4551362"/>
            <a:ext cx="9144000" cy="592137"/>
          </a:xfrm>
          <a:prstGeom prst="rect">
            <a:avLst/>
          </a:prstGeom>
        </p:spPr>
      </p:pic>
      <p:sp>
        <p:nvSpPr>
          <p:cNvPr id="14" name="Text Placeholder 5">
            <a:extLst>
              <a:ext uri="{FF2B5EF4-FFF2-40B4-BE49-F238E27FC236}">
                <a16:creationId xmlns:a16="http://schemas.microsoft.com/office/drawing/2014/main" id="{A7BA5196-B064-6ECA-4976-641282B5E513}"/>
              </a:ext>
            </a:extLst>
          </p:cNvPr>
          <p:cNvSpPr>
            <a:spLocks noGrp="1"/>
          </p:cNvSpPr>
          <p:nvPr>
            <p:ph type="body" sz="quarter" idx="11"/>
          </p:nvPr>
        </p:nvSpPr>
        <p:spPr>
          <a:xfrm>
            <a:off x="395288" y="411750"/>
            <a:ext cx="8353425" cy="4139613"/>
          </a:xfrm>
        </p:spPr>
        <p:txBody>
          <a:bodyPr/>
          <a:lstStyle>
            <a:lvl1pPr marL="0" indent="0">
              <a:buNone/>
              <a:defRPr>
                <a:solidFill>
                  <a:schemeClr val="tx2"/>
                </a:solidFill>
              </a:defRPr>
            </a:lvl1pPr>
          </a:lstStyle>
          <a:p>
            <a:pPr lvl="0"/>
            <a:r>
              <a:rPr lang="en-GB"/>
              <a:t>Click to edit Master text styles</a:t>
            </a:r>
          </a:p>
        </p:txBody>
      </p:sp>
      <p:sp>
        <p:nvSpPr>
          <p:cNvPr id="4" name="Slide Number Placeholder 3">
            <a:extLst>
              <a:ext uri="{FF2B5EF4-FFF2-40B4-BE49-F238E27FC236}">
                <a16:creationId xmlns:a16="http://schemas.microsoft.com/office/drawing/2014/main" id="{23ED7813-D926-DD48-A5C0-45413DF65430}"/>
              </a:ext>
            </a:extLst>
          </p:cNvPr>
          <p:cNvSpPr>
            <a:spLocks noGrp="1"/>
          </p:cNvSpPr>
          <p:nvPr>
            <p:ph type="sldNum" sz="quarter" idx="12"/>
          </p:nvPr>
        </p:nvSpPr>
        <p:spPr/>
        <p:txBody>
          <a:bodyPr/>
          <a:lstStyle/>
          <a:p>
            <a:fld id="{D2F03CB7-16CC-A049-B1DA-901F0E386676}" type="slidenum">
              <a:rPr lang="en-US" smtClean="0"/>
              <a:pPr/>
              <a:t>‹#›</a:t>
            </a:fld>
            <a:endParaRPr lang="en-US"/>
          </a:p>
        </p:txBody>
      </p:sp>
    </p:spTree>
    <p:extLst>
      <p:ext uri="{BB962C8B-B14F-4D97-AF65-F5344CB8AC3E}">
        <p14:creationId xmlns:p14="http://schemas.microsoft.com/office/powerpoint/2010/main" val="1233463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Pictur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8828E8-7994-463D-30E4-DAD235C81B1B}"/>
              </a:ext>
            </a:extLst>
          </p:cNvPr>
          <p:cNvPicPr>
            <a:picLocks noChangeAspect="1"/>
          </p:cNvPicPr>
          <p:nvPr userDrawn="1"/>
        </p:nvPicPr>
        <p:blipFill rotWithShape="1">
          <a:blip r:embed="rId2"/>
          <a:srcRect t="88482"/>
          <a:stretch/>
        </p:blipFill>
        <p:spPr>
          <a:xfrm>
            <a:off x="0" y="4551053"/>
            <a:ext cx="9144000" cy="592445"/>
          </a:xfrm>
          <a:prstGeom prst="rect">
            <a:avLst/>
          </a:prstGeom>
        </p:spPr>
      </p:pic>
      <p:sp>
        <p:nvSpPr>
          <p:cNvPr id="11" name="Text Placeholder 5">
            <a:extLst>
              <a:ext uri="{FF2B5EF4-FFF2-40B4-BE49-F238E27FC236}">
                <a16:creationId xmlns:a16="http://schemas.microsoft.com/office/drawing/2014/main" id="{79D4A629-609D-3413-4970-BCE3DCE257AE}"/>
              </a:ext>
            </a:extLst>
          </p:cNvPr>
          <p:cNvSpPr>
            <a:spLocks noGrp="1"/>
          </p:cNvSpPr>
          <p:nvPr>
            <p:ph type="body" sz="quarter" idx="11"/>
          </p:nvPr>
        </p:nvSpPr>
        <p:spPr>
          <a:xfrm>
            <a:off x="395289" y="410854"/>
            <a:ext cx="1882244" cy="4140200"/>
          </a:xfrm>
        </p:spPr>
        <p:txBody>
          <a:bodyPr/>
          <a:lstStyle>
            <a:lvl1pPr marL="0" indent="0">
              <a:buNone/>
              <a:defRPr>
                <a:solidFill>
                  <a:schemeClr val="tx2"/>
                </a:solidFill>
              </a:defRPr>
            </a:lvl1pPr>
          </a:lstStyle>
          <a:p>
            <a:pPr lvl="0"/>
            <a:r>
              <a:rPr lang="en-GB"/>
              <a:t>Click to edit Master text styles</a:t>
            </a:r>
          </a:p>
        </p:txBody>
      </p:sp>
      <p:sp>
        <p:nvSpPr>
          <p:cNvPr id="5" name="Picture Placeholder 4">
            <a:extLst>
              <a:ext uri="{FF2B5EF4-FFF2-40B4-BE49-F238E27FC236}">
                <a16:creationId xmlns:a16="http://schemas.microsoft.com/office/drawing/2014/main" id="{089968A8-DA4F-FE8D-4B4D-AEE437A35674}"/>
              </a:ext>
            </a:extLst>
          </p:cNvPr>
          <p:cNvSpPr>
            <a:spLocks noGrp="1"/>
          </p:cNvSpPr>
          <p:nvPr>
            <p:ph type="pic" sz="quarter" idx="12" hasCustomPrompt="1"/>
          </p:nvPr>
        </p:nvSpPr>
        <p:spPr>
          <a:xfrm>
            <a:off x="2368550" y="411163"/>
            <a:ext cx="6380163" cy="4140200"/>
          </a:xfrm>
        </p:spPr>
        <p:txBody>
          <a:bodyPr/>
          <a:lstStyle>
            <a:lvl1pPr marL="0" indent="0">
              <a:buFontTx/>
              <a:buNone/>
              <a:defRPr>
                <a:solidFill>
                  <a:schemeClr val="tx2"/>
                </a:solidFill>
              </a:defRPr>
            </a:lvl1pPr>
          </a:lstStyle>
          <a:p>
            <a:pPr marL="0" marR="0" lvl="0" indent="0" algn="l" defTabSz="457200" rtl="0" eaLnBrk="1" fontAlgn="auto" latinLnBrk="0" hangingPunct="1">
              <a:lnSpc>
                <a:spcPct val="100000"/>
              </a:lnSpc>
              <a:spcBef>
                <a:spcPct val="20000"/>
              </a:spcBef>
              <a:spcAft>
                <a:spcPts val="0"/>
              </a:spcAft>
              <a:buClr>
                <a:schemeClr val="tx1"/>
              </a:buClr>
              <a:buSzTx/>
              <a:buFontTx/>
              <a:buNone/>
              <a:tabLst/>
              <a:defRPr/>
            </a:pPr>
            <a:r>
              <a:rPr lang="en-US"/>
              <a:t>Click icon to insert picture</a:t>
            </a:r>
          </a:p>
          <a:p>
            <a:endParaRPr lang="en-US"/>
          </a:p>
        </p:txBody>
      </p:sp>
      <p:sp>
        <p:nvSpPr>
          <p:cNvPr id="2" name="Slide Number Placeholder 1">
            <a:extLst>
              <a:ext uri="{FF2B5EF4-FFF2-40B4-BE49-F238E27FC236}">
                <a16:creationId xmlns:a16="http://schemas.microsoft.com/office/drawing/2014/main" id="{97B9FCFB-68FC-284B-88BB-426B9B071B9D}"/>
              </a:ext>
            </a:extLst>
          </p:cNvPr>
          <p:cNvSpPr>
            <a:spLocks noGrp="1"/>
          </p:cNvSpPr>
          <p:nvPr>
            <p:ph type="sldNum" sz="quarter" idx="13"/>
          </p:nvPr>
        </p:nvSpPr>
        <p:spPr/>
        <p:txBody>
          <a:bodyPr/>
          <a:lstStyle/>
          <a:p>
            <a:fld id="{D2F03CB7-16CC-A049-B1DA-901F0E386676}" type="slidenum">
              <a:rPr lang="en-US" smtClean="0"/>
              <a:pPr/>
              <a:t>‹#›</a:t>
            </a:fld>
            <a:endParaRPr lang="en-US"/>
          </a:p>
        </p:txBody>
      </p:sp>
    </p:spTree>
    <p:extLst>
      <p:ext uri="{BB962C8B-B14F-4D97-AF65-F5344CB8AC3E}">
        <p14:creationId xmlns:p14="http://schemas.microsoft.com/office/powerpoint/2010/main" val="1295675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5999" y="411750"/>
            <a:ext cx="8352713" cy="668910"/>
          </a:xfrm>
          <a:prstGeom prst="rect">
            <a:avLst/>
          </a:prstGeom>
        </p:spPr>
        <p:txBody>
          <a:bodyPr vert="horz" lIns="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396000" y="1131750"/>
            <a:ext cx="8352712" cy="3448959"/>
          </a:xfrm>
          <a:prstGeom prst="rect">
            <a:avLst/>
          </a:prstGeom>
        </p:spPr>
        <p:txBody>
          <a:bodyPr vert="horz" lIns="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1B14296-84EB-4748-BD58-D461BEE8D76D}"/>
              </a:ext>
            </a:extLst>
          </p:cNvPr>
          <p:cNvSpPr>
            <a:spLocks noGrp="1"/>
          </p:cNvSpPr>
          <p:nvPr>
            <p:ph type="sldNum" sz="quarter" idx="4"/>
          </p:nvPr>
        </p:nvSpPr>
        <p:spPr>
          <a:xfrm>
            <a:off x="396000" y="4608890"/>
            <a:ext cx="2057400" cy="274637"/>
          </a:xfrm>
          <a:prstGeom prst="rect">
            <a:avLst/>
          </a:prstGeom>
        </p:spPr>
        <p:txBody>
          <a:bodyPr vert="horz" lIns="0" tIns="45720" rIns="91440" bIns="45720" rtlCol="0" anchor="ctr"/>
          <a:lstStyle>
            <a:lvl1pPr algn="l">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D2F03CB7-16CC-A049-B1DA-901F0E386676}" type="slidenum">
              <a:rPr lang="en-US" smtClean="0"/>
              <a:pPr/>
              <a:t>‹#›</a:t>
            </a:fld>
            <a:endParaRPr lang="en-US"/>
          </a:p>
        </p:txBody>
      </p:sp>
      <p:sp>
        <p:nvSpPr>
          <p:cNvPr id="6" name="TextBox 5">
            <a:extLst>
              <a:ext uri="{FF2B5EF4-FFF2-40B4-BE49-F238E27FC236}">
                <a16:creationId xmlns:a16="http://schemas.microsoft.com/office/drawing/2014/main" id="{CFE46A96-555A-AABB-E777-A1BB3F362CFF}"/>
              </a:ext>
            </a:extLst>
          </p:cNvPr>
          <p:cNvSpPr txBox="1"/>
          <p:nvPr>
            <p:extLst>
              <p:ext uri="{1162E1C5-73C7-4A58-AE30-91384D911F3F}">
                <p184:classification xmlns:p184="http://schemas.microsoft.com/office/powerpoint/2018/4/main" val="hdr"/>
              </p:ext>
            </p:extLst>
          </p:nvPr>
        </p:nvSpPr>
        <p:spPr>
          <a:xfrm>
            <a:off x="63500" y="63500"/>
            <a:ext cx="566738" cy="152400"/>
          </a:xfrm>
          <a:prstGeom prst="rect">
            <a:avLst/>
          </a:prstGeom>
        </p:spPr>
        <p:txBody>
          <a:bodyPr horzOverflow="overflow" lIns="0" tIns="0" rIns="0" bIns="0">
            <a:spAutoFit/>
          </a:bodyPr>
          <a:lstStyle/>
          <a:p>
            <a:pPr algn="l"/>
            <a:r>
              <a:rPr lang="en-GB"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FCA Public</a:t>
            </a:r>
          </a:p>
        </p:txBody>
      </p:sp>
    </p:spTree>
    <p:extLst>
      <p:ext uri="{BB962C8B-B14F-4D97-AF65-F5344CB8AC3E}">
        <p14:creationId xmlns:p14="http://schemas.microsoft.com/office/powerpoint/2010/main" val="1133308742"/>
      </p:ext>
    </p:extLst>
  </p:cSld>
  <p:clrMap bg1="lt1" tx1="dk1" bg2="lt2" tx2="dk2" accent1="accent1" accent2="accent2" accent3="accent3" accent4="accent4" accent5="accent5" accent6="accent6" hlink="hlink" folHlink="folHlink"/>
  <p:sldLayoutIdLst>
    <p:sldLayoutId id="2147493492" r:id="rId1"/>
    <p:sldLayoutId id="2147493512" r:id="rId2"/>
    <p:sldLayoutId id="2147493521" r:id="rId3"/>
    <p:sldLayoutId id="2147493529" r:id="rId4"/>
    <p:sldLayoutId id="2147493533" r:id="rId5"/>
    <p:sldLayoutId id="2147493495" r:id="rId6"/>
    <p:sldLayoutId id="2147493520" r:id="rId7"/>
    <p:sldLayoutId id="2147493535" r:id="rId8"/>
    <p:sldLayoutId id="2147493528" r:id="rId9"/>
    <p:sldLayoutId id="2147493498" r:id="rId10"/>
    <p:sldLayoutId id="2147493497" r:id="rId11"/>
    <p:sldLayoutId id="2147493531" r:id="rId12"/>
    <p:sldLayoutId id="2147493499" r:id="rId13"/>
    <p:sldLayoutId id="2147493500" r:id="rId14"/>
    <p:sldLayoutId id="2147493503" r:id="rId15"/>
    <p:sldLayoutId id="2147493501" r:id="rId16"/>
    <p:sldLayoutId id="2147493534" r:id="rId17"/>
    <p:sldLayoutId id="2147493510" r:id="rId18"/>
    <p:sldLayoutId id="2147493570" r:id="rId19"/>
    <p:sldLayoutId id="2147493569" r:id="rId20"/>
    <p:sldLayoutId id="2147493511" r:id="rId21"/>
  </p:sldLayoutIdLst>
  <p:hf hdr="0" ftr="0" dt="0"/>
  <p:txStyles>
    <p:titleStyle>
      <a:lvl1pPr algn="l" defTabSz="457200" rtl="0" eaLnBrk="1" latinLnBrk="0" hangingPunct="1">
        <a:spcBef>
          <a:spcPct val="0"/>
        </a:spcBef>
        <a:buNone/>
        <a:defRPr sz="3400" b="1" i="0" kern="1200">
          <a:solidFill>
            <a:srgbClr val="701B45"/>
          </a:solidFill>
          <a:latin typeface="Verdana"/>
          <a:ea typeface="+mj-ea"/>
          <a:cs typeface="Verdana"/>
        </a:defRPr>
      </a:lvl1pPr>
    </p:titleStyle>
    <p:bodyStyle>
      <a:lvl1pPr marL="342900" indent="-342900" algn="l" defTabSz="457200" rtl="0" eaLnBrk="1" latinLnBrk="0" hangingPunct="1">
        <a:spcBef>
          <a:spcPct val="20000"/>
        </a:spcBef>
        <a:buClr>
          <a:schemeClr val="tx1"/>
        </a:buClr>
        <a:buFont typeface="Arial"/>
        <a:buChar char="•"/>
        <a:defRPr sz="2000" b="0" i="0" kern="1200">
          <a:solidFill>
            <a:srgbClr val="701A45"/>
          </a:solidFill>
          <a:latin typeface="Verdana"/>
          <a:ea typeface="+mn-ea"/>
          <a:cs typeface="Verdana"/>
        </a:defRPr>
      </a:lvl1pPr>
      <a:lvl2pPr marL="742950" indent="-285750" algn="l" defTabSz="457200" rtl="0" eaLnBrk="1" latinLnBrk="0" hangingPunct="1">
        <a:spcBef>
          <a:spcPct val="20000"/>
        </a:spcBef>
        <a:buClr>
          <a:schemeClr val="tx1"/>
        </a:buClr>
        <a:buFont typeface="Arial"/>
        <a:buChar char="•"/>
        <a:defRPr sz="2000" b="0" i="0" kern="1200">
          <a:solidFill>
            <a:schemeClr val="tx2"/>
          </a:solidFill>
          <a:latin typeface="Verdana"/>
          <a:ea typeface="+mn-ea"/>
          <a:cs typeface="Verdana"/>
        </a:defRPr>
      </a:lvl2pPr>
      <a:lvl3pPr marL="1143000" indent="-228600" algn="l" defTabSz="457200" rtl="0" eaLnBrk="1" latinLnBrk="0" hangingPunct="1">
        <a:spcBef>
          <a:spcPct val="20000"/>
        </a:spcBef>
        <a:buClr>
          <a:schemeClr val="tx1"/>
        </a:buClr>
        <a:buFont typeface="Arial"/>
        <a:buChar char="•"/>
        <a:defRPr sz="2000" b="0" i="0" kern="1200">
          <a:solidFill>
            <a:schemeClr val="tx2"/>
          </a:solidFill>
          <a:latin typeface="Verdana"/>
          <a:ea typeface="+mn-ea"/>
          <a:cs typeface="Verdana"/>
        </a:defRPr>
      </a:lvl3pPr>
      <a:lvl4pPr marL="1600200" indent="-228600" algn="l" defTabSz="457200" rtl="0" eaLnBrk="1" latinLnBrk="0" hangingPunct="1">
        <a:spcBef>
          <a:spcPct val="20000"/>
        </a:spcBef>
        <a:buClr>
          <a:schemeClr val="tx1"/>
        </a:buClr>
        <a:buFont typeface="Arial"/>
        <a:buChar char="•"/>
        <a:defRPr sz="2000" b="0" i="0" kern="1200">
          <a:solidFill>
            <a:schemeClr val="tx2"/>
          </a:solidFill>
          <a:latin typeface="Verdana"/>
          <a:ea typeface="+mn-ea"/>
          <a:cs typeface="Verdana"/>
        </a:defRPr>
      </a:lvl4pPr>
      <a:lvl5pPr marL="2057400" indent="-228600" algn="l" defTabSz="457200" rtl="0" eaLnBrk="1" latinLnBrk="0" hangingPunct="1">
        <a:spcBef>
          <a:spcPct val="20000"/>
        </a:spcBef>
        <a:buClr>
          <a:schemeClr val="tx1"/>
        </a:buClr>
        <a:buFont typeface="Arial"/>
        <a:buChar char="•"/>
        <a:defRPr sz="2000" b="0" i="0" kern="1200">
          <a:solidFill>
            <a:schemeClr val="tx2"/>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511" userDrawn="1">
          <p15:clr>
            <a:srgbClr val="F26B43"/>
          </p15:clr>
        </p15:guide>
        <p15:guide id="3" pos="24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5.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s://www.fca.org.uk/sites/default/files/publications/documents/motor-finance-assets-feb-2026.zip"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5.sv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hyperlink" Target="https://www.fca.org.uk/consumers/fake-fca-communications" TargetMode="External"/><Relationship Id="rId3" Type="http://schemas.openxmlformats.org/officeDocument/2006/relationships/hyperlink" Target="https://www.fca.org.uk/publication/consultation/cp25-27.pdf" TargetMode="External"/><Relationship Id="rId7" Type="http://schemas.openxmlformats.org/officeDocument/2006/relationships/hyperlink" Target="https://www.fca.org.uk/consumers/protect-yourself-scams"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www.fca.org.uk/news/statements/fca-consults-motor-finance-compensation-scheme" TargetMode="External"/><Relationship Id="rId5" Type="http://schemas.openxmlformats.org/officeDocument/2006/relationships/hyperlink" Target="https://www.fca.org.uk/consumers/car-finance-complaints" TargetMode="External"/><Relationship Id="rId4" Type="http://schemas.openxmlformats.org/officeDocument/2006/relationships/hyperlink" Target="https://www.fca.org.uk/news/press-releases/14m-unfair-motor-loans-compensation-proposed-schem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https://www.fca.org.uk/consumers/car-finance-complaints"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www.fca.org.uk/multimedia/motor-finance-estimated-compensation-under-proposed-scheme-social-asset-instagram" TargetMode="External"/><Relationship Id="rId5" Type="http://schemas.openxmlformats.org/officeDocument/2006/relationships/hyperlink" Target="https://www.fca.org.uk/multimedia/motor-finance-estimated-compensation-under-proposed-scheme-social-asset-x-and-linkedin" TargetMode="Externa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hyperlink" Target="https://www.fca.org.uk/media/motor-finance-social-assetszip"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C8BF099-52BD-6012-E7F5-3AC89394D9E6}"/>
              </a:ext>
            </a:extLst>
          </p:cNvPr>
          <p:cNvSpPr>
            <a:spLocks noGrp="1"/>
          </p:cNvSpPr>
          <p:nvPr>
            <p:ph type="title" idx="4294967295"/>
          </p:nvPr>
        </p:nvSpPr>
        <p:spPr>
          <a:xfrm>
            <a:off x="395999" y="1145997"/>
            <a:ext cx="6059711" cy="668910"/>
          </a:xfrm>
        </p:spPr>
        <p:txBody>
          <a:bodyPr/>
          <a:lstStyle/>
          <a:p>
            <a:r>
              <a:rPr lang="en-GB" sz="3800"/>
              <a:t>Motor Finance</a:t>
            </a:r>
          </a:p>
        </p:txBody>
      </p:sp>
      <p:sp>
        <p:nvSpPr>
          <p:cNvPr id="2" name="Text Placeholder 1">
            <a:extLst>
              <a:ext uri="{FF2B5EF4-FFF2-40B4-BE49-F238E27FC236}">
                <a16:creationId xmlns:a16="http://schemas.microsoft.com/office/drawing/2014/main" id="{31204C7F-64C3-2F63-0F6F-191618561D29}"/>
              </a:ext>
            </a:extLst>
          </p:cNvPr>
          <p:cNvSpPr>
            <a:spLocks noGrp="1"/>
          </p:cNvSpPr>
          <p:nvPr>
            <p:ph type="body" sz="quarter" idx="12"/>
          </p:nvPr>
        </p:nvSpPr>
        <p:spPr/>
        <p:txBody>
          <a:bodyPr/>
          <a:lstStyle/>
          <a:p>
            <a:r>
              <a:rPr lang="en-US"/>
              <a:t>Partner toolkit</a:t>
            </a:r>
          </a:p>
        </p:txBody>
      </p:sp>
      <p:sp>
        <p:nvSpPr>
          <p:cNvPr id="5" name="Text Placeholder 4">
            <a:extLst>
              <a:ext uri="{FF2B5EF4-FFF2-40B4-BE49-F238E27FC236}">
                <a16:creationId xmlns:a16="http://schemas.microsoft.com/office/drawing/2014/main" id="{F364E88C-192C-CB3A-9B42-98DA2C088107}"/>
              </a:ext>
            </a:extLst>
          </p:cNvPr>
          <p:cNvSpPr>
            <a:spLocks noGrp="1"/>
          </p:cNvSpPr>
          <p:nvPr>
            <p:ph type="body" sz="quarter" idx="16"/>
          </p:nvPr>
        </p:nvSpPr>
        <p:spPr/>
        <p:txBody>
          <a:bodyPr>
            <a:normAutofit lnSpcReduction="10000"/>
          </a:bodyPr>
          <a:lstStyle/>
          <a:p>
            <a:r>
              <a:rPr lang="en-US"/>
              <a:t>February 2026</a:t>
            </a:r>
          </a:p>
        </p:txBody>
      </p:sp>
    </p:spTree>
    <p:extLst>
      <p:ext uri="{BB962C8B-B14F-4D97-AF65-F5344CB8AC3E}">
        <p14:creationId xmlns:p14="http://schemas.microsoft.com/office/powerpoint/2010/main" val="2596192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89F6D5-CEA8-EBA5-742B-6E51011FEC7D}"/>
              </a:ext>
            </a:extLst>
          </p:cNvPr>
          <p:cNvSpPr>
            <a:spLocks noGrp="1"/>
          </p:cNvSpPr>
          <p:nvPr>
            <p:ph type="sldNum" sz="quarter" idx="12"/>
          </p:nvPr>
        </p:nvSpPr>
        <p:spPr/>
        <p:txBody>
          <a:bodyPr/>
          <a:lstStyle/>
          <a:p>
            <a:fld id="{D2F03CB7-16CC-A049-B1DA-901F0E386676}" type="slidenum">
              <a:rPr lang="en-US" smtClean="0"/>
              <a:pPr/>
              <a:t>10</a:t>
            </a:fld>
            <a:endParaRPr lang="en-US"/>
          </a:p>
        </p:txBody>
      </p:sp>
      <p:sp>
        <p:nvSpPr>
          <p:cNvPr id="4" name="Title 3">
            <a:extLst>
              <a:ext uri="{FF2B5EF4-FFF2-40B4-BE49-F238E27FC236}">
                <a16:creationId xmlns:a16="http://schemas.microsoft.com/office/drawing/2014/main" id="{B32BFF85-E660-919E-0A69-7F2C950BFBD0}"/>
              </a:ext>
            </a:extLst>
          </p:cNvPr>
          <p:cNvSpPr>
            <a:spLocks noGrp="1"/>
          </p:cNvSpPr>
          <p:nvPr>
            <p:ph type="title"/>
          </p:nvPr>
        </p:nvSpPr>
        <p:spPr/>
        <p:txBody>
          <a:bodyPr/>
          <a:lstStyle/>
          <a:p>
            <a:r>
              <a:rPr lang="en-GB"/>
              <a:t>Radio advertising</a:t>
            </a:r>
          </a:p>
        </p:txBody>
      </p:sp>
      <p:sp>
        <p:nvSpPr>
          <p:cNvPr id="8" name="Rectangle 7">
            <a:extLst>
              <a:ext uri="{FF2B5EF4-FFF2-40B4-BE49-F238E27FC236}">
                <a16:creationId xmlns:a16="http://schemas.microsoft.com/office/drawing/2014/main" id="{B62A6C73-FB20-5D82-FE8E-88BEEBE17605}"/>
              </a:ext>
            </a:extLst>
          </p:cNvPr>
          <p:cNvSpPr/>
          <p:nvPr/>
        </p:nvSpPr>
        <p:spPr>
          <a:xfrm>
            <a:off x="1919604" y="3924397"/>
            <a:ext cx="4948194" cy="67528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1200">
                <a:latin typeface="Verdana"/>
                <a:ea typeface="Calibri"/>
                <a:cs typeface="Calibri"/>
              </a:rPr>
              <a:t>We have produced a radio advert to encourage consumers to visit the FCA website to get 100% of the facts. </a:t>
            </a:r>
          </a:p>
        </p:txBody>
      </p:sp>
      <p:pic>
        <p:nvPicPr>
          <p:cNvPr id="2" name="FCA_Motor_Radio_30_NSA_RFC030_030" descr="Radio with solid fill">
            <a:hlinkClick r:id="" action="ppaction://media"/>
            <a:extLst>
              <a:ext uri="{FF2B5EF4-FFF2-40B4-BE49-F238E27FC236}">
                <a16:creationId xmlns:a16="http://schemas.microsoft.com/office/drawing/2014/main" id="{1C51F83C-82AE-40C7-A558-19A287DFD172}"/>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96DAC541-7B7A-43D3-8B79-37D633B846F1}">
                <asvg:svgBlip xmlns:asvg="http://schemas.microsoft.com/office/drawing/2016/SVG/main" r:embed="rId5"/>
              </a:ext>
            </a:extLst>
          </a:blip>
          <a:srcRect/>
          <a:stretch/>
        </p:blipFill>
        <p:spPr>
          <a:xfrm>
            <a:off x="3194901" y="1372950"/>
            <a:ext cx="2397600" cy="2397600"/>
          </a:xfrm>
          <a:prstGeom prst="rect">
            <a:avLst/>
          </a:prstGeom>
        </p:spPr>
      </p:pic>
    </p:spTree>
    <p:extLst>
      <p:ext uri="{BB962C8B-B14F-4D97-AF65-F5344CB8AC3E}">
        <p14:creationId xmlns:p14="http://schemas.microsoft.com/office/powerpoint/2010/main" val="289198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50B8A-7E50-F42D-8990-3343A06E38C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8C5E4F-F048-F41C-7947-73200DBBAD18}"/>
              </a:ext>
            </a:extLst>
          </p:cNvPr>
          <p:cNvSpPr>
            <a:spLocks noGrp="1"/>
          </p:cNvSpPr>
          <p:nvPr>
            <p:ph type="sldNum" sz="quarter" idx="12"/>
          </p:nvPr>
        </p:nvSpPr>
        <p:spPr/>
        <p:txBody>
          <a:bodyPr/>
          <a:lstStyle/>
          <a:p>
            <a:fld id="{D2F03CB7-16CC-A049-B1DA-901F0E386676}" type="slidenum">
              <a:rPr lang="en-US" smtClean="0"/>
              <a:pPr/>
              <a:t>11</a:t>
            </a:fld>
            <a:endParaRPr lang="en-US"/>
          </a:p>
        </p:txBody>
      </p:sp>
      <p:sp>
        <p:nvSpPr>
          <p:cNvPr id="7" name="Text Placeholder 6">
            <a:extLst>
              <a:ext uri="{FF2B5EF4-FFF2-40B4-BE49-F238E27FC236}">
                <a16:creationId xmlns:a16="http://schemas.microsoft.com/office/drawing/2014/main" id="{B0687441-F42E-8758-E7B8-302CD59EB4B4}"/>
              </a:ext>
            </a:extLst>
          </p:cNvPr>
          <p:cNvSpPr>
            <a:spLocks noGrp="1"/>
          </p:cNvSpPr>
          <p:nvPr>
            <p:ph type="title"/>
          </p:nvPr>
        </p:nvSpPr>
        <p:spPr>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rmAutofit/>
          </a:bodyPr>
          <a:lstStyle/>
          <a:p>
            <a:pPr>
              <a:lnSpc>
                <a:spcPts val="3200"/>
              </a:lnSpc>
              <a:spcBef>
                <a:spcPct val="20000"/>
              </a:spcBef>
              <a:defRPr/>
            </a:pPr>
            <a:r>
              <a:rPr lang="en-GB" sz="2800">
                <a:solidFill>
                  <a:srgbClr val="701A45"/>
                </a:solidFill>
                <a:ea typeface="Verdana"/>
              </a:rPr>
              <a:t>Don't rush, be wary assets</a:t>
            </a:r>
            <a:endParaRPr lang="en-US"/>
          </a:p>
        </p:txBody>
      </p:sp>
      <p:pic>
        <p:nvPicPr>
          <p:cNvPr id="14" name="Picture Placeholder 13" descr="A poster of a car accident&#10;&#10;AI-generated content may be incorrect.">
            <a:extLst>
              <a:ext uri="{FF2B5EF4-FFF2-40B4-BE49-F238E27FC236}">
                <a16:creationId xmlns:a16="http://schemas.microsoft.com/office/drawing/2014/main" id="{29F83737-B5E4-8E7C-BAEA-C5559C317873}"/>
              </a:ext>
            </a:extLst>
          </p:cNvPr>
          <p:cNvPicPr>
            <a:picLocks noGrp="1" noChangeAspect="1"/>
          </p:cNvPicPr>
          <p:nvPr>
            <p:ph type="pic" sz="quarter" idx="4294967295"/>
          </p:nvPr>
        </p:nvPicPr>
        <p:blipFill>
          <a:blip r:embed="rId3"/>
          <a:srcRect l="-7331" t="4164" r="-246" b="2857"/>
          <a:stretch>
            <a:fillRect/>
          </a:stretch>
        </p:blipFill>
        <p:spPr>
          <a:xfrm>
            <a:off x="4626596" y="925748"/>
            <a:ext cx="4278253" cy="3697703"/>
          </a:xfrm>
        </p:spPr>
      </p:pic>
      <p:sp>
        <p:nvSpPr>
          <p:cNvPr id="9" name="TextBox 8">
            <a:extLst>
              <a:ext uri="{FF2B5EF4-FFF2-40B4-BE49-F238E27FC236}">
                <a16:creationId xmlns:a16="http://schemas.microsoft.com/office/drawing/2014/main" id="{739FD80D-99C9-BAD7-D537-D52B39B2CA10}"/>
              </a:ext>
            </a:extLst>
          </p:cNvPr>
          <p:cNvSpPr txBox="1"/>
          <p:nvPr/>
        </p:nvSpPr>
        <p:spPr>
          <a:xfrm>
            <a:off x="335842" y="1574272"/>
            <a:ext cx="3326907" cy="2400657"/>
          </a:xfrm>
          <a:prstGeom prst="rect">
            <a:avLst/>
          </a:prstGeom>
          <a:noFill/>
        </p:spPr>
        <p:txBody>
          <a:bodyPr wrap="square" lIns="91440" tIns="45720" rIns="91440" bIns="45720" anchor="t">
            <a:spAutoFit/>
          </a:bodyPr>
          <a:lstStyle/>
          <a:p>
            <a:r>
              <a:rPr lang="en-GB" sz="1200" b="1">
                <a:solidFill>
                  <a:schemeClr val="tx2"/>
                </a:solidFill>
                <a:latin typeface="Verdana"/>
                <a:ea typeface="Verdana"/>
              </a:rPr>
              <a:t>To raise awareness of scams, you can support our campaign by sharing these assets on social media.</a:t>
            </a:r>
          </a:p>
          <a:p>
            <a:endParaRPr lang="en-GB" sz="1200" b="1">
              <a:solidFill>
                <a:schemeClr val="tx2"/>
              </a:solidFill>
              <a:latin typeface="Verdana"/>
              <a:ea typeface="Verdana"/>
            </a:endParaRPr>
          </a:p>
          <a:p>
            <a:r>
              <a:rPr lang="en-GB" sz="1000">
                <a:solidFill>
                  <a:schemeClr val="tx2"/>
                </a:solidFill>
                <a:latin typeface="Verdana"/>
                <a:ea typeface="Verdana"/>
              </a:rPr>
              <a:t>You can download both video and static assets using the button below and use our copy as a guide for your social posts.</a:t>
            </a:r>
            <a:endParaRPr lang="en-GB">
              <a:solidFill>
                <a:schemeClr val="tx2"/>
              </a:solidFill>
            </a:endParaRPr>
          </a:p>
          <a:p>
            <a:endParaRPr lang="en-GB" sz="1000">
              <a:solidFill>
                <a:schemeClr val="tx2"/>
              </a:solidFill>
              <a:latin typeface="Verdana"/>
              <a:ea typeface="Verdana"/>
              <a:cs typeface="Calibri"/>
            </a:endParaRPr>
          </a:p>
          <a:p>
            <a:r>
              <a:rPr lang="en-GB" sz="1000" b="1">
                <a:solidFill>
                  <a:schemeClr val="tx2"/>
                </a:solidFill>
                <a:latin typeface="Verdana"/>
                <a:ea typeface="Verdana"/>
                <a:cs typeface="Calibri"/>
              </a:rPr>
              <a:t>Copy:</a:t>
            </a:r>
            <a:r>
              <a:rPr lang="en-GB" sz="1000">
                <a:solidFill>
                  <a:schemeClr val="tx2"/>
                </a:solidFill>
                <a:latin typeface="Verdana"/>
                <a:ea typeface="Verdana"/>
                <a:cs typeface="Calibri"/>
              </a:rPr>
              <a:t> Thinking of submitting a car finance claim? Scammers are out there. Get the facts directly from the FCA and shut them down</a:t>
            </a:r>
            <a:r>
              <a:rPr lang="en-GB" sz="1000">
                <a:solidFill>
                  <a:schemeClr val="tx2"/>
                </a:solidFill>
                <a:latin typeface="Verdana"/>
                <a:ea typeface="+mn-lt"/>
                <a:cs typeface="+mn-lt"/>
              </a:rPr>
              <a:t>. Go to fca.org.uk/</a:t>
            </a:r>
            <a:r>
              <a:rPr lang="en-GB" sz="1000" err="1">
                <a:solidFill>
                  <a:schemeClr val="tx2"/>
                </a:solidFill>
                <a:latin typeface="Verdana"/>
                <a:ea typeface="+mn-lt"/>
                <a:cs typeface="+mn-lt"/>
              </a:rPr>
              <a:t>carfinanceclaims</a:t>
            </a:r>
            <a:endParaRPr lang="en-GB" sz="1000">
              <a:solidFill>
                <a:schemeClr val="tx2"/>
              </a:solidFill>
              <a:latin typeface="Verdana"/>
              <a:ea typeface="+mn-lt"/>
              <a:cs typeface="+mn-lt"/>
            </a:endParaRPr>
          </a:p>
          <a:p>
            <a:endParaRPr lang="en-GB" sz="1000">
              <a:solidFill>
                <a:schemeClr val="tx2"/>
              </a:solidFill>
              <a:latin typeface="Verdana"/>
              <a:ea typeface="Verdana"/>
              <a:cs typeface="Calibri"/>
            </a:endParaRPr>
          </a:p>
        </p:txBody>
      </p:sp>
      <p:sp>
        <p:nvSpPr>
          <p:cNvPr id="8" name="Rectangle 7">
            <a:hlinkClick r:id="rId4"/>
            <a:extLst>
              <a:ext uri="{FF2B5EF4-FFF2-40B4-BE49-F238E27FC236}">
                <a16:creationId xmlns:a16="http://schemas.microsoft.com/office/drawing/2014/main" id="{6122C195-F34F-9000-42B2-3157DDABBE7B}"/>
              </a:ext>
            </a:extLst>
          </p:cNvPr>
          <p:cNvSpPr/>
          <p:nvPr/>
        </p:nvSpPr>
        <p:spPr>
          <a:xfrm>
            <a:off x="400617" y="3957862"/>
            <a:ext cx="1199093" cy="2743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1200" b="1">
                <a:solidFill>
                  <a:schemeClr val="bg2"/>
                </a:solidFill>
                <a:latin typeface="Verdana"/>
                <a:ea typeface="Calibri"/>
                <a:cs typeface="Calibri"/>
              </a:rPr>
              <a:t>Download </a:t>
            </a:r>
          </a:p>
        </p:txBody>
      </p:sp>
    </p:spTree>
    <p:extLst>
      <p:ext uri="{BB962C8B-B14F-4D97-AF65-F5344CB8AC3E}">
        <p14:creationId xmlns:p14="http://schemas.microsoft.com/office/powerpoint/2010/main" val="2052577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530FB-4790-F289-B156-A0DDE4B900D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633483-3618-72DE-A9B7-669C7C1BC884}"/>
              </a:ext>
            </a:extLst>
          </p:cNvPr>
          <p:cNvSpPr>
            <a:spLocks noGrp="1"/>
          </p:cNvSpPr>
          <p:nvPr>
            <p:ph type="sldNum" sz="quarter" idx="12"/>
          </p:nvPr>
        </p:nvSpPr>
        <p:spPr/>
        <p:txBody>
          <a:bodyPr/>
          <a:lstStyle/>
          <a:p>
            <a:fld id="{D2F03CB7-16CC-A049-B1DA-901F0E386676}" type="slidenum">
              <a:rPr lang="en-US" smtClean="0"/>
              <a:pPr/>
              <a:t>12</a:t>
            </a:fld>
            <a:endParaRPr lang="en-US"/>
          </a:p>
        </p:txBody>
      </p:sp>
      <p:sp>
        <p:nvSpPr>
          <p:cNvPr id="4" name="Title 3">
            <a:extLst>
              <a:ext uri="{FF2B5EF4-FFF2-40B4-BE49-F238E27FC236}">
                <a16:creationId xmlns:a16="http://schemas.microsoft.com/office/drawing/2014/main" id="{D94C0CB5-EB29-E8C7-D5E9-C0C0109F2DA4}"/>
              </a:ext>
            </a:extLst>
          </p:cNvPr>
          <p:cNvSpPr>
            <a:spLocks noGrp="1"/>
          </p:cNvSpPr>
          <p:nvPr>
            <p:ph type="title"/>
          </p:nvPr>
        </p:nvSpPr>
        <p:spPr/>
        <p:txBody>
          <a:bodyPr/>
          <a:lstStyle/>
          <a:p>
            <a:r>
              <a:rPr lang="en-GB"/>
              <a:t>Video advertising</a:t>
            </a:r>
          </a:p>
        </p:txBody>
      </p:sp>
      <p:sp>
        <p:nvSpPr>
          <p:cNvPr id="8" name="Rectangle 7">
            <a:extLst>
              <a:ext uri="{FF2B5EF4-FFF2-40B4-BE49-F238E27FC236}">
                <a16:creationId xmlns:a16="http://schemas.microsoft.com/office/drawing/2014/main" id="{3B2B3EA9-5331-F95E-B84C-E0E1DB00C3E4}"/>
              </a:ext>
            </a:extLst>
          </p:cNvPr>
          <p:cNvSpPr/>
          <p:nvPr/>
        </p:nvSpPr>
        <p:spPr>
          <a:xfrm>
            <a:off x="1238236" y="3998052"/>
            <a:ext cx="6320545" cy="6028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1200">
                <a:latin typeface="Verdana"/>
                <a:ea typeface="Calibri"/>
                <a:cs typeface="Calibri"/>
              </a:rPr>
              <a:t>Our social media and online video advert tells consumers not to engage with unsolicited contact from potential scammers.</a:t>
            </a:r>
            <a:endParaRPr lang="en-GB" sz="1200" b="1">
              <a:latin typeface="Verdana"/>
              <a:ea typeface="Calibri"/>
              <a:cs typeface="Calibri"/>
            </a:endParaRPr>
          </a:p>
        </p:txBody>
      </p:sp>
      <p:pic>
        <p:nvPicPr>
          <p:cNvPr id="5" name="26.01.26-FCA-MotorFinance-1.1-OLV-16x9">
            <a:hlinkClick r:id="" action="ppaction://media"/>
            <a:extLst>
              <a:ext uri="{FF2B5EF4-FFF2-40B4-BE49-F238E27FC236}">
                <a16:creationId xmlns:a16="http://schemas.microsoft.com/office/drawing/2014/main" id="{809FAB5B-7A95-2085-ED24-73BFB492219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22594" y="1088604"/>
            <a:ext cx="4951828" cy="2785403"/>
          </a:xfrm>
          <a:prstGeom prst="rect">
            <a:avLst/>
          </a:prstGeom>
        </p:spPr>
      </p:pic>
    </p:spTree>
    <p:extLst>
      <p:ext uri="{BB962C8B-B14F-4D97-AF65-F5344CB8AC3E}">
        <p14:creationId xmlns:p14="http://schemas.microsoft.com/office/powerpoint/2010/main" val="343533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3998F-24AA-AB06-CDC7-1E42AC6072D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F80D57F-B81D-785E-6B05-6F076B7A6083}"/>
              </a:ext>
            </a:extLst>
          </p:cNvPr>
          <p:cNvSpPr>
            <a:spLocks noGrp="1"/>
          </p:cNvSpPr>
          <p:nvPr>
            <p:ph type="sldNum" sz="quarter" idx="12"/>
          </p:nvPr>
        </p:nvSpPr>
        <p:spPr/>
        <p:txBody>
          <a:bodyPr/>
          <a:lstStyle/>
          <a:p>
            <a:fld id="{D2F03CB7-16CC-A049-B1DA-901F0E386676}" type="slidenum">
              <a:rPr lang="en-US" smtClean="0"/>
              <a:pPr/>
              <a:t>13</a:t>
            </a:fld>
            <a:endParaRPr lang="en-US"/>
          </a:p>
        </p:txBody>
      </p:sp>
      <p:sp>
        <p:nvSpPr>
          <p:cNvPr id="4" name="Title 3">
            <a:extLst>
              <a:ext uri="{FF2B5EF4-FFF2-40B4-BE49-F238E27FC236}">
                <a16:creationId xmlns:a16="http://schemas.microsoft.com/office/drawing/2014/main" id="{6EF3E3D8-6414-797A-18DA-58E28AB6DFB4}"/>
              </a:ext>
            </a:extLst>
          </p:cNvPr>
          <p:cNvSpPr>
            <a:spLocks noGrp="1"/>
          </p:cNvSpPr>
          <p:nvPr>
            <p:ph type="title"/>
          </p:nvPr>
        </p:nvSpPr>
        <p:spPr/>
        <p:txBody>
          <a:bodyPr/>
          <a:lstStyle/>
          <a:p>
            <a:r>
              <a:rPr lang="en-GB"/>
              <a:t>Radio advertising</a:t>
            </a:r>
          </a:p>
        </p:txBody>
      </p:sp>
      <p:sp>
        <p:nvSpPr>
          <p:cNvPr id="8" name="Rectangle 7">
            <a:extLst>
              <a:ext uri="{FF2B5EF4-FFF2-40B4-BE49-F238E27FC236}">
                <a16:creationId xmlns:a16="http://schemas.microsoft.com/office/drawing/2014/main" id="{412C2D89-F1DE-D39C-B6AC-6384015E2436}"/>
              </a:ext>
            </a:extLst>
          </p:cNvPr>
          <p:cNvSpPr/>
          <p:nvPr/>
        </p:nvSpPr>
        <p:spPr>
          <a:xfrm>
            <a:off x="1919604" y="3924397"/>
            <a:ext cx="4948194" cy="67528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1200">
                <a:latin typeface="Verdana"/>
                <a:ea typeface="Calibri"/>
                <a:cs typeface="Calibri"/>
              </a:rPr>
              <a:t>We have produced a radio advert to tell consumers not to engage with unsolicited contact from potential scammers.</a:t>
            </a:r>
          </a:p>
        </p:txBody>
      </p:sp>
      <p:pic>
        <p:nvPicPr>
          <p:cNvPr id="5" name="FCA_Motor_Finance_2_Radio_Music_260126" descr="Radio with solid fill">
            <a:hlinkClick r:id="" action="ppaction://media"/>
            <a:extLst>
              <a:ext uri="{FF2B5EF4-FFF2-40B4-BE49-F238E27FC236}">
                <a16:creationId xmlns:a16="http://schemas.microsoft.com/office/drawing/2014/main" id="{F1AA4647-8436-CE0F-9488-D75F5B73EE85}"/>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96DAC541-7B7A-43D3-8B79-37D633B846F1}">
                <asvg:svgBlip xmlns:asvg="http://schemas.microsoft.com/office/drawing/2016/SVG/main" r:embed="rId5"/>
              </a:ext>
            </a:extLst>
          </a:blip>
          <a:srcRect/>
          <a:stretch/>
        </p:blipFill>
        <p:spPr>
          <a:xfrm>
            <a:off x="3194366" y="1372415"/>
            <a:ext cx="2398669" cy="2398669"/>
          </a:xfrm>
          <a:prstGeom prst="rect">
            <a:avLst/>
          </a:prstGeom>
        </p:spPr>
      </p:pic>
    </p:spTree>
    <p:extLst>
      <p:ext uri="{BB962C8B-B14F-4D97-AF65-F5344CB8AC3E}">
        <p14:creationId xmlns:p14="http://schemas.microsoft.com/office/powerpoint/2010/main" val="340908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CFE6B7-E947-5BDB-61D3-15034FF6FBC5}"/>
              </a:ext>
            </a:extLst>
          </p:cNvPr>
          <p:cNvSpPr>
            <a:spLocks noGrp="1"/>
          </p:cNvSpPr>
          <p:nvPr>
            <p:ph type="body" sz="quarter" idx="11"/>
          </p:nvPr>
        </p:nvSpPr>
        <p:spPr/>
        <p:txBody>
          <a:bodyPr vert="horz" lIns="0" tIns="45720" rIns="91440" bIns="45720" rtlCol="0" anchor="t">
            <a:normAutofit/>
          </a:bodyPr>
          <a:lstStyle/>
          <a:p>
            <a:r>
              <a:rPr lang="en-GB"/>
              <a:t>Here are some useful resources from our website:</a:t>
            </a:r>
          </a:p>
          <a:p>
            <a:endParaRPr lang="en-GB"/>
          </a:p>
          <a:p>
            <a:r>
              <a:rPr lang="en-GB">
                <a:hlinkClick r:id="rId3"/>
              </a:rPr>
              <a:t>Consultation paper</a:t>
            </a:r>
            <a:r>
              <a:rPr lang="en-GB"/>
              <a:t> </a:t>
            </a:r>
            <a:endParaRPr lang="en-GB">
              <a:ea typeface="Verdana"/>
            </a:endParaRPr>
          </a:p>
          <a:p>
            <a:r>
              <a:rPr lang="en-GB">
                <a:hlinkClick r:id="rId4"/>
              </a:rPr>
              <a:t>Our press release</a:t>
            </a:r>
            <a:r>
              <a:rPr lang="en-GB"/>
              <a:t> </a:t>
            </a:r>
            <a:endParaRPr lang="en-GB">
              <a:ea typeface="Verdana"/>
            </a:endParaRPr>
          </a:p>
          <a:p>
            <a:r>
              <a:rPr lang="en-GB">
                <a:hlinkClick r:id="rId5"/>
              </a:rPr>
              <a:t>Our consumer page</a:t>
            </a:r>
            <a:r>
              <a:rPr lang="en-GB"/>
              <a:t> </a:t>
            </a:r>
            <a:endParaRPr lang="en-GB">
              <a:ea typeface="Verdana"/>
            </a:endParaRPr>
          </a:p>
          <a:p>
            <a:r>
              <a:rPr lang="en-GB">
                <a:hlinkClick r:id="rId6"/>
              </a:rPr>
              <a:t>Compensation scheme statement</a:t>
            </a:r>
            <a:r>
              <a:rPr lang="en-GB"/>
              <a:t> </a:t>
            </a:r>
          </a:p>
          <a:p>
            <a:r>
              <a:rPr lang="en-GB">
                <a:ea typeface="Verdana"/>
                <a:hlinkClick r:id="rId7"/>
              </a:rPr>
              <a:t>Protect yourself from scams</a:t>
            </a:r>
            <a:endParaRPr lang="en-GB">
              <a:ea typeface="Verdana"/>
            </a:endParaRPr>
          </a:p>
          <a:p>
            <a:r>
              <a:rPr lang="en-GB">
                <a:ea typeface="Verdana"/>
                <a:hlinkClick r:id="rId8"/>
              </a:rPr>
              <a:t>Fake FCA communications</a:t>
            </a:r>
            <a:endParaRPr lang="en-GB">
              <a:ea typeface="Verdana"/>
            </a:endParaRPr>
          </a:p>
          <a:p>
            <a:endParaRPr lang="en-GB">
              <a:ea typeface="Verdana"/>
            </a:endParaRPr>
          </a:p>
          <a:p>
            <a:endParaRPr lang="en-GB">
              <a:ea typeface="Verdana"/>
            </a:endParaRPr>
          </a:p>
          <a:p>
            <a:endParaRPr lang="en-GB">
              <a:ea typeface="Verdana"/>
            </a:endParaRPr>
          </a:p>
        </p:txBody>
      </p:sp>
      <p:sp>
        <p:nvSpPr>
          <p:cNvPr id="3" name="Slide Number Placeholder 2">
            <a:extLst>
              <a:ext uri="{FF2B5EF4-FFF2-40B4-BE49-F238E27FC236}">
                <a16:creationId xmlns:a16="http://schemas.microsoft.com/office/drawing/2014/main" id="{4E05B509-08A7-3359-DB56-A10435E3FF33}"/>
              </a:ext>
            </a:extLst>
          </p:cNvPr>
          <p:cNvSpPr>
            <a:spLocks noGrp="1"/>
          </p:cNvSpPr>
          <p:nvPr>
            <p:ph type="sldNum" sz="quarter" idx="12"/>
          </p:nvPr>
        </p:nvSpPr>
        <p:spPr/>
        <p:txBody>
          <a:bodyPr/>
          <a:lstStyle/>
          <a:p>
            <a:fld id="{D2F03CB7-16CC-A049-B1DA-901F0E386676}" type="slidenum">
              <a:rPr lang="en-US" smtClean="0"/>
              <a:pPr/>
              <a:t>14</a:t>
            </a:fld>
            <a:endParaRPr lang="en-US"/>
          </a:p>
        </p:txBody>
      </p:sp>
      <p:sp>
        <p:nvSpPr>
          <p:cNvPr id="4" name="Title 3">
            <a:extLst>
              <a:ext uri="{FF2B5EF4-FFF2-40B4-BE49-F238E27FC236}">
                <a16:creationId xmlns:a16="http://schemas.microsoft.com/office/drawing/2014/main" id="{A994449D-5A73-C7D5-9468-D612BE06199F}"/>
              </a:ext>
            </a:extLst>
          </p:cNvPr>
          <p:cNvSpPr>
            <a:spLocks noGrp="1"/>
          </p:cNvSpPr>
          <p:nvPr>
            <p:ph type="title"/>
          </p:nvPr>
        </p:nvSpPr>
        <p:spPr/>
        <p:txBody>
          <a:bodyPr/>
          <a:lstStyle/>
          <a:p>
            <a:r>
              <a:rPr lang="en-GB"/>
              <a:t>Motor finance resources</a:t>
            </a:r>
          </a:p>
        </p:txBody>
      </p:sp>
    </p:spTree>
    <p:extLst>
      <p:ext uri="{BB962C8B-B14F-4D97-AF65-F5344CB8AC3E}">
        <p14:creationId xmlns:p14="http://schemas.microsoft.com/office/powerpoint/2010/main" val="3415789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0837CE-2A97-5D44-A999-B586AE86F5AC}"/>
              </a:ext>
            </a:extLst>
          </p:cNvPr>
          <p:cNvSpPr>
            <a:spLocks noGrp="1"/>
          </p:cNvSpPr>
          <p:nvPr>
            <p:ph type="body" sz="quarter" idx="11"/>
          </p:nvPr>
        </p:nvSpPr>
        <p:spPr/>
        <p:txBody>
          <a:bodyPr vert="horz" lIns="0" tIns="45720" rIns="91440" bIns="45720" rtlCol="0" anchor="t">
            <a:normAutofit/>
          </a:bodyPr>
          <a:lstStyle/>
          <a:p>
            <a:r>
              <a:rPr lang="en-GB" sz="1600"/>
              <a:t>As a partner, your support is valuable to us. We’ve created resources so that it’s easy for you to get involved in the campaign and spread the word on your own channels, including info that you can use on your website and social media.</a:t>
            </a:r>
          </a:p>
          <a:p>
            <a:endParaRPr lang="en-GB" sz="1600"/>
          </a:p>
          <a:p>
            <a:r>
              <a:rPr lang="en-GB" sz="1600"/>
              <a:t>Here’s how you can support the campaign on social media:</a:t>
            </a:r>
            <a:endParaRPr lang="en-GB" sz="1800">
              <a:ea typeface="Verdana"/>
            </a:endParaRPr>
          </a:p>
          <a:p>
            <a:pPr marL="285750" indent="-285750">
              <a:buChar char="•"/>
            </a:pPr>
            <a:r>
              <a:rPr lang="en-GB" sz="1600">
                <a:ea typeface="Verdana"/>
              </a:rPr>
              <a:t>Engage with the FCA's social content (like, comment, reshare with your own message)</a:t>
            </a:r>
          </a:p>
          <a:p>
            <a:pPr marL="285750" indent="-285750">
              <a:buChar char="•"/>
            </a:pPr>
            <a:r>
              <a:rPr lang="en-GB" sz="1600">
                <a:ea typeface="Verdana"/>
              </a:rPr>
              <a:t>Create your own posts and tag the FCA social accounts</a:t>
            </a:r>
          </a:p>
          <a:p>
            <a:endParaRPr lang="en-GB">
              <a:ea typeface="Verdana"/>
            </a:endParaRPr>
          </a:p>
        </p:txBody>
      </p:sp>
      <p:sp>
        <p:nvSpPr>
          <p:cNvPr id="3" name="Slide Number Placeholder 2">
            <a:extLst>
              <a:ext uri="{FF2B5EF4-FFF2-40B4-BE49-F238E27FC236}">
                <a16:creationId xmlns:a16="http://schemas.microsoft.com/office/drawing/2014/main" id="{51B7FD7C-025B-65D2-56BD-C16D12282009}"/>
              </a:ext>
            </a:extLst>
          </p:cNvPr>
          <p:cNvSpPr>
            <a:spLocks noGrp="1"/>
          </p:cNvSpPr>
          <p:nvPr>
            <p:ph type="sldNum" sz="quarter" idx="12"/>
          </p:nvPr>
        </p:nvSpPr>
        <p:spPr/>
        <p:txBody>
          <a:bodyPr/>
          <a:lstStyle/>
          <a:p>
            <a:fld id="{D2F03CB7-16CC-A049-B1DA-901F0E386676}" type="slidenum">
              <a:rPr lang="en-US" smtClean="0"/>
              <a:pPr/>
              <a:t>15</a:t>
            </a:fld>
            <a:endParaRPr lang="en-US"/>
          </a:p>
        </p:txBody>
      </p:sp>
      <p:sp>
        <p:nvSpPr>
          <p:cNvPr id="4" name="Title 3">
            <a:extLst>
              <a:ext uri="{FF2B5EF4-FFF2-40B4-BE49-F238E27FC236}">
                <a16:creationId xmlns:a16="http://schemas.microsoft.com/office/drawing/2014/main" id="{B4F9EE9E-72C7-D64C-DA5C-C7E0C7B766FD}"/>
              </a:ext>
            </a:extLst>
          </p:cNvPr>
          <p:cNvSpPr>
            <a:spLocks noGrp="1"/>
          </p:cNvSpPr>
          <p:nvPr>
            <p:ph type="title"/>
          </p:nvPr>
        </p:nvSpPr>
        <p:spPr>
          <a:xfrm>
            <a:off x="396000" y="338272"/>
            <a:ext cx="8352713" cy="668910"/>
          </a:xfrm>
        </p:spPr>
        <p:txBody>
          <a:bodyPr/>
          <a:lstStyle/>
          <a:p>
            <a:r>
              <a:rPr lang="en-GB" sz="3200"/>
              <a:t>How you can support the campaign</a:t>
            </a:r>
          </a:p>
        </p:txBody>
      </p:sp>
      <p:pic>
        <p:nvPicPr>
          <p:cNvPr id="1026" name="Picture 2" descr="A logo of a social media company&#10;&#10;AI-generated content may be incorrect.">
            <a:extLst>
              <a:ext uri="{FF2B5EF4-FFF2-40B4-BE49-F238E27FC236}">
                <a16:creationId xmlns:a16="http://schemas.microsoft.com/office/drawing/2014/main" id="{105A4A33-5A07-A4C9-0DBF-1603E50047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4926" y="3525218"/>
            <a:ext cx="598290" cy="59829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 red circle with a white x in it&#10;&#10;AI-generated content may be incorrect.">
            <a:extLst>
              <a:ext uri="{FF2B5EF4-FFF2-40B4-BE49-F238E27FC236}">
                <a16:creationId xmlns:a16="http://schemas.microsoft.com/office/drawing/2014/main" id="{8860AE35-8562-9115-F856-8AAB2FFC30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2855" y="3525218"/>
            <a:ext cx="598290" cy="5982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logo of a camera&#10;&#10;AI-generated content may be incorrect.">
            <a:extLst>
              <a:ext uri="{FF2B5EF4-FFF2-40B4-BE49-F238E27FC236}">
                <a16:creationId xmlns:a16="http://schemas.microsoft.com/office/drawing/2014/main" id="{6081FEE6-6D9C-1FA1-0963-B2287EDD83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0784" y="3525218"/>
            <a:ext cx="598290" cy="5982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0">
            <a:extLst>
              <a:ext uri="{FF2B5EF4-FFF2-40B4-BE49-F238E27FC236}">
                <a16:creationId xmlns:a16="http://schemas.microsoft.com/office/drawing/2014/main" id="{31A60FA4-4FBA-E13A-F777-2AE161BB60DA}"/>
              </a:ext>
            </a:extLst>
          </p:cNvPr>
          <p:cNvSpPr txBox="1"/>
          <p:nvPr/>
        </p:nvSpPr>
        <p:spPr>
          <a:xfrm>
            <a:off x="1273703" y="4183400"/>
            <a:ext cx="2120736"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00">
                <a:solidFill>
                  <a:srgbClr val="000000"/>
                </a:solidFill>
                <a:latin typeface="Verdana"/>
                <a:ea typeface="Verdana"/>
              </a:rPr>
              <a:t>Financial Conduct Authority</a:t>
            </a:r>
            <a:endParaRPr lang="en-GB" sz="1000">
              <a:solidFill>
                <a:srgbClr val="000000"/>
              </a:solidFill>
            </a:endParaRPr>
          </a:p>
        </p:txBody>
      </p:sp>
      <p:sp>
        <p:nvSpPr>
          <p:cNvPr id="6" name="TextBox 11">
            <a:extLst>
              <a:ext uri="{FF2B5EF4-FFF2-40B4-BE49-F238E27FC236}">
                <a16:creationId xmlns:a16="http://schemas.microsoft.com/office/drawing/2014/main" id="{C9D1E0D4-FD72-ABC8-1DAB-4ADB60786337}"/>
              </a:ext>
            </a:extLst>
          </p:cNvPr>
          <p:cNvSpPr txBox="1"/>
          <p:nvPr/>
        </p:nvSpPr>
        <p:spPr>
          <a:xfrm>
            <a:off x="4116742" y="4183400"/>
            <a:ext cx="910516"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00">
                <a:solidFill>
                  <a:srgbClr val="000000"/>
                </a:solidFill>
                <a:latin typeface="Verdana"/>
              </a:rPr>
              <a:t>@TheFCA</a:t>
            </a:r>
            <a:endParaRPr lang="en-GB" sz="1000">
              <a:solidFill>
                <a:srgbClr val="000000"/>
              </a:solidFill>
            </a:endParaRPr>
          </a:p>
        </p:txBody>
      </p:sp>
      <p:sp>
        <p:nvSpPr>
          <p:cNvPr id="7" name="TextBox 12">
            <a:extLst>
              <a:ext uri="{FF2B5EF4-FFF2-40B4-BE49-F238E27FC236}">
                <a16:creationId xmlns:a16="http://schemas.microsoft.com/office/drawing/2014/main" id="{6BE9408A-FFF4-74AE-5AF0-8D4AA22DBE3B}"/>
              </a:ext>
            </a:extLst>
          </p:cNvPr>
          <p:cNvSpPr txBox="1"/>
          <p:nvPr/>
        </p:nvSpPr>
        <p:spPr>
          <a:xfrm>
            <a:off x="5681824" y="4183400"/>
            <a:ext cx="2256210"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00">
                <a:solidFill>
                  <a:srgbClr val="000000"/>
                </a:solidFill>
                <a:latin typeface="Verdana"/>
                <a:ea typeface="Verdana"/>
              </a:rPr>
              <a:t>@financial.conduct.authority</a:t>
            </a:r>
            <a:endParaRPr lang="en-GB" sz="1000">
              <a:solidFill>
                <a:srgbClr val="000000"/>
              </a:solidFill>
            </a:endParaRPr>
          </a:p>
        </p:txBody>
      </p:sp>
    </p:spTree>
    <p:extLst>
      <p:ext uri="{BB962C8B-B14F-4D97-AF65-F5344CB8AC3E}">
        <p14:creationId xmlns:p14="http://schemas.microsoft.com/office/powerpoint/2010/main" val="2995975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94078E-8DBB-99F2-D58C-BB95D7CD0950}"/>
              </a:ext>
            </a:extLst>
          </p:cNvPr>
          <p:cNvSpPr>
            <a:spLocks noGrp="1"/>
          </p:cNvSpPr>
          <p:nvPr>
            <p:ph type="title" idx="4294967295"/>
          </p:nvPr>
        </p:nvSpPr>
        <p:spPr>
          <a:xfrm>
            <a:off x="387836" y="414937"/>
            <a:ext cx="2863211" cy="736826"/>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rmAutofit/>
          </a:bodyPr>
          <a:lstStyle/>
          <a:p>
            <a:pPr marL="0" marR="0" lvl="0" indent="0" algn="l" defTabSz="457200" rtl="0" eaLnBrk="1" fontAlgn="auto" latinLnBrk="0" hangingPunct="1">
              <a:lnSpc>
                <a:spcPts val="3200"/>
              </a:lnSpc>
              <a:spcBef>
                <a:spcPct val="20000"/>
              </a:spcBef>
              <a:spcAft>
                <a:spcPts val="0"/>
              </a:spcAft>
              <a:buClr>
                <a:schemeClr val="tx1"/>
              </a:buClr>
              <a:buSzTx/>
              <a:buFontTx/>
              <a:buNone/>
              <a:tabLst/>
              <a:defRPr/>
            </a:pPr>
            <a:r>
              <a:rPr kumimoji="0" lang="en-GB" sz="2800" i="0" u="none" strike="noStrike" kern="1200" cap="none" spc="0" normalizeH="0" baseline="0" noProof="0">
                <a:ln>
                  <a:noFill/>
                </a:ln>
                <a:solidFill>
                  <a:schemeClr val="bg2"/>
                </a:solidFill>
                <a:effectLst/>
                <a:uLnTx/>
                <a:uFillTx/>
                <a:latin typeface="Verdana"/>
                <a:ea typeface="+mn-ea"/>
                <a:cs typeface="Verdana"/>
              </a:rPr>
              <a:t>Thank you</a:t>
            </a:r>
            <a:endParaRPr kumimoji="0" lang="en-GB" sz="2000" i="0" u="none" strike="noStrike" kern="1200" cap="none" spc="0" normalizeH="0" baseline="0" noProof="0">
              <a:ln>
                <a:noFill/>
              </a:ln>
              <a:solidFill>
                <a:schemeClr val="bg2"/>
              </a:solidFill>
              <a:effectLst/>
              <a:uLnTx/>
              <a:uFillTx/>
              <a:latin typeface="Verdana"/>
              <a:ea typeface="+mn-ea"/>
              <a:cs typeface="Verdana"/>
            </a:endParaRPr>
          </a:p>
        </p:txBody>
      </p:sp>
      <p:sp>
        <p:nvSpPr>
          <p:cNvPr id="3" name="Slide Number Placeholder 2">
            <a:extLst>
              <a:ext uri="{FF2B5EF4-FFF2-40B4-BE49-F238E27FC236}">
                <a16:creationId xmlns:a16="http://schemas.microsoft.com/office/drawing/2014/main" id="{E84DC557-B23E-3ED0-883A-B43441060558}"/>
              </a:ext>
            </a:extLst>
          </p:cNvPr>
          <p:cNvSpPr>
            <a:spLocks noGrp="1"/>
          </p:cNvSpPr>
          <p:nvPr>
            <p:ph type="sldNum" sz="quarter" idx="15"/>
          </p:nvPr>
        </p:nvSpPr>
        <p:spPr/>
        <p:txBody>
          <a:bodyPr/>
          <a:lstStyle/>
          <a:p>
            <a:fld id="{D2F03CB7-16CC-A049-B1DA-901F0E386676}" type="slidenum">
              <a:rPr lang="en-US" smtClean="0"/>
              <a:pPr/>
              <a:t>16</a:t>
            </a:fld>
            <a:endParaRPr lang="en-US"/>
          </a:p>
        </p:txBody>
      </p:sp>
      <p:sp>
        <p:nvSpPr>
          <p:cNvPr id="7" name="TextBox 6">
            <a:extLst>
              <a:ext uri="{FF2B5EF4-FFF2-40B4-BE49-F238E27FC236}">
                <a16:creationId xmlns:a16="http://schemas.microsoft.com/office/drawing/2014/main" id="{FBD3F210-9B9D-AF4A-0558-183CEE91302F}"/>
              </a:ext>
            </a:extLst>
          </p:cNvPr>
          <p:cNvSpPr txBox="1"/>
          <p:nvPr/>
        </p:nvSpPr>
        <p:spPr>
          <a:xfrm>
            <a:off x="259249" y="1833086"/>
            <a:ext cx="3357530" cy="1477328"/>
          </a:xfrm>
          <a:prstGeom prst="rect">
            <a:avLst/>
          </a:prstGeom>
          <a:noFill/>
        </p:spPr>
        <p:txBody>
          <a:bodyPr wrap="square" lIns="91440" tIns="45720" rIns="91440" bIns="45720" anchor="t">
            <a:spAutoFit/>
          </a:bodyPr>
          <a:lstStyle/>
          <a:p>
            <a:r>
              <a:rPr lang="en-GB" sz="1400" b="1" i="0" u="none" strike="noStrike" baseline="0">
                <a:solidFill>
                  <a:schemeClr val="bg2"/>
                </a:solidFill>
                <a:latin typeface="Verdana"/>
                <a:ea typeface="Verdana"/>
              </a:rPr>
              <a:t>With your support we can help consumers get back what they’re owed.</a:t>
            </a:r>
          </a:p>
          <a:p>
            <a:pPr algn="l"/>
            <a:endParaRPr lang="en-GB" sz="1200">
              <a:solidFill>
                <a:schemeClr val="bg2"/>
              </a:solidFill>
              <a:latin typeface="Verdana" panose="020B0604030504040204" pitchFamily="34" charset="0"/>
              <a:ea typeface="Verdana" panose="020B0604030504040204" pitchFamily="34" charset="0"/>
            </a:endParaRPr>
          </a:p>
          <a:p>
            <a:pPr algn="l"/>
            <a:r>
              <a:rPr lang="en-GB" sz="1200">
                <a:solidFill>
                  <a:schemeClr val="bg2"/>
                </a:solidFill>
                <a:latin typeface="Verdana"/>
                <a:ea typeface="Verdana"/>
              </a:rPr>
              <a:t>If you’re looking for more ways to support the campaign, please contact</a:t>
            </a:r>
          </a:p>
          <a:p>
            <a:pPr algn="l"/>
            <a:r>
              <a:rPr lang="en-GB" sz="1200">
                <a:solidFill>
                  <a:schemeClr val="bg2"/>
                </a:solidFill>
                <a:latin typeface="Verdana"/>
                <a:ea typeface="Verdana"/>
              </a:rPr>
              <a:t>m</a:t>
            </a:r>
            <a:r>
              <a:rPr lang="en-GB" sz="1200" b="0" i="0" u="none" strike="noStrike" baseline="0">
                <a:solidFill>
                  <a:schemeClr val="bg2"/>
                </a:solidFill>
                <a:latin typeface="Verdana"/>
                <a:ea typeface="Verdana"/>
              </a:rPr>
              <a:t>iten.patel@fca.org.uk</a:t>
            </a:r>
            <a:endParaRPr lang="en-GB" sz="1200" b="0" i="0" u="none" strike="noStrike" baseline="0">
              <a:solidFill>
                <a:schemeClr val="bg2"/>
              </a:solidFill>
              <a:latin typeface="Verdana" panose="020B0604030504040204" pitchFamily="34" charset="0"/>
              <a:ea typeface="Verdana" panose="020B0604030504040204" pitchFamily="34" charset="0"/>
            </a:endParaRPr>
          </a:p>
        </p:txBody>
      </p:sp>
      <p:pic>
        <p:nvPicPr>
          <p:cNvPr id="13" name="Picture Placeholder 12" descr="A red car parked on a road&#10;&#10;AI-generated content may be incorrect.">
            <a:extLst>
              <a:ext uri="{FF2B5EF4-FFF2-40B4-BE49-F238E27FC236}">
                <a16:creationId xmlns:a16="http://schemas.microsoft.com/office/drawing/2014/main" id="{0E9C490B-59C5-C6D2-5B8B-B4B62D72D82A}"/>
              </a:ext>
            </a:extLst>
          </p:cNvPr>
          <p:cNvPicPr>
            <a:picLocks noGrp="1" noChangeAspect="1"/>
          </p:cNvPicPr>
          <p:nvPr>
            <p:ph type="pic" sz="quarter" idx="16"/>
          </p:nvPr>
        </p:nvPicPr>
        <p:blipFill>
          <a:blip r:embed="rId3"/>
          <a:srcRect t="14686" b="14686"/>
          <a:stretch>
            <a:fillRect/>
          </a:stretch>
        </p:blipFill>
        <p:spPr>
          <a:xfrm>
            <a:off x="3676650" y="0"/>
            <a:ext cx="5467350" cy="5148263"/>
          </a:xfrm>
        </p:spPr>
      </p:pic>
    </p:spTree>
    <p:extLst>
      <p:ext uri="{BB962C8B-B14F-4D97-AF65-F5344CB8AC3E}">
        <p14:creationId xmlns:p14="http://schemas.microsoft.com/office/powerpoint/2010/main" val="1721238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9550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D24E16-50AD-C3FB-6281-DCA027F985F0}"/>
              </a:ext>
            </a:extLst>
          </p:cNvPr>
          <p:cNvSpPr>
            <a:spLocks noGrp="1"/>
          </p:cNvSpPr>
          <p:nvPr>
            <p:ph type="sldNum" sz="quarter" idx="10"/>
          </p:nvPr>
        </p:nvSpPr>
        <p:spPr/>
        <p:txBody>
          <a:bodyPr/>
          <a:lstStyle/>
          <a:p>
            <a:fld id="{D2F03CB7-16CC-A049-B1DA-901F0E386676}" type="slidenum">
              <a:rPr lang="en-US" smtClean="0"/>
              <a:pPr/>
              <a:t>2</a:t>
            </a:fld>
            <a:endParaRPr lang="en-US"/>
          </a:p>
        </p:txBody>
      </p:sp>
      <p:sp>
        <p:nvSpPr>
          <p:cNvPr id="4" name="Title 3">
            <a:extLst>
              <a:ext uri="{FF2B5EF4-FFF2-40B4-BE49-F238E27FC236}">
                <a16:creationId xmlns:a16="http://schemas.microsoft.com/office/drawing/2014/main" id="{25E86C26-EFD0-5CA0-CBF2-489C80200562}"/>
              </a:ext>
            </a:extLst>
          </p:cNvPr>
          <p:cNvSpPr>
            <a:spLocks noGrp="1"/>
          </p:cNvSpPr>
          <p:nvPr>
            <p:ph type="title"/>
          </p:nvPr>
        </p:nvSpPr>
        <p:spPr/>
        <p:txBody>
          <a:bodyPr/>
          <a:lstStyle/>
          <a:p>
            <a:r>
              <a:rPr lang="en-GB"/>
              <a:t>Contents</a:t>
            </a:r>
          </a:p>
        </p:txBody>
      </p:sp>
      <p:sp>
        <p:nvSpPr>
          <p:cNvPr id="5" name="Text Placeholder 4">
            <a:extLst>
              <a:ext uri="{FF2B5EF4-FFF2-40B4-BE49-F238E27FC236}">
                <a16:creationId xmlns:a16="http://schemas.microsoft.com/office/drawing/2014/main" id="{374FF094-BD1E-FB4B-3E9A-C1B1E928E460}"/>
              </a:ext>
            </a:extLst>
          </p:cNvPr>
          <p:cNvSpPr>
            <a:spLocks noGrp="1"/>
          </p:cNvSpPr>
          <p:nvPr>
            <p:ph type="body" sz="quarter" idx="11"/>
          </p:nvPr>
        </p:nvSpPr>
        <p:spPr/>
        <p:txBody>
          <a:bodyPr vert="horz" lIns="0" tIns="45720" rIns="91440" bIns="45720" rtlCol="0" anchor="t">
            <a:normAutofit/>
          </a:bodyPr>
          <a:lstStyle/>
          <a:p>
            <a:r>
              <a:rPr lang="en-GB" dirty="0"/>
              <a:t>Overview</a:t>
            </a:r>
          </a:p>
          <a:p>
            <a:r>
              <a:rPr lang="en-GB" dirty="0"/>
              <a:t>Info for your website and social media</a:t>
            </a:r>
            <a:endParaRPr lang="en-GB" dirty="0">
              <a:ea typeface="Verdana"/>
            </a:endParaRPr>
          </a:p>
          <a:p>
            <a:r>
              <a:rPr lang="en-GB" dirty="0"/>
              <a:t>Our advertising</a:t>
            </a:r>
            <a:endParaRPr lang="en-GB" dirty="0">
              <a:ea typeface="Verdana"/>
            </a:endParaRPr>
          </a:p>
          <a:p>
            <a:r>
              <a:rPr lang="en-GB" dirty="0"/>
              <a:t>Useful resources</a:t>
            </a:r>
            <a:endParaRPr lang="en-GB" dirty="0">
              <a:ea typeface="Verdana"/>
            </a:endParaRPr>
          </a:p>
          <a:p>
            <a:r>
              <a:rPr lang="en-GB" dirty="0"/>
              <a:t>Supporting the campaign</a:t>
            </a:r>
            <a:endParaRPr lang="en-GB" dirty="0">
              <a:ea typeface="Verdana"/>
            </a:endParaRPr>
          </a:p>
        </p:txBody>
      </p:sp>
    </p:spTree>
    <p:extLst>
      <p:ext uri="{BB962C8B-B14F-4D97-AF65-F5344CB8AC3E}">
        <p14:creationId xmlns:p14="http://schemas.microsoft.com/office/powerpoint/2010/main" val="4219616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06D3D6B-B5EF-FD94-A2CC-7A107305F355}"/>
              </a:ext>
            </a:extLst>
          </p:cNvPr>
          <p:cNvSpPr>
            <a:spLocks noGrp="1"/>
          </p:cNvSpPr>
          <p:nvPr>
            <p:ph type="body" sz="quarter" idx="11"/>
          </p:nvPr>
        </p:nvSpPr>
        <p:spPr>
          <a:xfrm>
            <a:off x="395288" y="1191067"/>
            <a:ext cx="8353425" cy="3629026"/>
          </a:xfrm>
        </p:spPr>
        <p:txBody>
          <a:bodyPr vert="horz" lIns="0" tIns="45720" rIns="91440" bIns="45720" rtlCol="0" anchor="t">
            <a:noAutofit/>
          </a:bodyPr>
          <a:lstStyle/>
          <a:p>
            <a:r>
              <a:rPr lang="en-GB" sz="1500"/>
              <a:t>We are consulting on an industry-wide scheme to compensate motor finance customers who were treated unfairly between 6 April 2007 and 1 November 2024.   </a:t>
            </a:r>
            <a:endParaRPr lang="en-GB" sz="1500">
              <a:ea typeface="Verdana"/>
            </a:endParaRPr>
          </a:p>
          <a:p>
            <a:endParaRPr lang="en-GB" sz="1500">
              <a:ea typeface="Verdana"/>
            </a:endParaRPr>
          </a:p>
          <a:p>
            <a:r>
              <a:rPr lang="en-GB" sz="1500"/>
              <a:t>A compensation scheme is the best way to ensure consumers who have lost out receive fair compensation in an orderly, consistent, quick, and efficient way, while ensuring a well-functioning and competitive motor finance market.   </a:t>
            </a:r>
            <a:endParaRPr lang="en-GB" sz="1500">
              <a:ea typeface="Verdana"/>
            </a:endParaRPr>
          </a:p>
          <a:p>
            <a:endParaRPr lang="en-GB" sz="1500"/>
          </a:p>
          <a:p>
            <a:r>
              <a:rPr lang="en-GB" sz="1500"/>
              <a:t>We are communicating with consumers to raise awareness of a potential compensation scheme and inform them that they don’t need to use a claims management company to make a claim, as well as raise awareness of the presence of scammers using car finance as a hook.</a:t>
            </a:r>
            <a:endParaRPr lang="en-GB" sz="1500">
              <a:ea typeface="Verdana"/>
            </a:endParaRPr>
          </a:p>
          <a:p>
            <a:endParaRPr lang="en-GB" sz="1500">
              <a:ea typeface="Verdana"/>
            </a:endParaRPr>
          </a:p>
          <a:p>
            <a:r>
              <a:rPr lang="en-GB" sz="1500">
                <a:ea typeface="Verdana"/>
              </a:rPr>
              <a:t>This pack contains information and resources for you to share with consumers.</a:t>
            </a:r>
          </a:p>
        </p:txBody>
      </p:sp>
      <p:sp>
        <p:nvSpPr>
          <p:cNvPr id="2" name="Slide Number Placeholder 1">
            <a:extLst>
              <a:ext uri="{FF2B5EF4-FFF2-40B4-BE49-F238E27FC236}">
                <a16:creationId xmlns:a16="http://schemas.microsoft.com/office/drawing/2014/main" id="{67485FDF-3A35-B06B-59A4-1C79A100EFF5}"/>
              </a:ext>
            </a:extLst>
          </p:cNvPr>
          <p:cNvSpPr>
            <a:spLocks noGrp="1"/>
          </p:cNvSpPr>
          <p:nvPr>
            <p:ph type="sldNum" sz="quarter" idx="12"/>
          </p:nvPr>
        </p:nvSpPr>
        <p:spPr/>
        <p:txBody>
          <a:bodyPr/>
          <a:lstStyle/>
          <a:p>
            <a:fld id="{D2F03CB7-16CC-A049-B1DA-901F0E386676}" type="slidenum">
              <a:rPr lang="en-US" smtClean="0"/>
              <a:pPr/>
              <a:t>3</a:t>
            </a:fld>
            <a:endParaRPr lang="en-US"/>
          </a:p>
        </p:txBody>
      </p:sp>
      <p:sp>
        <p:nvSpPr>
          <p:cNvPr id="3" name="Title 2">
            <a:extLst>
              <a:ext uri="{FF2B5EF4-FFF2-40B4-BE49-F238E27FC236}">
                <a16:creationId xmlns:a16="http://schemas.microsoft.com/office/drawing/2014/main" id="{EE908FED-CC30-C04B-82E6-F838E7EFE887}"/>
              </a:ext>
            </a:extLst>
          </p:cNvPr>
          <p:cNvSpPr>
            <a:spLocks noGrp="1"/>
          </p:cNvSpPr>
          <p:nvPr>
            <p:ph type="title"/>
          </p:nvPr>
        </p:nvSpPr>
        <p:spPr/>
        <p:txBody>
          <a:bodyPr/>
          <a:lstStyle/>
          <a:p>
            <a:r>
              <a:rPr lang="en-GB"/>
              <a:t>Overview</a:t>
            </a:r>
          </a:p>
        </p:txBody>
      </p:sp>
    </p:spTree>
    <p:extLst>
      <p:ext uri="{BB962C8B-B14F-4D97-AF65-F5344CB8AC3E}">
        <p14:creationId xmlns:p14="http://schemas.microsoft.com/office/powerpoint/2010/main" val="35886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FA0B779-34AF-59D2-FDC4-528DBF5566C4}"/>
              </a:ext>
            </a:extLst>
          </p:cNvPr>
          <p:cNvSpPr>
            <a:spLocks noGrp="1"/>
          </p:cNvSpPr>
          <p:nvPr>
            <p:ph type="title" idx="4294967295"/>
          </p:nvPr>
        </p:nvSpPr>
        <p:spPr>
          <a:xfrm>
            <a:off x="396374" y="414338"/>
            <a:ext cx="3880351" cy="653549"/>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rmAutofit/>
          </a:bodyPr>
          <a:lstStyle/>
          <a:p>
            <a:pPr marL="0" marR="0" lvl="0" indent="0" algn="l" defTabSz="457200" rtl="0" eaLnBrk="1" fontAlgn="auto" latinLnBrk="0" hangingPunct="1">
              <a:lnSpc>
                <a:spcPts val="3200"/>
              </a:lnSpc>
              <a:spcBef>
                <a:spcPct val="20000"/>
              </a:spcBef>
              <a:spcAft>
                <a:spcPts val="0"/>
              </a:spcAft>
              <a:buClr>
                <a:schemeClr val="tx1"/>
              </a:buClr>
              <a:buSzTx/>
              <a:buFontTx/>
              <a:buNone/>
              <a:tabLst/>
              <a:defRPr/>
            </a:pPr>
            <a:r>
              <a:rPr kumimoji="0" lang="en-GB" sz="2800" i="0" u="none" strike="noStrike" kern="1200" cap="none" spc="0" normalizeH="0" baseline="0" noProof="0">
                <a:ln>
                  <a:noFill/>
                </a:ln>
                <a:solidFill>
                  <a:srgbClr val="701A45"/>
                </a:solidFill>
                <a:effectLst/>
                <a:uLnTx/>
                <a:uFillTx/>
                <a:latin typeface="Verdana"/>
                <a:ea typeface="+mn-ea"/>
                <a:cs typeface="Verdana"/>
              </a:rPr>
              <a:t>Campaign copy</a:t>
            </a:r>
            <a:endParaRPr lang="en-US" sz="2800"/>
          </a:p>
        </p:txBody>
      </p:sp>
      <p:sp>
        <p:nvSpPr>
          <p:cNvPr id="3" name="Slide Number Placeholder 2">
            <a:extLst>
              <a:ext uri="{FF2B5EF4-FFF2-40B4-BE49-F238E27FC236}">
                <a16:creationId xmlns:a16="http://schemas.microsoft.com/office/drawing/2014/main" id="{6B168614-4C51-770D-0B08-D8AB2EA3C6F4}"/>
              </a:ext>
            </a:extLst>
          </p:cNvPr>
          <p:cNvSpPr>
            <a:spLocks noGrp="1"/>
          </p:cNvSpPr>
          <p:nvPr>
            <p:ph type="sldNum" sz="quarter" idx="15"/>
          </p:nvPr>
        </p:nvSpPr>
        <p:spPr/>
        <p:txBody>
          <a:bodyPr/>
          <a:lstStyle/>
          <a:p>
            <a:fld id="{D2F03CB7-16CC-A049-B1DA-901F0E386676}" type="slidenum">
              <a:rPr lang="en-US" smtClean="0"/>
              <a:pPr/>
              <a:t>4</a:t>
            </a:fld>
            <a:endParaRPr lang="en-US"/>
          </a:p>
        </p:txBody>
      </p:sp>
      <p:sp>
        <p:nvSpPr>
          <p:cNvPr id="9" name="TextBox 8">
            <a:extLst>
              <a:ext uri="{FF2B5EF4-FFF2-40B4-BE49-F238E27FC236}">
                <a16:creationId xmlns:a16="http://schemas.microsoft.com/office/drawing/2014/main" id="{97B3A4F5-9B94-A6C9-3913-F2D73DEB4620}"/>
              </a:ext>
            </a:extLst>
          </p:cNvPr>
          <p:cNvSpPr txBox="1"/>
          <p:nvPr/>
        </p:nvSpPr>
        <p:spPr>
          <a:xfrm>
            <a:off x="396000" y="1694587"/>
            <a:ext cx="3326907" cy="1754326"/>
          </a:xfrm>
          <a:prstGeom prst="rect">
            <a:avLst/>
          </a:prstGeom>
          <a:noFill/>
        </p:spPr>
        <p:txBody>
          <a:bodyPr wrap="square" lIns="91440" tIns="45720" rIns="91440" bIns="45720" anchor="t">
            <a:spAutoFit/>
          </a:bodyPr>
          <a:lstStyle/>
          <a:p>
            <a:r>
              <a:rPr lang="en-GB" sz="1200" b="1" i="0" u="none" strike="noStrike" baseline="0">
                <a:solidFill>
                  <a:schemeClr val="tx2"/>
                </a:solidFill>
                <a:latin typeface="Verdana"/>
                <a:ea typeface="Verdana"/>
              </a:rPr>
              <a:t>To help you spread the word about </a:t>
            </a:r>
            <a:r>
              <a:rPr lang="en-GB" sz="1200" b="1">
                <a:solidFill>
                  <a:schemeClr val="tx2"/>
                </a:solidFill>
                <a:latin typeface="Verdana"/>
                <a:ea typeface="Verdana"/>
              </a:rPr>
              <a:t>our campaign</a:t>
            </a:r>
            <a:r>
              <a:rPr lang="en-GB" sz="1200" b="1" i="0" u="none" strike="noStrike" baseline="0">
                <a:solidFill>
                  <a:schemeClr val="tx2"/>
                </a:solidFill>
                <a:latin typeface="Verdana"/>
                <a:ea typeface="Verdana"/>
              </a:rPr>
              <a:t>, we’ve drafted copy that can be used for your website, newsletters and social media.</a:t>
            </a:r>
          </a:p>
          <a:p>
            <a:pPr algn="l"/>
            <a:endParaRPr lang="en-GB" sz="1000">
              <a:solidFill>
                <a:schemeClr val="tx2"/>
              </a:solidFill>
              <a:latin typeface="Verdana" panose="020B0604030504040204" pitchFamily="34" charset="0"/>
              <a:ea typeface="Verdana" panose="020B0604030504040204" pitchFamily="34" charset="0"/>
            </a:endParaRPr>
          </a:p>
          <a:p>
            <a:r>
              <a:rPr lang="en-GB" sz="1000">
                <a:solidFill>
                  <a:schemeClr val="tx2"/>
                </a:solidFill>
                <a:latin typeface="Verdana"/>
                <a:ea typeface="Verdana"/>
              </a:rPr>
              <a:t>You</a:t>
            </a:r>
            <a:r>
              <a:rPr lang="en-GB" sz="1000" b="0" i="0" u="none" strike="noStrike" baseline="0">
                <a:solidFill>
                  <a:schemeClr val="tx2"/>
                </a:solidFill>
                <a:latin typeface="Verdana"/>
                <a:ea typeface="Verdana"/>
              </a:rPr>
              <a:t> can choose the length of copy that best suits the purpose of your content.</a:t>
            </a:r>
          </a:p>
          <a:p>
            <a:pPr algn="l"/>
            <a:endParaRPr lang="en-GB" sz="1000">
              <a:solidFill>
                <a:schemeClr val="tx2"/>
              </a:solidFill>
              <a:latin typeface="Verdana" panose="020B0604030504040204" pitchFamily="34" charset="0"/>
              <a:ea typeface="Verdana" panose="020B0604030504040204" pitchFamily="34" charset="0"/>
            </a:endParaRPr>
          </a:p>
          <a:p>
            <a:pPr algn="l"/>
            <a:r>
              <a:rPr lang="en-GB" sz="1000" b="0" i="0" u="none" strike="noStrike" baseline="0">
                <a:solidFill>
                  <a:schemeClr val="tx2"/>
                </a:solidFill>
                <a:latin typeface="Verdana"/>
                <a:ea typeface="Verdana"/>
              </a:rPr>
              <a:t>Please feel free to create your own content using our copy as a guide. </a:t>
            </a:r>
          </a:p>
        </p:txBody>
      </p:sp>
      <p:pic>
        <p:nvPicPr>
          <p:cNvPr id="15" name="Picture Placeholder 14" descr="A close up of a car dashboard&#10;&#10;AI-generated content may be incorrect.">
            <a:extLst>
              <a:ext uri="{FF2B5EF4-FFF2-40B4-BE49-F238E27FC236}">
                <a16:creationId xmlns:a16="http://schemas.microsoft.com/office/drawing/2014/main" id="{4B9B0F10-EAAB-9A70-66A4-E1384E8BA9D6}"/>
              </a:ext>
            </a:extLst>
          </p:cNvPr>
          <p:cNvPicPr>
            <a:picLocks noGrp="1" noChangeAspect="1"/>
          </p:cNvPicPr>
          <p:nvPr>
            <p:ph type="pic" sz="quarter" idx="16"/>
          </p:nvPr>
        </p:nvPicPr>
        <p:blipFill>
          <a:blip r:embed="rId3"/>
          <a:srcRect t="21136" b="21136"/>
          <a:stretch/>
        </p:blipFill>
        <p:spPr>
          <a:custGeom>
            <a:avLst/>
            <a:gdLst>
              <a:gd name="connsiteX0" fmla="*/ 1210461 w 5948314"/>
              <a:gd name="connsiteY0" fmla="*/ 0 h 5218915"/>
              <a:gd name="connsiteX1" fmla="*/ 5948314 w 5948314"/>
              <a:gd name="connsiteY1" fmla="*/ 37707 h 5218915"/>
              <a:gd name="connsiteX2" fmla="*/ 5935058 w 5948314"/>
              <a:gd name="connsiteY2" fmla="*/ 5218915 h 5218915"/>
              <a:gd name="connsiteX3" fmla="*/ 0 w 5948314"/>
              <a:gd name="connsiteY3" fmla="*/ 5190635 h 5218915"/>
              <a:gd name="connsiteX0" fmla="*/ 1182181 w 5948314"/>
              <a:gd name="connsiteY0" fmla="*/ 28281 h 5181208"/>
              <a:gd name="connsiteX1" fmla="*/ 5948314 w 5948314"/>
              <a:gd name="connsiteY1" fmla="*/ 0 h 5181208"/>
              <a:gd name="connsiteX2" fmla="*/ 5935058 w 5948314"/>
              <a:gd name="connsiteY2" fmla="*/ 5181208 h 5181208"/>
              <a:gd name="connsiteX3" fmla="*/ 0 w 5948314"/>
              <a:gd name="connsiteY3" fmla="*/ 5152928 h 5181208"/>
              <a:gd name="connsiteX4" fmla="*/ 1182181 w 5948314"/>
              <a:gd name="connsiteY4" fmla="*/ 28281 h 5181208"/>
              <a:gd name="connsiteX0" fmla="*/ 1182181 w 5967167"/>
              <a:gd name="connsiteY0" fmla="*/ 9428 h 5162355"/>
              <a:gd name="connsiteX1" fmla="*/ 5967167 w 5967167"/>
              <a:gd name="connsiteY1" fmla="*/ 0 h 5162355"/>
              <a:gd name="connsiteX2" fmla="*/ 5935058 w 5967167"/>
              <a:gd name="connsiteY2" fmla="*/ 5162355 h 5162355"/>
              <a:gd name="connsiteX3" fmla="*/ 0 w 5967167"/>
              <a:gd name="connsiteY3" fmla="*/ 5134075 h 5162355"/>
              <a:gd name="connsiteX4" fmla="*/ 1182181 w 5967167"/>
              <a:gd name="connsiteY4" fmla="*/ 9428 h 5162355"/>
              <a:gd name="connsiteX0" fmla="*/ 1201035 w 5967167"/>
              <a:gd name="connsiteY0" fmla="*/ 28282 h 5162355"/>
              <a:gd name="connsiteX1" fmla="*/ 5967167 w 5967167"/>
              <a:gd name="connsiteY1" fmla="*/ 0 h 5162355"/>
              <a:gd name="connsiteX2" fmla="*/ 5935058 w 5967167"/>
              <a:gd name="connsiteY2" fmla="*/ 5162355 h 5162355"/>
              <a:gd name="connsiteX3" fmla="*/ 0 w 5967167"/>
              <a:gd name="connsiteY3" fmla="*/ 5134075 h 5162355"/>
              <a:gd name="connsiteX4" fmla="*/ 1201035 w 5967167"/>
              <a:gd name="connsiteY4" fmla="*/ 28282 h 5162355"/>
              <a:gd name="connsiteX0" fmla="*/ 1182182 w 5967167"/>
              <a:gd name="connsiteY0" fmla="*/ 1 h 5162355"/>
              <a:gd name="connsiteX1" fmla="*/ 5967167 w 5967167"/>
              <a:gd name="connsiteY1" fmla="*/ 0 h 5162355"/>
              <a:gd name="connsiteX2" fmla="*/ 5935058 w 5967167"/>
              <a:gd name="connsiteY2" fmla="*/ 5162355 h 5162355"/>
              <a:gd name="connsiteX3" fmla="*/ 0 w 5967167"/>
              <a:gd name="connsiteY3" fmla="*/ 5134075 h 5162355"/>
              <a:gd name="connsiteX4" fmla="*/ 1182182 w 5967167"/>
              <a:gd name="connsiteY4" fmla="*/ 1 h 5162355"/>
              <a:gd name="connsiteX0" fmla="*/ 1182182 w 5967167"/>
              <a:gd name="connsiteY0" fmla="*/ 1 h 5171782"/>
              <a:gd name="connsiteX1" fmla="*/ 5967167 w 5967167"/>
              <a:gd name="connsiteY1" fmla="*/ 0 h 5171782"/>
              <a:gd name="connsiteX2" fmla="*/ 5953912 w 5967167"/>
              <a:gd name="connsiteY2" fmla="*/ 5171782 h 5171782"/>
              <a:gd name="connsiteX3" fmla="*/ 0 w 5967167"/>
              <a:gd name="connsiteY3" fmla="*/ 5134075 h 5171782"/>
              <a:gd name="connsiteX4" fmla="*/ 1182182 w 5967167"/>
              <a:gd name="connsiteY4" fmla="*/ 1 h 5171782"/>
              <a:gd name="connsiteX0" fmla="*/ 1182182 w 5976594"/>
              <a:gd name="connsiteY0" fmla="*/ 1 h 5171782"/>
              <a:gd name="connsiteX1" fmla="*/ 5976594 w 5976594"/>
              <a:gd name="connsiteY1" fmla="*/ 0 h 5171782"/>
              <a:gd name="connsiteX2" fmla="*/ 5953912 w 5976594"/>
              <a:gd name="connsiteY2" fmla="*/ 5171782 h 5171782"/>
              <a:gd name="connsiteX3" fmla="*/ 0 w 5976594"/>
              <a:gd name="connsiteY3" fmla="*/ 5134075 h 5171782"/>
              <a:gd name="connsiteX4" fmla="*/ 1182182 w 5976594"/>
              <a:gd name="connsiteY4" fmla="*/ 1 h 5171782"/>
              <a:gd name="connsiteX0" fmla="*/ 1182182 w 5986021"/>
              <a:gd name="connsiteY0" fmla="*/ 1 h 5171782"/>
              <a:gd name="connsiteX1" fmla="*/ 5986021 w 5986021"/>
              <a:gd name="connsiteY1" fmla="*/ 0 h 5171782"/>
              <a:gd name="connsiteX2" fmla="*/ 5953912 w 5986021"/>
              <a:gd name="connsiteY2" fmla="*/ 5171782 h 5171782"/>
              <a:gd name="connsiteX3" fmla="*/ 0 w 5986021"/>
              <a:gd name="connsiteY3" fmla="*/ 5134075 h 5171782"/>
              <a:gd name="connsiteX4" fmla="*/ 1182182 w 5986021"/>
              <a:gd name="connsiteY4" fmla="*/ 1 h 5171782"/>
              <a:gd name="connsiteX0" fmla="*/ 1182182 w 5986021"/>
              <a:gd name="connsiteY0" fmla="*/ 1 h 5171782"/>
              <a:gd name="connsiteX1" fmla="*/ 5986021 w 5986021"/>
              <a:gd name="connsiteY1" fmla="*/ 0 h 5171782"/>
              <a:gd name="connsiteX2" fmla="*/ 5953912 w 5986021"/>
              <a:gd name="connsiteY2" fmla="*/ 5171782 h 5171782"/>
              <a:gd name="connsiteX3" fmla="*/ 0 w 5986021"/>
              <a:gd name="connsiteY3" fmla="*/ 5134075 h 5171782"/>
              <a:gd name="connsiteX4" fmla="*/ 1182182 w 5986021"/>
              <a:gd name="connsiteY4" fmla="*/ 1 h 5171782"/>
              <a:gd name="connsiteX0" fmla="*/ 1182182 w 5986021"/>
              <a:gd name="connsiteY0" fmla="*/ 1 h 5171782"/>
              <a:gd name="connsiteX1" fmla="*/ 5986021 w 5986021"/>
              <a:gd name="connsiteY1" fmla="*/ 0 h 5171782"/>
              <a:gd name="connsiteX2" fmla="*/ 5953912 w 5986021"/>
              <a:gd name="connsiteY2" fmla="*/ 5171782 h 5171782"/>
              <a:gd name="connsiteX3" fmla="*/ 0 w 5986021"/>
              <a:gd name="connsiteY3" fmla="*/ 5134075 h 5171782"/>
              <a:gd name="connsiteX4" fmla="*/ 1182182 w 5986021"/>
              <a:gd name="connsiteY4" fmla="*/ 1 h 5171782"/>
              <a:gd name="connsiteX0" fmla="*/ 1182182 w 5954317"/>
              <a:gd name="connsiteY0" fmla="*/ 9428 h 5181209"/>
              <a:gd name="connsiteX1" fmla="*/ 5929460 w 5954317"/>
              <a:gd name="connsiteY1" fmla="*/ 0 h 5181209"/>
              <a:gd name="connsiteX2" fmla="*/ 5953912 w 5954317"/>
              <a:gd name="connsiteY2" fmla="*/ 5181209 h 5181209"/>
              <a:gd name="connsiteX3" fmla="*/ 0 w 5954317"/>
              <a:gd name="connsiteY3" fmla="*/ 5143502 h 5181209"/>
              <a:gd name="connsiteX4" fmla="*/ 1182182 w 5954317"/>
              <a:gd name="connsiteY4" fmla="*/ 9428 h 5181209"/>
              <a:gd name="connsiteX0" fmla="*/ 1193433 w 5965568"/>
              <a:gd name="connsiteY0" fmla="*/ 9428 h 5181209"/>
              <a:gd name="connsiteX1" fmla="*/ 5940711 w 5965568"/>
              <a:gd name="connsiteY1" fmla="*/ 0 h 5181209"/>
              <a:gd name="connsiteX2" fmla="*/ 5965163 w 5965568"/>
              <a:gd name="connsiteY2" fmla="*/ 5181209 h 5181209"/>
              <a:gd name="connsiteX3" fmla="*/ 0 w 5965568"/>
              <a:gd name="connsiteY3" fmla="*/ 5177253 h 5181209"/>
              <a:gd name="connsiteX4" fmla="*/ 1193433 w 5965568"/>
              <a:gd name="connsiteY4" fmla="*/ 9428 h 5181209"/>
              <a:gd name="connsiteX0" fmla="*/ 1193433 w 5965752"/>
              <a:gd name="connsiteY0" fmla="*/ 9428 h 5181209"/>
              <a:gd name="connsiteX1" fmla="*/ 5951962 w 5965752"/>
              <a:gd name="connsiteY1" fmla="*/ 0 h 5181209"/>
              <a:gd name="connsiteX2" fmla="*/ 5965163 w 5965752"/>
              <a:gd name="connsiteY2" fmla="*/ 5181209 h 5181209"/>
              <a:gd name="connsiteX3" fmla="*/ 0 w 5965752"/>
              <a:gd name="connsiteY3" fmla="*/ 5177253 h 5181209"/>
              <a:gd name="connsiteX4" fmla="*/ 1193433 w 5965752"/>
              <a:gd name="connsiteY4" fmla="*/ 9428 h 5181209"/>
              <a:gd name="connsiteX0" fmla="*/ 1193433 w 5975344"/>
              <a:gd name="connsiteY0" fmla="*/ 5531 h 5177312"/>
              <a:gd name="connsiteX1" fmla="*/ 5975344 w 5975344"/>
              <a:gd name="connsiteY1" fmla="*/ 0 h 5177312"/>
              <a:gd name="connsiteX2" fmla="*/ 5965163 w 5975344"/>
              <a:gd name="connsiteY2" fmla="*/ 5177312 h 5177312"/>
              <a:gd name="connsiteX3" fmla="*/ 0 w 5975344"/>
              <a:gd name="connsiteY3" fmla="*/ 5173356 h 5177312"/>
              <a:gd name="connsiteX4" fmla="*/ 1193433 w 5975344"/>
              <a:gd name="connsiteY4" fmla="*/ 5531 h 5177312"/>
              <a:gd name="connsiteX0" fmla="*/ 1193433 w 5979241"/>
              <a:gd name="connsiteY0" fmla="*/ 0 h 5171781"/>
              <a:gd name="connsiteX1" fmla="*/ 5979241 w 5979241"/>
              <a:gd name="connsiteY1" fmla="*/ 2263 h 5171781"/>
              <a:gd name="connsiteX2" fmla="*/ 5965163 w 5979241"/>
              <a:gd name="connsiteY2" fmla="*/ 5171781 h 5171781"/>
              <a:gd name="connsiteX3" fmla="*/ 0 w 5979241"/>
              <a:gd name="connsiteY3" fmla="*/ 5167825 h 5171781"/>
              <a:gd name="connsiteX4" fmla="*/ 1193433 w 5979241"/>
              <a:gd name="connsiteY4" fmla="*/ 0 h 5171781"/>
              <a:gd name="connsiteX0" fmla="*/ 1201227 w 5987035"/>
              <a:gd name="connsiteY0" fmla="*/ 0 h 5175619"/>
              <a:gd name="connsiteX1" fmla="*/ 5987035 w 5987035"/>
              <a:gd name="connsiteY1" fmla="*/ 2263 h 5175619"/>
              <a:gd name="connsiteX2" fmla="*/ 5972957 w 5987035"/>
              <a:gd name="connsiteY2" fmla="*/ 5171781 h 5175619"/>
              <a:gd name="connsiteX3" fmla="*/ 0 w 5987035"/>
              <a:gd name="connsiteY3" fmla="*/ 5175619 h 5175619"/>
              <a:gd name="connsiteX4" fmla="*/ 1201227 w 5987035"/>
              <a:gd name="connsiteY4" fmla="*/ 0 h 517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7035" h="5175619">
                <a:moveTo>
                  <a:pt x="1201227" y="0"/>
                </a:moveTo>
                <a:lnTo>
                  <a:pt x="5987035" y="2263"/>
                </a:lnTo>
                <a:cubicBezTo>
                  <a:pt x="5982616" y="1776466"/>
                  <a:pt x="5977376" y="3444712"/>
                  <a:pt x="5972957" y="5171781"/>
                </a:cubicBezTo>
                <a:lnTo>
                  <a:pt x="0" y="5175619"/>
                </a:lnTo>
                <a:cubicBezTo>
                  <a:pt x="403487" y="3445407"/>
                  <a:pt x="797740" y="1730212"/>
                  <a:pt x="1201227" y="0"/>
                </a:cubicBezTo>
                <a:close/>
              </a:path>
            </a:pathLst>
          </a:custGeom>
        </p:spPr>
      </p:pic>
    </p:spTree>
    <p:extLst>
      <p:ext uri="{BB962C8B-B14F-4D97-AF65-F5344CB8AC3E}">
        <p14:creationId xmlns:p14="http://schemas.microsoft.com/office/powerpoint/2010/main" val="1170490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56C97FF-0ADF-3974-E750-D1C9B7D36224}"/>
              </a:ext>
            </a:extLst>
          </p:cNvPr>
          <p:cNvSpPr>
            <a:spLocks noGrp="1"/>
          </p:cNvSpPr>
          <p:nvPr>
            <p:ph type="body" sz="quarter" idx="11"/>
          </p:nvPr>
        </p:nvSpPr>
        <p:spPr>
          <a:xfrm>
            <a:off x="395999" y="1050009"/>
            <a:ext cx="8353425" cy="3618241"/>
          </a:xfrm>
        </p:spPr>
        <p:txBody>
          <a:bodyPr vert="horz" lIns="0" tIns="45720" rIns="91440" bIns="45720" rtlCol="0" anchor="t">
            <a:normAutofit/>
          </a:bodyPr>
          <a:lstStyle/>
          <a:p>
            <a:r>
              <a:rPr lang="en-GB" sz="900"/>
              <a:t>The Financial Conduct Authority (FCA) has proposed a compensation scheme for unfair motor finance agreements. The FCA estimates that people will receive around £700 per agreement on average, with payouts on 14 million agreements expected to start next year. The scheme would cover agreements between 6 April 2007 and 1 November 2024.</a:t>
            </a:r>
          </a:p>
          <a:p>
            <a:endParaRPr lang="en-GB" sz="900"/>
          </a:p>
          <a:p>
            <a:r>
              <a:rPr lang="en-GB" sz="900"/>
              <a:t>Motor finance companies broke laws and regulations in force at the time by failing to disclose important information. This led to unfairness, with consumers being denied the chance to negotiate or find a better deal and, in some instances, overpaying for their loan.</a:t>
            </a:r>
            <a:endParaRPr lang="en-GB" sz="900" u="sng"/>
          </a:p>
          <a:p>
            <a:endParaRPr lang="en-GB" sz="900" u="sng"/>
          </a:p>
          <a:p>
            <a:r>
              <a:rPr lang="en-GB" sz="900"/>
              <a:t>If you are concerned that you weren’t told key details about your motor finance arrangement, you should complain to your lender now if you haven’t already. Under the proposed scheme, lenders will have to contact customers where they have details. People who have already complained will be contacted first and so are likely to be compensated sooner than those who haven't.  </a:t>
            </a:r>
            <a:endParaRPr lang="en-GB" sz="900">
              <a:ea typeface="Verdana"/>
            </a:endParaRPr>
          </a:p>
          <a:p>
            <a:endParaRPr lang="en-GB" sz="900"/>
          </a:p>
          <a:p>
            <a:r>
              <a:rPr lang="en-GB" sz="900"/>
              <a:t>You don’t need to use a claims management company or law firm to make a claim, and if you do so you could lose more than 30% of the money you’re owed. You can submit your own complaint, for free, using a template letter on the FCA’s website, fca.org.uk/</a:t>
            </a:r>
            <a:r>
              <a:rPr lang="en-GB" sz="900" err="1"/>
              <a:t>carfinanceclaims</a:t>
            </a:r>
            <a:r>
              <a:rPr lang="en-GB" sz="900"/>
              <a:t>.</a:t>
            </a:r>
            <a:endParaRPr lang="en-GB" sz="900">
              <a:ea typeface="Verdana"/>
            </a:endParaRPr>
          </a:p>
          <a:p>
            <a:endParaRPr lang="en-GB" sz="900"/>
          </a:p>
          <a:p>
            <a:r>
              <a:rPr lang="en-GB" sz="900"/>
              <a:t>The FCA will monitor if firms are meeting the proposed scheme’s rules and will act if they’re not. If you disagree with your firm’s decision, the Financial Ombudsman will be on hand to assess whether the scheme rules have been followed. </a:t>
            </a:r>
            <a:endParaRPr lang="en-GB" sz="900">
              <a:ea typeface="Verdana"/>
            </a:endParaRPr>
          </a:p>
          <a:p>
            <a:endParaRPr lang="en-GB" sz="900"/>
          </a:p>
          <a:p>
            <a:r>
              <a:rPr lang="en-GB" sz="900"/>
              <a:t>There have been reports of scammers contacting people and pretending to be from car finance lenders, offering fake compensation. It's important to remember there's no compensation scheme in place yet. If someone contacts you out of the blue and offers compensation, you should ignore it. You should also be aware of scammers pretending to be from the FCA. The FCA will never ask you to transfer money to them or ask for your bank account PINs and passwords.</a:t>
            </a:r>
            <a:endParaRPr lang="en-GB" sz="900">
              <a:ea typeface="Verdana"/>
            </a:endParaRPr>
          </a:p>
          <a:p>
            <a:endParaRPr lang="en-GB" sz="900"/>
          </a:p>
          <a:p>
            <a:r>
              <a:rPr lang="en-GB" sz="900"/>
              <a:t>Visit fca.org.uk/</a:t>
            </a:r>
            <a:r>
              <a:rPr lang="en-GB" sz="900" err="1"/>
              <a:t>carfinanceclaims</a:t>
            </a:r>
            <a:r>
              <a:rPr lang="en-GB" sz="900"/>
              <a:t> to get 100% of the facts.</a:t>
            </a:r>
            <a:endParaRPr lang="en-GB" sz="900" u="sng"/>
          </a:p>
        </p:txBody>
      </p:sp>
      <p:sp>
        <p:nvSpPr>
          <p:cNvPr id="3" name="Slide Number Placeholder 2">
            <a:extLst>
              <a:ext uri="{FF2B5EF4-FFF2-40B4-BE49-F238E27FC236}">
                <a16:creationId xmlns:a16="http://schemas.microsoft.com/office/drawing/2014/main" id="{ECD6516E-9625-30A1-287A-3A0494DDFF5A}"/>
              </a:ext>
            </a:extLst>
          </p:cNvPr>
          <p:cNvSpPr>
            <a:spLocks noGrp="1"/>
          </p:cNvSpPr>
          <p:nvPr>
            <p:ph type="sldNum" sz="quarter" idx="12"/>
          </p:nvPr>
        </p:nvSpPr>
        <p:spPr/>
        <p:txBody>
          <a:bodyPr/>
          <a:lstStyle/>
          <a:p>
            <a:fld id="{D2F03CB7-16CC-A049-B1DA-901F0E386676}" type="slidenum">
              <a:rPr lang="en-US" smtClean="0"/>
              <a:pPr/>
              <a:t>5</a:t>
            </a:fld>
            <a:endParaRPr lang="en-US"/>
          </a:p>
        </p:txBody>
      </p:sp>
      <p:sp>
        <p:nvSpPr>
          <p:cNvPr id="4" name="Title 3">
            <a:extLst>
              <a:ext uri="{FF2B5EF4-FFF2-40B4-BE49-F238E27FC236}">
                <a16:creationId xmlns:a16="http://schemas.microsoft.com/office/drawing/2014/main" id="{B2A8A212-9B42-1246-B572-A2A16DB3584E}"/>
              </a:ext>
            </a:extLst>
          </p:cNvPr>
          <p:cNvSpPr>
            <a:spLocks noGrp="1"/>
          </p:cNvSpPr>
          <p:nvPr>
            <p:ph type="title"/>
          </p:nvPr>
        </p:nvSpPr>
        <p:spPr/>
        <p:txBody>
          <a:bodyPr/>
          <a:lstStyle/>
          <a:p>
            <a:r>
              <a:rPr lang="en-GB"/>
              <a:t>For your website</a:t>
            </a:r>
          </a:p>
        </p:txBody>
      </p:sp>
    </p:spTree>
    <p:extLst>
      <p:ext uri="{BB962C8B-B14F-4D97-AF65-F5344CB8AC3E}">
        <p14:creationId xmlns:p14="http://schemas.microsoft.com/office/powerpoint/2010/main" val="1980775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75BA3-65D6-76D3-23F9-AFB343B6EFE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8BD37A-C2F2-1C5B-C51E-389BF1E1CFDD}"/>
              </a:ext>
            </a:extLst>
          </p:cNvPr>
          <p:cNvSpPr>
            <a:spLocks noGrp="1"/>
          </p:cNvSpPr>
          <p:nvPr>
            <p:ph type="sldNum" sz="quarter" idx="12"/>
          </p:nvPr>
        </p:nvSpPr>
        <p:spPr/>
        <p:txBody>
          <a:bodyPr/>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39"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6" algn="l" defTabSz="609570" rtl="0" eaLnBrk="1" latinLnBrk="0" hangingPunct="1">
              <a:defRPr sz="2400" kern="1200">
                <a:solidFill>
                  <a:schemeClr val="tx1"/>
                </a:solidFill>
                <a:latin typeface="+mn-lt"/>
                <a:ea typeface="+mn-ea"/>
                <a:cs typeface="+mn-cs"/>
              </a:defRPr>
            </a:lvl8pPr>
            <a:lvl9pPr marL="4876556" algn="l" defTabSz="609570" rtl="0" eaLnBrk="1" latinLnBrk="0" hangingPunct="1">
              <a:defRPr sz="2400" kern="1200">
                <a:solidFill>
                  <a:schemeClr val="tx1"/>
                </a:solidFill>
                <a:latin typeface="+mn-lt"/>
                <a:ea typeface="+mn-ea"/>
                <a:cs typeface="+mn-cs"/>
              </a:defRPr>
            </a:lvl9pPr>
          </a:lstStyle>
          <a:p>
            <a:fld id="{D2F03CB7-16CC-A049-B1DA-901F0E386676}" type="slidenum">
              <a:rPr lang="en-US" sz="1200" smtClean="0"/>
              <a:pPr/>
              <a:t>6</a:t>
            </a:fld>
            <a:endParaRPr lang="en-US" sz="1200"/>
          </a:p>
        </p:txBody>
      </p:sp>
      <p:sp>
        <p:nvSpPr>
          <p:cNvPr id="3" name="TextBox 2">
            <a:extLst>
              <a:ext uri="{FF2B5EF4-FFF2-40B4-BE49-F238E27FC236}">
                <a16:creationId xmlns:a16="http://schemas.microsoft.com/office/drawing/2014/main" id="{222F961F-0004-9DD6-537D-185AC686B23A}"/>
              </a:ext>
            </a:extLst>
          </p:cNvPr>
          <p:cNvSpPr txBox="1"/>
          <p:nvPr/>
        </p:nvSpPr>
        <p:spPr>
          <a:xfrm>
            <a:off x="259699" y="1286978"/>
            <a:ext cx="4181986" cy="32513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spcBef>
                <a:spcPct val="20000"/>
              </a:spcBef>
            </a:pPr>
            <a:r>
              <a:rPr lang="en-US" sz="1850" b="1" u="sng">
                <a:solidFill>
                  <a:srgbClr val="000000"/>
                </a:solidFill>
                <a:latin typeface="Verdana"/>
              </a:rPr>
              <a:t>Short copy</a:t>
            </a:r>
            <a:endParaRPr lang="en-US" sz="1850" b="1" u="sng">
              <a:latin typeface="Verdana"/>
              <a:ea typeface="Verdana"/>
            </a:endParaRPr>
          </a:p>
          <a:p>
            <a:pPr>
              <a:spcBef>
                <a:spcPct val="20000"/>
              </a:spcBef>
            </a:pPr>
            <a:r>
              <a:rPr lang="en-US" sz="1350" i="1" u="sng">
                <a:latin typeface="Verdana"/>
                <a:ea typeface="Verdana"/>
              </a:rPr>
              <a:t>(Fits within 280 character limit for X)</a:t>
            </a:r>
            <a:endParaRPr lang="en-US" sz="1875" b="1" i="1" u="sng">
              <a:latin typeface="Verdana"/>
              <a:ea typeface="Verdana"/>
            </a:endParaRPr>
          </a:p>
          <a:p>
            <a:pPr>
              <a:spcBef>
                <a:spcPct val="20000"/>
              </a:spcBef>
            </a:pPr>
            <a:endParaRPr lang="en-US" sz="1350" u="sng">
              <a:latin typeface="Verdana"/>
              <a:ea typeface="Verdana"/>
              <a:cs typeface="+mn-lt"/>
            </a:endParaRPr>
          </a:p>
          <a:p>
            <a:r>
              <a:rPr lang="en-US" sz="1300">
                <a:solidFill>
                  <a:schemeClr val="tx2"/>
                </a:solidFill>
                <a:latin typeface="Verdana"/>
                <a:ea typeface="Verdana"/>
                <a:cs typeface="+mn-lt"/>
              </a:rPr>
              <a:t>The @TheFCA is consulting on an industry-wide compensation scheme for car finance customers who were treated unfairly.</a:t>
            </a:r>
            <a:r>
              <a:rPr lang="en-US" sz="1300">
                <a:solidFill>
                  <a:schemeClr val="tx2"/>
                </a:solidFill>
                <a:latin typeface="Verdana"/>
                <a:ea typeface="Verdana"/>
                <a:cs typeface="Arial"/>
              </a:rPr>
              <a:t> </a:t>
            </a:r>
            <a:endParaRPr lang="en-GB" sz="1300">
              <a:solidFill>
                <a:schemeClr val="tx2"/>
              </a:solidFill>
              <a:latin typeface="Verdana"/>
              <a:ea typeface="Verdana"/>
            </a:endParaRPr>
          </a:p>
          <a:p>
            <a:endParaRPr lang="en-US" sz="1300">
              <a:solidFill>
                <a:schemeClr val="tx2"/>
              </a:solidFill>
              <a:latin typeface="Verdana" panose="020B0604030504040204" pitchFamily="34" charset="0"/>
              <a:ea typeface="Verdana" panose="020B0604030504040204" pitchFamily="34" charset="0"/>
              <a:cs typeface="Arial"/>
            </a:endParaRPr>
          </a:p>
          <a:p>
            <a:r>
              <a:rPr lang="en-US" sz="1300">
                <a:solidFill>
                  <a:schemeClr val="tx2"/>
                </a:solidFill>
                <a:latin typeface="Verdana"/>
                <a:ea typeface="Verdana"/>
                <a:cs typeface="+mn-lt"/>
              </a:rPr>
              <a:t>The scheme will be free, simple to use, and there's no need to use a claims company or law firm.</a:t>
            </a:r>
            <a:endParaRPr lang="en-US" sz="1300">
              <a:solidFill>
                <a:schemeClr val="tx2"/>
              </a:solidFill>
              <a:latin typeface="Verdana"/>
              <a:ea typeface="Verdana"/>
              <a:cs typeface="Arial"/>
            </a:endParaRPr>
          </a:p>
          <a:p>
            <a:endParaRPr lang="en-US" sz="1300">
              <a:solidFill>
                <a:schemeClr val="tx2"/>
              </a:solidFill>
              <a:latin typeface="Verdana" panose="020B0604030504040204" pitchFamily="34" charset="0"/>
              <a:ea typeface="Verdana" panose="020B0604030504040204" pitchFamily="34" charset="0"/>
              <a:cs typeface="Arial"/>
            </a:endParaRPr>
          </a:p>
          <a:p>
            <a:r>
              <a:rPr lang="en-US" sz="1300">
                <a:latin typeface="Verdana"/>
                <a:ea typeface="Verdana"/>
                <a:cs typeface="+mn-lt"/>
                <a:hlinkClick r:id="rId2">
                  <a:extLst>
                    <a:ext uri="{A12FA001-AC4F-418D-AE19-62706E023703}">
                      <ahyp:hlinkClr xmlns:ahyp="http://schemas.microsoft.com/office/drawing/2018/hyperlinkcolor" val="tx"/>
                    </a:ext>
                  </a:extLst>
                </a:hlinkClick>
              </a:rPr>
              <a:t>Find out more</a:t>
            </a:r>
            <a:endParaRPr lang="en-US" sz="1300">
              <a:latin typeface="Verdana" panose="020B0604030504040204" pitchFamily="34" charset="0"/>
              <a:ea typeface="Verdana" panose="020B0604030504040204" pitchFamily="34" charset="0"/>
              <a:cs typeface="+mn-lt"/>
              <a:hlinkClick r:id="" action="ppaction://noaction">
                <a:extLst>
                  <a:ext uri="{A12FA001-AC4F-418D-AE19-62706E023703}">
                    <ahyp:hlinkClr xmlns:ahyp="http://schemas.microsoft.com/office/drawing/2018/hyperlinkcolor" val="tx"/>
                  </a:ext>
                </a:extLst>
              </a:hlinkClick>
            </a:endParaRPr>
          </a:p>
          <a:p>
            <a:endParaRPr lang="en-US" sz="1300">
              <a:solidFill>
                <a:schemeClr val="tx2"/>
              </a:solidFill>
              <a:latin typeface="Verdana" panose="020B0604030504040204" pitchFamily="34" charset="0"/>
              <a:ea typeface="Verdana" panose="020B0604030504040204" pitchFamily="34" charset="0"/>
            </a:endParaRPr>
          </a:p>
          <a:p>
            <a:endParaRPr lang="en-US" sz="1388">
              <a:latin typeface="Verdana"/>
              <a:ea typeface="Verdana"/>
            </a:endParaRPr>
          </a:p>
          <a:p>
            <a:endParaRPr lang="en-GB" sz="1050">
              <a:latin typeface="Verdana"/>
              <a:ea typeface="Verdana"/>
            </a:endParaRPr>
          </a:p>
        </p:txBody>
      </p:sp>
      <p:sp>
        <p:nvSpPr>
          <p:cNvPr id="4" name="TextBox 3">
            <a:extLst>
              <a:ext uri="{FF2B5EF4-FFF2-40B4-BE49-F238E27FC236}">
                <a16:creationId xmlns:a16="http://schemas.microsoft.com/office/drawing/2014/main" id="{70E69112-9ADF-9423-1EA3-59CE2532F7BA}"/>
              </a:ext>
            </a:extLst>
          </p:cNvPr>
          <p:cNvSpPr txBox="1"/>
          <p:nvPr/>
        </p:nvSpPr>
        <p:spPr>
          <a:xfrm>
            <a:off x="4441686" y="1289173"/>
            <a:ext cx="4526468" cy="35175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spcBef>
                <a:spcPct val="20000"/>
              </a:spcBef>
            </a:pPr>
            <a:r>
              <a:rPr lang="en-US" sz="1850" b="1" u="sng" dirty="0">
                <a:solidFill>
                  <a:schemeClr val="tx2"/>
                </a:solidFill>
                <a:latin typeface="Verdana"/>
                <a:ea typeface="Verdana"/>
              </a:rPr>
              <a:t>Long copy</a:t>
            </a:r>
          </a:p>
          <a:p>
            <a:pPr>
              <a:spcBef>
                <a:spcPct val="20000"/>
              </a:spcBef>
            </a:pPr>
            <a:endParaRPr lang="en-US" sz="1100">
              <a:latin typeface="Verdana"/>
              <a:ea typeface="Verdana"/>
            </a:endParaRPr>
          </a:p>
          <a:p>
            <a:r>
              <a:rPr lang="en-GB" sz="1300" dirty="0">
                <a:solidFill>
                  <a:schemeClr val="tx2"/>
                </a:solidFill>
                <a:latin typeface="Verdana"/>
                <a:ea typeface="Verdana"/>
              </a:rPr>
              <a:t>The Financial Conduct Authority [TAG] is consulting on an industry-wide compensation scheme for car finance customers who were treated unfairly.</a:t>
            </a:r>
            <a:r>
              <a:rPr lang="en-US" sz="1300" dirty="0">
                <a:solidFill>
                  <a:schemeClr val="tx2"/>
                </a:solidFill>
                <a:latin typeface="Verdana"/>
                <a:ea typeface="Verdana"/>
                <a:cs typeface="Arial"/>
              </a:rPr>
              <a:t> </a:t>
            </a:r>
            <a:endParaRPr lang="en-GB" sz="1300" dirty="0">
              <a:solidFill>
                <a:schemeClr val="tx2"/>
              </a:solidFill>
              <a:latin typeface="Verdana"/>
              <a:ea typeface="Verdana"/>
            </a:endParaRPr>
          </a:p>
          <a:p>
            <a:endParaRPr lang="en-US" sz="1300">
              <a:solidFill>
                <a:schemeClr val="tx2"/>
              </a:solidFill>
              <a:latin typeface="Verdana" panose="020B0604030504040204" pitchFamily="34" charset="0"/>
              <a:ea typeface="Verdana" panose="020B0604030504040204" pitchFamily="34" charset="0"/>
              <a:cs typeface="Arial"/>
            </a:endParaRPr>
          </a:p>
          <a:p>
            <a:r>
              <a:rPr lang="en-GB" sz="1300" dirty="0">
                <a:solidFill>
                  <a:schemeClr val="tx2"/>
                </a:solidFill>
                <a:latin typeface="Verdana"/>
                <a:ea typeface="Verdana"/>
              </a:rPr>
              <a:t>Payouts on an expected 14m unfair car finance agreements could start later this year, under the proposals.</a:t>
            </a:r>
          </a:p>
          <a:p>
            <a:endParaRPr lang="en-GB" sz="1300">
              <a:solidFill>
                <a:schemeClr val="tx2"/>
              </a:solidFill>
              <a:latin typeface="Verdana" panose="020B0604030504040204" pitchFamily="34" charset="0"/>
              <a:ea typeface="Verdana" panose="020B0604030504040204" pitchFamily="34" charset="0"/>
            </a:endParaRPr>
          </a:p>
          <a:p>
            <a:r>
              <a:rPr lang="en-US" sz="1300" dirty="0">
                <a:solidFill>
                  <a:schemeClr val="tx2"/>
                </a:solidFill>
                <a:latin typeface="Verdana"/>
                <a:ea typeface="Verdana"/>
              </a:rPr>
              <a:t>The scheme will be free, simple to use, and there's no need to use a claims company or law firm.</a:t>
            </a:r>
            <a:endParaRPr lang="en-US" sz="1300" dirty="0">
              <a:solidFill>
                <a:schemeClr val="tx2"/>
              </a:solidFill>
              <a:latin typeface="Verdana"/>
              <a:ea typeface="Verdana"/>
              <a:cs typeface="Arial"/>
            </a:endParaRPr>
          </a:p>
          <a:p>
            <a:endParaRPr lang="en-US" sz="1300">
              <a:solidFill>
                <a:schemeClr val="tx2"/>
              </a:solidFill>
              <a:latin typeface="Verdana" panose="020B0604030504040204" pitchFamily="34" charset="0"/>
              <a:ea typeface="Verdana" panose="020B0604030504040204" pitchFamily="34" charset="0"/>
              <a:cs typeface="Arial"/>
            </a:endParaRPr>
          </a:p>
          <a:p>
            <a:r>
              <a:rPr lang="en-GB" sz="1300" dirty="0">
                <a:latin typeface="Verdana"/>
                <a:ea typeface="Verdana"/>
                <a:hlinkClick r:id="rId2">
                  <a:extLst>
                    <a:ext uri="{A12FA001-AC4F-418D-AE19-62706E023703}">
                      <ahyp:hlinkClr xmlns:ahyp="http://schemas.microsoft.com/office/drawing/2018/hyperlinkcolor" val="tx"/>
                    </a:ext>
                  </a:extLst>
                </a:hlinkClick>
              </a:rPr>
              <a:t>Find out more</a:t>
            </a:r>
            <a:endParaRPr lang="en-GB" sz="1300" dirty="0">
              <a:latin typeface="Verdana" panose="020B0604030504040204" pitchFamily="34" charset="0"/>
              <a:ea typeface="Verdana" panose="020B0604030504040204" pitchFamily="34" charset="0"/>
              <a:hlinkClick r:id="" action="ppaction://noaction">
                <a:extLst>
                  <a:ext uri="{A12FA001-AC4F-418D-AE19-62706E023703}">
                    <ahyp:hlinkClr xmlns:ahyp="http://schemas.microsoft.com/office/drawing/2018/hyperlinkcolor" val="tx"/>
                  </a:ext>
                </a:extLst>
              </a:hlinkClick>
            </a:endParaRPr>
          </a:p>
          <a:p>
            <a:endParaRPr lang="en-GB" sz="1300">
              <a:solidFill>
                <a:schemeClr val="tx2"/>
              </a:solidFill>
              <a:latin typeface="Verdana" panose="020B0604030504040204" pitchFamily="34" charset="0"/>
              <a:ea typeface="Verdana" panose="020B0604030504040204" pitchFamily="34" charset="0"/>
              <a:cs typeface="Calibri"/>
            </a:endParaRPr>
          </a:p>
          <a:p>
            <a:endParaRPr lang="en-GB" sz="1088">
              <a:solidFill>
                <a:srgbClr val="701B45"/>
              </a:solidFill>
              <a:latin typeface="Verdana"/>
              <a:ea typeface="Verdana"/>
              <a:cs typeface="Calibri"/>
            </a:endParaRPr>
          </a:p>
          <a:p>
            <a:endParaRPr lang="en-GB" sz="1100">
              <a:latin typeface="Verdana"/>
              <a:ea typeface="Verdana"/>
            </a:endParaRPr>
          </a:p>
        </p:txBody>
      </p:sp>
      <p:sp>
        <p:nvSpPr>
          <p:cNvPr id="6" name="Title 5">
            <a:extLst>
              <a:ext uri="{FF2B5EF4-FFF2-40B4-BE49-F238E27FC236}">
                <a16:creationId xmlns:a16="http://schemas.microsoft.com/office/drawing/2014/main" id="{E0600C20-B737-BCD7-8118-72EF21F36EB9}"/>
              </a:ext>
            </a:extLst>
          </p:cNvPr>
          <p:cNvSpPr>
            <a:spLocks noGrp="1"/>
          </p:cNvSpPr>
          <p:nvPr>
            <p:ph type="title"/>
          </p:nvPr>
        </p:nvSpPr>
        <p:spPr>
          <a:xfrm>
            <a:off x="345867" y="411750"/>
            <a:ext cx="8352713" cy="668910"/>
          </a:xfrm>
        </p:spPr>
        <p:txBody>
          <a:bodyPr/>
          <a:lstStyle/>
          <a:p>
            <a:r>
              <a:rPr lang="en-GB"/>
              <a:t>For your social media</a:t>
            </a:r>
          </a:p>
        </p:txBody>
      </p:sp>
    </p:spTree>
    <p:extLst>
      <p:ext uri="{BB962C8B-B14F-4D97-AF65-F5344CB8AC3E}">
        <p14:creationId xmlns:p14="http://schemas.microsoft.com/office/powerpoint/2010/main" val="2404781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8179E77-E144-A5FD-45DF-47CD2C477407}"/>
              </a:ext>
            </a:extLst>
          </p:cNvPr>
          <p:cNvSpPr>
            <a:spLocks noGrp="1"/>
          </p:cNvSpPr>
          <p:nvPr>
            <p:ph type="sldNum" sz="quarter" idx="12"/>
          </p:nvPr>
        </p:nvSpPr>
        <p:spPr/>
        <p:txBody>
          <a:bodyPr/>
          <a:lstStyle/>
          <a:p>
            <a:fld id="{D2F03CB7-16CC-A049-B1DA-901F0E386676}" type="slidenum">
              <a:rPr lang="en-US" smtClean="0"/>
              <a:pPr/>
              <a:t>7</a:t>
            </a:fld>
            <a:endParaRPr lang="en-US"/>
          </a:p>
        </p:txBody>
      </p:sp>
      <p:sp>
        <p:nvSpPr>
          <p:cNvPr id="4" name="Title 3">
            <a:extLst>
              <a:ext uri="{FF2B5EF4-FFF2-40B4-BE49-F238E27FC236}">
                <a16:creationId xmlns:a16="http://schemas.microsoft.com/office/drawing/2014/main" id="{4556D9D4-38A5-4483-ECB7-F42D22832B3C}"/>
              </a:ext>
            </a:extLst>
          </p:cNvPr>
          <p:cNvSpPr>
            <a:spLocks noGrp="1"/>
          </p:cNvSpPr>
          <p:nvPr>
            <p:ph type="title"/>
          </p:nvPr>
        </p:nvSpPr>
        <p:spPr/>
        <p:txBody>
          <a:bodyPr/>
          <a:lstStyle/>
          <a:p>
            <a:r>
              <a:rPr lang="en-GB"/>
              <a:t>Social posts</a:t>
            </a:r>
          </a:p>
        </p:txBody>
      </p:sp>
      <p:pic>
        <p:nvPicPr>
          <p:cNvPr id="8" name="Picture 7" descr="A blue and white sign with text and images&#10;&#10;AI-generated content may be incorrect.">
            <a:extLst>
              <a:ext uri="{FF2B5EF4-FFF2-40B4-BE49-F238E27FC236}">
                <a16:creationId xmlns:a16="http://schemas.microsoft.com/office/drawing/2014/main" id="{2CD96396-2B9D-BBA5-80AF-ABFFF97CFF56}"/>
              </a:ext>
            </a:extLst>
          </p:cNvPr>
          <p:cNvPicPr>
            <a:picLocks noChangeAspect="1"/>
          </p:cNvPicPr>
          <p:nvPr/>
        </p:nvPicPr>
        <p:blipFill>
          <a:blip r:embed="rId3"/>
          <a:stretch>
            <a:fillRect/>
          </a:stretch>
        </p:blipFill>
        <p:spPr>
          <a:xfrm>
            <a:off x="1353090" y="1214796"/>
            <a:ext cx="2200620" cy="2750775"/>
          </a:xfrm>
          <a:prstGeom prst="rect">
            <a:avLst/>
          </a:prstGeom>
        </p:spPr>
      </p:pic>
      <p:pic>
        <p:nvPicPr>
          <p:cNvPr id="10" name="Picture 9" descr="A blue and white square with text and images&#10;&#10;AI-generated content may be incorrect.">
            <a:extLst>
              <a:ext uri="{FF2B5EF4-FFF2-40B4-BE49-F238E27FC236}">
                <a16:creationId xmlns:a16="http://schemas.microsoft.com/office/drawing/2014/main" id="{A3621454-74B6-D687-C8DC-F29B8FC40DC0}"/>
              </a:ext>
            </a:extLst>
          </p:cNvPr>
          <p:cNvPicPr>
            <a:picLocks noChangeAspect="1"/>
          </p:cNvPicPr>
          <p:nvPr/>
        </p:nvPicPr>
        <p:blipFill>
          <a:blip r:embed="rId4"/>
          <a:stretch>
            <a:fillRect/>
          </a:stretch>
        </p:blipFill>
        <p:spPr>
          <a:xfrm>
            <a:off x="5035670" y="1214796"/>
            <a:ext cx="2750775" cy="2750775"/>
          </a:xfrm>
          <a:prstGeom prst="rect">
            <a:avLst/>
          </a:prstGeom>
        </p:spPr>
      </p:pic>
      <p:sp>
        <p:nvSpPr>
          <p:cNvPr id="5" name="Rectangle 4">
            <a:extLst>
              <a:ext uri="{FF2B5EF4-FFF2-40B4-BE49-F238E27FC236}">
                <a16:creationId xmlns:a16="http://schemas.microsoft.com/office/drawing/2014/main" id="{FD7BCFB1-2E7B-BDF4-2531-F76B8CCC4CAD}"/>
              </a:ext>
            </a:extLst>
          </p:cNvPr>
          <p:cNvSpPr/>
          <p:nvPr/>
        </p:nvSpPr>
        <p:spPr>
          <a:xfrm>
            <a:off x="4675242" y="4190266"/>
            <a:ext cx="1656006" cy="4451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1200" b="1">
                <a:solidFill>
                  <a:schemeClr val="bg2"/>
                </a:solidFill>
                <a:latin typeface="Verdana"/>
                <a:ea typeface="Calibri"/>
                <a:cs typeface="Calibri"/>
                <a:hlinkClick r:id="rId5">
                  <a:extLst>
                    <a:ext uri="{A12FA001-AC4F-418D-AE19-62706E023703}">
                      <ahyp:hlinkClr xmlns:ahyp="http://schemas.microsoft.com/office/drawing/2018/hyperlinkcolor" val="tx"/>
                    </a:ext>
                  </a:extLst>
                </a:hlinkClick>
              </a:rPr>
              <a:t>Download for X/LinkedIn</a:t>
            </a:r>
            <a:endParaRPr lang="en-US">
              <a:solidFill>
                <a:schemeClr val="bg2"/>
              </a:solidFill>
              <a:ea typeface="Calibri"/>
              <a:cs typeface="Calibri"/>
              <a:hlinkClick r:id="rId5">
                <a:extLst>
                  <a:ext uri="{A12FA001-AC4F-418D-AE19-62706E023703}">
                    <ahyp:hlinkClr xmlns:ahyp="http://schemas.microsoft.com/office/drawing/2018/hyperlinkcolor" val="tx"/>
                  </a:ext>
                </a:extLst>
              </a:hlinkClick>
            </a:endParaRPr>
          </a:p>
        </p:txBody>
      </p:sp>
      <p:sp>
        <p:nvSpPr>
          <p:cNvPr id="2" name="TextBox 1">
            <a:extLst>
              <a:ext uri="{FF2B5EF4-FFF2-40B4-BE49-F238E27FC236}">
                <a16:creationId xmlns:a16="http://schemas.microsoft.com/office/drawing/2014/main" id="{66ECB223-6328-E419-787A-7372D4867337}"/>
              </a:ext>
            </a:extLst>
          </p:cNvPr>
          <p:cNvSpPr txBox="1"/>
          <p:nvPr/>
        </p:nvSpPr>
        <p:spPr>
          <a:xfrm>
            <a:off x="868311" y="4173765"/>
            <a:ext cx="360044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chemeClr val="tx2"/>
                </a:solidFill>
                <a:latin typeface="Verdana"/>
                <a:cs typeface="Segoe UI"/>
              </a:rPr>
              <a:t>You can use these images on your own social media by downloading the assets.</a:t>
            </a:r>
            <a:r>
              <a:rPr lang="en-GB" sz="1200" b="1">
                <a:solidFill>
                  <a:srgbClr val="EBEBEB"/>
                </a:solidFill>
                <a:latin typeface="Verdana"/>
                <a:cs typeface="Segoe UI"/>
              </a:rPr>
              <a:t>. </a:t>
            </a:r>
            <a:endParaRPr lang="en-GB"/>
          </a:p>
        </p:txBody>
      </p:sp>
      <p:sp>
        <p:nvSpPr>
          <p:cNvPr id="6" name="Rectangle 5">
            <a:extLst>
              <a:ext uri="{FF2B5EF4-FFF2-40B4-BE49-F238E27FC236}">
                <a16:creationId xmlns:a16="http://schemas.microsoft.com/office/drawing/2014/main" id="{DCE43D7A-0535-51C9-828B-CB0AF68DD86D}"/>
              </a:ext>
            </a:extLst>
          </p:cNvPr>
          <p:cNvSpPr/>
          <p:nvPr/>
        </p:nvSpPr>
        <p:spPr>
          <a:xfrm>
            <a:off x="6500031" y="4190266"/>
            <a:ext cx="1656006" cy="4451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1200" b="1">
                <a:solidFill>
                  <a:schemeClr val="bg2"/>
                </a:solidFill>
                <a:latin typeface="Verdana"/>
                <a:ea typeface="Calibri"/>
                <a:cs typeface="Calibri"/>
                <a:hlinkClick r:id="rId6">
                  <a:extLst>
                    <a:ext uri="{A12FA001-AC4F-418D-AE19-62706E023703}">
                      <ahyp:hlinkClr xmlns:ahyp="http://schemas.microsoft.com/office/drawing/2018/hyperlinkcolor" val="tx"/>
                    </a:ext>
                  </a:extLst>
                </a:hlinkClick>
              </a:rPr>
              <a:t>Download for Instagram</a:t>
            </a:r>
            <a:endParaRPr lang="en-US">
              <a:solidFill>
                <a:schemeClr val="bg2"/>
              </a:solidFill>
              <a:ea typeface="Calibri"/>
              <a:cs typeface="Calibri"/>
            </a:endParaRPr>
          </a:p>
        </p:txBody>
      </p:sp>
    </p:spTree>
    <p:extLst>
      <p:ext uri="{BB962C8B-B14F-4D97-AF65-F5344CB8AC3E}">
        <p14:creationId xmlns:p14="http://schemas.microsoft.com/office/powerpoint/2010/main" val="2443638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009C3-8136-6AE4-08B8-99345226DA5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3B2044-29C8-A8FB-A070-AAE5EC171982}"/>
              </a:ext>
            </a:extLst>
          </p:cNvPr>
          <p:cNvSpPr>
            <a:spLocks noGrp="1"/>
          </p:cNvSpPr>
          <p:nvPr>
            <p:ph type="sldNum" sz="quarter" idx="12"/>
          </p:nvPr>
        </p:nvSpPr>
        <p:spPr/>
        <p:txBody>
          <a:bodyPr/>
          <a:lstStyle/>
          <a:p>
            <a:fld id="{D2F03CB7-16CC-A049-B1DA-901F0E386676}" type="slidenum">
              <a:rPr lang="en-US" smtClean="0"/>
              <a:pPr/>
              <a:t>8</a:t>
            </a:fld>
            <a:endParaRPr lang="en-US"/>
          </a:p>
        </p:txBody>
      </p:sp>
      <p:sp>
        <p:nvSpPr>
          <p:cNvPr id="7" name="Text Placeholder 6">
            <a:extLst>
              <a:ext uri="{FF2B5EF4-FFF2-40B4-BE49-F238E27FC236}">
                <a16:creationId xmlns:a16="http://schemas.microsoft.com/office/drawing/2014/main" id="{36828419-A27F-9D16-F2C0-62B445B813B4}"/>
              </a:ext>
            </a:extLst>
          </p:cNvPr>
          <p:cNvSpPr>
            <a:spLocks noGrp="1"/>
          </p:cNvSpPr>
          <p:nvPr>
            <p:ph type="title"/>
          </p:nvPr>
        </p:nvSpPr>
        <p:spPr>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rmAutofit/>
          </a:bodyPr>
          <a:lstStyle/>
          <a:p>
            <a:pPr>
              <a:lnSpc>
                <a:spcPts val="3200"/>
              </a:lnSpc>
              <a:spcBef>
                <a:spcPct val="20000"/>
              </a:spcBef>
              <a:defRPr/>
            </a:pPr>
            <a:r>
              <a:rPr lang="en-GB" sz="2800">
                <a:solidFill>
                  <a:srgbClr val="701A45"/>
                </a:solidFill>
                <a:ea typeface="Verdana"/>
              </a:rPr>
              <a:t>Don't rush, be ready assets</a:t>
            </a:r>
            <a:endParaRPr lang="en-US"/>
          </a:p>
        </p:txBody>
      </p:sp>
      <p:sp>
        <p:nvSpPr>
          <p:cNvPr id="9" name="TextBox 8">
            <a:extLst>
              <a:ext uri="{FF2B5EF4-FFF2-40B4-BE49-F238E27FC236}">
                <a16:creationId xmlns:a16="http://schemas.microsoft.com/office/drawing/2014/main" id="{0CE9952F-B62D-078E-F4B8-ED3E91292931}"/>
              </a:ext>
            </a:extLst>
          </p:cNvPr>
          <p:cNvSpPr txBox="1"/>
          <p:nvPr/>
        </p:nvSpPr>
        <p:spPr>
          <a:xfrm>
            <a:off x="335842" y="1574272"/>
            <a:ext cx="3326907" cy="2400657"/>
          </a:xfrm>
          <a:prstGeom prst="rect">
            <a:avLst/>
          </a:prstGeom>
          <a:noFill/>
        </p:spPr>
        <p:txBody>
          <a:bodyPr wrap="square" lIns="91440" tIns="45720" rIns="91440" bIns="45720" anchor="t">
            <a:spAutoFit/>
          </a:bodyPr>
          <a:lstStyle/>
          <a:p>
            <a:r>
              <a:rPr lang="en-GB" sz="1200" b="1">
                <a:solidFill>
                  <a:schemeClr val="tx2"/>
                </a:solidFill>
                <a:latin typeface="Verdana"/>
                <a:ea typeface="Verdana"/>
              </a:rPr>
              <a:t>We've produced a series of posts that you can share on social media to support our consumer awareness campaign.</a:t>
            </a:r>
          </a:p>
          <a:p>
            <a:endParaRPr lang="en-GB" sz="1200" b="1">
              <a:solidFill>
                <a:schemeClr val="tx2"/>
              </a:solidFill>
              <a:latin typeface="Verdana"/>
              <a:ea typeface="Verdana"/>
            </a:endParaRPr>
          </a:p>
          <a:p>
            <a:r>
              <a:rPr lang="en-GB" sz="1000">
                <a:solidFill>
                  <a:schemeClr val="tx2"/>
                </a:solidFill>
                <a:latin typeface="Verdana"/>
                <a:ea typeface="Verdana"/>
              </a:rPr>
              <a:t>You can download both video and static assets using the button below and use our copy as a guide for your social posts.</a:t>
            </a:r>
            <a:endParaRPr lang="en-GB">
              <a:solidFill>
                <a:schemeClr val="tx2"/>
              </a:solidFill>
            </a:endParaRPr>
          </a:p>
          <a:p>
            <a:endParaRPr lang="en-GB" sz="1000">
              <a:solidFill>
                <a:schemeClr val="tx2"/>
              </a:solidFill>
              <a:latin typeface="Verdana"/>
              <a:ea typeface="Verdana"/>
              <a:cs typeface="Calibri"/>
            </a:endParaRPr>
          </a:p>
          <a:p>
            <a:r>
              <a:rPr lang="en-GB" sz="1000" b="1">
                <a:solidFill>
                  <a:schemeClr val="tx2"/>
                </a:solidFill>
                <a:latin typeface="Verdana"/>
                <a:ea typeface="Verdana"/>
                <a:cs typeface="Calibri"/>
              </a:rPr>
              <a:t>Copy:</a:t>
            </a:r>
            <a:r>
              <a:rPr lang="en-GB" sz="1000">
                <a:solidFill>
                  <a:schemeClr val="tx2"/>
                </a:solidFill>
                <a:latin typeface="Verdana"/>
                <a:ea typeface="Verdana"/>
                <a:cs typeface="Calibri"/>
              </a:rPr>
              <a:t> </a:t>
            </a:r>
            <a:r>
              <a:rPr lang="en-GB" sz="1000">
                <a:solidFill>
                  <a:schemeClr val="tx2"/>
                </a:solidFill>
                <a:latin typeface="Verdana"/>
                <a:ea typeface="+mn-lt"/>
                <a:cs typeface="+mn-lt"/>
              </a:rPr>
              <a:t>Claiming on car finance? Using a claims company could cost you more than 30%. Get 100% of the facts, with the FCA. Go to fca.org.uk/</a:t>
            </a:r>
            <a:r>
              <a:rPr lang="en-GB" sz="1000" err="1">
                <a:solidFill>
                  <a:schemeClr val="tx2"/>
                </a:solidFill>
                <a:latin typeface="Verdana"/>
                <a:ea typeface="+mn-lt"/>
                <a:cs typeface="+mn-lt"/>
              </a:rPr>
              <a:t>carfinanceclaims</a:t>
            </a:r>
            <a:endParaRPr lang="en-GB" sz="1000">
              <a:solidFill>
                <a:schemeClr val="tx2"/>
              </a:solidFill>
              <a:latin typeface="Verdana"/>
              <a:ea typeface="+mn-lt"/>
              <a:cs typeface="+mn-lt"/>
            </a:endParaRPr>
          </a:p>
          <a:p>
            <a:endParaRPr lang="en-GB" sz="1000">
              <a:solidFill>
                <a:schemeClr val="tx2"/>
              </a:solidFill>
              <a:latin typeface="Verdana"/>
              <a:ea typeface="Verdana"/>
              <a:cs typeface="Calibri"/>
            </a:endParaRPr>
          </a:p>
        </p:txBody>
      </p:sp>
      <p:sp>
        <p:nvSpPr>
          <p:cNvPr id="8" name="Rectangle 7">
            <a:hlinkClick r:id="rId3"/>
            <a:extLst>
              <a:ext uri="{FF2B5EF4-FFF2-40B4-BE49-F238E27FC236}">
                <a16:creationId xmlns:a16="http://schemas.microsoft.com/office/drawing/2014/main" id="{D66254CB-ACAD-B449-2C7A-C343ED6E98C3}"/>
              </a:ext>
            </a:extLst>
          </p:cNvPr>
          <p:cNvSpPr/>
          <p:nvPr/>
        </p:nvSpPr>
        <p:spPr>
          <a:xfrm>
            <a:off x="400617" y="3957862"/>
            <a:ext cx="1199093" cy="2743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1200" b="1" dirty="0">
                <a:solidFill>
                  <a:schemeClr val="bg2"/>
                </a:solidFill>
                <a:latin typeface="Verdana"/>
                <a:ea typeface="Calibri"/>
                <a:cs typeface="Calibri"/>
              </a:rPr>
              <a:t>Download </a:t>
            </a:r>
          </a:p>
        </p:txBody>
      </p:sp>
      <p:pic>
        <p:nvPicPr>
          <p:cNvPr id="5" name="Picture 4" descr="A purple background with words&#10;&#10;AI-generated content may be incorrect.">
            <a:extLst>
              <a:ext uri="{FF2B5EF4-FFF2-40B4-BE49-F238E27FC236}">
                <a16:creationId xmlns:a16="http://schemas.microsoft.com/office/drawing/2014/main" id="{7D0C3274-C8E7-FC49-3D0B-354DB56D6FEA}"/>
              </a:ext>
            </a:extLst>
          </p:cNvPr>
          <p:cNvPicPr>
            <a:picLocks noChangeAspect="1"/>
          </p:cNvPicPr>
          <p:nvPr/>
        </p:nvPicPr>
        <p:blipFill>
          <a:blip r:embed="rId4"/>
          <a:stretch>
            <a:fillRect/>
          </a:stretch>
        </p:blipFill>
        <p:spPr>
          <a:xfrm>
            <a:off x="5200650" y="926000"/>
            <a:ext cx="3697200" cy="3697200"/>
          </a:xfrm>
          <a:prstGeom prst="rect">
            <a:avLst/>
          </a:prstGeom>
        </p:spPr>
      </p:pic>
    </p:spTree>
    <p:extLst>
      <p:ext uri="{BB962C8B-B14F-4D97-AF65-F5344CB8AC3E}">
        <p14:creationId xmlns:p14="http://schemas.microsoft.com/office/powerpoint/2010/main" val="3572067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3F65B-6D05-4B42-6317-BAAC3045131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2844083-3265-74B0-ED77-4328107E7A2A}"/>
              </a:ext>
            </a:extLst>
          </p:cNvPr>
          <p:cNvSpPr>
            <a:spLocks noGrp="1"/>
          </p:cNvSpPr>
          <p:nvPr>
            <p:ph type="sldNum" sz="quarter" idx="12"/>
          </p:nvPr>
        </p:nvSpPr>
        <p:spPr/>
        <p:txBody>
          <a:bodyPr/>
          <a:lstStyle/>
          <a:p>
            <a:fld id="{D2F03CB7-16CC-A049-B1DA-901F0E386676}" type="slidenum">
              <a:rPr lang="en-US" smtClean="0"/>
              <a:pPr/>
              <a:t>9</a:t>
            </a:fld>
            <a:endParaRPr lang="en-US"/>
          </a:p>
        </p:txBody>
      </p:sp>
      <p:sp>
        <p:nvSpPr>
          <p:cNvPr id="4" name="Title 3">
            <a:extLst>
              <a:ext uri="{FF2B5EF4-FFF2-40B4-BE49-F238E27FC236}">
                <a16:creationId xmlns:a16="http://schemas.microsoft.com/office/drawing/2014/main" id="{621B97CC-9853-CCC9-47A8-315E873F2A4D}"/>
              </a:ext>
            </a:extLst>
          </p:cNvPr>
          <p:cNvSpPr>
            <a:spLocks noGrp="1"/>
          </p:cNvSpPr>
          <p:nvPr>
            <p:ph type="title"/>
          </p:nvPr>
        </p:nvSpPr>
        <p:spPr/>
        <p:txBody>
          <a:bodyPr/>
          <a:lstStyle/>
          <a:p>
            <a:r>
              <a:rPr lang="en-GB"/>
              <a:t>Video advertising</a:t>
            </a:r>
          </a:p>
        </p:txBody>
      </p:sp>
      <p:sp>
        <p:nvSpPr>
          <p:cNvPr id="8" name="Rectangle 7">
            <a:extLst>
              <a:ext uri="{FF2B5EF4-FFF2-40B4-BE49-F238E27FC236}">
                <a16:creationId xmlns:a16="http://schemas.microsoft.com/office/drawing/2014/main" id="{BF28360A-17F4-366F-7331-F11250474BA6}"/>
              </a:ext>
            </a:extLst>
          </p:cNvPr>
          <p:cNvSpPr/>
          <p:nvPr/>
        </p:nvSpPr>
        <p:spPr>
          <a:xfrm>
            <a:off x="1238236" y="3998052"/>
            <a:ext cx="6320545" cy="6028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1200">
                <a:latin typeface="Verdana"/>
                <a:ea typeface="Calibri"/>
                <a:cs typeface="Calibri"/>
              </a:rPr>
              <a:t>Our social media and online video advert encourages consumers to visit the FCA website to get 100% of the facts.</a:t>
            </a:r>
            <a:endParaRPr lang="en-GB" sz="1200" b="1">
              <a:latin typeface="Verdana"/>
              <a:ea typeface="Calibri"/>
              <a:cs typeface="Calibri"/>
            </a:endParaRPr>
          </a:p>
        </p:txBody>
      </p:sp>
      <p:pic>
        <p:nvPicPr>
          <p:cNvPr id="2" name="FCA_title_WS_v04_colour_edit_6_v16_updated_audio">
            <a:hlinkClick r:id="" action="ppaction://media"/>
            <a:extLst>
              <a:ext uri="{FF2B5EF4-FFF2-40B4-BE49-F238E27FC236}">
                <a16:creationId xmlns:a16="http://schemas.microsoft.com/office/drawing/2014/main" id="{BC04A67D-5783-8528-2999-0F44345C5C7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14525" y="1085850"/>
            <a:ext cx="4967968" cy="2798310"/>
          </a:xfrm>
          <a:prstGeom prst="rect">
            <a:avLst/>
          </a:prstGeom>
        </p:spPr>
      </p:pic>
    </p:spTree>
    <p:extLst>
      <p:ext uri="{BB962C8B-B14F-4D97-AF65-F5344CB8AC3E}">
        <p14:creationId xmlns:p14="http://schemas.microsoft.com/office/powerpoint/2010/main" val="258158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1_FCA_Theme">
  <a:themeElements>
    <a:clrScheme name="Custom 1">
      <a:dk1>
        <a:srgbClr val="701B45"/>
      </a:dk1>
      <a:lt1>
        <a:srgbClr val="EBEBEB"/>
      </a:lt1>
      <a:dk2>
        <a:srgbClr val="000000"/>
      </a:dk2>
      <a:lt2>
        <a:srgbClr val="FFFFFF"/>
      </a:lt2>
      <a:accent1>
        <a:srgbClr val="701B45"/>
      </a:accent1>
      <a:accent2>
        <a:srgbClr val="FF585D"/>
      </a:accent2>
      <a:accent3>
        <a:srgbClr val="003C71"/>
      </a:accent3>
      <a:accent4>
        <a:srgbClr val="00A3E0"/>
      </a:accent4>
      <a:accent5>
        <a:srgbClr val="004851"/>
      </a:accent5>
      <a:accent6>
        <a:srgbClr val="00BFB3"/>
      </a:accent6>
      <a:hlink>
        <a:srgbClr val="701B45"/>
      </a:hlink>
      <a:folHlink>
        <a:srgbClr val="701B4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141bad0b-5ec6-4ecd-811e-f9d8ff358b9c" ContentTypeId="0x0101005A9549D9A06FAF49B2796176C16A6E110405" PreviousValue="false"/>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Communications Campaigns Document" ma:contentTypeID="0x0101005A9549D9A06FAF49B2796176C16A6E11040500CA96358592B15E49AAD03DF31509AA4B" ma:contentTypeVersion="105" ma:contentTypeDescription="Communications Campaigns Document" ma:contentTypeScope="" ma:versionID="9667c48959246c331dce045802efd5cb">
  <xsd:schema xmlns:xsd="http://www.w3.org/2001/XMLSchema" xmlns:xs="http://www.w3.org/2001/XMLSchema" xmlns:p="http://schemas.microsoft.com/office/2006/metadata/properties" xmlns:ns1="http://schemas.microsoft.com/sharepoint/v3" xmlns:ns2="964f0a7c-bcf0-4337-b577-3747e0a5c4bc" xmlns:ns3="50ba8450-4c7a-4f99-bc3d-df0ea118ae0c" xmlns:ns4="91c68be0-0d0d-4b3d-8272-1d2555af6139" targetNamespace="http://schemas.microsoft.com/office/2006/metadata/properties" ma:root="true" ma:fieldsID="edb0176b70983effb87a7b81881726f5" ns1:_="" ns2:_="" ns3:_="" ns4:_="">
    <xsd:import namespace="http://schemas.microsoft.com/sharepoint/v3"/>
    <xsd:import namespace="964f0a7c-bcf0-4337-b577-3747e0a5c4bc"/>
    <xsd:import namespace="50ba8450-4c7a-4f99-bc3d-df0ea118ae0c"/>
    <xsd:import namespace="91c68be0-0d0d-4b3d-8272-1d2555af6139"/>
    <xsd:element name="properties">
      <xsd:complexType>
        <xsd:sequence>
          <xsd:element name="documentManagement">
            <xsd:complexType>
              <xsd:all>
                <xsd:element ref="ns2:TaxCatchAll" minOccurs="0"/>
                <xsd:element ref="ns2:TaxCatchAllLabel" minOccurs="0"/>
                <xsd:element ref="ns2:j863df97efa040da9c8165feb4e31e75" minOccurs="0"/>
                <xsd:element ref="ns2:i7382953a7c14d49b483126af46f0dd6" minOccurs="0"/>
                <xsd:element ref="ns2:_dlc_DocId" minOccurs="0"/>
                <xsd:element ref="ns2:_dlc_DocIdUrl" minOccurs="0"/>
                <xsd:element ref="ns2:_dlc_DocIdPersistId" minOccurs="0"/>
                <xsd:element ref="ns1:fca_mig_source" minOccurs="0"/>
                <xsd:element ref="ns1:fca_mig_full_path" minOccurs="0"/>
                <xsd:element ref="ns1:fca_mig_partial_path" minOccurs="0"/>
                <xsd:element ref="ns1:fca_livelink_obj_id" minOccurs="0"/>
                <xsd:element ref="ns1:fca_mig_date" minOccurs="0"/>
                <xsd:element ref="ns1:fca_retention_trg_date" minOccurs="0"/>
                <xsd:element ref="ns1:fca_livelink_description" minOccurs="0"/>
                <xsd:element ref="ns1:fca_livelink_recstatus" minOccurs="0"/>
                <xsd:element ref="ns1:fca_livelink_recstatus_date" minOccurs="0"/>
                <xsd:element ref="ns2:fca_livelink_local_metadata" minOccurs="0"/>
                <xsd:element ref="ns1:fca_livelink_accessed_date" minOccurs="0"/>
                <xsd:element ref="ns2:fca_mig_stage" minOccurs="0"/>
                <xsd:element ref="ns3:SharedWithUsers" minOccurs="0"/>
                <xsd:element ref="ns3:SharedWithDetails" minOccurs="0"/>
                <xsd:element ref="ns4:MediaServiceObjectDetectorVersions" minOccurs="0"/>
                <xsd:element ref="ns4:MediaServiceSearchProperties" minOccurs="0"/>
                <xsd:element ref="ns4:MediaServiceDateTaken" minOccurs="0"/>
                <xsd:element ref="ns4:MediaServiceGenerationTime" minOccurs="0"/>
                <xsd:element ref="ns4:MediaServiceEventHashCode" minOccurs="0"/>
                <xsd:element ref="ns4:MediaLengthInSeconds" minOccurs="0"/>
                <xsd:element ref="ns4:lcf76f155ced4ddcb4097134ff3c332f" minOccurs="0"/>
                <xsd:element ref="ns4:MediaServiceOCR"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ca_mig_source" ma:index="17" nillable="true" ma:displayName="Source" ma:internalName="fca_mig_source">
      <xsd:simpleType>
        <xsd:restriction base="dms:Text"/>
      </xsd:simpleType>
    </xsd:element>
    <xsd:element name="fca_mig_full_path" ma:index="18" nillable="true" ma:displayName="Full Source Path" ma:internalName="fca_mig_full_path">
      <xsd:simpleType>
        <xsd:restriction base="dms:Note">
          <xsd:maxLength value="255"/>
        </xsd:restriction>
      </xsd:simpleType>
    </xsd:element>
    <xsd:element name="fca_mig_partial_path" ma:index="19" nillable="true" ma:displayName="Partial Source Path" ma:internalName="fca_mig_partial_path">
      <xsd:simpleType>
        <xsd:restriction base="dms:Note">
          <xsd:maxLength value="255"/>
        </xsd:restriction>
      </xsd:simpleType>
    </xsd:element>
    <xsd:element name="fca_livelink_obj_id" ma:index="20" nillable="true" ma:displayName="Livelink Object Id" ma:internalName="fca_livelink_obj_id">
      <xsd:simpleType>
        <xsd:restriction base="dms:Text"/>
      </xsd:simpleType>
    </xsd:element>
    <xsd:element name="fca_mig_date" ma:index="21" nillable="true" ma:displayName="Source Migration Date" ma:format="DateOnly" ma:internalName="fca_mig_date">
      <xsd:simpleType>
        <xsd:restriction base="dms:DateTime"/>
      </xsd:simpleType>
    </xsd:element>
    <xsd:element name="fca_retention_trg_date" ma:index="22" nillable="true" ma:displayName="Retention Date" ma:format="DateOnly" ma:internalName="fca_retention_trg_date">
      <xsd:simpleType>
        <xsd:restriction base="dms:DateTime"/>
      </xsd:simpleType>
    </xsd:element>
    <xsd:element name="fca_livelink_description" ma:index="23" nillable="true" ma:displayName="Description(Livelink)" ma:internalName="fca_livelink_description">
      <xsd:simpleType>
        <xsd:restriction base="dms:Note">
          <xsd:maxLength value="255"/>
        </xsd:restriction>
      </xsd:simpleType>
    </xsd:element>
    <xsd:element name="fca_livelink_recstatus" ma:index="24" nillable="true" ma:displayName="Records Status" ma:internalName="fca_livelink_recstatus">
      <xsd:simpleType>
        <xsd:restriction base="dms:Text"/>
      </xsd:simpleType>
    </xsd:element>
    <xsd:element name="fca_livelink_recstatus_date" ma:index="25" nillable="true" ma:displayName="Records Status Date" ma:format="DateOnly" ma:internalName="fca_livelink_recstatus_date">
      <xsd:simpleType>
        <xsd:restriction base="dms:DateTime"/>
      </xsd:simpleType>
    </xsd:element>
    <xsd:element name="fca_livelink_accessed_date" ma:index="28" nillable="true" ma:displayName="Last Accessed Date" ma:format="DateOnly" ma:internalName="fca_livelink_accessed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64f0a7c-bcf0-4337-b577-3747e0a5c4bc"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09eceef5-69f6-4bff-b4ab-a686e577e161}" ma:internalName="TaxCatchAll" ma:showField="CatchAllData" ma:web="50ba8450-4c7a-4f99-bc3d-df0ea118ae0c">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09eceef5-69f6-4bff-b4ab-a686e577e161}" ma:internalName="TaxCatchAllLabel" ma:readOnly="true" ma:showField="CatchAllDataLabel" ma:web="50ba8450-4c7a-4f99-bc3d-df0ea118ae0c">
      <xsd:complexType>
        <xsd:complexContent>
          <xsd:extension base="dms:MultiChoiceLookup">
            <xsd:sequence>
              <xsd:element name="Value" type="dms:Lookup" maxOccurs="unbounded" minOccurs="0" nillable="true"/>
            </xsd:sequence>
          </xsd:extension>
        </xsd:complexContent>
      </xsd:complexType>
    </xsd:element>
    <xsd:element name="j863df97efa040da9c8165feb4e31e75" ma:index="10" ma:taxonomy="true" ma:internalName="j863df97efa040da9c8165feb4e31e75" ma:taxonomyFieldName="fca_information_classification" ma:displayName="Sensitivity." ma:default="4;#FCA Official|d07129ec-4894-4cda-af0c-a925cb68d6e3" ma:fieldId="{3863df97-efa0-40da-9c81-65feb4e31e75}" ma:sspId="141bad0b-5ec6-4ecd-811e-f9d8ff358b9c" ma:termSetId="1f854455-1460-4e20-9f4d-cbd019a1a236" ma:anchorId="00000000-0000-0000-0000-000000000000" ma:open="false" ma:isKeyword="false">
      <xsd:complexType>
        <xsd:sequence>
          <xsd:element ref="pc:Terms" minOccurs="0" maxOccurs="1"/>
        </xsd:sequence>
      </xsd:complexType>
    </xsd:element>
    <xsd:element name="i7382953a7c14d49b483126af46f0dd6" ma:index="12" nillable="true" ma:taxonomy="true" ma:internalName="i7382953a7c14d49b483126af46f0dd6" ma:taxonomyFieldName="fca_document_purpose" ma:displayName="Document Purpose" ma:readOnly="false" ma:fieldId="{27382953-a7c1-4d49-b483-126af46f0dd6}" ma:taxonomyMulti="true" ma:sspId="141bad0b-5ec6-4ecd-811e-f9d8ff358b9c" ma:termSetId="8643fc3f-c8a3-4ea7-8c0a-a86eca4242b7" ma:anchorId="00000000-0000-0000-0000-000000000000" ma:open="false" ma:isKeyword="false">
      <xsd:complexType>
        <xsd:sequence>
          <xsd:element ref="pc:Terms" minOccurs="0" maxOccurs="1"/>
        </xsd:sequence>
      </xsd:complexType>
    </xsd:element>
    <xsd:element name="_dlc_DocId" ma:index="14" nillable="true" ma:displayName="Document ID Value" ma:description="The value of the document ID assigned to this item." ma:internalName="_dlc_DocId" ma:readOnly="true">
      <xsd:simpleType>
        <xsd:restriction base="dms:Text"/>
      </xsd:simpleType>
    </xsd:element>
    <xsd:element name="_dlc_DocIdUrl" ma:index="1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6" nillable="true" ma:displayName="Persist ID" ma:default="1" ma:description="Keep ID on add." ma:hidden="true" ma:internalName="_dlc_DocIdPersistId" ma:readOnly="true">
      <xsd:simpleType>
        <xsd:restriction base="dms:Boolean"/>
      </xsd:simpleType>
    </xsd:element>
    <xsd:element name="fca_livelink_local_metadata" ma:index="27" nillable="true" ma:displayName="Local Livelink Metadata" ma:internalName="fca_livelink_local_metadata">
      <xsd:simpleType>
        <xsd:restriction base="dms:Note">
          <xsd:maxLength value="255"/>
        </xsd:restriction>
      </xsd:simpleType>
    </xsd:element>
    <xsd:element name="fca_mig_stage" ma:index="29" nillable="true" ma:displayName="Migration Stage" ma:default="0" ma:internalName="fca_mig_stage" ma:percentage="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50ba8450-4c7a-4f99-bc3d-df0ea118ae0c" elementFormDefault="qualified">
    <xsd:import namespace="http://schemas.microsoft.com/office/2006/documentManagement/types"/>
    <xsd:import namespace="http://schemas.microsoft.com/office/infopath/2007/PartnerControls"/>
    <xsd:element name="SharedWithUsers" ma:index="3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1c68be0-0d0d-4b3d-8272-1d2555af6139" elementFormDefault="qualified">
    <xsd:import namespace="http://schemas.microsoft.com/office/2006/documentManagement/types"/>
    <xsd:import namespace="http://schemas.microsoft.com/office/infopath/2007/PartnerControls"/>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element name="MediaServiceDateTaken" ma:index="34" nillable="true" ma:displayName="MediaServiceDateTaken" ma:hidden="true" ma:indexed="true" ma:internalName="MediaServiceDateTaken" ma:readOnly="true">
      <xsd:simpleType>
        <xsd:restriction base="dms:Text"/>
      </xsd:simpleType>
    </xsd:element>
    <xsd:element name="MediaServiceGenerationTime" ma:index="35" nillable="true" ma:displayName="MediaServiceGenerationTime" ma:hidden="true" ma:internalName="MediaServiceGenerationTime" ma:readOnly="true">
      <xsd:simpleType>
        <xsd:restriction base="dms:Text"/>
      </xsd:simpleType>
    </xsd:element>
    <xsd:element name="MediaServiceEventHashCode" ma:index="36" nillable="true" ma:displayName="MediaServiceEventHashCode" ma:hidden="true" ma:internalName="MediaServiceEventHashCode" ma:readOnly="true">
      <xsd:simpleType>
        <xsd:restriction base="dms:Text"/>
      </xsd:simpleType>
    </xsd:element>
    <xsd:element name="MediaLengthInSeconds" ma:index="37" nillable="true" ma:displayName="MediaLengthInSeconds" ma:hidden="true" ma:internalName="MediaLengthInSeconds" ma:readOnly="true">
      <xsd:simpleType>
        <xsd:restriction base="dms:Unknown"/>
      </xsd:simpleType>
    </xsd:element>
    <xsd:element name="lcf76f155ced4ddcb4097134ff3c332f" ma:index="39" nillable="true" ma:taxonomy="true" ma:internalName="lcf76f155ced4ddcb4097134ff3c332f" ma:taxonomyFieldName="MediaServiceImageTags" ma:displayName="Image Tags" ma:readOnly="false" ma:fieldId="{5cf76f15-5ced-4ddc-b409-7134ff3c332f}" ma:taxonomyMulti="true" ma:sspId="141bad0b-5ec6-4ecd-811e-f9d8ff358b9c" ma:termSetId="09814cd3-568e-fe90-9814-8d621ff8fb84" ma:anchorId="fba54fb3-c3e1-fe81-a776-ca4b69148c4d" ma:open="true" ma:isKeyword="false">
      <xsd:complexType>
        <xsd:sequence>
          <xsd:element ref="pc:Terms" minOccurs="0" maxOccurs="1"/>
        </xsd:sequence>
      </xsd:complexType>
    </xsd:element>
    <xsd:element name="MediaServiceOCR" ma:index="40" nillable="true" ma:displayName="Extracted Text" ma:internalName="MediaServiceOCR" ma:readOnly="true">
      <xsd:simpleType>
        <xsd:restriction base="dms:Note">
          <xsd:maxLength value="255"/>
        </xsd:restriction>
      </xsd:simpleType>
    </xsd:element>
    <xsd:element name="MediaServiceBillingMetadata" ma:index="41"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fca_mig_date xmlns="http://schemas.microsoft.com/sharepoint/v3">2021-05-26T12:15:23+00:00</fca_mig_date>
    <i7382953a7c14d49b483126af46f0dd6 xmlns="964f0a7c-bcf0-4337-b577-3747e0a5c4bc">
      <Terms xmlns="http://schemas.microsoft.com/office/infopath/2007/PartnerControls"/>
    </i7382953a7c14d49b483126af46f0dd6>
    <fca_livelink_local_metadata xmlns="964f0a7c-bcf0-4337-b577-3747e0a5c4bc">{"General":{"Business Owner":null},"Legal Advice":{"Legal Advice":null},"Security":{"Security Handling":null}}</fca_livelink_local_metadata>
    <fca_livelink_obj_id xmlns="http://schemas.microsoft.com/sharepoint/v3">58356772</fca_livelink_obj_id>
    <fca_livelink_accessed_date xmlns="http://schemas.microsoft.com/sharepoint/v3">2021-01-29T12:06:31+00:00</fca_livelink_accessed_date>
    <fca_mig_stage xmlns="964f0a7c-bcf0-4337-b577-3747e0a5c4bc">0</fca_mig_stage>
    <j863df97efa040da9c8165feb4e31e75 xmlns="964f0a7c-bcf0-4337-b577-3747e0a5c4bc">
      <Terms xmlns="http://schemas.microsoft.com/office/infopath/2007/PartnerControls">
        <TermInfo xmlns="http://schemas.microsoft.com/office/infopath/2007/PartnerControls">
          <TermName xmlns="http://schemas.microsoft.com/office/infopath/2007/PartnerControls">FCA Official</TermName>
          <TermId xmlns="http://schemas.microsoft.com/office/infopath/2007/PartnerControls">d07129ec-4894-4cda-af0c-a925cb68d6e3</TermId>
        </TermInfo>
      </Terms>
    </j863df97efa040da9c8165feb4e31e75>
    <fca_mig_source xmlns="http://schemas.microsoft.com/sharepoint/v3">LiveLink</fca_mig_source>
    <fca_livelink_description xmlns="http://schemas.microsoft.com/sharepoint/v3" xsi:nil="true"/>
    <fca_mig_full_path xmlns="http://schemas.microsoft.com/sharepoint/v3">Communications/Editorial and Digital/Design/Word_ExcelTemplates Publications_Letterheads_Documents_Graphs/PowerPoint Templates</fca_mig_full_path>
    <TaxCatchAll xmlns="964f0a7c-bcf0-4337-b577-3747e0a5c4bc">
      <Value>4</Value>
      <Value>85</Value>
    </TaxCatchAll>
    <fca_livelink_recstatus xmlns="http://schemas.microsoft.com/sharepoint/v3" xsi:nil="true"/>
    <fca_retention_trg_date xmlns="http://schemas.microsoft.com/sharepoint/v3" xsi:nil="true"/>
    <fca_livelink_recstatus_date xmlns="http://schemas.microsoft.com/sharepoint/v3" xsi:nil="true"/>
    <fca_mig_partial_path xmlns="http://schemas.microsoft.com/sharepoint/v3">Word_ExcelTemplates Publications_Letterheads_Documents_Graphs/PowerPoint Templates</fca_mig_partial_path>
    <_dlc_DocId xmlns="964f0a7c-bcf0-4337-b577-3747e0a5c4bc">EHKDHRJ2DS6J-490280868-334</_dlc_DocId>
    <_dlc_DocIdPersistId xmlns="964f0a7c-bcf0-4337-b577-3747e0a5c4bc">true</_dlc_DocIdPersistId>
    <_dlc_DocIdUrl xmlns="964f0a7c-bcf0-4337-b577-3747e0a5c4bc">
      <Url>https://thefca.sharepoint.com/sites/Cam/_layouts/15/DocIdRedir.aspx?ID=EHKDHRJ2DS6J-490280868-334</Url>
      <Description>EHKDHRJ2DS6J-490280868-334</Description>
    </_dlc_DocIdUrl>
    <lcf76f155ced4ddcb4097134ff3c332f xmlns="91c68be0-0d0d-4b3d-8272-1d2555af6139">
      <Terms xmlns="http://schemas.microsoft.com/office/infopath/2007/PartnerControls"/>
    </lcf76f155ced4ddcb4097134ff3c332f>
  </documentManagement>
</p: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7D2ADC-75D1-4C50-B408-A05EC8B83A54}">
  <ds:schemaRefs>
    <ds:schemaRef ds:uri="Microsoft.SharePoint.Taxonomy.ContentTypeSync"/>
  </ds:schemaRefs>
</ds:datastoreItem>
</file>

<file path=customXml/itemProps2.xml><?xml version="1.0" encoding="utf-8"?>
<ds:datastoreItem xmlns:ds="http://schemas.openxmlformats.org/officeDocument/2006/customXml" ds:itemID="{5452F744-9B72-4355-8DF3-007962A312D2}">
  <ds:schemaRefs>
    <ds:schemaRef ds:uri="http://schemas.microsoft.com/sharepoint/events"/>
  </ds:schemaRefs>
</ds:datastoreItem>
</file>

<file path=customXml/itemProps3.xml><?xml version="1.0" encoding="utf-8"?>
<ds:datastoreItem xmlns:ds="http://schemas.openxmlformats.org/officeDocument/2006/customXml" ds:itemID="{7C234D42-A83E-4C56-8891-A4A2243F1700}">
  <ds:schemaRefs>
    <ds:schemaRef ds:uri="50ba8450-4c7a-4f99-bc3d-df0ea118ae0c"/>
    <ds:schemaRef ds:uri="91c68be0-0d0d-4b3d-8272-1d2555af6139"/>
    <ds:schemaRef ds:uri="964f0a7c-bcf0-4337-b577-3747e0a5c4b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E84C3184-58B0-4479-847B-3C1C7E7CCB29}">
  <ds:schemaRefs>
    <ds:schemaRef ds:uri="50ba8450-4c7a-4f99-bc3d-df0ea118ae0c"/>
    <ds:schemaRef ds:uri="http://purl.org/dc/dcmitype/"/>
    <ds:schemaRef ds:uri="http://schemas.microsoft.com/office/infopath/2007/PartnerControls"/>
    <ds:schemaRef ds:uri="http://purl.org/dc/elements/1.1/"/>
    <ds:schemaRef ds:uri="http://schemas.microsoft.com/office/2006/documentManagement/types"/>
    <ds:schemaRef ds:uri="http://schemas.microsoft.com/office/2006/metadata/properties"/>
    <ds:schemaRef ds:uri="http://schemas.microsoft.com/sharepoint/v3"/>
    <ds:schemaRef ds:uri="http://purl.org/dc/terms/"/>
    <ds:schemaRef ds:uri="91c68be0-0d0d-4b3d-8272-1d2555af6139"/>
    <ds:schemaRef ds:uri="http://schemas.openxmlformats.org/package/2006/metadata/core-properties"/>
    <ds:schemaRef ds:uri="964f0a7c-bcf0-4337-b577-3747e0a5c4bc"/>
    <ds:schemaRef ds:uri="http://www.w3.org/XML/1998/namespace"/>
  </ds:schemaRefs>
</ds:datastoreItem>
</file>

<file path=customXml/itemProps5.xml><?xml version="1.0" encoding="utf-8"?>
<ds:datastoreItem xmlns:ds="http://schemas.openxmlformats.org/officeDocument/2006/customXml" ds:itemID="{EC1873DD-FA5B-47E3-867A-ED1DA9379C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1323</Words>
  <Application>Microsoft Office PowerPoint</Application>
  <PresentationFormat>On-screen Show (16:9)</PresentationFormat>
  <Paragraphs>154</Paragraphs>
  <Slides>17</Slides>
  <Notes>14</Notes>
  <HiddenSlides>0</HiddenSlides>
  <MMClips>4</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1_FCA_Theme</vt:lpstr>
      <vt:lpstr>Motor Finance</vt:lpstr>
      <vt:lpstr>Contents</vt:lpstr>
      <vt:lpstr>Overview</vt:lpstr>
      <vt:lpstr>Campaign copy</vt:lpstr>
      <vt:lpstr>For your website</vt:lpstr>
      <vt:lpstr>For your social media</vt:lpstr>
      <vt:lpstr>Social posts</vt:lpstr>
      <vt:lpstr>Don't rush, be ready assets</vt:lpstr>
      <vt:lpstr>Video advertising</vt:lpstr>
      <vt:lpstr>Radio advertising</vt:lpstr>
      <vt:lpstr>Don't rush, be wary assets</vt:lpstr>
      <vt:lpstr>Video advertising</vt:lpstr>
      <vt:lpstr>Radio advertising</vt:lpstr>
      <vt:lpstr>Motor finance resources</vt:lpstr>
      <vt:lpstr>How you can support the campaign</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PowerPoint-Widescreen-PUBLIC.pptx</dc:title>
  <dc:creator>Claire Mackessy</dc:creator>
  <cp:lastModifiedBy>Sam Coleman</cp:lastModifiedBy>
  <cp:revision>7</cp:revision>
  <dcterms:created xsi:type="dcterms:W3CDTF">2019-01-09T11:11:52Z</dcterms:created>
  <dcterms:modified xsi:type="dcterms:W3CDTF">2026-02-04T12:20:23Z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0x0101005A9549D9A06FAF49B2796176C16A6E11040500CA96358592B15E49AAD03DF31509AA4B</vt:lpwstr>
  </property>
  <property fmtid="{D5CDD505-2E9C-101B-9397-08002B2CF9AE}" pid="3" name="fca_mig_date">
    <vt:filetime>2021-05-26T12:15:23Z</vt:filetime>
  </property>
  <property fmtid="{D5CDD505-2E9C-101B-9397-08002B2CF9AE}" pid="4" name="fca_livelink_local_metadata">
    <vt:lpwstr>{"General":{"Business Owner":null},"Legal Advice":{"Legal Advice":null},"Security":{"Security Handling":null}}</vt:lpwstr>
  </property>
  <property fmtid="{D5CDD505-2E9C-101B-9397-08002B2CF9AE}" pid="5" name="fca_livelink_accessed_date">
    <vt:filetime>2021-01-29T12:06:31Z</vt:filetime>
  </property>
  <property fmtid="{D5CDD505-2E9C-101B-9397-08002B2CF9AE}" pid="6" name="fca_document_purpose">
    <vt:lpwstr/>
  </property>
  <property fmtid="{D5CDD505-2E9C-101B-9397-08002B2CF9AE}" pid="7" name="fca_mig_source">
    <vt:lpwstr>LiveLink</vt:lpwstr>
  </property>
  <property fmtid="{D5CDD505-2E9C-101B-9397-08002B2CF9AE}" pid="8" name="fca_mig_partial_path">
    <vt:lpwstr>Word_ExcelTemplates Publications_Letterheads_Documents_Graphs/PowerPoint Templates</vt:lpwstr>
  </property>
  <property fmtid="{D5CDD505-2E9C-101B-9397-08002B2CF9AE}" pid="9" name="fca_livelink_obj_id">
    <vt:lpwstr>58356772</vt:lpwstr>
  </property>
  <property fmtid="{D5CDD505-2E9C-101B-9397-08002B2CF9AE}" pid="10" name="fca_mig_full_path">
    <vt:lpwstr>Communications/Editorial and Digital/Design/Word_ExcelTemplates Publications_Letterheads_Documents_Graphs/PowerPoint Templates</vt:lpwstr>
  </property>
  <property fmtid="{D5CDD505-2E9C-101B-9397-08002B2CF9AE}" pid="11" name="fca_information_classification">
    <vt:lpwstr>4;#FCA Official|d07129ec-4894-4cda-af0c-a925cb68d6e3</vt:lpwstr>
  </property>
  <property fmtid="{D5CDD505-2E9C-101B-9397-08002B2CF9AE}" pid="12" name="i7382953a7c14d49b483126af46f0dd6">
    <vt:lpwstr/>
  </property>
  <property fmtid="{D5CDD505-2E9C-101B-9397-08002B2CF9AE}" pid="13" name="TaxCatchAll">
    <vt:lpwstr/>
  </property>
  <property fmtid="{D5CDD505-2E9C-101B-9397-08002B2CF9AE}" pid="14" name="j863df97efa040da9c8165feb4e31e75">
    <vt:lpwstr/>
  </property>
  <property fmtid="{D5CDD505-2E9C-101B-9397-08002B2CF9AE}" pid="15" name="xd_ProgID">
    <vt:lpwstr/>
  </property>
  <property fmtid="{D5CDD505-2E9C-101B-9397-08002B2CF9AE}" pid="16" name="ComplianceAssetId">
    <vt:lpwstr/>
  </property>
  <property fmtid="{D5CDD505-2E9C-101B-9397-08002B2CF9AE}" pid="17" name="TemplateUrl">
    <vt:lpwstr/>
  </property>
  <property fmtid="{D5CDD505-2E9C-101B-9397-08002B2CF9AE}" pid="18" name="fca_month">
    <vt:lpwstr>65;#February|c96ee50c-11ae-4b8a-a5f8-fced90e39bbe</vt:lpwstr>
  </property>
  <property fmtid="{D5CDD505-2E9C-101B-9397-08002B2CF9AE}" pid="19" name="fca_year">
    <vt:lpwstr>92;#2024|7dc5ef72-8435-476a-81a4-69e93d2b4a90</vt:lpwstr>
  </property>
  <property fmtid="{D5CDD505-2E9C-101B-9397-08002B2CF9AE}" pid="20" name="_dlc_DocIdItemGuid">
    <vt:lpwstr>4ef505a1-82ce-4bcf-b3f8-e7eadfc60b91</vt:lpwstr>
  </property>
  <property fmtid="{D5CDD505-2E9C-101B-9397-08002B2CF9AE}" pid="21" name="_ExtendedDescription">
    <vt:lpwstr/>
  </property>
  <property fmtid="{D5CDD505-2E9C-101B-9397-08002B2CF9AE}" pid="22" name="TriggerFlowInfo">
    <vt:lpwstr/>
  </property>
  <property fmtid="{D5CDD505-2E9C-101B-9397-08002B2CF9AE}" pid="23" name="xd_Signature">
    <vt:bool>false</vt:bool>
  </property>
  <property fmtid="{D5CDD505-2E9C-101B-9397-08002B2CF9AE}" pid="24" name="fca_financial_year">
    <vt:lpwstr>85;#2025-2026|76a69e3b-7a26-466d-ad66-7f9f7e1d4d30</vt:lpwstr>
  </property>
  <property fmtid="{D5CDD505-2E9C-101B-9397-08002B2CF9AE}" pid="25" name="fca_comms_activity_type">
    <vt:lpwstr>40;#Creative|b0707be4-7c9d-4e28-bfb6-732e7fcb7e84</vt:lpwstr>
  </property>
  <property fmtid="{D5CDD505-2E9C-101B-9397-08002B2CF9AE}" pid="26" name="fca_comms_agency">
    <vt:lpwstr>35;#FCA|e4c58040-22de-4698-88ea-00bea13854b0</vt:lpwstr>
  </property>
  <property fmtid="{D5CDD505-2E9C-101B-9397-08002B2CF9AE}" pid="27" name="MSIP_Label_ceacc62a-ff53-4fb3-9cdc-bb655f5bd38e_Enabled">
    <vt:lpwstr>true</vt:lpwstr>
  </property>
  <property fmtid="{D5CDD505-2E9C-101B-9397-08002B2CF9AE}" pid="28" name="MSIP_Label_ceacc62a-ff53-4fb3-9cdc-bb655f5bd38e_SetDate">
    <vt:lpwstr>2025-10-08T09:53:48Z</vt:lpwstr>
  </property>
  <property fmtid="{D5CDD505-2E9C-101B-9397-08002B2CF9AE}" pid="29" name="MSIP_Label_ceacc62a-ff53-4fb3-9cdc-bb655f5bd38e_Method">
    <vt:lpwstr>Privileged</vt:lpwstr>
  </property>
  <property fmtid="{D5CDD505-2E9C-101B-9397-08002B2CF9AE}" pid="30" name="MSIP_Label_ceacc62a-ff53-4fb3-9cdc-bb655f5bd38e_Name">
    <vt:lpwstr>FCA Public</vt:lpwstr>
  </property>
  <property fmtid="{D5CDD505-2E9C-101B-9397-08002B2CF9AE}" pid="31" name="MSIP_Label_ceacc62a-ff53-4fb3-9cdc-bb655f5bd38e_SiteId">
    <vt:lpwstr>551f9db3-821c-4457-8551-b43423dce661</vt:lpwstr>
  </property>
  <property fmtid="{D5CDD505-2E9C-101B-9397-08002B2CF9AE}" pid="32" name="MSIP_Label_ceacc62a-ff53-4fb3-9cdc-bb655f5bd38e_ActionId">
    <vt:lpwstr>5e28115b-f876-4d35-a951-77203210b916</vt:lpwstr>
  </property>
  <property fmtid="{D5CDD505-2E9C-101B-9397-08002B2CF9AE}" pid="33" name="MSIP_Label_ceacc62a-ff53-4fb3-9cdc-bb655f5bd38e_ContentBits">
    <vt:lpwstr>1</vt:lpwstr>
  </property>
  <property fmtid="{D5CDD505-2E9C-101B-9397-08002B2CF9AE}" pid="34" name="MSIP_Label_ceacc62a-ff53-4fb3-9cdc-bb655f5bd38e_Tag">
    <vt:lpwstr>10, 0, 1, 1</vt:lpwstr>
  </property>
  <property fmtid="{D5CDD505-2E9C-101B-9397-08002B2CF9AE}" pid="35" name="ClassificationContentMarkingHeaderLocations">
    <vt:lpwstr>1_FCA_Theme:6</vt:lpwstr>
  </property>
  <property fmtid="{D5CDD505-2E9C-101B-9397-08002B2CF9AE}" pid="36" name="ClassificationContentMarkingHeaderText">
    <vt:lpwstr>FCA Public</vt:lpwstr>
  </property>
  <property fmtid="{D5CDD505-2E9C-101B-9397-08002B2CF9AE}" pid="37" name="lcf76f155ced4ddcb4097134ff3c332f">
    <vt:lpwstr/>
  </property>
  <property fmtid="{D5CDD505-2E9C-101B-9397-08002B2CF9AE}" pid="38" name="MediaServiceImageTags">
    <vt:lpwstr/>
  </property>
  <property fmtid="{D5CDD505-2E9C-101B-9397-08002B2CF9AE}" pid="39" name="id8878f6c1f64f718be8cab0d5332efb">
    <vt:lpwstr/>
  </property>
  <property fmtid="{D5CDD505-2E9C-101B-9397-08002B2CF9AE}" pid="40" name="fca_activity">
    <vt:lpwstr/>
  </property>
  <property fmtid="{D5CDD505-2E9C-101B-9397-08002B2CF9AE}" pid="41" name="pb3cfb6e9b2144c9bd3da93ef541433f">
    <vt:lpwstr>2025-2026|76a69e3b-7a26-466d-ad66-7f9f7e1d4d30</vt:lpwstr>
  </property>
</Properties>
</file>