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91" r:id="rId5"/>
  </p:sldMasterIdLst>
  <p:notesMasterIdLst>
    <p:notesMasterId r:id="rId23"/>
  </p:notesMasterIdLst>
  <p:handoutMasterIdLst>
    <p:handoutMasterId r:id="rId24"/>
  </p:handoutMasterIdLst>
  <p:sldIdLst>
    <p:sldId id="286" r:id="rId6"/>
    <p:sldId id="287" r:id="rId7"/>
    <p:sldId id="288" r:id="rId8"/>
    <p:sldId id="301" r:id="rId9"/>
    <p:sldId id="291" r:id="rId10"/>
    <p:sldId id="368" r:id="rId11"/>
    <p:sldId id="292" r:id="rId12"/>
    <p:sldId id="370" r:id="rId13"/>
    <p:sldId id="369" r:id="rId14"/>
    <p:sldId id="295" r:id="rId15"/>
    <p:sldId id="372" r:id="rId16"/>
    <p:sldId id="373" r:id="rId17"/>
    <p:sldId id="374" r:id="rId18"/>
    <p:sldId id="297" r:id="rId19"/>
    <p:sldId id="296" r:id="rId20"/>
    <p:sldId id="337" r:id="rId21"/>
    <p:sldId id="277"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5AE86130-C986-C6A2-6D35-F1292CDB42D9}" name="Kaleisha Gordon" initials="KG" userId="S::Kaleisha.Gordon@fca.org.uk::b6573192-56b1-431e-87aa-beef2238e568" providerId="AD"/>
  <p188:author id="{0BCF9A7C-5C53-7A31-A2F0-76403A0120E1}" name="Marged Wiliam" initials="MW" userId="S::marged@atebcymru.wales::15941df3-e9fa-4547-9d21-98a4b1d0fba3" providerId="AD"/>
  <p188:author id="{A9340ECC-9F17-6C35-E008-A7D483431690}" name="Kaleisha Gordon" initials="KG" userId="S::kaleisha.gordon@fca.org.uk::b6573192-56b1-431e-87aa-beef2238e568" providerId="AD"/>
  <p188:author id="{A2F478FE-D9F5-B87B-F631-42DDB6BD8D53}" name="Sam Coleman" initials="SC" userId="S::Sam.Coleman@fca.org.uk::47008502-1ac4-4394-8fb9-dffc2a2ca8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laire Mackessy" initials="CM" lastIdx="18" clrIdx="0">
    <p:extLst>
      <p:ext uri="{19B8F6BF-5375-455C-9EA6-DF929625EA0E}">
        <p15:presenceInfo xmlns:p15="http://schemas.microsoft.com/office/powerpoint/2012/main" userId="S::claire.mackessy@fca.org.uk::df3def55-45b1-4a0a-ae85-af901d8864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A45"/>
    <a:srgbClr val="9F2561"/>
    <a:srgbClr val="BFBFBF"/>
    <a:srgbClr val="FF0066"/>
    <a:srgbClr val="FF595D"/>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BC3294-08CA-454F-BA26-D7D8B8DE26A3}" v="5" dt="2026-02-24T10:43:19.122"/>
    <p1510:client id="{6C433916-1E55-7372-9CAB-ACF3D6D79ACF}" v="7" dt="2026-02-24T11:21:31.212"/>
    <p1510:client id="{73543B2D-1B1C-D88A-6F08-FFAF5C2620DE}" v="2" dt="2026-02-23T13:29:30.807"/>
    <p1510:client id="{E1B63524-50DA-B55C-073F-249BDD3137AC}" v="46" dt="2026-02-23T10:32:38.268"/>
    <p1510:client id="{E4A73B3B-8EC0-F775-215E-DE1CD4A54B67}" v="2" dt="2026-02-23T16:13:04.9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1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F7A74E-0CE9-984C-B739-A948EFA0BBC6}" type="datetimeFigureOut">
              <a:rPr lang="en-US" smtClean="0"/>
              <a:t>2/24/2026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F942F-929B-174F-B417-4BA67A59AE1A}" type="slidenum">
              <a:rPr lang="en-US" smtClean="0"/>
              <a:t>‹#›</a:t>
            </a:fld>
            <a:endParaRPr lang="en-US"/>
          </a:p>
        </p:txBody>
      </p:sp>
    </p:spTree>
    <p:extLst>
      <p:ext uri="{BB962C8B-B14F-4D97-AF65-F5344CB8AC3E}">
        <p14:creationId xmlns:p14="http://schemas.microsoft.com/office/powerpoint/2010/main" val="36318940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D69BFB-46E1-384C-B128-9A1C5832A767}" type="datetimeFigureOut">
              <a:rPr lang="en-US" smtClean="0"/>
              <a:t>2/24/2026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4F95A7-A110-1F42-9020-C3AAF98541AE}" type="slidenum">
              <a:rPr lang="en-US" smtClean="0"/>
              <a:t>‹#›</a:t>
            </a:fld>
            <a:endParaRPr lang="en-US"/>
          </a:p>
        </p:txBody>
      </p:sp>
    </p:spTree>
    <p:extLst>
      <p:ext uri="{BB962C8B-B14F-4D97-AF65-F5344CB8AC3E}">
        <p14:creationId xmlns:p14="http://schemas.microsoft.com/office/powerpoint/2010/main" val="276001694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4F95A7-A110-1F42-9020-C3AAF98541AE}" type="slidenum">
              <a:rPr lang="en-US" smtClean="0"/>
              <a:t>1</a:t>
            </a:fld>
            <a:endParaRPr lang="en-US"/>
          </a:p>
        </p:txBody>
      </p:sp>
    </p:spTree>
    <p:extLst>
      <p:ext uri="{BB962C8B-B14F-4D97-AF65-F5344CB8AC3E}">
        <p14:creationId xmlns:p14="http://schemas.microsoft.com/office/powerpoint/2010/main" val="872138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B3994-B2BE-4CD4-5634-1B0D78B21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D21C0-617B-5AF9-4575-991E30E06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BE2CE-E5ED-4742-AB2B-E86C785B2F6A}"/>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4FB2004D-0A9D-7325-7E2A-495728F94BC9}"/>
              </a:ext>
            </a:extLst>
          </p:cNvPr>
          <p:cNvSpPr>
            <a:spLocks noGrp="1"/>
          </p:cNvSpPr>
          <p:nvPr>
            <p:ph type="sldNum" sz="quarter" idx="5"/>
          </p:nvPr>
        </p:nvSpPr>
        <p:spPr/>
        <p:txBody>
          <a:bodyPr/>
          <a:lstStyle/>
          <a:p>
            <a:fld id="{AB4F95A7-A110-1F42-9020-C3AAF98541AE}" type="slidenum">
              <a:rPr lang="en-US" smtClean="0"/>
              <a:t>12</a:t>
            </a:fld>
            <a:endParaRPr lang="en-US"/>
          </a:p>
        </p:txBody>
      </p:sp>
    </p:spTree>
    <p:extLst>
      <p:ext uri="{BB962C8B-B14F-4D97-AF65-F5344CB8AC3E}">
        <p14:creationId xmlns:p14="http://schemas.microsoft.com/office/powerpoint/2010/main" val="196100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4F95A7-A110-1F42-9020-C3AAF98541AE}" type="slidenum">
              <a:rPr lang="en-US" smtClean="0"/>
              <a:t>14</a:t>
            </a:fld>
            <a:endParaRPr lang="en-US"/>
          </a:p>
        </p:txBody>
      </p:sp>
    </p:spTree>
    <p:extLst>
      <p:ext uri="{BB962C8B-B14F-4D97-AF65-F5344CB8AC3E}">
        <p14:creationId xmlns:p14="http://schemas.microsoft.com/office/powerpoint/2010/main" val="307124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15</a:t>
            </a:fld>
            <a:endParaRPr lang="en-US"/>
          </a:p>
        </p:txBody>
      </p:sp>
    </p:spTree>
    <p:extLst>
      <p:ext uri="{BB962C8B-B14F-4D97-AF65-F5344CB8AC3E}">
        <p14:creationId xmlns:p14="http://schemas.microsoft.com/office/powerpoint/2010/main" val="272067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16</a:t>
            </a:fld>
            <a:endParaRPr lang="en-US"/>
          </a:p>
        </p:txBody>
      </p:sp>
    </p:spTree>
    <p:extLst>
      <p:ext uri="{BB962C8B-B14F-4D97-AF65-F5344CB8AC3E}">
        <p14:creationId xmlns:p14="http://schemas.microsoft.com/office/powerpoint/2010/main" val="2816327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4F95A7-A110-1F42-9020-C3AAF98541AE}" type="slidenum">
              <a:rPr lang="en-US" smtClean="0"/>
              <a:t>17</a:t>
            </a:fld>
            <a:endParaRPr lang="en-US"/>
          </a:p>
        </p:txBody>
      </p:sp>
    </p:spTree>
    <p:extLst>
      <p:ext uri="{BB962C8B-B14F-4D97-AF65-F5344CB8AC3E}">
        <p14:creationId xmlns:p14="http://schemas.microsoft.com/office/powerpoint/2010/main" val="658843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2</a:t>
            </a:fld>
            <a:endParaRPr lang="en-US"/>
          </a:p>
        </p:txBody>
      </p:sp>
    </p:spTree>
    <p:extLst>
      <p:ext uri="{BB962C8B-B14F-4D97-AF65-F5344CB8AC3E}">
        <p14:creationId xmlns:p14="http://schemas.microsoft.com/office/powerpoint/2010/main" val="2376483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3</a:t>
            </a:fld>
            <a:endParaRPr lang="en-US"/>
          </a:p>
        </p:txBody>
      </p:sp>
    </p:spTree>
    <p:extLst>
      <p:ext uri="{BB962C8B-B14F-4D97-AF65-F5344CB8AC3E}">
        <p14:creationId xmlns:p14="http://schemas.microsoft.com/office/powerpoint/2010/main" val="2300972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4</a:t>
            </a:fld>
            <a:endParaRPr lang="en-US"/>
          </a:p>
        </p:txBody>
      </p:sp>
    </p:spTree>
    <p:extLst>
      <p:ext uri="{BB962C8B-B14F-4D97-AF65-F5344CB8AC3E}">
        <p14:creationId xmlns:p14="http://schemas.microsoft.com/office/powerpoint/2010/main" val="179656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4F95A7-A110-1F42-9020-C3AAF98541AE}" type="slidenum">
              <a:rPr lang="en-US" smtClean="0"/>
              <a:t>5</a:t>
            </a:fld>
            <a:endParaRPr lang="en-US"/>
          </a:p>
        </p:txBody>
      </p:sp>
    </p:spTree>
    <p:extLst>
      <p:ext uri="{BB962C8B-B14F-4D97-AF65-F5344CB8AC3E}">
        <p14:creationId xmlns:p14="http://schemas.microsoft.com/office/powerpoint/2010/main" val="188375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7</a:t>
            </a:fld>
            <a:endParaRPr lang="en-US"/>
          </a:p>
        </p:txBody>
      </p:sp>
    </p:spTree>
    <p:extLst>
      <p:ext uri="{BB962C8B-B14F-4D97-AF65-F5344CB8AC3E}">
        <p14:creationId xmlns:p14="http://schemas.microsoft.com/office/powerpoint/2010/main" val="501221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3B6FC-2E5A-C3C5-2B4B-44C2FC0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94A64-F116-6CC2-1EF9-753D9D7D3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54E12-F5C7-6514-A6FB-0DC46FE3039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BAF2A672-8BBD-2B9F-6D79-EA800CC3BFFA}"/>
              </a:ext>
            </a:extLst>
          </p:cNvPr>
          <p:cNvSpPr>
            <a:spLocks noGrp="1"/>
          </p:cNvSpPr>
          <p:nvPr>
            <p:ph type="sldNum" sz="quarter" idx="5"/>
          </p:nvPr>
        </p:nvSpPr>
        <p:spPr/>
        <p:txBody>
          <a:bodyPr/>
          <a:lstStyle/>
          <a:p>
            <a:fld id="{AB4F95A7-A110-1F42-9020-C3AAF98541AE}" type="slidenum">
              <a:rPr lang="en-US" smtClean="0"/>
              <a:t>8</a:t>
            </a:fld>
            <a:endParaRPr lang="en-US"/>
          </a:p>
        </p:txBody>
      </p:sp>
    </p:spTree>
    <p:extLst>
      <p:ext uri="{BB962C8B-B14F-4D97-AF65-F5344CB8AC3E}">
        <p14:creationId xmlns:p14="http://schemas.microsoft.com/office/powerpoint/2010/main" val="293014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B4F95A7-A110-1F42-9020-C3AAF98541AE}" type="slidenum">
              <a:rPr lang="en-US" smtClean="0"/>
              <a:t>9</a:t>
            </a:fld>
            <a:endParaRPr lang="en-US"/>
          </a:p>
        </p:txBody>
      </p:sp>
    </p:spTree>
    <p:extLst>
      <p:ext uri="{BB962C8B-B14F-4D97-AF65-F5344CB8AC3E}">
        <p14:creationId xmlns:p14="http://schemas.microsoft.com/office/powerpoint/2010/main" val="3164496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0313F-AD18-7710-BA4F-C4274F210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F6916-4F8F-DB37-BAE1-BF622055C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0ED2C-4E4F-0CFB-4A8D-6B1AA42AD8D6}"/>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8CD232E0-244B-26D3-F6B5-E64D252B8EBE}"/>
              </a:ext>
            </a:extLst>
          </p:cNvPr>
          <p:cNvSpPr>
            <a:spLocks noGrp="1"/>
          </p:cNvSpPr>
          <p:nvPr>
            <p:ph type="sldNum" sz="quarter" idx="5"/>
          </p:nvPr>
        </p:nvSpPr>
        <p:spPr/>
        <p:txBody>
          <a:bodyPr/>
          <a:lstStyle/>
          <a:p>
            <a:fld id="{AB4F95A7-A110-1F42-9020-C3AAF98541AE}" type="slidenum">
              <a:rPr lang="en-US" smtClean="0"/>
              <a:t>11</a:t>
            </a:fld>
            <a:endParaRPr lang="en-US"/>
          </a:p>
        </p:txBody>
      </p:sp>
    </p:spTree>
    <p:extLst>
      <p:ext uri="{BB962C8B-B14F-4D97-AF65-F5344CB8AC3E}">
        <p14:creationId xmlns:p14="http://schemas.microsoft.com/office/powerpoint/2010/main" val="4291499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Design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689E4-8EAD-1847-89DD-58F743682D78}"/>
              </a:ext>
            </a:extLst>
          </p:cNvPr>
          <p:cNvPicPr>
            <a:picLocks noChangeAspect="1"/>
          </p:cNvPicPr>
          <p:nvPr userDrawn="1"/>
        </p:nvPicPr>
        <p:blipFill rotWithShape="1">
          <a:blip r:embed="rId2"/>
          <a:srcRect l="64609"/>
          <a:stretch/>
        </p:blipFill>
        <p:spPr>
          <a:xfrm>
            <a:off x="5907880" y="0"/>
            <a:ext cx="3236119" cy="5143500"/>
          </a:xfrm>
          <a:prstGeom prst="rect">
            <a:avLst/>
          </a:prstGeom>
        </p:spPr>
      </p:pic>
      <p:sp>
        <p:nvSpPr>
          <p:cNvPr id="7" name="Text Placeholder 13"/>
          <p:cNvSpPr>
            <a:spLocks noGrp="1"/>
          </p:cNvSpPr>
          <p:nvPr>
            <p:ph type="body" sz="quarter" idx="12" hasCustomPrompt="1"/>
          </p:nvPr>
        </p:nvSpPr>
        <p:spPr>
          <a:xfrm>
            <a:off x="406399" y="1931128"/>
            <a:ext cx="6059713" cy="1024890"/>
          </a:xfrm>
        </p:spPr>
        <p:txBody>
          <a:bodyPr>
            <a:normAutofit/>
          </a:bodyPr>
          <a:lstStyle>
            <a:lvl1pPr marL="0" indent="0">
              <a:lnSpc>
                <a:spcPts val="3200"/>
              </a:lnSpc>
              <a:buFontTx/>
              <a:buNone/>
              <a:defRPr sz="28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a:t>
            </a:r>
          </a:p>
          <a:p>
            <a:pPr lvl="0"/>
            <a:r>
              <a:rPr lang="en-US"/>
              <a:t>(maximum two lines)</a:t>
            </a:r>
          </a:p>
        </p:txBody>
      </p:sp>
      <p:sp>
        <p:nvSpPr>
          <p:cNvPr id="8" name="Text Placeholder 17"/>
          <p:cNvSpPr>
            <a:spLocks noGrp="1"/>
          </p:cNvSpPr>
          <p:nvPr>
            <p:ph type="body" sz="quarter" idx="14" hasCustomPrompt="1"/>
          </p:nvPr>
        </p:nvSpPr>
        <p:spPr>
          <a:xfrm>
            <a:off x="406401" y="1035778"/>
            <a:ext cx="6059711" cy="736600"/>
          </a:xfrm>
        </p:spPr>
        <p:txBody>
          <a:bodyPr anchor="b">
            <a:noAutofit/>
          </a:bodyPr>
          <a:lstStyle>
            <a:lvl1pPr marL="0" indent="0" algn="just">
              <a:buFontTx/>
              <a:buNone/>
              <a:defRPr sz="3800" b="1"/>
            </a:lvl1pPr>
          </a:lstStyle>
          <a:p>
            <a:pPr lvl="0"/>
            <a:r>
              <a:rPr lang="en-GB"/>
              <a:t>Click to edit title</a:t>
            </a:r>
            <a:endParaRPr lang="en-US"/>
          </a:p>
        </p:txBody>
      </p:sp>
      <p:sp>
        <p:nvSpPr>
          <p:cNvPr id="9" name="Text Placeholder 15"/>
          <p:cNvSpPr>
            <a:spLocks noGrp="1"/>
          </p:cNvSpPr>
          <p:nvPr>
            <p:ph type="body" sz="quarter" idx="16" hasCustomPrompt="1"/>
          </p:nvPr>
        </p:nvSpPr>
        <p:spPr>
          <a:xfrm>
            <a:off x="406399" y="4379278"/>
            <a:ext cx="5443896" cy="299402"/>
          </a:xfrm>
        </p:spPr>
        <p:txBody>
          <a:bodyPr anchor="t">
            <a:normAutofit/>
          </a:bodyPr>
          <a:lstStyle>
            <a:lvl1pPr marL="0" indent="0">
              <a:buFontTx/>
              <a:buNone/>
              <a:defRPr sz="140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details (max one line) </a:t>
            </a:r>
            <a:endParaRPr lang="en-US"/>
          </a:p>
        </p:txBody>
      </p:sp>
      <p:sp>
        <p:nvSpPr>
          <p:cNvPr id="10" name="Text Placeholder 15"/>
          <p:cNvSpPr>
            <a:spLocks noGrp="1"/>
          </p:cNvSpPr>
          <p:nvPr>
            <p:ph type="body" sz="quarter" idx="15" hasCustomPrompt="1"/>
          </p:nvPr>
        </p:nvSpPr>
        <p:spPr>
          <a:xfrm>
            <a:off x="406400" y="3891598"/>
            <a:ext cx="5443895" cy="436562"/>
          </a:xfrm>
        </p:spPr>
        <p:txBody>
          <a:bodyPr anchor="t">
            <a:normAutofit/>
          </a:bodyPr>
          <a:lstStyle>
            <a:lvl1pPr marL="0" indent="0">
              <a:buFontTx/>
              <a:buNone/>
              <a:defRPr sz="1800" b="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presenter (max one line) </a:t>
            </a:r>
            <a:endParaRPr lang="en-US"/>
          </a:p>
        </p:txBody>
      </p:sp>
      <p:sp>
        <p:nvSpPr>
          <p:cNvPr id="11" name="TextBox 10">
            <a:extLst>
              <a:ext uri="{FF2B5EF4-FFF2-40B4-BE49-F238E27FC236}">
                <a16:creationId xmlns:a16="http://schemas.microsoft.com/office/drawing/2014/main" id="{77527A18-CA11-4A9F-BE9D-C8188C45BA00}"/>
              </a:ext>
            </a:extLst>
          </p:cNvPr>
          <p:cNvSpPr txBox="1"/>
          <p:nvPr userDrawn="1"/>
        </p:nvSpPr>
        <p:spPr>
          <a:xfrm>
            <a:off x="611560" y="0"/>
            <a:ext cx="3024336" cy="230832"/>
          </a:xfrm>
          <a:prstGeom prst="rect">
            <a:avLst/>
          </a:prstGeom>
          <a:noFill/>
        </p:spPr>
        <p:txBody>
          <a:bodyPr wrap="square" rtlCol="0">
            <a:spAutoFit/>
          </a:bodyPr>
          <a:lstStyle/>
          <a:p>
            <a:r>
              <a:rPr lang="en-GB" sz="900">
                <a:solidFill>
                  <a:schemeClr val="bg2"/>
                </a:solidFill>
              </a:rPr>
              <a:t>Public</a:t>
            </a:r>
          </a:p>
        </p:txBody>
      </p:sp>
    </p:spTree>
    <p:extLst>
      <p:ext uri="{BB962C8B-B14F-4D97-AF65-F5344CB8AC3E}">
        <p14:creationId xmlns:p14="http://schemas.microsoft.com/office/powerpoint/2010/main" val="1476133301"/>
      </p:ext>
    </p:extLst>
  </p:cSld>
  <p:clrMapOvr>
    <a:masterClrMapping/>
  </p:clrMapOvr>
  <p:extLst>
    <p:ext uri="{DCECCB84-F9BA-43D5-87BE-67443E8EF086}">
      <p15:sldGuideLst xmlns:p15="http://schemas.microsoft.com/office/powerpoint/2012/main">
        <p15:guide id="1" pos="462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Bullet Lis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E462F8-4611-4886-822C-4FB0FB19293B}"/>
              </a:ext>
            </a:extLst>
          </p:cNvPr>
          <p:cNvPicPr>
            <a:picLocks noChangeAspect="1"/>
          </p:cNvPicPr>
          <p:nvPr userDrawn="1"/>
        </p:nvPicPr>
        <p:blipFill rotWithShape="1">
          <a:blip r:embed="rId2"/>
          <a:srcRect t="86995"/>
          <a:stretch/>
        </p:blipFill>
        <p:spPr>
          <a:xfrm>
            <a:off x="0" y="4474587"/>
            <a:ext cx="9144000" cy="668911"/>
          </a:xfrm>
          <a:prstGeom prst="rect">
            <a:avLst/>
          </a:prstGeom>
        </p:spPr>
      </p:pic>
      <p:sp>
        <p:nvSpPr>
          <p:cNvPr id="6" name="Text Placeholder 5">
            <a:extLst>
              <a:ext uri="{FF2B5EF4-FFF2-40B4-BE49-F238E27FC236}">
                <a16:creationId xmlns:a16="http://schemas.microsoft.com/office/drawing/2014/main" id="{EC93BB7D-90F7-48B4-A837-9A69F9137DFB}"/>
              </a:ext>
            </a:extLst>
          </p:cNvPr>
          <p:cNvSpPr>
            <a:spLocks noGrp="1"/>
          </p:cNvSpPr>
          <p:nvPr>
            <p:ph type="body" sz="quarter" idx="10" hasCustomPrompt="1"/>
          </p:nvPr>
        </p:nvSpPr>
        <p:spPr>
          <a:xfrm>
            <a:off x="395287" y="1141197"/>
            <a:ext cx="8352713" cy="3410165"/>
          </a:xfrm>
        </p:spPr>
        <p:txBody>
          <a:bodyPr/>
          <a:lstStyle>
            <a:lvl1pPr marL="342900" indent="-342900">
              <a:buFont typeface="Arial" panose="020B0604020202020204" pitchFamily="34" charset="0"/>
              <a:buChar char="•"/>
              <a:defRPr>
                <a:solidFill>
                  <a:schemeClr val="tx2"/>
                </a:solidFill>
              </a:defRPr>
            </a:lvl1pPr>
          </a:lstStyle>
          <a:p>
            <a:pPr lvl="0"/>
            <a:r>
              <a:rPr lang="en-US"/>
              <a:t>Edit Master text styles</a:t>
            </a:r>
          </a:p>
          <a:p>
            <a:pPr marL="342900" marR="0" lvl="0" indent="-342900" algn="l" defTabSz="457200" rtl="0" eaLnBrk="1" fontAlgn="auto" latinLnBrk="0" hangingPunct="1">
              <a:lnSpc>
                <a:spcPct val="100000"/>
              </a:lnSpc>
              <a:spcBef>
                <a:spcPct val="20000"/>
              </a:spcBef>
              <a:spcAft>
                <a:spcPts val="0"/>
              </a:spcAft>
              <a:buClr>
                <a:schemeClr val="tx1"/>
              </a:buClr>
              <a:buSzTx/>
              <a:buFont typeface="Arial" panose="020B0604020202020204" pitchFamily="34" charset="0"/>
              <a:buChar char="•"/>
              <a:tabLst/>
              <a:defRPr/>
            </a:pPr>
            <a:r>
              <a:rPr lang="en-US"/>
              <a:t>Edit Master text styles</a:t>
            </a:r>
          </a:p>
          <a:p>
            <a:pPr marL="342900" marR="0" lvl="0" indent="-342900" algn="l" defTabSz="457200" rtl="0" eaLnBrk="1" fontAlgn="auto" latinLnBrk="0" hangingPunct="1">
              <a:lnSpc>
                <a:spcPct val="100000"/>
              </a:lnSpc>
              <a:spcBef>
                <a:spcPct val="20000"/>
              </a:spcBef>
              <a:spcAft>
                <a:spcPts val="0"/>
              </a:spcAft>
              <a:buClr>
                <a:schemeClr val="tx1"/>
              </a:buClr>
              <a:buSzTx/>
              <a:buFont typeface="Arial" panose="020B0604020202020204" pitchFamily="34" charset="0"/>
              <a:buChar char="•"/>
              <a:tabLst/>
              <a:defRPr/>
            </a:pPr>
            <a:r>
              <a:rPr lang="en-US"/>
              <a:t>Edit Master text styles</a:t>
            </a:r>
          </a:p>
          <a:p>
            <a:pPr lvl="0"/>
            <a:endParaRPr lang="en-US"/>
          </a:p>
          <a:p>
            <a:pPr lvl="0"/>
            <a:endParaRPr lang="en-GB"/>
          </a:p>
        </p:txBody>
      </p:sp>
      <p:sp>
        <p:nvSpPr>
          <p:cNvPr id="2" name="Slide Number Placeholder 1">
            <a:extLst>
              <a:ext uri="{FF2B5EF4-FFF2-40B4-BE49-F238E27FC236}">
                <a16:creationId xmlns:a16="http://schemas.microsoft.com/office/drawing/2014/main" id="{CFDBC23F-430F-6840-BC12-2D6070609AA5}"/>
              </a:ext>
            </a:extLst>
          </p:cNvPr>
          <p:cNvSpPr>
            <a:spLocks noGrp="1"/>
          </p:cNvSpPr>
          <p:nvPr>
            <p:ph type="sldNum" sz="quarter" idx="11"/>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265813C8-3538-1672-0C9B-B2DBB55F10A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386123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Bullet Lis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E48E1-BE81-F274-AF94-1892F2143D2D}"/>
              </a:ext>
            </a:extLst>
          </p:cNvPr>
          <p:cNvPicPr>
            <a:picLocks noChangeAspect="1"/>
          </p:cNvPicPr>
          <p:nvPr userDrawn="1"/>
        </p:nvPicPr>
        <p:blipFill rotWithShape="1">
          <a:blip r:embed="rId2"/>
          <a:srcRect t="86995"/>
          <a:stretch/>
        </p:blipFill>
        <p:spPr>
          <a:xfrm>
            <a:off x="0" y="4474589"/>
            <a:ext cx="9144000" cy="668910"/>
          </a:xfrm>
          <a:prstGeom prst="rect">
            <a:avLst/>
          </a:prstGeom>
        </p:spPr>
      </p:pic>
      <p:sp>
        <p:nvSpPr>
          <p:cNvPr id="7" name="Text Placeholder 7"/>
          <p:cNvSpPr>
            <a:spLocks noGrp="1"/>
          </p:cNvSpPr>
          <p:nvPr>
            <p:ph type="body" sz="quarter" idx="12" hasCustomPrompt="1"/>
          </p:nvPr>
        </p:nvSpPr>
        <p:spPr>
          <a:xfrm>
            <a:off x="4656524" y="1141200"/>
            <a:ext cx="4088500" cy="3410162"/>
          </a:xfrm>
        </p:spPr>
        <p:txBody>
          <a:bodyPr/>
          <a:lstStyle>
            <a:lvl1pPr marL="288000" indent="-288000">
              <a:defRPr>
                <a:solidFill>
                  <a:schemeClr val="tx2"/>
                </a:solidFill>
              </a:defRPr>
            </a:lvl1pPr>
          </a:lstStyle>
          <a:p>
            <a:pPr lvl="0"/>
            <a:r>
              <a:rPr lang="en-US"/>
              <a:t>Edit Master text styles</a:t>
            </a:r>
          </a:p>
        </p:txBody>
      </p:sp>
      <p:sp>
        <p:nvSpPr>
          <p:cNvPr id="2" name="Slide Number Placeholder 1">
            <a:extLst>
              <a:ext uri="{FF2B5EF4-FFF2-40B4-BE49-F238E27FC236}">
                <a16:creationId xmlns:a16="http://schemas.microsoft.com/office/drawing/2014/main" id="{EF23A047-5B3F-2F4B-9884-25E718A7A6A0}"/>
              </a:ext>
            </a:extLst>
          </p:cNvPr>
          <p:cNvSpPr>
            <a:spLocks noGrp="1"/>
          </p:cNvSpPr>
          <p:nvPr>
            <p:ph type="sldNum" sz="quarter" idx="13"/>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A29433B5-59A6-68B8-F5B0-5658AD68FD53}"/>
              </a:ext>
            </a:extLst>
          </p:cNvPr>
          <p:cNvSpPr>
            <a:spLocks noGrp="1"/>
          </p:cNvSpPr>
          <p:nvPr>
            <p:ph type="title"/>
          </p:nvPr>
        </p:nvSpPr>
        <p:spPr/>
        <p:txBody>
          <a:bodyPr/>
          <a:lstStyle/>
          <a:p>
            <a:r>
              <a:rPr lang="en-GB"/>
              <a:t>Click to edit Master title style</a:t>
            </a:r>
            <a:endParaRPr lang="en-US"/>
          </a:p>
        </p:txBody>
      </p:sp>
      <p:sp>
        <p:nvSpPr>
          <p:cNvPr id="6" name="Text Placeholder 7">
            <a:extLst>
              <a:ext uri="{FF2B5EF4-FFF2-40B4-BE49-F238E27FC236}">
                <a16:creationId xmlns:a16="http://schemas.microsoft.com/office/drawing/2014/main" id="{A092E1B2-D7BB-FEF2-A30C-E234EBF356D3}"/>
              </a:ext>
            </a:extLst>
          </p:cNvPr>
          <p:cNvSpPr>
            <a:spLocks noGrp="1"/>
          </p:cNvSpPr>
          <p:nvPr>
            <p:ph type="body" sz="quarter" idx="14" hasCustomPrompt="1"/>
          </p:nvPr>
        </p:nvSpPr>
        <p:spPr>
          <a:xfrm>
            <a:off x="399570" y="1141199"/>
            <a:ext cx="4088500" cy="3410163"/>
          </a:xfrm>
        </p:spPr>
        <p:txBody>
          <a:bodyPr/>
          <a:lstStyle>
            <a:lvl1pPr marL="288000" indent="-288000">
              <a:defRPr>
                <a:solidFill>
                  <a:schemeClr val="tx2"/>
                </a:solidFill>
              </a:defRPr>
            </a:lvl1pPr>
          </a:lstStyle>
          <a:p>
            <a:pPr lvl="0"/>
            <a:r>
              <a:rPr lang="en-US"/>
              <a:t>Edit Master text styles</a:t>
            </a:r>
          </a:p>
        </p:txBody>
      </p:sp>
    </p:spTree>
    <p:extLst>
      <p:ext uri="{BB962C8B-B14F-4D97-AF65-F5344CB8AC3E}">
        <p14:creationId xmlns:p14="http://schemas.microsoft.com/office/powerpoint/2010/main" val="433381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Numbered Lis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E462F8-4611-4886-822C-4FB0FB19293B}"/>
              </a:ext>
            </a:extLst>
          </p:cNvPr>
          <p:cNvPicPr>
            <a:picLocks noChangeAspect="1"/>
          </p:cNvPicPr>
          <p:nvPr userDrawn="1"/>
        </p:nvPicPr>
        <p:blipFill rotWithShape="1">
          <a:blip r:embed="rId2"/>
          <a:srcRect t="88488"/>
          <a:stretch/>
        </p:blipFill>
        <p:spPr>
          <a:xfrm>
            <a:off x="0" y="4551361"/>
            <a:ext cx="9144000" cy="592137"/>
          </a:xfrm>
          <a:prstGeom prst="rect">
            <a:avLst/>
          </a:prstGeom>
        </p:spPr>
      </p:pic>
      <p:sp>
        <p:nvSpPr>
          <p:cNvPr id="2" name="Slide Number Placeholder 1">
            <a:extLst>
              <a:ext uri="{FF2B5EF4-FFF2-40B4-BE49-F238E27FC236}">
                <a16:creationId xmlns:a16="http://schemas.microsoft.com/office/drawing/2014/main" id="{8D8900DB-A516-4D4B-B28A-F4AA68B05F75}"/>
              </a:ext>
            </a:extLst>
          </p:cNvPr>
          <p:cNvSpPr>
            <a:spLocks noGrp="1"/>
          </p:cNvSpPr>
          <p:nvPr>
            <p:ph type="sldNum" sz="quarter" idx="10"/>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A05EE9F8-A8C0-4395-9955-4DB67BEDDEC9}"/>
              </a:ext>
            </a:extLst>
          </p:cNvPr>
          <p:cNvSpPr>
            <a:spLocks noGrp="1"/>
          </p:cNvSpPr>
          <p:nvPr>
            <p:ph type="title"/>
          </p:nvPr>
        </p:nvSpPr>
        <p:spPr/>
        <p:txBody>
          <a:bodyPr/>
          <a:lstStyle/>
          <a:p>
            <a:r>
              <a:rPr lang="en-GB"/>
              <a:t>Click to edit Master title style</a:t>
            </a:r>
            <a:endParaRPr lang="en-US"/>
          </a:p>
        </p:txBody>
      </p:sp>
      <p:sp>
        <p:nvSpPr>
          <p:cNvPr id="4" name="Text Placeholder 5">
            <a:extLst>
              <a:ext uri="{FF2B5EF4-FFF2-40B4-BE49-F238E27FC236}">
                <a16:creationId xmlns:a16="http://schemas.microsoft.com/office/drawing/2014/main" id="{B6843A06-E2CC-D6EE-8132-875374305FAB}"/>
              </a:ext>
            </a:extLst>
          </p:cNvPr>
          <p:cNvSpPr>
            <a:spLocks noGrp="1"/>
          </p:cNvSpPr>
          <p:nvPr>
            <p:ph type="body" sz="quarter" idx="11" hasCustomPrompt="1"/>
          </p:nvPr>
        </p:nvSpPr>
        <p:spPr>
          <a:xfrm>
            <a:off x="395287" y="1141197"/>
            <a:ext cx="8352713" cy="3410165"/>
          </a:xfrm>
        </p:spPr>
        <p:txBody>
          <a:bodyPr/>
          <a:lstStyle>
            <a:lvl1pPr marL="457200" indent="-457200">
              <a:buFont typeface="+mj-lt"/>
              <a:buAutoNum type="arabicPeriod"/>
              <a:defRPr>
                <a:solidFill>
                  <a:schemeClr val="tx2"/>
                </a:solidFill>
              </a:defRPr>
            </a:lvl1pPr>
          </a:lstStyle>
          <a:p>
            <a:pPr lvl="0"/>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tabLst/>
              <a:defRPr/>
            </a:pPr>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tabLst/>
              <a:defRPr/>
            </a:pPr>
            <a:r>
              <a:rPr lang="en-US"/>
              <a:t>Edit Master text styles</a:t>
            </a:r>
          </a:p>
          <a:p>
            <a:pPr lvl="0"/>
            <a:endParaRPr lang="en-US"/>
          </a:p>
          <a:p>
            <a:pPr lvl="0"/>
            <a:endParaRPr lang="en-GB"/>
          </a:p>
        </p:txBody>
      </p:sp>
    </p:spTree>
    <p:extLst>
      <p:ext uri="{BB962C8B-B14F-4D97-AF65-F5344CB8AC3E}">
        <p14:creationId xmlns:p14="http://schemas.microsoft.com/office/powerpoint/2010/main" val="2332705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umbered Lis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5DB0A8-F6F3-D958-4010-731FE054510F}"/>
              </a:ext>
            </a:extLst>
          </p:cNvPr>
          <p:cNvPicPr>
            <a:picLocks noChangeAspect="1"/>
          </p:cNvPicPr>
          <p:nvPr userDrawn="1"/>
        </p:nvPicPr>
        <p:blipFill rotWithShape="1">
          <a:blip r:embed="rId2"/>
          <a:srcRect t="89606"/>
          <a:stretch/>
        </p:blipFill>
        <p:spPr>
          <a:xfrm>
            <a:off x="0" y="4608889"/>
            <a:ext cx="9144000" cy="534609"/>
          </a:xfrm>
          <a:prstGeom prst="rect">
            <a:avLst/>
          </a:prstGeom>
        </p:spPr>
      </p:pic>
      <p:sp>
        <p:nvSpPr>
          <p:cNvPr id="2" name="Slide Number Placeholder 1">
            <a:extLst>
              <a:ext uri="{FF2B5EF4-FFF2-40B4-BE49-F238E27FC236}">
                <a16:creationId xmlns:a16="http://schemas.microsoft.com/office/drawing/2014/main" id="{250FB224-FB97-BC4D-8AC9-ECE2224D1EDE}"/>
              </a:ext>
            </a:extLst>
          </p:cNvPr>
          <p:cNvSpPr>
            <a:spLocks noGrp="1"/>
          </p:cNvSpPr>
          <p:nvPr>
            <p:ph type="sldNum" sz="quarter" idx="13"/>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F18CB826-2480-6E65-2486-DAE962F7827F}"/>
              </a:ext>
            </a:extLst>
          </p:cNvPr>
          <p:cNvSpPr>
            <a:spLocks noGrp="1"/>
          </p:cNvSpPr>
          <p:nvPr>
            <p:ph type="title"/>
          </p:nvPr>
        </p:nvSpPr>
        <p:spPr/>
        <p:txBody>
          <a:bodyPr/>
          <a:lstStyle/>
          <a:p>
            <a:r>
              <a:rPr lang="en-GB"/>
              <a:t>Click to edit Master title style</a:t>
            </a:r>
            <a:endParaRPr lang="en-US"/>
          </a:p>
        </p:txBody>
      </p:sp>
      <p:sp>
        <p:nvSpPr>
          <p:cNvPr id="4" name="Text Placeholder 7">
            <a:extLst>
              <a:ext uri="{FF2B5EF4-FFF2-40B4-BE49-F238E27FC236}">
                <a16:creationId xmlns:a16="http://schemas.microsoft.com/office/drawing/2014/main" id="{B47FFC4F-6794-E195-3DFF-E84FFC32C253}"/>
              </a:ext>
            </a:extLst>
          </p:cNvPr>
          <p:cNvSpPr>
            <a:spLocks noGrp="1"/>
          </p:cNvSpPr>
          <p:nvPr>
            <p:ph type="body" sz="quarter" idx="12" hasCustomPrompt="1"/>
          </p:nvPr>
        </p:nvSpPr>
        <p:spPr>
          <a:xfrm>
            <a:off x="4656524" y="1141200"/>
            <a:ext cx="4088500" cy="3410163"/>
          </a:xfrm>
        </p:spPr>
        <p:txBody>
          <a:bodyPr/>
          <a:lstStyle>
            <a:lvl1pPr marL="457200" indent="-457200">
              <a:buFont typeface="+mj-lt"/>
              <a:buAutoNum type="arabicPeriod"/>
              <a:defRPr>
                <a:solidFill>
                  <a:schemeClr val="tx2"/>
                </a:solidFill>
              </a:defRPr>
            </a:lvl1pPr>
          </a:lstStyle>
          <a:p>
            <a:pPr lvl="0"/>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buFont typeface="+mj-lt"/>
              <a:buAutoNum type="arabicPeriod"/>
              <a:tabLst/>
              <a:defRPr/>
            </a:pPr>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buFont typeface="+mj-lt"/>
              <a:buAutoNum type="arabicPeriod"/>
              <a:tabLst/>
              <a:defRPr/>
            </a:pPr>
            <a:r>
              <a:rPr lang="en-US"/>
              <a:t>Edit Master text styles</a:t>
            </a:r>
          </a:p>
          <a:p>
            <a:pPr lvl="0"/>
            <a:endParaRPr lang="en-US"/>
          </a:p>
        </p:txBody>
      </p:sp>
      <p:sp>
        <p:nvSpPr>
          <p:cNvPr id="6" name="Text Placeholder 7">
            <a:extLst>
              <a:ext uri="{FF2B5EF4-FFF2-40B4-BE49-F238E27FC236}">
                <a16:creationId xmlns:a16="http://schemas.microsoft.com/office/drawing/2014/main" id="{DF8B70E0-E32F-63E7-275E-5A1FC76A17A4}"/>
              </a:ext>
            </a:extLst>
          </p:cNvPr>
          <p:cNvSpPr>
            <a:spLocks noGrp="1"/>
          </p:cNvSpPr>
          <p:nvPr>
            <p:ph type="body" sz="quarter" idx="14" hasCustomPrompt="1"/>
          </p:nvPr>
        </p:nvSpPr>
        <p:spPr>
          <a:xfrm>
            <a:off x="399570" y="1141200"/>
            <a:ext cx="4088500" cy="3410163"/>
          </a:xfrm>
        </p:spPr>
        <p:txBody>
          <a:bodyPr/>
          <a:lstStyle>
            <a:lvl1pPr marL="457200" indent="-457200">
              <a:buFont typeface="+mj-lt"/>
              <a:buAutoNum type="arabicPeriod"/>
              <a:defRPr>
                <a:solidFill>
                  <a:schemeClr val="tx2"/>
                </a:solidFill>
              </a:defRPr>
            </a:lvl1pPr>
          </a:lstStyle>
          <a:p>
            <a:pPr lvl="0"/>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buFont typeface="+mj-lt"/>
              <a:buAutoNum type="arabicPeriod"/>
              <a:tabLst/>
              <a:defRPr/>
            </a:pPr>
            <a:r>
              <a:rPr lang="en-US"/>
              <a:t>Edit Master text styles</a:t>
            </a:r>
          </a:p>
          <a:p>
            <a:pPr marL="457200" marR="0" lvl="0" indent="-457200" algn="l" defTabSz="457200" rtl="0" eaLnBrk="1" fontAlgn="auto" latinLnBrk="0" hangingPunct="1">
              <a:lnSpc>
                <a:spcPct val="100000"/>
              </a:lnSpc>
              <a:spcBef>
                <a:spcPct val="20000"/>
              </a:spcBef>
              <a:spcAft>
                <a:spcPts val="0"/>
              </a:spcAft>
              <a:buClr>
                <a:schemeClr val="tx1"/>
              </a:buClr>
              <a:buSzTx/>
              <a:buFont typeface="+mj-lt"/>
              <a:buAutoNum type="arabicPeriod"/>
              <a:tabLst/>
              <a:defRPr/>
            </a:pPr>
            <a:r>
              <a:rPr lang="en-US"/>
              <a:t>Edit Master text styles</a:t>
            </a:r>
          </a:p>
          <a:p>
            <a:pPr lvl="0"/>
            <a:endParaRPr lang="en-US"/>
          </a:p>
        </p:txBody>
      </p:sp>
    </p:spTree>
    <p:extLst>
      <p:ext uri="{BB962C8B-B14F-4D97-AF65-F5344CB8AC3E}">
        <p14:creationId xmlns:p14="http://schemas.microsoft.com/office/powerpoint/2010/main" val="3320368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able + Detai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037784-0519-1A3E-4F18-93B59E2B9773}"/>
              </a:ext>
            </a:extLst>
          </p:cNvPr>
          <p:cNvPicPr>
            <a:picLocks noChangeAspect="1"/>
          </p:cNvPicPr>
          <p:nvPr userDrawn="1"/>
        </p:nvPicPr>
        <p:blipFill rotWithShape="1">
          <a:blip r:embed="rId2"/>
          <a:srcRect t="89606"/>
          <a:stretch/>
        </p:blipFill>
        <p:spPr>
          <a:xfrm>
            <a:off x="0" y="4608889"/>
            <a:ext cx="9144000" cy="534609"/>
          </a:xfrm>
          <a:prstGeom prst="rect">
            <a:avLst/>
          </a:prstGeom>
        </p:spPr>
      </p:pic>
      <p:sp>
        <p:nvSpPr>
          <p:cNvPr id="13" name="Text Placeholder 11"/>
          <p:cNvSpPr>
            <a:spLocks noGrp="1"/>
          </p:cNvSpPr>
          <p:nvPr>
            <p:ph type="body" sz="quarter" idx="13" hasCustomPrompt="1"/>
          </p:nvPr>
        </p:nvSpPr>
        <p:spPr>
          <a:xfrm>
            <a:off x="396000" y="3828815"/>
            <a:ext cx="8352712" cy="722548"/>
          </a:xfrm>
        </p:spPr>
        <p:txBody>
          <a:bodyPr anchor="t" anchorCtr="0">
            <a:normAutofit/>
          </a:bodyPr>
          <a:lstStyle>
            <a:lvl1pPr marL="0" indent="0">
              <a:lnSpc>
                <a:spcPts val="1800"/>
              </a:lnSpc>
              <a:spcBef>
                <a:spcPts val="0"/>
              </a:spcBef>
              <a:buFontTx/>
              <a:buNone/>
              <a:defRPr sz="150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detail styles</a:t>
            </a:r>
          </a:p>
        </p:txBody>
      </p:sp>
      <p:sp>
        <p:nvSpPr>
          <p:cNvPr id="17" name="Table Placeholder 16">
            <a:extLst>
              <a:ext uri="{FF2B5EF4-FFF2-40B4-BE49-F238E27FC236}">
                <a16:creationId xmlns:a16="http://schemas.microsoft.com/office/drawing/2014/main" id="{763EA4E0-3BE2-7D4F-853B-68B264DC0EBF}"/>
              </a:ext>
            </a:extLst>
          </p:cNvPr>
          <p:cNvSpPr>
            <a:spLocks noGrp="1"/>
          </p:cNvSpPr>
          <p:nvPr>
            <p:ph type="tbl" sz="quarter" idx="14" hasCustomPrompt="1"/>
          </p:nvPr>
        </p:nvSpPr>
        <p:spPr>
          <a:xfrm>
            <a:off x="396000" y="1141199"/>
            <a:ext cx="8352712" cy="2592000"/>
          </a:xfrm>
        </p:spPr>
        <p:txBody>
          <a:bodyPr/>
          <a:lstStyle>
            <a:lvl1pPr marL="0" indent="0">
              <a:buNone/>
              <a:defRPr>
                <a:solidFill>
                  <a:schemeClr val="tx2"/>
                </a:solidFill>
              </a:defRPr>
            </a:lvl1pPr>
          </a:lstStyle>
          <a:p>
            <a:pPr marL="0" marR="0" lvl="0" indent="0" algn="l" defTabSz="457200" rtl="0" eaLnBrk="1" fontAlgn="auto" latinLnBrk="0" hangingPunct="1">
              <a:lnSpc>
                <a:spcPct val="100000"/>
              </a:lnSpc>
              <a:spcBef>
                <a:spcPct val="20000"/>
              </a:spcBef>
              <a:spcAft>
                <a:spcPts val="0"/>
              </a:spcAft>
              <a:buClr>
                <a:schemeClr val="tx1"/>
              </a:buClr>
              <a:buSzTx/>
              <a:buFont typeface="Arial"/>
              <a:buNone/>
              <a:tabLst/>
              <a:defRPr/>
            </a:pPr>
            <a:r>
              <a:rPr lang="en-US"/>
              <a:t>Click icon to insert table</a:t>
            </a:r>
          </a:p>
          <a:p>
            <a:endParaRPr lang="en-US"/>
          </a:p>
        </p:txBody>
      </p:sp>
      <p:sp>
        <p:nvSpPr>
          <p:cNvPr id="2" name="Slide Number Placeholder 1">
            <a:extLst>
              <a:ext uri="{FF2B5EF4-FFF2-40B4-BE49-F238E27FC236}">
                <a16:creationId xmlns:a16="http://schemas.microsoft.com/office/drawing/2014/main" id="{E5A67E36-A786-A14F-891D-8FB417D19AE2}"/>
              </a:ext>
            </a:extLst>
          </p:cNvPr>
          <p:cNvSpPr>
            <a:spLocks noGrp="1"/>
          </p:cNvSpPr>
          <p:nvPr>
            <p:ph type="sldNum" sz="quarter" idx="15"/>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CFF4992E-C555-2C26-9151-85F2105D68B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21840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hart + Detai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B2A3DF-7065-44B9-9EB0-DDDBCF22185F}"/>
              </a:ext>
            </a:extLst>
          </p:cNvPr>
          <p:cNvPicPr>
            <a:picLocks noChangeAspect="1"/>
          </p:cNvPicPr>
          <p:nvPr userDrawn="1"/>
        </p:nvPicPr>
        <p:blipFill rotWithShape="1">
          <a:blip r:embed="rId2"/>
          <a:srcRect t="89606"/>
          <a:stretch/>
        </p:blipFill>
        <p:spPr>
          <a:xfrm>
            <a:off x="0" y="4608889"/>
            <a:ext cx="9144000" cy="534609"/>
          </a:xfrm>
          <a:prstGeom prst="rect">
            <a:avLst/>
          </a:prstGeom>
        </p:spPr>
      </p:pic>
      <p:sp>
        <p:nvSpPr>
          <p:cNvPr id="8" name="Text Placeholder 13"/>
          <p:cNvSpPr>
            <a:spLocks noGrp="1"/>
          </p:cNvSpPr>
          <p:nvPr>
            <p:ph type="body" sz="quarter" idx="16" hasCustomPrompt="1"/>
          </p:nvPr>
        </p:nvSpPr>
        <p:spPr>
          <a:xfrm>
            <a:off x="396000" y="3828815"/>
            <a:ext cx="8352000" cy="722548"/>
          </a:xfrm>
        </p:spPr>
        <p:txBody>
          <a:bodyPr anchor="t" anchorCtr="0">
            <a:normAutofit/>
          </a:bodyPr>
          <a:lstStyle>
            <a:lvl1pPr marL="0" indent="0">
              <a:lnSpc>
                <a:spcPts val="1800"/>
              </a:lnSpc>
              <a:spcBef>
                <a:spcPts val="0"/>
              </a:spcBef>
              <a:buFontTx/>
              <a:buNone/>
              <a:defRPr sz="150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detail styles</a:t>
            </a:r>
            <a:endParaRPr lang="en-US"/>
          </a:p>
        </p:txBody>
      </p:sp>
      <p:sp>
        <p:nvSpPr>
          <p:cNvPr id="11" name="Chart Placeholder 9">
            <a:extLst>
              <a:ext uri="{FF2B5EF4-FFF2-40B4-BE49-F238E27FC236}">
                <a16:creationId xmlns:a16="http://schemas.microsoft.com/office/drawing/2014/main" id="{FA064D72-1AB6-4D8B-BD8C-D7D68A74E1B1}"/>
              </a:ext>
            </a:extLst>
          </p:cNvPr>
          <p:cNvSpPr>
            <a:spLocks noGrp="1"/>
          </p:cNvSpPr>
          <p:nvPr>
            <p:ph type="chart" sz="quarter" idx="15" hasCustomPrompt="1"/>
          </p:nvPr>
        </p:nvSpPr>
        <p:spPr>
          <a:xfrm>
            <a:off x="395287" y="1141200"/>
            <a:ext cx="8352713" cy="2592000"/>
          </a:xfrm>
        </p:spPr>
        <p:txBody>
          <a:bodyPr/>
          <a:lstStyle>
            <a:lvl1pPr marL="0" indent="0">
              <a:buFontTx/>
              <a:buNone/>
              <a:defRPr>
                <a:solidFill>
                  <a:schemeClr val="tx2"/>
                </a:solidFill>
              </a:defRPr>
            </a:lvl1pPr>
          </a:lstStyle>
          <a:p>
            <a:r>
              <a:rPr lang="en-US"/>
              <a:t>Click icon to insert chart</a:t>
            </a:r>
          </a:p>
        </p:txBody>
      </p:sp>
      <p:sp>
        <p:nvSpPr>
          <p:cNvPr id="2" name="Slide Number Placeholder 1">
            <a:extLst>
              <a:ext uri="{FF2B5EF4-FFF2-40B4-BE49-F238E27FC236}">
                <a16:creationId xmlns:a16="http://schemas.microsoft.com/office/drawing/2014/main" id="{FF827C2E-C560-EF4C-90D9-65FCB681B962}"/>
              </a:ext>
            </a:extLst>
          </p:cNvPr>
          <p:cNvSpPr>
            <a:spLocks noGrp="1"/>
          </p:cNvSpPr>
          <p:nvPr>
            <p:ph type="sldNum" sz="quarter" idx="17"/>
          </p:nvPr>
        </p:nvSpPr>
        <p:spPr/>
        <p:txBody>
          <a:bodyPr/>
          <a:lstStyle/>
          <a:p>
            <a:fld id="{D2F03CB7-16CC-A049-B1DA-901F0E386676}" type="slidenum">
              <a:rPr lang="en-US" smtClean="0"/>
              <a:pPr/>
              <a:t>‹#›</a:t>
            </a:fld>
            <a:endParaRPr lang="en-US"/>
          </a:p>
        </p:txBody>
      </p:sp>
      <p:sp>
        <p:nvSpPr>
          <p:cNvPr id="4" name="Title 3">
            <a:extLst>
              <a:ext uri="{FF2B5EF4-FFF2-40B4-BE49-F238E27FC236}">
                <a16:creationId xmlns:a16="http://schemas.microsoft.com/office/drawing/2014/main" id="{0FBCBE6A-30F9-6EAA-C25F-A1C2424F77E1}"/>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52391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hart + Content + Detai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0FBBCF-512A-5A83-A44F-E767483959CC}"/>
              </a:ext>
            </a:extLst>
          </p:cNvPr>
          <p:cNvPicPr>
            <a:picLocks noChangeAspect="1"/>
          </p:cNvPicPr>
          <p:nvPr userDrawn="1"/>
        </p:nvPicPr>
        <p:blipFill rotWithShape="1">
          <a:blip r:embed="rId2"/>
          <a:srcRect t="86995"/>
          <a:stretch/>
        </p:blipFill>
        <p:spPr>
          <a:xfrm>
            <a:off x="0" y="4474587"/>
            <a:ext cx="9144000" cy="668911"/>
          </a:xfrm>
          <a:prstGeom prst="rect">
            <a:avLst/>
          </a:prstGeom>
          <a:solidFill>
            <a:schemeClr val="accent2"/>
          </a:solidFill>
        </p:spPr>
      </p:pic>
      <p:sp>
        <p:nvSpPr>
          <p:cNvPr id="13" name="Text Placeholder 11"/>
          <p:cNvSpPr>
            <a:spLocks noGrp="1"/>
          </p:cNvSpPr>
          <p:nvPr>
            <p:ph type="body" sz="quarter" idx="13" hasCustomPrompt="1"/>
          </p:nvPr>
        </p:nvSpPr>
        <p:spPr>
          <a:xfrm>
            <a:off x="395288" y="3843338"/>
            <a:ext cx="2778188" cy="708025"/>
          </a:xfrm>
        </p:spPr>
        <p:txBody>
          <a:bodyPr anchor="t" anchorCtr="0">
            <a:normAutofit/>
          </a:bodyPr>
          <a:lstStyle>
            <a:lvl1pPr marL="0" indent="0">
              <a:lnSpc>
                <a:spcPts val="1800"/>
              </a:lnSpc>
              <a:spcBef>
                <a:spcPts val="0"/>
              </a:spcBef>
              <a:buFontTx/>
              <a:buNone/>
              <a:defRPr sz="15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a:t>
            </a:r>
            <a:br>
              <a:rPr lang="en-GB"/>
            </a:br>
            <a:r>
              <a:rPr lang="en-GB"/>
              <a:t>text detail styles</a:t>
            </a:r>
          </a:p>
        </p:txBody>
      </p:sp>
      <p:sp>
        <p:nvSpPr>
          <p:cNvPr id="12" name="Chart Placeholder 9"/>
          <p:cNvSpPr>
            <a:spLocks noGrp="1"/>
          </p:cNvSpPr>
          <p:nvPr>
            <p:ph type="chart" sz="quarter" idx="15" hasCustomPrompt="1"/>
          </p:nvPr>
        </p:nvSpPr>
        <p:spPr>
          <a:xfrm>
            <a:off x="3278188" y="1141199"/>
            <a:ext cx="5470524" cy="3410163"/>
          </a:xfrm>
        </p:spPr>
        <p:txBody>
          <a:bodyPr/>
          <a:lstStyle>
            <a:lvl1pPr marL="0" indent="0">
              <a:buFontTx/>
              <a:buNone/>
              <a:defRPr>
                <a:solidFill>
                  <a:schemeClr val="tx2"/>
                </a:solidFill>
              </a:defRPr>
            </a:lvl1pPr>
          </a:lstStyle>
          <a:p>
            <a:pPr marL="0" marR="0" lvl="0" indent="0" algn="l" defTabSz="457200" rtl="0" eaLnBrk="1" fontAlgn="auto" latinLnBrk="0" hangingPunct="1">
              <a:lnSpc>
                <a:spcPct val="100000"/>
              </a:lnSpc>
              <a:spcBef>
                <a:spcPct val="20000"/>
              </a:spcBef>
              <a:spcAft>
                <a:spcPts val="0"/>
              </a:spcAft>
              <a:buClr>
                <a:schemeClr val="tx1"/>
              </a:buClr>
              <a:buSzTx/>
              <a:buFont typeface="Arial"/>
              <a:buNone/>
              <a:tabLst/>
              <a:defRPr/>
            </a:pPr>
            <a:r>
              <a:rPr lang="en-US"/>
              <a:t>Click icon to insert chart</a:t>
            </a:r>
          </a:p>
        </p:txBody>
      </p:sp>
      <p:sp>
        <p:nvSpPr>
          <p:cNvPr id="15" name="Text Placeholder 13"/>
          <p:cNvSpPr>
            <a:spLocks noGrp="1"/>
          </p:cNvSpPr>
          <p:nvPr>
            <p:ph type="body" sz="quarter" idx="16"/>
          </p:nvPr>
        </p:nvSpPr>
        <p:spPr>
          <a:xfrm>
            <a:off x="395288" y="1140109"/>
            <a:ext cx="2778545" cy="2574641"/>
          </a:xfrm>
        </p:spPr>
        <p:txBody>
          <a:bodyPr/>
          <a:lstStyle>
            <a:lvl1pPr marL="0" indent="0">
              <a:buFontTx/>
              <a:buNone/>
              <a:defRPr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 name="Slide Number Placeholder 1">
            <a:extLst>
              <a:ext uri="{FF2B5EF4-FFF2-40B4-BE49-F238E27FC236}">
                <a16:creationId xmlns:a16="http://schemas.microsoft.com/office/drawing/2014/main" id="{09A2FFB3-6D16-3C4B-AB2E-1C13BCBB0AF3}"/>
              </a:ext>
            </a:extLst>
          </p:cNvPr>
          <p:cNvSpPr>
            <a:spLocks noGrp="1"/>
          </p:cNvSpPr>
          <p:nvPr>
            <p:ph type="sldNum" sz="quarter" idx="17"/>
          </p:nvPr>
        </p:nvSpPr>
        <p:spPr/>
        <p:txBody>
          <a:bodyPr/>
          <a:lstStyle/>
          <a:p>
            <a:fld id="{D2F03CB7-16CC-A049-B1DA-901F0E386676}" type="slidenum">
              <a:rPr lang="en-US" smtClean="0"/>
              <a:pPr/>
              <a:t>‹#›</a:t>
            </a:fld>
            <a:endParaRPr lang="en-US"/>
          </a:p>
        </p:txBody>
      </p:sp>
      <p:sp>
        <p:nvSpPr>
          <p:cNvPr id="4" name="Title 3">
            <a:extLst>
              <a:ext uri="{FF2B5EF4-FFF2-40B4-BE49-F238E27FC236}">
                <a16:creationId xmlns:a16="http://schemas.microsoft.com/office/drawing/2014/main" id="{000492AD-B564-9E6D-E5EB-396D1A8036F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8325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Table + Content + Detail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0FBBCF-512A-5A83-A44F-E767483959CC}"/>
              </a:ext>
            </a:extLst>
          </p:cNvPr>
          <p:cNvPicPr>
            <a:picLocks noChangeAspect="1"/>
          </p:cNvPicPr>
          <p:nvPr userDrawn="1"/>
        </p:nvPicPr>
        <p:blipFill rotWithShape="1">
          <a:blip r:embed="rId2"/>
          <a:srcRect t="84722"/>
          <a:stretch/>
        </p:blipFill>
        <p:spPr>
          <a:xfrm>
            <a:off x="0" y="4357687"/>
            <a:ext cx="9144000" cy="785811"/>
          </a:xfrm>
          <a:prstGeom prst="rect">
            <a:avLst/>
          </a:prstGeom>
          <a:solidFill>
            <a:schemeClr val="accent2"/>
          </a:solidFill>
        </p:spPr>
      </p:pic>
      <p:sp>
        <p:nvSpPr>
          <p:cNvPr id="8" name="Table Placeholder 7">
            <a:extLst>
              <a:ext uri="{FF2B5EF4-FFF2-40B4-BE49-F238E27FC236}">
                <a16:creationId xmlns:a16="http://schemas.microsoft.com/office/drawing/2014/main" id="{B27D5218-D491-73C9-3630-61F0FA171B82}"/>
              </a:ext>
            </a:extLst>
          </p:cNvPr>
          <p:cNvSpPr>
            <a:spLocks noGrp="1"/>
          </p:cNvSpPr>
          <p:nvPr>
            <p:ph type="tbl" sz="quarter" idx="18" hasCustomPrompt="1"/>
          </p:nvPr>
        </p:nvSpPr>
        <p:spPr>
          <a:xfrm>
            <a:off x="3289300" y="1139825"/>
            <a:ext cx="5459413" cy="3411538"/>
          </a:xfrm>
        </p:spPr>
        <p:txBody>
          <a:bodyPr/>
          <a:lstStyle>
            <a:lvl1pPr marL="0" indent="0" algn="l">
              <a:buFontTx/>
              <a:buNone/>
              <a:defRPr>
                <a:solidFill>
                  <a:schemeClr val="tx2"/>
                </a:solidFill>
              </a:defRPr>
            </a:lvl1pPr>
          </a:lstStyle>
          <a:p>
            <a:pPr marL="0" marR="0" lvl="0" indent="0" algn="l" defTabSz="457200" rtl="0" eaLnBrk="1" fontAlgn="auto" latinLnBrk="0" hangingPunct="1">
              <a:lnSpc>
                <a:spcPct val="100000"/>
              </a:lnSpc>
              <a:spcBef>
                <a:spcPct val="20000"/>
              </a:spcBef>
              <a:spcAft>
                <a:spcPts val="0"/>
              </a:spcAft>
              <a:buClr>
                <a:schemeClr val="tx1"/>
              </a:buClr>
              <a:buSzTx/>
              <a:buFont typeface="Arial"/>
              <a:buNone/>
              <a:tabLst/>
              <a:defRPr/>
            </a:pPr>
            <a:r>
              <a:rPr lang="en-US"/>
              <a:t>Click icon to insert table</a:t>
            </a:r>
          </a:p>
        </p:txBody>
      </p:sp>
      <p:sp>
        <p:nvSpPr>
          <p:cNvPr id="13" name="Text Placeholder 11"/>
          <p:cNvSpPr>
            <a:spLocks noGrp="1"/>
          </p:cNvSpPr>
          <p:nvPr>
            <p:ph type="body" sz="quarter" idx="13" hasCustomPrompt="1"/>
          </p:nvPr>
        </p:nvSpPr>
        <p:spPr>
          <a:xfrm>
            <a:off x="395288" y="3843338"/>
            <a:ext cx="2778188" cy="708025"/>
          </a:xfrm>
        </p:spPr>
        <p:txBody>
          <a:bodyPr anchor="t" anchorCtr="0">
            <a:normAutofit/>
          </a:bodyPr>
          <a:lstStyle>
            <a:lvl1pPr marL="0" indent="0">
              <a:lnSpc>
                <a:spcPts val="1800"/>
              </a:lnSpc>
              <a:spcBef>
                <a:spcPts val="0"/>
              </a:spcBef>
              <a:buFontTx/>
              <a:buNone/>
              <a:defRPr sz="15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a:t>
            </a:r>
            <a:br>
              <a:rPr lang="en-GB"/>
            </a:br>
            <a:r>
              <a:rPr lang="en-GB"/>
              <a:t>text detail styles</a:t>
            </a:r>
          </a:p>
        </p:txBody>
      </p:sp>
      <p:sp>
        <p:nvSpPr>
          <p:cNvPr id="15" name="Text Placeholder 13"/>
          <p:cNvSpPr>
            <a:spLocks noGrp="1"/>
          </p:cNvSpPr>
          <p:nvPr>
            <p:ph type="body" sz="quarter" idx="16"/>
          </p:nvPr>
        </p:nvSpPr>
        <p:spPr>
          <a:xfrm>
            <a:off x="395288" y="1140109"/>
            <a:ext cx="2778545" cy="2574641"/>
          </a:xfrm>
        </p:spPr>
        <p:txBody>
          <a:bodyPr/>
          <a:lstStyle>
            <a:lvl1pPr marL="0" indent="0">
              <a:buFontTx/>
              <a:buNone/>
              <a:defRPr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 name="Slide Number Placeholder 1">
            <a:extLst>
              <a:ext uri="{FF2B5EF4-FFF2-40B4-BE49-F238E27FC236}">
                <a16:creationId xmlns:a16="http://schemas.microsoft.com/office/drawing/2014/main" id="{09A2FFB3-6D16-3C4B-AB2E-1C13BCBB0AF3}"/>
              </a:ext>
            </a:extLst>
          </p:cNvPr>
          <p:cNvSpPr>
            <a:spLocks noGrp="1"/>
          </p:cNvSpPr>
          <p:nvPr>
            <p:ph type="sldNum" sz="quarter" idx="17"/>
          </p:nvPr>
        </p:nvSpPr>
        <p:spPr/>
        <p:txBody>
          <a:bodyPr/>
          <a:lstStyle/>
          <a:p>
            <a:fld id="{D2F03CB7-16CC-A049-B1DA-901F0E386676}" type="slidenum">
              <a:rPr lang="en-US" smtClean="0"/>
              <a:pPr/>
              <a:t>‹#›</a:t>
            </a:fld>
            <a:endParaRPr lang="en-US"/>
          </a:p>
        </p:txBody>
      </p:sp>
      <p:sp>
        <p:nvSpPr>
          <p:cNvPr id="4" name="Title 3">
            <a:extLst>
              <a:ext uri="{FF2B5EF4-FFF2-40B4-BE49-F238E27FC236}">
                <a16:creationId xmlns:a16="http://schemas.microsoft.com/office/drawing/2014/main" id="{000492AD-B564-9E6D-E5EB-396D1A8036F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05835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7E2B8AD9-443B-A745-A58C-EB374BDA9A18}"/>
              </a:ext>
            </a:extLst>
          </p:cNvPr>
          <p:cNvPicPr>
            <a:picLocks noChangeAspect="1"/>
          </p:cNvPicPr>
          <p:nvPr userDrawn="1"/>
        </p:nvPicPr>
        <p:blipFill rotWithShape="1">
          <a:blip r:embed="rId2"/>
          <a:srcRect l="53125"/>
          <a:stretch/>
        </p:blipFill>
        <p:spPr>
          <a:xfrm>
            <a:off x="4857750" y="0"/>
            <a:ext cx="4286250" cy="5143500"/>
          </a:xfrm>
          <a:prstGeom prst="rect">
            <a:avLst/>
          </a:prstGeom>
        </p:spPr>
      </p:pic>
      <p:sp>
        <p:nvSpPr>
          <p:cNvPr id="11" name="TextBox 10"/>
          <p:cNvSpPr txBox="1"/>
          <p:nvPr userDrawn="1"/>
        </p:nvSpPr>
        <p:spPr>
          <a:xfrm>
            <a:off x="426775" y="4264199"/>
            <a:ext cx="2685093" cy="323165"/>
          </a:xfrm>
          <a:prstGeom prst="rect">
            <a:avLst/>
          </a:prstGeom>
          <a:noFill/>
        </p:spPr>
        <p:txBody>
          <a:bodyPr wrap="square" rtlCol="0">
            <a:spAutoFit/>
          </a:bodyPr>
          <a:lstStyle/>
          <a:p>
            <a:pPr lvl="0">
              <a:spcBef>
                <a:spcPts val="500"/>
              </a:spcBef>
            </a:pPr>
            <a:r>
              <a:rPr lang="en-GB" sz="1500" err="1">
                <a:solidFill>
                  <a:schemeClr val="tx1"/>
                </a:solidFill>
                <a:latin typeface="Verdana"/>
                <a:cs typeface="Verdana"/>
              </a:rPr>
              <a:t>www.fca.org.uk</a:t>
            </a:r>
            <a:endParaRPr lang="en-US" sz="1500">
              <a:solidFill>
                <a:schemeClr val="tx1"/>
              </a:solidFill>
              <a:latin typeface="Verdana"/>
              <a:cs typeface="Verdana"/>
            </a:endParaRPr>
          </a:p>
        </p:txBody>
      </p:sp>
      <p:pic>
        <p:nvPicPr>
          <p:cNvPr id="14" name="Picture 13" descr="FCA_logo_RGB.png"/>
          <p:cNvPicPr>
            <a:picLocks noChangeAspect="1"/>
          </p:cNvPicPr>
          <p:nvPr userDrawn="1"/>
        </p:nvPicPr>
        <p:blipFill rotWithShape="1">
          <a:blip r:embed="rId3">
            <a:extLst>
              <a:ext uri="{28A0092B-C50C-407E-A947-70E740481C1C}">
                <a14:useLocalDpi xmlns:a14="http://schemas.microsoft.com/office/drawing/2010/main" val="0"/>
              </a:ext>
            </a:extLst>
          </a:blip>
          <a:srcRect t="-11014" b="-8091"/>
          <a:stretch/>
        </p:blipFill>
        <p:spPr>
          <a:xfrm>
            <a:off x="245579" y="2552095"/>
            <a:ext cx="2729343" cy="1389377"/>
          </a:xfrm>
          <a:prstGeom prst="rect">
            <a:avLst/>
          </a:prstGeom>
        </p:spPr>
      </p:pic>
      <p:cxnSp>
        <p:nvCxnSpPr>
          <p:cNvPr id="15" name="Straight Connector 14"/>
          <p:cNvCxnSpPr/>
          <p:nvPr userDrawn="1"/>
        </p:nvCxnSpPr>
        <p:spPr>
          <a:xfrm>
            <a:off x="528375" y="3812356"/>
            <a:ext cx="268509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9FE581A-2DDD-EA84-8CA3-57298B8DEC02}"/>
              </a:ext>
            </a:extLst>
          </p:cNvPr>
          <p:cNvSpPr txBox="1"/>
          <p:nvPr userDrawn="1"/>
        </p:nvSpPr>
        <p:spPr>
          <a:xfrm>
            <a:off x="426775" y="3941034"/>
            <a:ext cx="3002225" cy="323165"/>
          </a:xfrm>
          <a:prstGeom prst="rect">
            <a:avLst/>
          </a:prstGeom>
          <a:noFill/>
        </p:spPr>
        <p:txBody>
          <a:bodyPr wrap="square" rtlCol="0">
            <a:spAutoFit/>
          </a:bodyPr>
          <a:lstStyle/>
          <a:p>
            <a:pPr lvl="0">
              <a:spcBef>
                <a:spcPts val="500"/>
              </a:spcBef>
            </a:pPr>
            <a:r>
              <a:rPr lang="en-GB" sz="1500">
                <a:solidFill>
                  <a:schemeClr val="tx1"/>
                </a:solidFill>
                <a:latin typeface="Verdana"/>
                <a:cs typeface="Verdana"/>
              </a:rPr>
              <a:t>London | Edinburgh | Leeds  </a:t>
            </a:r>
            <a:endParaRPr lang="en-US" sz="1500">
              <a:solidFill>
                <a:schemeClr val="tx1"/>
              </a:solidFill>
              <a:latin typeface="Verdana"/>
              <a:cs typeface="Verdana"/>
            </a:endParaRPr>
          </a:p>
        </p:txBody>
      </p:sp>
    </p:spTree>
    <p:extLst>
      <p:ext uri="{BB962C8B-B14F-4D97-AF65-F5344CB8AC3E}">
        <p14:creationId xmlns:p14="http://schemas.microsoft.com/office/powerpoint/2010/main" val="458011312"/>
      </p:ext>
    </p:extLst>
  </p:cSld>
  <p:clrMapOvr>
    <a:masterClrMapping/>
  </p:clrMapOvr>
  <p:extLst>
    <p:ext uri="{DCECCB84-F9BA-43D5-87BE-67443E8EF086}">
      <p15:sldGuideLst xmlns:p15="http://schemas.microsoft.com/office/powerpoint/2012/main">
        <p15:guide id="1" orient="horz" pos="19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Divider_Desig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2C63CD-53A1-786D-B395-2B8976329D18}"/>
              </a:ext>
            </a:extLst>
          </p:cNvPr>
          <p:cNvSpPr>
            <a:spLocks/>
          </p:cNvSpPr>
          <p:nvPr userDrawn="1"/>
        </p:nvSpPr>
        <p:spPr>
          <a:xfrm>
            <a:off x="473500" y="-1559"/>
            <a:ext cx="4383170" cy="5146618"/>
          </a:xfrm>
          <a:custGeom>
            <a:avLst/>
            <a:gdLst>
              <a:gd name="connsiteX0" fmla="*/ 0 w 4411745"/>
              <a:gd name="connsiteY0" fmla="*/ 0 h 5203768"/>
              <a:gd name="connsiteX1" fmla="*/ 4411745 w 4411745"/>
              <a:gd name="connsiteY1" fmla="*/ 0 h 5203768"/>
              <a:gd name="connsiteX2" fmla="*/ 4411745 w 4411745"/>
              <a:gd name="connsiteY2" fmla="*/ 5203768 h 5203768"/>
              <a:gd name="connsiteX3" fmla="*/ 0 w 4411745"/>
              <a:gd name="connsiteY3" fmla="*/ 5203768 h 5203768"/>
              <a:gd name="connsiteX4" fmla="*/ 0 w 4411745"/>
              <a:gd name="connsiteY4" fmla="*/ 0 h 5203768"/>
              <a:gd name="connsiteX0" fmla="*/ 0 w 4411745"/>
              <a:gd name="connsiteY0" fmla="*/ 0 h 5203768"/>
              <a:gd name="connsiteX1" fmla="*/ 4411745 w 4411745"/>
              <a:gd name="connsiteY1" fmla="*/ 0 h 5203768"/>
              <a:gd name="connsiteX2" fmla="*/ 3205114 w 4411745"/>
              <a:gd name="connsiteY2" fmla="*/ 5194341 h 5203768"/>
              <a:gd name="connsiteX3" fmla="*/ 0 w 4411745"/>
              <a:gd name="connsiteY3" fmla="*/ 5203768 h 5203768"/>
              <a:gd name="connsiteX4" fmla="*/ 0 w 4411745"/>
              <a:gd name="connsiteY4" fmla="*/ 0 h 5203768"/>
              <a:gd name="connsiteX0" fmla="*/ 0 w 4411745"/>
              <a:gd name="connsiteY0" fmla="*/ 0 h 5203768"/>
              <a:gd name="connsiteX1" fmla="*/ 4411745 w 4411745"/>
              <a:gd name="connsiteY1" fmla="*/ 0 h 5203768"/>
              <a:gd name="connsiteX2" fmla="*/ 3208289 w 4411745"/>
              <a:gd name="connsiteY2" fmla="*/ 5143541 h 5203768"/>
              <a:gd name="connsiteX3" fmla="*/ 0 w 4411745"/>
              <a:gd name="connsiteY3" fmla="*/ 5203768 h 5203768"/>
              <a:gd name="connsiteX4" fmla="*/ 0 w 4411745"/>
              <a:gd name="connsiteY4" fmla="*/ 0 h 5203768"/>
              <a:gd name="connsiteX0" fmla="*/ 0 w 4411745"/>
              <a:gd name="connsiteY0" fmla="*/ 0 h 5143541"/>
              <a:gd name="connsiteX1" fmla="*/ 4411745 w 4411745"/>
              <a:gd name="connsiteY1" fmla="*/ 0 h 5143541"/>
              <a:gd name="connsiteX2" fmla="*/ 3208289 w 4411745"/>
              <a:gd name="connsiteY2" fmla="*/ 5143541 h 5143541"/>
              <a:gd name="connsiteX3" fmla="*/ 6350 w 4411745"/>
              <a:gd name="connsiteY3" fmla="*/ 5130743 h 5143541"/>
              <a:gd name="connsiteX4" fmla="*/ 0 w 4411745"/>
              <a:gd name="connsiteY4" fmla="*/ 0 h 5143541"/>
              <a:gd name="connsiteX0" fmla="*/ 0 w 4411745"/>
              <a:gd name="connsiteY0" fmla="*/ 0 h 5143541"/>
              <a:gd name="connsiteX1" fmla="*/ 4411745 w 4411745"/>
              <a:gd name="connsiteY1" fmla="*/ 0 h 5143541"/>
              <a:gd name="connsiteX2" fmla="*/ 3208289 w 4411745"/>
              <a:gd name="connsiteY2" fmla="*/ 5143541 h 5143541"/>
              <a:gd name="connsiteX3" fmla="*/ 6350 w 4411745"/>
              <a:gd name="connsiteY3" fmla="*/ 5143443 h 5143541"/>
              <a:gd name="connsiteX4" fmla="*/ 0 w 4411745"/>
              <a:gd name="connsiteY4" fmla="*/ 0 h 5143541"/>
              <a:gd name="connsiteX0" fmla="*/ 0 w 4383170"/>
              <a:gd name="connsiteY0" fmla="*/ 3175 h 5146716"/>
              <a:gd name="connsiteX1" fmla="*/ 4383170 w 4383170"/>
              <a:gd name="connsiteY1" fmla="*/ 0 h 5146716"/>
              <a:gd name="connsiteX2" fmla="*/ 3208289 w 4383170"/>
              <a:gd name="connsiteY2" fmla="*/ 5146716 h 5146716"/>
              <a:gd name="connsiteX3" fmla="*/ 6350 w 4383170"/>
              <a:gd name="connsiteY3" fmla="*/ 5146618 h 5146716"/>
              <a:gd name="connsiteX4" fmla="*/ 0 w 4383170"/>
              <a:gd name="connsiteY4" fmla="*/ 3175 h 5146716"/>
              <a:gd name="connsiteX0" fmla="*/ 0 w 4383170"/>
              <a:gd name="connsiteY0" fmla="*/ 3175 h 5146618"/>
              <a:gd name="connsiteX1" fmla="*/ 4383170 w 4383170"/>
              <a:gd name="connsiteY1" fmla="*/ 0 h 5146618"/>
              <a:gd name="connsiteX2" fmla="*/ 3208289 w 4383170"/>
              <a:gd name="connsiteY2" fmla="*/ 5143541 h 5146618"/>
              <a:gd name="connsiteX3" fmla="*/ 6350 w 4383170"/>
              <a:gd name="connsiteY3" fmla="*/ 5146618 h 5146618"/>
              <a:gd name="connsiteX4" fmla="*/ 0 w 4383170"/>
              <a:gd name="connsiteY4" fmla="*/ 3175 h 514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170" h="5146618">
                <a:moveTo>
                  <a:pt x="0" y="3175"/>
                </a:moveTo>
                <a:lnTo>
                  <a:pt x="4383170" y="0"/>
                </a:lnTo>
                <a:lnTo>
                  <a:pt x="3208289" y="5143541"/>
                </a:lnTo>
                <a:lnTo>
                  <a:pt x="6350" y="5146618"/>
                </a:lnTo>
                <a:cubicBezTo>
                  <a:pt x="4233" y="3436370"/>
                  <a:pt x="2117" y="1713423"/>
                  <a:pt x="0" y="3175"/>
                </a:cubicBezTo>
                <a:close/>
              </a:path>
            </a:pathLst>
          </a:custGeom>
          <a:solidFill>
            <a:srgbClr val="FF59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63415478-C49C-5F1A-CEF3-A7B4E2B79ECC}"/>
              </a:ext>
            </a:extLst>
          </p:cNvPr>
          <p:cNvSpPr>
            <a:spLocks noGrp="1"/>
          </p:cNvSpPr>
          <p:nvPr>
            <p:ph type="pic" sz="quarter" idx="16" hasCustomPrompt="1"/>
          </p:nvPr>
        </p:nvSpPr>
        <p:spPr>
          <a:xfrm>
            <a:off x="3682334" y="-3431"/>
            <a:ext cx="5467991" cy="5147670"/>
          </a:xfrm>
          <a:custGeom>
            <a:avLst/>
            <a:gdLst>
              <a:gd name="connsiteX0" fmla="*/ 1210461 w 5948314"/>
              <a:gd name="connsiteY0" fmla="*/ 0 h 5218915"/>
              <a:gd name="connsiteX1" fmla="*/ 5948314 w 5948314"/>
              <a:gd name="connsiteY1" fmla="*/ 37707 h 5218915"/>
              <a:gd name="connsiteX2" fmla="*/ 5935058 w 5948314"/>
              <a:gd name="connsiteY2" fmla="*/ 5218915 h 5218915"/>
              <a:gd name="connsiteX3" fmla="*/ 0 w 5948314"/>
              <a:gd name="connsiteY3" fmla="*/ 5190635 h 5218915"/>
              <a:gd name="connsiteX0" fmla="*/ 1182181 w 5948314"/>
              <a:gd name="connsiteY0" fmla="*/ 28281 h 5181208"/>
              <a:gd name="connsiteX1" fmla="*/ 5948314 w 5948314"/>
              <a:gd name="connsiteY1" fmla="*/ 0 h 5181208"/>
              <a:gd name="connsiteX2" fmla="*/ 5935058 w 5948314"/>
              <a:gd name="connsiteY2" fmla="*/ 5181208 h 5181208"/>
              <a:gd name="connsiteX3" fmla="*/ 0 w 5948314"/>
              <a:gd name="connsiteY3" fmla="*/ 5152928 h 5181208"/>
              <a:gd name="connsiteX4" fmla="*/ 1182181 w 5948314"/>
              <a:gd name="connsiteY4" fmla="*/ 28281 h 5181208"/>
              <a:gd name="connsiteX0" fmla="*/ 1182181 w 5967167"/>
              <a:gd name="connsiteY0" fmla="*/ 9428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1 w 5967167"/>
              <a:gd name="connsiteY4" fmla="*/ 9428 h 5162355"/>
              <a:gd name="connsiteX0" fmla="*/ 1201035 w 5967167"/>
              <a:gd name="connsiteY0" fmla="*/ 28282 h 5162355"/>
              <a:gd name="connsiteX1" fmla="*/ 5967167 w 5967167"/>
              <a:gd name="connsiteY1" fmla="*/ 0 h 5162355"/>
              <a:gd name="connsiteX2" fmla="*/ 5935058 w 5967167"/>
              <a:gd name="connsiteY2" fmla="*/ 5162355 h 5162355"/>
              <a:gd name="connsiteX3" fmla="*/ 0 w 5967167"/>
              <a:gd name="connsiteY3" fmla="*/ 5134075 h 5162355"/>
              <a:gd name="connsiteX4" fmla="*/ 1201035 w 5967167"/>
              <a:gd name="connsiteY4" fmla="*/ 28282 h 5162355"/>
              <a:gd name="connsiteX0" fmla="*/ 1182182 w 5967167"/>
              <a:gd name="connsiteY0" fmla="*/ 1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2 w 5967167"/>
              <a:gd name="connsiteY4" fmla="*/ 1 h 5162355"/>
              <a:gd name="connsiteX0" fmla="*/ 1182182 w 5967167"/>
              <a:gd name="connsiteY0" fmla="*/ 1 h 5171782"/>
              <a:gd name="connsiteX1" fmla="*/ 5967167 w 5967167"/>
              <a:gd name="connsiteY1" fmla="*/ 0 h 5171782"/>
              <a:gd name="connsiteX2" fmla="*/ 5953912 w 5967167"/>
              <a:gd name="connsiteY2" fmla="*/ 5171782 h 5171782"/>
              <a:gd name="connsiteX3" fmla="*/ 0 w 5967167"/>
              <a:gd name="connsiteY3" fmla="*/ 5134075 h 5171782"/>
              <a:gd name="connsiteX4" fmla="*/ 1182182 w 5967167"/>
              <a:gd name="connsiteY4" fmla="*/ 1 h 5171782"/>
              <a:gd name="connsiteX0" fmla="*/ 1182182 w 5976594"/>
              <a:gd name="connsiteY0" fmla="*/ 1 h 5171782"/>
              <a:gd name="connsiteX1" fmla="*/ 5976594 w 5976594"/>
              <a:gd name="connsiteY1" fmla="*/ 0 h 5171782"/>
              <a:gd name="connsiteX2" fmla="*/ 5953912 w 5976594"/>
              <a:gd name="connsiteY2" fmla="*/ 5171782 h 5171782"/>
              <a:gd name="connsiteX3" fmla="*/ 0 w 5976594"/>
              <a:gd name="connsiteY3" fmla="*/ 5134075 h 5171782"/>
              <a:gd name="connsiteX4" fmla="*/ 1182182 w 5976594"/>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54317"/>
              <a:gd name="connsiteY0" fmla="*/ 9428 h 5181209"/>
              <a:gd name="connsiteX1" fmla="*/ 5929460 w 5954317"/>
              <a:gd name="connsiteY1" fmla="*/ 0 h 5181209"/>
              <a:gd name="connsiteX2" fmla="*/ 5953912 w 5954317"/>
              <a:gd name="connsiteY2" fmla="*/ 5181209 h 5181209"/>
              <a:gd name="connsiteX3" fmla="*/ 0 w 5954317"/>
              <a:gd name="connsiteY3" fmla="*/ 5143502 h 5181209"/>
              <a:gd name="connsiteX4" fmla="*/ 1182182 w 5954317"/>
              <a:gd name="connsiteY4" fmla="*/ 9428 h 5181209"/>
              <a:gd name="connsiteX0" fmla="*/ 1182182 w 5929460"/>
              <a:gd name="connsiteY0" fmla="*/ 9428 h 5165969"/>
              <a:gd name="connsiteX1" fmla="*/ 5929460 w 5929460"/>
              <a:gd name="connsiteY1" fmla="*/ 0 h 5165969"/>
              <a:gd name="connsiteX2" fmla="*/ 5793892 w 5929460"/>
              <a:gd name="connsiteY2" fmla="*/ 5165969 h 5165969"/>
              <a:gd name="connsiteX3" fmla="*/ 0 w 5929460"/>
              <a:gd name="connsiteY3" fmla="*/ 5143502 h 5165969"/>
              <a:gd name="connsiteX4" fmla="*/ 1182182 w 5929460"/>
              <a:gd name="connsiteY4" fmla="*/ 9428 h 5165969"/>
              <a:gd name="connsiteX0" fmla="*/ 1182182 w 5794594"/>
              <a:gd name="connsiteY0" fmla="*/ 0 h 5156541"/>
              <a:gd name="connsiteX1" fmla="*/ 5784680 w 5794594"/>
              <a:gd name="connsiteY1" fmla="*/ 21052 h 5156541"/>
              <a:gd name="connsiteX2" fmla="*/ 5793892 w 5794594"/>
              <a:gd name="connsiteY2" fmla="*/ 5156541 h 5156541"/>
              <a:gd name="connsiteX3" fmla="*/ 0 w 5794594"/>
              <a:gd name="connsiteY3" fmla="*/ 5134074 h 5156541"/>
              <a:gd name="connsiteX4" fmla="*/ 1182182 w 5794594"/>
              <a:gd name="connsiteY4" fmla="*/ 0 h 5156541"/>
              <a:gd name="connsiteX0" fmla="*/ 1182182 w 5787098"/>
              <a:gd name="connsiteY0" fmla="*/ 0 h 5135903"/>
              <a:gd name="connsiteX1" fmla="*/ 5784680 w 5787098"/>
              <a:gd name="connsiteY1" fmla="*/ 21052 h 5135903"/>
              <a:gd name="connsiteX2" fmla="*/ 5785954 w 5787098"/>
              <a:gd name="connsiteY2" fmla="*/ 5135903 h 5135903"/>
              <a:gd name="connsiteX3" fmla="*/ 0 w 5787098"/>
              <a:gd name="connsiteY3" fmla="*/ 5134074 h 5135903"/>
              <a:gd name="connsiteX4" fmla="*/ 1182182 w 5787098"/>
              <a:gd name="connsiteY4" fmla="*/ 0 h 5135903"/>
              <a:gd name="connsiteX0" fmla="*/ 1182182 w 5789442"/>
              <a:gd name="connsiteY0" fmla="*/ 7523 h 5143426"/>
              <a:gd name="connsiteX1" fmla="*/ 5789442 w 5789442"/>
              <a:gd name="connsiteY1" fmla="*/ 0 h 5143426"/>
              <a:gd name="connsiteX2" fmla="*/ 5785954 w 5789442"/>
              <a:gd name="connsiteY2" fmla="*/ 5143426 h 5143426"/>
              <a:gd name="connsiteX3" fmla="*/ 0 w 5789442"/>
              <a:gd name="connsiteY3" fmla="*/ 5141597 h 5143426"/>
              <a:gd name="connsiteX4" fmla="*/ 1182182 w 5789442"/>
              <a:gd name="connsiteY4" fmla="*/ 7523 h 5143426"/>
              <a:gd name="connsiteX0" fmla="*/ 1182182 w 5785997"/>
              <a:gd name="connsiteY0" fmla="*/ 0 h 5135903"/>
              <a:gd name="connsiteX1" fmla="*/ 5462183 w 5785997"/>
              <a:gd name="connsiteY1" fmla="*/ 11728 h 5135903"/>
              <a:gd name="connsiteX2" fmla="*/ 5785954 w 5785997"/>
              <a:gd name="connsiteY2" fmla="*/ 5135903 h 5135903"/>
              <a:gd name="connsiteX3" fmla="*/ 0 w 5785997"/>
              <a:gd name="connsiteY3" fmla="*/ 5134074 h 5135903"/>
              <a:gd name="connsiteX4" fmla="*/ 1182182 w 5785997"/>
              <a:gd name="connsiteY4" fmla="*/ 0 h 5135903"/>
              <a:gd name="connsiteX0" fmla="*/ 1182182 w 5497510"/>
              <a:gd name="connsiteY0" fmla="*/ 0 h 5135903"/>
              <a:gd name="connsiteX1" fmla="*/ 5462183 w 5497510"/>
              <a:gd name="connsiteY1" fmla="*/ 11728 h 5135903"/>
              <a:gd name="connsiteX2" fmla="*/ 5497197 w 5497510"/>
              <a:gd name="connsiteY2" fmla="*/ 5135903 h 5135903"/>
              <a:gd name="connsiteX3" fmla="*/ 0 w 5497510"/>
              <a:gd name="connsiteY3" fmla="*/ 5134074 h 5135903"/>
              <a:gd name="connsiteX4" fmla="*/ 1182182 w 5497510"/>
              <a:gd name="connsiteY4" fmla="*/ 0 h 5135903"/>
              <a:gd name="connsiteX0" fmla="*/ 1182182 w 5497472"/>
              <a:gd name="connsiteY0" fmla="*/ 4147 h 5140050"/>
              <a:gd name="connsiteX1" fmla="*/ 5455833 w 5497472"/>
              <a:gd name="connsiteY1" fmla="*/ 0 h 5140050"/>
              <a:gd name="connsiteX2" fmla="*/ 5497197 w 5497472"/>
              <a:gd name="connsiteY2" fmla="*/ 5140050 h 5140050"/>
              <a:gd name="connsiteX3" fmla="*/ 0 w 5497472"/>
              <a:gd name="connsiteY3" fmla="*/ 5138221 h 5140050"/>
              <a:gd name="connsiteX4" fmla="*/ 1182182 w 5497472"/>
              <a:gd name="connsiteY4" fmla="*/ 4147 h 5140050"/>
              <a:gd name="connsiteX0" fmla="*/ 1182182 w 5497587"/>
              <a:gd name="connsiteY0" fmla="*/ 4147 h 5140050"/>
              <a:gd name="connsiteX1" fmla="*/ 5455833 w 5497587"/>
              <a:gd name="connsiteY1" fmla="*/ 0 h 5140050"/>
              <a:gd name="connsiteX2" fmla="*/ 5497197 w 5497587"/>
              <a:gd name="connsiteY2" fmla="*/ 5140050 h 5140050"/>
              <a:gd name="connsiteX3" fmla="*/ 0 w 5497587"/>
              <a:gd name="connsiteY3" fmla="*/ 5138221 h 5140050"/>
              <a:gd name="connsiteX4" fmla="*/ 1182182 w 5497587"/>
              <a:gd name="connsiteY4" fmla="*/ 4147 h 5140050"/>
              <a:gd name="connsiteX0" fmla="*/ 1182182 w 5460374"/>
              <a:gd name="connsiteY0" fmla="*/ 4147 h 5138221"/>
              <a:gd name="connsiteX1" fmla="*/ 5455833 w 5460374"/>
              <a:gd name="connsiteY1" fmla="*/ 0 h 5138221"/>
              <a:gd name="connsiteX2" fmla="*/ 5449572 w 5460374"/>
              <a:gd name="connsiteY2" fmla="*/ 5136875 h 5138221"/>
              <a:gd name="connsiteX3" fmla="*/ 0 w 5460374"/>
              <a:gd name="connsiteY3" fmla="*/ 5138221 h 5138221"/>
              <a:gd name="connsiteX4" fmla="*/ 1182182 w 5460374"/>
              <a:gd name="connsiteY4" fmla="*/ 4147 h 5138221"/>
              <a:gd name="connsiteX0" fmla="*/ 1182182 w 5463419"/>
              <a:gd name="connsiteY0" fmla="*/ 4147 h 5138221"/>
              <a:gd name="connsiteX1" fmla="*/ 5455833 w 5463419"/>
              <a:gd name="connsiteY1" fmla="*/ 0 h 5138221"/>
              <a:gd name="connsiteX2" fmla="*/ 5459097 w 5463419"/>
              <a:gd name="connsiteY2" fmla="*/ 5127350 h 5138221"/>
              <a:gd name="connsiteX3" fmla="*/ 0 w 5463419"/>
              <a:gd name="connsiteY3" fmla="*/ 5138221 h 5138221"/>
              <a:gd name="connsiteX4" fmla="*/ 1182182 w 5463419"/>
              <a:gd name="connsiteY4" fmla="*/ 4147 h 5138221"/>
              <a:gd name="connsiteX0" fmla="*/ 1179386 w 5463419"/>
              <a:gd name="connsiteY0" fmla="*/ 0 h 5139666"/>
              <a:gd name="connsiteX1" fmla="*/ 5455833 w 5463419"/>
              <a:gd name="connsiteY1" fmla="*/ 1445 h 5139666"/>
              <a:gd name="connsiteX2" fmla="*/ 5459097 w 5463419"/>
              <a:gd name="connsiteY2" fmla="*/ 5128795 h 5139666"/>
              <a:gd name="connsiteX3" fmla="*/ 0 w 5463419"/>
              <a:gd name="connsiteY3" fmla="*/ 5139666 h 5139666"/>
              <a:gd name="connsiteX4" fmla="*/ 1179386 w 5463419"/>
              <a:gd name="connsiteY4" fmla="*/ 0 h 5139666"/>
              <a:gd name="connsiteX0" fmla="*/ 1176590 w 5463419"/>
              <a:gd name="connsiteY0" fmla="*/ 0 h 5139666"/>
              <a:gd name="connsiteX1" fmla="*/ 5455833 w 5463419"/>
              <a:gd name="connsiteY1" fmla="*/ 1445 h 5139666"/>
              <a:gd name="connsiteX2" fmla="*/ 5459097 w 5463419"/>
              <a:gd name="connsiteY2" fmla="*/ 5128795 h 5139666"/>
              <a:gd name="connsiteX3" fmla="*/ 0 w 5463419"/>
              <a:gd name="connsiteY3" fmla="*/ 5139666 h 5139666"/>
              <a:gd name="connsiteX4" fmla="*/ 1176590 w 5463419"/>
              <a:gd name="connsiteY4" fmla="*/ 0 h 5139666"/>
              <a:gd name="connsiteX0" fmla="*/ 1179903 w 5463419"/>
              <a:gd name="connsiteY0" fmla="*/ 0 h 5139666"/>
              <a:gd name="connsiteX1" fmla="*/ 5455833 w 5463419"/>
              <a:gd name="connsiteY1" fmla="*/ 1445 h 5139666"/>
              <a:gd name="connsiteX2" fmla="*/ 5459097 w 5463419"/>
              <a:gd name="connsiteY2" fmla="*/ 5128795 h 5139666"/>
              <a:gd name="connsiteX3" fmla="*/ 0 w 5463419"/>
              <a:gd name="connsiteY3" fmla="*/ 5139666 h 5139666"/>
              <a:gd name="connsiteX4" fmla="*/ 1179903 w 5463419"/>
              <a:gd name="connsiteY4" fmla="*/ 0 h 5139666"/>
              <a:gd name="connsiteX0" fmla="*/ 1179903 w 5463419"/>
              <a:gd name="connsiteY0" fmla="*/ 0 h 5142979"/>
              <a:gd name="connsiteX1" fmla="*/ 5455833 w 5463419"/>
              <a:gd name="connsiteY1" fmla="*/ 4758 h 5142979"/>
              <a:gd name="connsiteX2" fmla="*/ 5459097 w 5463419"/>
              <a:gd name="connsiteY2" fmla="*/ 5132108 h 5142979"/>
              <a:gd name="connsiteX3" fmla="*/ 0 w 5463419"/>
              <a:gd name="connsiteY3" fmla="*/ 5142979 h 5142979"/>
              <a:gd name="connsiteX4" fmla="*/ 1179903 w 5463419"/>
              <a:gd name="connsiteY4" fmla="*/ 0 h 5142979"/>
              <a:gd name="connsiteX0" fmla="*/ 1179903 w 5463419"/>
              <a:gd name="connsiteY0" fmla="*/ 0 h 5142979"/>
              <a:gd name="connsiteX1" fmla="*/ 5455833 w 5463419"/>
              <a:gd name="connsiteY1" fmla="*/ 4758 h 5142979"/>
              <a:gd name="connsiteX2" fmla="*/ 5459097 w 5463419"/>
              <a:gd name="connsiteY2" fmla="*/ 5132108 h 5142979"/>
              <a:gd name="connsiteX3" fmla="*/ 0 w 5463419"/>
              <a:gd name="connsiteY3" fmla="*/ 5142979 h 5142979"/>
              <a:gd name="connsiteX4" fmla="*/ 1179903 w 5463419"/>
              <a:gd name="connsiteY4" fmla="*/ 0 h 5142979"/>
              <a:gd name="connsiteX0" fmla="*/ 1176590 w 5463419"/>
              <a:gd name="connsiteY0" fmla="*/ 0 h 5142979"/>
              <a:gd name="connsiteX1" fmla="*/ 5455833 w 5463419"/>
              <a:gd name="connsiteY1" fmla="*/ 4758 h 5142979"/>
              <a:gd name="connsiteX2" fmla="*/ 5459097 w 5463419"/>
              <a:gd name="connsiteY2" fmla="*/ 5132108 h 5142979"/>
              <a:gd name="connsiteX3" fmla="*/ 0 w 5463419"/>
              <a:gd name="connsiteY3" fmla="*/ 5142979 h 5142979"/>
              <a:gd name="connsiteX4" fmla="*/ 1176590 w 5463419"/>
              <a:gd name="connsiteY4" fmla="*/ 0 h 5142979"/>
              <a:gd name="connsiteX0" fmla="*/ 1176590 w 5465040"/>
              <a:gd name="connsiteY0" fmla="*/ 0 h 5143719"/>
              <a:gd name="connsiteX1" fmla="*/ 5455833 w 5465040"/>
              <a:gd name="connsiteY1" fmla="*/ 4758 h 5143719"/>
              <a:gd name="connsiteX2" fmla="*/ 5462000 w 5465040"/>
              <a:gd name="connsiteY2" fmla="*/ 5143719 h 5143719"/>
              <a:gd name="connsiteX3" fmla="*/ 0 w 5465040"/>
              <a:gd name="connsiteY3" fmla="*/ 5142979 h 5143719"/>
              <a:gd name="connsiteX4" fmla="*/ 1176590 w 5465040"/>
              <a:gd name="connsiteY4" fmla="*/ 0 h 5143719"/>
              <a:gd name="connsiteX0" fmla="*/ 1176590 w 5463605"/>
              <a:gd name="connsiteY0" fmla="*/ 3951 h 5147670"/>
              <a:gd name="connsiteX1" fmla="*/ 5450027 w 5463605"/>
              <a:gd name="connsiteY1" fmla="*/ 0 h 5147670"/>
              <a:gd name="connsiteX2" fmla="*/ 5462000 w 5463605"/>
              <a:gd name="connsiteY2" fmla="*/ 5147670 h 5147670"/>
              <a:gd name="connsiteX3" fmla="*/ 0 w 5463605"/>
              <a:gd name="connsiteY3" fmla="*/ 5146930 h 5147670"/>
              <a:gd name="connsiteX4" fmla="*/ 1176590 w 5463605"/>
              <a:gd name="connsiteY4" fmla="*/ 3951 h 5147670"/>
              <a:gd name="connsiteX0" fmla="*/ 1176590 w 5467991"/>
              <a:gd name="connsiteY0" fmla="*/ 3951 h 5147670"/>
              <a:gd name="connsiteX1" fmla="*/ 5461639 w 5467991"/>
              <a:gd name="connsiteY1" fmla="*/ 0 h 5147670"/>
              <a:gd name="connsiteX2" fmla="*/ 5462000 w 5467991"/>
              <a:gd name="connsiteY2" fmla="*/ 5147670 h 5147670"/>
              <a:gd name="connsiteX3" fmla="*/ 0 w 5467991"/>
              <a:gd name="connsiteY3" fmla="*/ 5146930 h 5147670"/>
              <a:gd name="connsiteX4" fmla="*/ 1176590 w 5467991"/>
              <a:gd name="connsiteY4" fmla="*/ 3951 h 5147670"/>
              <a:gd name="connsiteX0" fmla="*/ 1176590 w 5467991"/>
              <a:gd name="connsiteY0" fmla="*/ 3951 h 5147670"/>
              <a:gd name="connsiteX1" fmla="*/ 5461639 w 5467991"/>
              <a:gd name="connsiteY1" fmla="*/ 0 h 5147670"/>
              <a:gd name="connsiteX2" fmla="*/ 5462000 w 5467991"/>
              <a:gd name="connsiteY2" fmla="*/ 5147670 h 5147670"/>
              <a:gd name="connsiteX3" fmla="*/ 0 w 5467991"/>
              <a:gd name="connsiteY3" fmla="*/ 5146930 h 5147670"/>
              <a:gd name="connsiteX4" fmla="*/ 1176590 w 5467991"/>
              <a:gd name="connsiteY4" fmla="*/ 3951 h 514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991" h="5147670">
                <a:moveTo>
                  <a:pt x="1176590" y="3951"/>
                </a:moveTo>
                <a:lnTo>
                  <a:pt x="5461639" y="0"/>
                </a:lnTo>
                <a:cubicBezTo>
                  <a:pt x="5473095" y="1777378"/>
                  <a:pt x="5466419" y="3417698"/>
                  <a:pt x="5462000" y="5147670"/>
                </a:cubicBezTo>
                <a:lnTo>
                  <a:pt x="0" y="5146930"/>
                </a:lnTo>
                <a:cubicBezTo>
                  <a:pt x="403487" y="3416718"/>
                  <a:pt x="773103" y="1734163"/>
                  <a:pt x="1176590" y="3951"/>
                </a:cubicBezTo>
                <a:close/>
              </a:path>
            </a:pathLst>
          </a:custGeom>
        </p:spPr>
        <p:txBody>
          <a:bodyPr wrap="square">
            <a:noAutofit/>
          </a:bodyPr>
          <a:lstStyle>
            <a:lvl1pPr marL="0" indent="0" algn="r">
              <a:buNone/>
              <a:defRPr>
                <a:solidFill>
                  <a:srgbClr val="4D4D4D"/>
                </a:solidFill>
              </a:defRPr>
            </a:lvl1pPr>
          </a:lstStyle>
          <a:p>
            <a:pPr marL="742950" marR="0" lvl="1" indent="0" algn="ctr" defTabSz="457200" rtl="0" eaLnBrk="1" fontAlgn="auto" latinLnBrk="0" hangingPunct="1">
              <a:lnSpc>
                <a:spcPct val="100000"/>
              </a:lnSpc>
              <a:spcBef>
                <a:spcPct val="20000"/>
              </a:spcBef>
              <a:spcAft>
                <a:spcPts val="0"/>
              </a:spcAft>
              <a:buClr>
                <a:schemeClr val="tx1"/>
              </a:buClr>
              <a:buSzTx/>
              <a:buFont typeface="Arial"/>
              <a:buNone/>
              <a:tabLst/>
              <a:defRPr/>
            </a:pPr>
            <a:r>
              <a:rPr lang="en-US"/>
              <a:t>Click icon to insert picture</a:t>
            </a:r>
          </a:p>
          <a:p>
            <a:endParaRPr lang="en-GB"/>
          </a:p>
        </p:txBody>
      </p:sp>
      <p:sp>
        <p:nvSpPr>
          <p:cNvPr id="3" name="Rectangle 4">
            <a:extLst>
              <a:ext uri="{FF2B5EF4-FFF2-40B4-BE49-F238E27FC236}">
                <a16:creationId xmlns:a16="http://schemas.microsoft.com/office/drawing/2014/main" id="{9909E643-F37A-DE36-FF76-BEF6205D78AB}"/>
              </a:ext>
            </a:extLst>
          </p:cNvPr>
          <p:cNvSpPr>
            <a:spLocks/>
          </p:cNvSpPr>
          <p:nvPr userDrawn="1"/>
        </p:nvSpPr>
        <p:spPr>
          <a:xfrm>
            <a:off x="-17388" y="-6451"/>
            <a:ext cx="4721120" cy="5178631"/>
          </a:xfrm>
          <a:custGeom>
            <a:avLst/>
            <a:gdLst>
              <a:gd name="connsiteX0" fmla="*/ 0 w 4411745"/>
              <a:gd name="connsiteY0" fmla="*/ 0 h 5203768"/>
              <a:gd name="connsiteX1" fmla="*/ 4411745 w 4411745"/>
              <a:gd name="connsiteY1" fmla="*/ 0 h 5203768"/>
              <a:gd name="connsiteX2" fmla="*/ 4411745 w 4411745"/>
              <a:gd name="connsiteY2" fmla="*/ 5203768 h 5203768"/>
              <a:gd name="connsiteX3" fmla="*/ 0 w 4411745"/>
              <a:gd name="connsiteY3" fmla="*/ 5203768 h 5203768"/>
              <a:gd name="connsiteX4" fmla="*/ 0 w 4411745"/>
              <a:gd name="connsiteY4" fmla="*/ 0 h 5203768"/>
              <a:gd name="connsiteX0" fmla="*/ 0 w 4411745"/>
              <a:gd name="connsiteY0" fmla="*/ 0 h 5203768"/>
              <a:gd name="connsiteX1" fmla="*/ 4411745 w 4411745"/>
              <a:gd name="connsiteY1" fmla="*/ 0 h 5203768"/>
              <a:gd name="connsiteX2" fmla="*/ 3205114 w 4411745"/>
              <a:gd name="connsiteY2" fmla="*/ 5194341 h 5203768"/>
              <a:gd name="connsiteX3" fmla="*/ 0 w 4411745"/>
              <a:gd name="connsiteY3" fmla="*/ 5203768 h 5203768"/>
              <a:gd name="connsiteX4" fmla="*/ 0 w 4411745"/>
              <a:gd name="connsiteY4" fmla="*/ 0 h 5203768"/>
              <a:gd name="connsiteX0" fmla="*/ 0 w 4411745"/>
              <a:gd name="connsiteY0" fmla="*/ 0 h 5203768"/>
              <a:gd name="connsiteX1" fmla="*/ 4411745 w 4411745"/>
              <a:gd name="connsiteY1" fmla="*/ 0 h 5203768"/>
              <a:gd name="connsiteX2" fmla="*/ 3208289 w 4411745"/>
              <a:gd name="connsiteY2" fmla="*/ 5143541 h 5203768"/>
              <a:gd name="connsiteX3" fmla="*/ 0 w 4411745"/>
              <a:gd name="connsiteY3" fmla="*/ 5203768 h 5203768"/>
              <a:gd name="connsiteX4" fmla="*/ 0 w 4411745"/>
              <a:gd name="connsiteY4" fmla="*/ 0 h 5203768"/>
              <a:gd name="connsiteX0" fmla="*/ 0 w 4411745"/>
              <a:gd name="connsiteY0" fmla="*/ 0 h 5143541"/>
              <a:gd name="connsiteX1" fmla="*/ 4411745 w 4411745"/>
              <a:gd name="connsiteY1" fmla="*/ 0 h 5143541"/>
              <a:gd name="connsiteX2" fmla="*/ 3208289 w 4411745"/>
              <a:gd name="connsiteY2" fmla="*/ 5143541 h 5143541"/>
              <a:gd name="connsiteX3" fmla="*/ 6350 w 4411745"/>
              <a:gd name="connsiteY3" fmla="*/ 5130743 h 5143541"/>
              <a:gd name="connsiteX4" fmla="*/ 0 w 4411745"/>
              <a:gd name="connsiteY4" fmla="*/ 0 h 5143541"/>
              <a:gd name="connsiteX0" fmla="*/ 0 w 4411745"/>
              <a:gd name="connsiteY0" fmla="*/ 0 h 5143541"/>
              <a:gd name="connsiteX1" fmla="*/ 4411745 w 4411745"/>
              <a:gd name="connsiteY1" fmla="*/ 0 h 5143541"/>
              <a:gd name="connsiteX2" fmla="*/ 3208289 w 4411745"/>
              <a:gd name="connsiteY2" fmla="*/ 5143541 h 5143541"/>
              <a:gd name="connsiteX3" fmla="*/ 6350 w 4411745"/>
              <a:gd name="connsiteY3" fmla="*/ 5143443 h 5143541"/>
              <a:gd name="connsiteX4" fmla="*/ 0 w 4411745"/>
              <a:gd name="connsiteY4" fmla="*/ 0 h 5143541"/>
              <a:gd name="connsiteX0" fmla="*/ 0 w 4383170"/>
              <a:gd name="connsiteY0" fmla="*/ 3175 h 5146716"/>
              <a:gd name="connsiteX1" fmla="*/ 4383170 w 4383170"/>
              <a:gd name="connsiteY1" fmla="*/ 0 h 5146716"/>
              <a:gd name="connsiteX2" fmla="*/ 3208289 w 4383170"/>
              <a:gd name="connsiteY2" fmla="*/ 5146716 h 5146716"/>
              <a:gd name="connsiteX3" fmla="*/ 6350 w 4383170"/>
              <a:gd name="connsiteY3" fmla="*/ 5146618 h 5146716"/>
              <a:gd name="connsiteX4" fmla="*/ 0 w 4383170"/>
              <a:gd name="connsiteY4" fmla="*/ 3175 h 5146716"/>
              <a:gd name="connsiteX0" fmla="*/ 0 w 4383170"/>
              <a:gd name="connsiteY0" fmla="*/ 3175 h 5146618"/>
              <a:gd name="connsiteX1" fmla="*/ 4383170 w 4383170"/>
              <a:gd name="connsiteY1" fmla="*/ 0 h 5146618"/>
              <a:gd name="connsiteX2" fmla="*/ 3208289 w 4383170"/>
              <a:gd name="connsiteY2" fmla="*/ 5143541 h 5146618"/>
              <a:gd name="connsiteX3" fmla="*/ 6350 w 4383170"/>
              <a:gd name="connsiteY3" fmla="*/ 5146618 h 5146618"/>
              <a:gd name="connsiteX4" fmla="*/ 0 w 4383170"/>
              <a:gd name="connsiteY4" fmla="*/ 3175 h 5146618"/>
              <a:gd name="connsiteX0" fmla="*/ 0 w 4440033"/>
              <a:gd name="connsiteY0" fmla="*/ 0 h 5143443"/>
              <a:gd name="connsiteX1" fmla="*/ 4440033 w 4440033"/>
              <a:gd name="connsiteY1" fmla="*/ 3175 h 5143443"/>
              <a:gd name="connsiteX2" fmla="*/ 3208289 w 4440033"/>
              <a:gd name="connsiteY2" fmla="*/ 5140366 h 5143443"/>
              <a:gd name="connsiteX3" fmla="*/ 6350 w 4440033"/>
              <a:gd name="connsiteY3" fmla="*/ 5143443 h 5143443"/>
              <a:gd name="connsiteX4" fmla="*/ 0 w 4440033"/>
              <a:gd name="connsiteY4" fmla="*/ 0 h 5143443"/>
              <a:gd name="connsiteX0" fmla="*/ 0 w 4460102"/>
              <a:gd name="connsiteY0" fmla="*/ 0 h 5143443"/>
              <a:gd name="connsiteX1" fmla="*/ 4460102 w 4460102"/>
              <a:gd name="connsiteY1" fmla="*/ 0 h 5143443"/>
              <a:gd name="connsiteX2" fmla="*/ 3208289 w 4460102"/>
              <a:gd name="connsiteY2" fmla="*/ 5140366 h 5143443"/>
              <a:gd name="connsiteX3" fmla="*/ 6350 w 4460102"/>
              <a:gd name="connsiteY3" fmla="*/ 5143443 h 5143443"/>
              <a:gd name="connsiteX4" fmla="*/ 0 w 4460102"/>
              <a:gd name="connsiteY4" fmla="*/ 0 h 5143443"/>
              <a:gd name="connsiteX0" fmla="*/ 0 w 4977260"/>
              <a:gd name="connsiteY0" fmla="*/ 0 h 5153069"/>
              <a:gd name="connsiteX1" fmla="*/ 4977260 w 4977260"/>
              <a:gd name="connsiteY1" fmla="*/ 9626 h 5153069"/>
              <a:gd name="connsiteX2" fmla="*/ 3725447 w 4977260"/>
              <a:gd name="connsiteY2" fmla="*/ 5149992 h 5153069"/>
              <a:gd name="connsiteX3" fmla="*/ 523508 w 4977260"/>
              <a:gd name="connsiteY3" fmla="*/ 5153069 h 5153069"/>
              <a:gd name="connsiteX4" fmla="*/ 0 w 4977260"/>
              <a:gd name="connsiteY4" fmla="*/ 0 h 5153069"/>
              <a:gd name="connsiteX0" fmla="*/ 0 w 4977260"/>
              <a:gd name="connsiteY0" fmla="*/ 0 h 5181944"/>
              <a:gd name="connsiteX1" fmla="*/ 4977260 w 4977260"/>
              <a:gd name="connsiteY1" fmla="*/ 9626 h 5181944"/>
              <a:gd name="connsiteX2" fmla="*/ 3725447 w 4977260"/>
              <a:gd name="connsiteY2" fmla="*/ 5149992 h 5181944"/>
              <a:gd name="connsiteX3" fmla="*/ 26631 w 4977260"/>
              <a:gd name="connsiteY3" fmla="*/ 5181944 h 5181944"/>
              <a:gd name="connsiteX4" fmla="*/ 0 w 4977260"/>
              <a:gd name="connsiteY4" fmla="*/ 0 h 5181944"/>
              <a:gd name="connsiteX0" fmla="*/ 0 w 4977260"/>
              <a:gd name="connsiteY0" fmla="*/ 0 h 5181944"/>
              <a:gd name="connsiteX1" fmla="*/ 4977260 w 4977260"/>
              <a:gd name="connsiteY1" fmla="*/ 6830 h 5181944"/>
              <a:gd name="connsiteX2" fmla="*/ 3725447 w 4977260"/>
              <a:gd name="connsiteY2" fmla="*/ 5149992 h 5181944"/>
              <a:gd name="connsiteX3" fmla="*/ 26631 w 4977260"/>
              <a:gd name="connsiteY3" fmla="*/ 5181944 h 5181944"/>
              <a:gd name="connsiteX4" fmla="*/ 0 w 4977260"/>
              <a:gd name="connsiteY4" fmla="*/ 0 h 5181944"/>
              <a:gd name="connsiteX0" fmla="*/ 0 w 4973770"/>
              <a:gd name="connsiteY0" fmla="*/ 0 h 5181944"/>
              <a:gd name="connsiteX1" fmla="*/ 4973770 w 4973770"/>
              <a:gd name="connsiteY1" fmla="*/ 3517 h 5181944"/>
              <a:gd name="connsiteX2" fmla="*/ 3725447 w 4973770"/>
              <a:gd name="connsiteY2" fmla="*/ 5149992 h 5181944"/>
              <a:gd name="connsiteX3" fmla="*/ 26631 w 4973770"/>
              <a:gd name="connsiteY3" fmla="*/ 5181944 h 5181944"/>
              <a:gd name="connsiteX4" fmla="*/ 0 w 4973770"/>
              <a:gd name="connsiteY4" fmla="*/ 0 h 5181944"/>
              <a:gd name="connsiteX0" fmla="*/ 0 w 4973770"/>
              <a:gd name="connsiteY0" fmla="*/ 0 h 5178631"/>
              <a:gd name="connsiteX1" fmla="*/ 4973770 w 4973770"/>
              <a:gd name="connsiteY1" fmla="*/ 3517 h 5178631"/>
              <a:gd name="connsiteX2" fmla="*/ 3725447 w 4973770"/>
              <a:gd name="connsiteY2" fmla="*/ 5149992 h 5178631"/>
              <a:gd name="connsiteX3" fmla="*/ 16160 w 4973770"/>
              <a:gd name="connsiteY3" fmla="*/ 5178631 h 5178631"/>
              <a:gd name="connsiteX4" fmla="*/ 0 w 4973770"/>
              <a:gd name="connsiteY4" fmla="*/ 0 h 5178631"/>
              <a:gd name="connsiteX0" fmla="*/ 0 w 4973770"/>
              <a:gd name="connsiteY0" fmla="*/ 0 h 5178631"/>
              <a:gd name="connsiteX1" fmla="*/ 4973770 w 4973770"/>
              <a:gd name="connsiteY1" fmla="*/ 3517 h 5178631"/>
              <a:gd name="connsiteX2" fmla="*/ 3721957 w 4973770"/>
              <a:gd name="connsiteY2" fmla="*/ 5156618 h 5178631"/>
              <a:gd name="connsiteX3" fmla="*/ 16160 w 4973770"/>
              <a:gd name="connsiteY3" fmla="*/ 5178631 h 5178631"/>
              <a:gd name="connsiteX4" fmla="*/ 0 w 4973770"/>
              <a:gd name="connsiteY4" fmla="*/ 0 h 5178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770" h="5178631">
                <a:moveTo>
                  <a:pt x="0" y="0"/>
                </a:moveTo>
                <a:lnTo>
                  <a:pt x="4973770" y="3517"/>
                </a:lnTo>
                <a:lnTo>
                  <a:pt x="3721957" y="5156618"/>
                </a:lnTo>
                <a:lnTo>
                  <a:pt x="16160" y="5178631"/>
                </a:lnTo>
                <a:cubicBezTo>
                  <a:pt x="14043" y="3468383"/>
                  <a:pt x="2117" y="1710248"/>
                  <a:pt x="0" y="0"/>
                </a:cubicBezTo>
                <a:close/>
              </a:path>
            </a:pathLst>
          </a:custGeom>
          <a:solidFill>
            <a:srgbClr val="701A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E7A56ACA-F440-7798-3F31-7739FB4C208B}"/>
              </a:ext>
            </a:extLst>
          </p:cNvPr>
          <p:cNvSpPr>
            <a:spLocks noGrp="1" noRot="1" noMove="1" noResize="1" noEditPoints="1" noAdjustHandles="1" noChangeArrowheads="1" noChangeShapeType="1"/>
          </p:cNvSpPr>
          <p:nvPr>
            <p:ph type="sldNum" sz="quarter" idx="15"/>
          </p:nvPr>
        </p:nvSpPr>
        <p:spPr/>
        <p:txBody>
          <a:bodyPr/>
          <a:lstStyle>
            <a:lvl1pPr>
              <a:defRPr>
                <a:solidFill>
                  <a:schemeClr val="bg2"/>
                </a:solidFill>
              </a:defRPr>
            </a:lvl1pPr>
          </a:lstStyle>
          <a:p>
            <a:fld id="{D2F03CB7-16CC-A049-B1DA-901F0E386676}" type="slidenum">
              <a:rPr lang="en-US" smtClean="0"/>
              <a:pPr/>
              <a:t>‹#›</a:t>
            </a:fld>
            <a:endParaRPr lang="en-US"/>
          </a:p>
        </p:txBody>
      </p:sp>
      <p:sp>
        <p:nvSpPr>
          <p:cNvPr id="6" name="Text Placeholder 13">
            <a:extLst>
              <a:ext uri="{FF2B5EF4-FFF2-40B4-BE49-F238E27FC236}">
                <a16:creationId xmlns:a16="http://schemas.microsoft.com/office/drawing/2014/main" id="{D30E1C81-3871-A4DC-59B0-9F47B4755B2E}"/>
              </a:ext>
            </a:extLst>
          </p:cNvPr>
          <p:cNvSpPr>
            <a:spLocks noGrp="1" noRot="1" noMove="1" noResize="1" noEditPoints="1" noAdjustHandles="1" noChangeArrowheads="1" noChangeShapeType="1"/>
          </p:cNvSpPr>
          <p:nvPr>
            <p:ph type="body" sz="quarter" idx="12"/>
          </p:nvPr>
        </p:nvSpPr>
        <p:spPr>
          <a:xfrm>
            <a:off x="406399" y="414018"/>
            <a:ext cx="1912852" cy="2852883"/>
          </a:xfrm>
        </p:spPr>
        <p:txBody>
          <a:bodyPr>
            <a:normAutofit/>
          </a:bodyPr>
          <a:lstStyle>
            <a:lvl1pPr marL="0" indent="0">
              <a:lnSpc>
                <a:spcPts val="3200"/>
              </a:lnSpc>
              <a:buFontTx/>
              <a:buNone/>
              <a:defRPr sz="28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Tree>
    <p:extLst>
      <p:ext uri="{BB962C8B-B14F-4D97-AF65-F5344CB8AC3E}">
        <p14:creationId xmlns:p14="http://schemas.microsoft.com/office/powerpoint/2010/main" val="1118161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Desig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C65B10-8FAC-8EBA-8F42-C2B3A909E3B2}"/>
              </a:ext>
            </a:extLst>
          </p:cNvPr>
          <p:cNvPicPr>
            <a:picLocks noChangeAspect="1"/>
          </p:cNvPicPr>
          <p:nvPr userDrawn="1"/>
        </p:nvPicPr>
        <p:blipFill rotWithShape="1">
          <a:blip r:embed="rId2"/>
          <a:srcRect l="65302"/>
          <a:stretch/>
        </p:blipFill>
        <p:spPr>
          <a:xfrm>
            <a:off x="5974080" y="-1"/>
            <a:ext cx="3169920" cy="5143500"/>
          </a:xfrm>
          <a:prstGeom prst="rect">
            <a:avLst/>
          </a:prstGeom>
        </p:spPr>
      </p:pic>
      <p:sp>
        <p:nvSpPr>
          <p:cNvPr id="7" name="Text Placeholder 13"/>
          <p:cNvSpPr>
            <a:spLocks noGrp="1"/>
          </p:cNvSpPr>
          <p:nvPr>
            <p:ph type="body" sz="quarter" idx="12" hasCustomPrompt="1"/>
          </p:nvPr>
        </p:nvSpPr>
        <p:spPr>
          <a:xfrm>
            <a:off x="406399" y="1931128"/>
            <a:ext cx="6059713" cy="1024890"/>
          </a:xfrm>
        </p:spPr>
        <p:txBody>
          <a:bodyPr>
            <a:normAutofit/>
          </a:bodyPr>
          <a:lstStyle>
            <a:lvl1pPr marL="0" indent="0">
              <a:lnSpc>
                <a:spcPts val="3200"/>
              </a:lnSpc>
              <a:buFontTx/>
              <a:buNone/>
              <a:defRPr sz="28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a:t>
            </a:r>
          </a:p>
          <a:p>
            <a:pPr lvl="0"/>
            <a:r>
              <a:rPr lang="en-US"/>
              <a:t>(maximum two lines)</a:t>
            </a:r>
          </a:p>
        </p:txBody>
      </p:sp>
      <p:sp>
        <p:nvSpPr>
          <p:cNvPr id="8" name="Text Placeholder 17"/>
          <p:cNvSpPr>
            <a:spLocks noGrp="1"/>
          </p:cNvSpPr>
          <p:nvPr>
            <p:ph type="body" sz="quarter" idx="14" hasCustomPrompt="1"/>
          </p:nvPr>
        </p:nvSpPr>
        <p:spPr>
          <a:xfrm>
            <a:off x="406401" y="1035778"/>
            <a:ext cx="6059711" cy="736600"/>
          </a:xfrm>
        </p:spPr>
        <p:txBody>
          <a:bodyPr anchor="b">
            <a:noAutofit/>
          </a:bodyPr>
          <a:lstStyle>
            <a:lvl1pPr marL="0" indent="0" algn="just">
              <a:buFontTx/>
              <a:buNone/>
              <a:defRPr sz="3800" b="1"/>
            </a:lvl1pPr>
          </a:lstStyle>
          <a:p>
            <a:pPr lvl="0"/>
            <a:r>
              <a:rPr lang="en-GB"/>
              <a:t>Click to edit title</a:t>
            </a:r>
            <a:endParaRPr lang="en-US"/>
          </a:p>
        </p:txBody>
      </p:sp>
      <p:sp>
        <p:nvSpPr>
          <p:cNvPr id="9" name="Text Placeholder 15"/>
          <p:cNvSpPr>
            <a:spLocks noGrp="1"/>
          </p:cNvSpPr>
          <p:nvPr>
            <p:ph type="body" sz="quarter" idx="16" hasCustomPrompt="1"/>
          </p:nvPr>
        </p:nvSpPr>
        <p:spPr>
          <a:xfrm>
            <a:off x="406399" y="4379278"/>
            <a:ext cx="5443896" cy="299402"/>
          </a:xfrm>
        </p:spPr>
        <p:txBody>
          <a:bodyPr anchor="t">
            <a:normAutofit/>
          </a:bodyPr>
          <a:lstStyle>
            <a:lvl1pPr marL="0" indent="0">
              <a:buFontTx/>
              <a:buNone/>
              <a:defRPr sz="140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details (max one line) </a:t>
            </a:r>
            <a:endParaRPr lang="en-US"/>
          </a:p>
        </p:txBody>
      </p:sp>
      <p:sp>
        <p:nvSpPr>
          <p:cNvPr id="10" name="Text Placeholder 15"/>
          <p:cNvSpPr>
            <a:spLocks noGrp="1"/>
          </p:cNvSpPr>
          <p:nvPr>
            <p:ph type="body" sz="quarter" idx="15" hasCustomPrompt="1"/>
          </p:nvPr>
        </p:nvSpPr>
        <p:spPr>
          <a:xfrm>
            <a:off x="406400" y="3891598"/>
            <a:ext cx="5443895" cy="436562"/>
          </a:xfrm>
        </p:spPr>
        <p:txBody>
          <a:bodyPr anchor="t">
            <a:normAutofit/>
          </a:bodyPr>
          <a:lstStyle>
            <a:lvl1pPr marL="0" indent="0">
              <a:buFontTx/>
              <a:buNone/>
              <a:defRPr sz="1800" b="0"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presenter (max one line) </a:t>
            </a:r>
            <a:endParaRPr lang="en-US"/>
          </a:p>
        </p:txBody>
      </p:sp>
      <p:sp>
        <p:nvSpPr>
          <p:cNvPr id="11" name="TextBox 10">
            <a:extLst>
              <a:ext uri="{FF2B5EF4-FFF2-40B4-BE49-F238E27FC236}">
                <a16:creationId xmlns:a16="http://schemas.microsoft.com/office/drawing/2014/main" id="{77527A18-CA11-4A9F-BE9D-C8188C45BA00}"/>
              </a:ext>
            </a:extLst>
          </p:cNvPr>
          <p:cNvSpPr txBox="1"/>
          <p:nvPr userDrawn="1"/>
        </p:nvSpPr>
        <p:spPr>
          <a:xfrm>
            <a:off x="611560" y="0"/>
            <a:ext cx="3024336" cy="230832"/>
          </a:xfrm>
          <a:prstGeom prst="rect">
            <a:avLst/>
          </a:prstGeom>
          <a:noFill/>
        </p:spPr>
        <p:txBody>
          <a:bodyPr wrap="square" rtlCol="0">
            <a:spAutoFit/>
          </a:bodyPr>
          <a:lstStyle/>
          <a:p>
            <a:r>
              <a:rPr lang="en-GB" sz="900">
                <a:solidFill>
                  <a:schemeClr val="bg2"/>
                </a:solidFill>
              </a:rPr>
              <a:t>Public</a:t>
            </a:r>
          </a:p>
        </p:txBody>
      </p:sp>
    </p:spTree>
    <p:extLst>
      <p:ext uri="{BB962C8B-B14F-4D97-AF65-F5344CB8AC3E}">
        <p14:creationId xmlns:p14="http://schemas.microsoft.com/office/powerpoint/2010/main" val="1113573276"/>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Divider_Design 1">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D30E1C81-3871-A4DC-59B0-9F47B4755B2E}"/>
              </a:ext>
            </a:extLst>
          </p:cNvPr>
          <p:cNvSpPr>
            <a:spLocks noGrp="1"/>
          </p:cNvSpPr>
          <p:nvPr>
            <p:ph type="body" sz="quarter" idx="12"/>
          </p:nvPr>
        </p:nvSpPr>
        <p:spPr>
          <a:xfrm>
            <a:off x="406399" y="414018"/>
            <a:ext cx="3449164" cy="2852883"/>
          </a:xfrm>
        </p:spPr>
        <p:txBody>
          <a:bodyPr>
            <a:normAutofit/>
          </a:bodyPr>
          <a:lstStyle>
            <a:lvl1pPr marL="0" indent="0">
              <a:lnSpc>
                <a:spcPts val="3200"/>
              </a:lnSpc>
              <a:buFontTx/>
              <a:buNone/>
              <a:defRPr sz="2800">
                <a:solidFill>
                  <a:srgbClr val="701A45"/>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2" name="Slide Number Placeholder 1">
            <a:extLst>
              <a:ext uri="{FF2B5EF4-FFF2-40B4-BE49-F238E27FC236}">
                <a16:creationId xmlns:a16="http://schemas.microsoft.com/office/drawing/2014/main" id="{E7A56ACA-F440-7798-3F31-7739FB4C208B}"/>
              </a:ext>
            </a:extLst>
          </p:cNvPr>
          <p:cNvSpPr>
            <a:spLocks noGrp="1"/>
          </p:cNvSpPr>
          <p:nvPr>
            <p:ph type="sldNum" sz="quarter" idx="15"/>
          </p:nvPr>
        </p:nvSpPr>
        <p:spPr/>
        <p:txBody>
          <a:bodyPr/>
          <a:lstStyle>
            <a:lvl1pPr>
              <a:defRPr>
                <a:solidFill>
                  <a:srgbClr val="701A45"/>
                </a:solidFill>
              </a:defRPr>
            </a:lvl1pPr>
          </a:lstStyle>
          <a:p>
            <a:fld id="{D2F03CB7-16CC-A049-B1DA-901F0E386676}" type="slidenum">
              <a:rPr lang="en-US" smtClean="0"/>
              <a:pPr/>
              <a:t>‹#›</a:t>
            </a:fld>
            <a:endParaRPr lang="en-US"/>
          </a:p>
        </p:txBody>
      </p:sp>
      <p:sp>
        <p:nvSpPr>
          <p:cNvPr id="3" name="Flowchart: Process 2">
            <a:extLst>
              <a:ext uri="{FF2B5EF4-FFF2-40B4-BE49-F238E27FC236}">
                <a16:creationId xmlns:a16="http://schemas.microsoft.com/office/drawing/2014/main" id="{05536BBB-90D5-D094-89FA-7B4D91B0A833}"/>
              </a:ext>
            </a:extLst>
          </p:cNvPr>
          <p:cNvSpPr>
            <a:spLocks/>
          </p:cNvSpPr>
          <p:nvPr userDrawn="1"/>
        </p:nvSpPr>
        <p:spPr>
          <a:xfrm>
            <a:off x="3618769" y="412127"/>
            <a:ext cx="5525229" cy="473373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920 w 12920"/>
              <a:gd name="connsiteY0" fmla="*/ 0 h 10000"/>
              <a:gd name="connsiteX1" fmla="*/ 12920 w 12920"/>
              <a:gd name="connsiteY1" fmla="*/ 0 h 10000"/>
              <a:gd name="connsiteX2" fmla="*/ 12920 w 12920"/>
              <a:gd name="connsiteY2" fmla="*/ 10000 h 10000"/>
              <a:gd name="connsiteX3" fmla="*/ 0 w 12920"/>
              <a:gd name="connsiteY3" fmla="*/ 9980 h 10000"/>
              <a:gd name="connsiteX4" fmla="*/ 2920 w 12920"/>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3357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357 w 13357"/>
              <a:gd name="connsiteY4" fmla="*/ 0 h 10000"/>
              <a:gd name="connsiteX0" fmla="*/ 3357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357 w 13357"/>
              <a:gd name="connsiteY4" fmla="*/ 0 h 10000"/>
              <a:gd name="connsiteX0" fmla="*/ 3058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058 w 13357"/>
              <a:gd name="connsiteY4" fmla="*/ 0 h 10000"/>
              <a:gd name="connsiteX0" fmla="*/ 2874 w 13357"/>
              <a:gd name="connsiteY0" fmla="*/ 40 h 10000"/>
              <a:gd name="connsiteX1" fmla="*/ 13357 w 13357"/>
              <a:gd name="connsiteY1" fmla="*/ 0 h 10000"/>
              <a:gd name="connsiteX2" fmla="*/ 13357 w 13357"/>
              <a:gd name="connsiteY2" fmla="*/ 10000 h 10000"/>
              <a:gd name="connsiteX3" fmla="*/ 0 w 13357"/>
              <a:gd name="connsiteY3" fmla="*/ 10000 h 10000"/>
              <a:gd name="connsiteX4" fmla="*/ 2874 w 13357"/>
              <a:gd name="connsiteY4" fmla="*/ 40 h 10000"/>
              <a:gd name="connsiteX0" fmla="*/ 2759 w 13357"/>
              <a:gd name="connsiteY0" fmla="*/ 40 h 10000"/>
              <a:gd name="connsiteX1" fmla="*/ 13357 w 13357"/>
              <a:gd name="connsiteY1" fmla="*/ 0 h 10000"/>
              <a:gd name="connsiteX2" fmla="*/ 13357 w 13357"/>
              <a:gd name="connsiteY2" fmla="*/ 10000 h 10000"/>
              <a:gd name="connsiteX3" fmla="*/ 0 w 13357"/>
              <a:gd name="connsiteY3" fmla="*/ 10000 h 10000"/>
              <a:gd name="connsiteX4" fmla="*/ 2759 w 13357"/>
              <a:gd name="connsiteY4" fmla="*/ 40 h 10000"/>
              <a:gd name="connsiteX0" fmla="*/ 2736 w 13357"/>
              <a:gd name="connsiteY0" fmla="*/ 0 h 10004"/>
              <a:gd name="connsiteX1" fmla="*/ 13357 w 13357"/>
              <a:gd name="connsiteY1" fmla="*/ 4 h 10004"/>
              <a:gd name="connsiteX2" fmla="*/ 13357 w 13357"/>
              <a:gd name="connsiteY2" fmla="*/ 10004 h 10004"/>
              <a:gd name="connsiteX3" fmla="*/ 0 w 13357"/>
              <a:gd name="connsiteY3" fmla="*/ 10004 h 10004"/>
              <a:gd name="connsiteX4" fmla="*/ 2736 w 13357"/>
              <a:gd name="connsiteY4" fmla="*/ 0 h 10004"/>
              <a:gd name="connsiteX0" fmla="*/ 2625 w 13357"/>
              <a:gd name="connsiteY0" fmla="*/ 0 h 10004"/>
              <a:gd name="connsiteX1" fmla="*/ 13357 w 13357"/>
              <a:gd name="connsiteY1" fmla="*/ 4 h 10004"/>
              <a:gd name="connsiteX2" fmla="*/ 13357 w 13357"/>
              <a:gd name="connsiteY2" fmla="*/ 10004 h 10004"/>
              <a:gd name="connsiteX3" fmla="*/ 0 w 13357"/>
              <a:gd name="connsiteY3" fmla="*/ 10004 h 10004"/>
              <a:gd name="connsiteX4" fmla="*/ 2625 w 13357"/>
              <a:gd name="connsiteY4" fmla="*/ 0 h 10004"/>
              <a:gd name="connsiteX0" fmla="*/ 2532 w 13357"/>
              <a:gd name="connsiteY0" fmla="*/ 0 h 10004"/>
              <a:gd name="connsiteX1" fmla="*/ 13357 w 13357"/>
              <a:gd name="connsiteY1" fmla="*/ 4 h 10004"/>
              <a:gd name="connsiteX2" fmla="*/ 13357 w 13357"/>
              <a:gd name="connsiteY2" fmla="*/ 10004 h 10004"/>
              <a:gd name="connsiteX3" fmla="*/ 0 w 13357"/>
              <a:gd name="connsiteY3" fmla="*/ 10004 h 10004"/>
              <a:gd name="connsiteX4" fmla="*/ 2532 w 13357"/>
              <a:gd name="connsiteY4" fmla="*/ 0 h 10004"/>
              <a:gd name="connsiteX0" fmla="*/ 2606 w 13431"/>
              <a:gd name="connsiteY0" fmla="*/ 0 h 10020"/>
              <a:gd name="connsiteX1" fmla="*/ 13431 w 13431"/>
              <a:gd name="connsiteY1" fmla="*/ 4 h 10020"/>
              <a:gd name="connsiteX2" fmla="*/ 13431 w 13431"/>
              <a:gd name="connsiteY2" fmla="*/ 10004 h 10020"/>
              <a:gd name="connsiteX3" fmla="*/ 0 w 13431"/>
              <a:gd name="connsiteY3" fmla="*/ 10020 h 10020"/>
              <a:gd name="connsiteX4" fmla="*/ 2606 w 13431"/>
              <a:gd name="connsiteY4" fmla="*/ 0 h 10020"/>
              <a:gd name="connsiteX0" fmla="*/ 2680 w 13505"/>
              <a:gd name="connsiteY0" fmla="*/ 0 h 10036"/>
              <a:gd name="connsiteX1" fmla="*/ 13505 w 13505"/>
              <a:gd name="connsiteY1" fmla="*/ 4 h 10036"/>
              <a:gd name="connsiteX2" fmla="*/ 13505 w 13505"/>
              <a:gd name="connsiteY2" fmla="*/ 10004 h 10036"/>
              <a:gd name="connsiteX3" fmla="*/ 0 w 13505"/>
              <a:gd name="connsiteY3" fmla="*/ 10036 h 10036"/>
              <a:gd name="connsiteX4" fmla="*/ 2680 w 13505"/>
              <a:gd name="connsiteY4" fmla="*/ 0 h 10036"/>
              <a:gd name="connsiteX0" fmla="*/ 2649 w 13474"/>
              <a:gd name="connsiteY0" fmla="*/ 0 h 10023"/>
              <a:gd name="connsiteX1" fmla="*/ 13474 w 13474"/>
              <a:gd name="connsiteY1" fmla="*/ 4 h 10023"/>
              <a:gd name="connsiteX2" fmla="*/ 13474 w 13474"/>
              <a:gd name="connsiteY2" fmla="*/ 10004 h 10023"/>
              <a:gd name="connsiteX3" fmla="*/ 0 w 13474"/>
              <a:gd name="connsiteY3" fmla="*/ 10023 h 10023"/>
              <a:gd name="connsiteX4" fmla="*/ 2649 w 13474"/>
              <a:gd name="connsiteY4" fmla="*/ 0 h 10023"/>
              <a:gd name="connsiteX0" fmla="*/ 2649 w 13474"/>
              <a:gd name="connsiteY0" fmla="*/ 0 h 10036"/>
              <a:gd name="connsiteX1" fmla="*/ 13474 w 13474"/>
              <a:gd name="connsiteY1" fmla="*/ 4 h 10036"/>
              <a:gd name="connsiteX2" fmla="*/ 13474 w 13474"/>
              <a:gd name="connsiteY2" fmla="*/ 10004 h 10036"/>
              <a:gd name="connsiteX3" fmla="*/ 0 w 13474"/>
              <a:gd name="connsiteY3" fmla="*/ 10036 h 10036"/>
              <a:gd name="connsiteX4" fmla="*/ 2649 w 13474"/>
              <a:gd name="connsiteY4" fmla="*/ 0 h 10036"/>
              <a:gd name="connsiteX0" fmla="*/ 2649 w 13474"/>
              <a:gd name="connsiteY0" fmla="*/ 0 h 10009"/>
              <a:gd name="connsiteX1" fmla="*/ 13474 w 13474"/>
              <a:gd name="connsiteY1" fmla="*/ 4 h 10009"/>
              <a:gd name="connsiteX2" fmla="*/ 13474 w 13474"/>
              <a:gd name="connsiteY2" fmla="*/ 10004 h 10009"/>
              <a:gd name="connsiteX3" fmla="*/ 0 w 13474"/>
              <a:gd name="connsiteY3" fmla="*/ 10009 h 10009"/>
              <a:gd name="connsiteX4" fmla="*/ 2649 w 13474"/>
              <a:gd name="connsiteY4" fmla="*/ 0 h 10009"/>
              <a:gd name="connsiteX0" fmla="*/ 2649 w 13474"/>
              <a:gd name="connsiteY0" fmla="*/ 0 h 10009"/>
              <a:gd name="connsiteX1" fmla="*/ 13474 w 13474"/>
              <a:gd name="connsiteY1" fmla="*/ 4 h 10009"/>
              <a:gd name="connsiteX2" fmla="*/ 13474 w 13474"/>
              <a:gd name="connsiteY2" fmla="*/ 10004 h 10009"/>
              <a:gd name="connsiteX3" fmla="*/ 0 w 13474"/>
              <a:gd name="connsiteY3" fmla="*/ 10009 h 10009"/>
              <a:gd name="connsiteX4" fmla="*/ 2649 w 13474"/>
              <a:gd name="connsiteY4" fmla="*/ 0 h 10009"/>
              <a:gd name="connsiteX0" fmla="*/ 2649 w 13474"/>
              <a:gd name="connsiteY0" fmla="*/ 0 h 10009"/>
              <a:gd name="connsiteX1" fmla="*/ 13474 w 13474"/>
              <a:gd name="connsiteY1" fmla="*/ 4 h 10009"/>
              <a:gd name="connsiteX2" fmla="*/ 13474 w 13474"/>
              <a:gd name="connsiteY2" fmla="*/ 10004 h 10009"/>
              <a:gd name="connsiteX3" fmla="*/ 0 w 13474"/>
              <a:gd name="connsiteY3" fmla="*/ 10009 h 10009"/>
              <a:gd name="connsiteX4" fmla="*/ 2649 w 13474"/>
              <a:gd name="connsiteY4" fmla="*/ 0 h 1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4" h="10009">
                <a:moveTo>
                  <a:pt x="2649" y="0"/>
                </a:moveTo>
                <a:lnTo>
                  <a:pt x="13474" y="4"/>
                </a:lnTo>
                <a:lnTo>
                  <a:pt x="13474" y="10004"/>
                </a:lnTo>
                <a:lnTo>
                  <a:pt x="0" y="10009"/>
                </a:lnTo>
                <a:lnTo>
                  <a:pt x="2649" y="0"/>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Flowchart: Process 2">
            <a:extLst>
              <a:ext uri="{FF2B5EF4-FFF2-40B4-BE49-F238E27FC236}">
                <a16:creationId xmlns:a16="http://schemas.microsoft.com/office/drawing/2014/main" id="{01937805-AAB0-C859-3065-5784AD444675}"/>
              </a:ext>
            </a:extLst>
          </p:cNvPr>
          <p:cNvSpPr/>
          <p:nvPr userDrawn="1"/>
        </p:nvSpPr>
        <p:spPr>
          <a:xfrm>
            <a:off x="3958622" y="702362"/>
            <a:ext cx="5190417" cy="444925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920 w 12920"/>
              <a:gd name="connsiteY0" fmla="*/ 0 h 10000"/>
              <a:gd name="connsiteX1" fmla="*/ 12920 w 12920"/>
              <a:gd name="connsiteY1" fmla="*/ 0 h 10000"/>
              <a:gd name="connsiteX2" fmla="*/ 12920 w 12920"/>
              <a:gd name="connsiteY2" fmla="*/ 10000 h 10000"/>
              <a:gd name="connsiteX3" fmla="*/ 0 w 12920"/>
              <a:gd name="connsiteY3" fmla="*/ 9980 h 10000"/>
              <a:gd name="connsiteX4" fmla="*/ 2920 w 12920"/>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2759 w 12759"/>
              <a:gd name="connsiteY0" fmla="*/ 0 h 10000"/>
              <a:gd name="connsiteX1" fmla="*/ 12759 w 12759"/>
              <a:gd name="connsiteY1" fmla="*/ 0 h 10000"/>
              <a:gd name="connsiteX2" fmla="*/ 12759 w 12759"/>
              <a:gd name="connsiteY2" fmla="*/ 10000 h 10000"/>
              <a:gd name="connsiteX3" fmla="*/ 0 w 12759"/>
              <a:gd name="connsiteY3" fmla="*/ 9980 h 10000"/>
              <a:gd name="connsiteX4" fmla="*/ 2759 w 12759"/>
              <a:gd name="connsiteY4" fmla="*/ 0 h 10000"/>
              <a:gd name="connsiteX0" fmla="*/ 3357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357 w 13357"/>
              <a:gd name="connsiteY4" fmla="*/ 0 h 10000"/>
              <a:gd name="connsiteX0" fmla="*/ 3357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357 w 13357"/>
              <a:gd name="connsiteY4" fmla="*/ 0 h 10000"/>
              <a:gd name="connsiteX0" fmla="*/ 3058 w 13357"/>
              <a:gd name="connsiteY0" fmla="*/ 0 h 10000"/>
              <a:gd name="connsiteX1" fmla="*/ 13357 w 13357"/>
              <a:gd name="connsiteY1" fmla="*/ 0 h 10000"/>
              <a:gd name="connsiteX2" fmla="*/ 13357 w 13357"/>
              <a:gd name="connsiteY2" fmla="*/ 10000 h 10000"/>
              <a:gd name="connsiteX3" fmla="*/ 0 w 13357"/>
              <a:gd name="connsiteY3" fmla="*/ 10000 h 10000"/>
              <a:gd name="connsiteX4" fmla="*/ 3058 w 13357"/>
              <a:gd name="connsiteY4" fmla="*/ 0 h 10000"/>
              <a:gd name="connsiteX0" fmla="*/ 2874 w 13357"/>
              <a:gd name="connsiteY0" fmla="*/ 40 h 10000"/>
              <a:gd name="connsiteX1" fmla="*/ 13357 w 13357"/>
              <a:gd name="connsiteY1" fmla="*/ 0 h 10000"/>
              <a:gd name="connsiteX2" fmla="*/ 13357 w 13357"/>
              <a:gd name="connsiteY2" fmla="*/ 10000 h 10000"/>
              <a:gd name="connsiteX3" fmla="*/ 0 w 13357"/>
              <a:gd name="connsiteY3" fmla="*/ 10000 h 10000"/>
              <a:gd name="connsiteX4" fmla="*/ 2874 w 13357"/>
              <a:gd name="connsiteY4" fmla="*/ 40 h 10000"/>
              <a:gd name="connsiteX0" fmla="*/ 2759 w 13357"/>
              <a:gd name="connsiteY0" fmla="*/ 40 h 10000"/>
              <a:gd name="connsiteX1" fmla="*/ 13357 w 13357"/>
              <a:gd name="connsiteY1" fmla="*/ 0 h 10000"/>
              <a:gd name="connsiteX2" fmla="*/ 13357 w 13357"/>
              <a:gd name="connsiteY2" fmla="*/ 10000 h 10000"/>
              <a:gd name="connsiteX3" fmla="*/ 0 w 13357"/>
              <a:gd name="connsiteY3" fmla="*/ 10000 h 10000"/>
              <a:gd name="connsiteX4" fmla="*/ 2759 w 13357"/>
              <a:gd name="connsiteY4" fmla="*/ 40 h 10000"/>
              <a:gd name="connsiteX0" fmla="*/ 2736 w 13357"/>
              <a:gd name="connsiteY0" fmla="*/ 0 h 10004"/>
              <a:gd name="connsiteX1" fmla="*/ 13357 w 13357"/>
              <a:gd name="connsiteY1" fmla="*/ 4 h 10004"/>
              <a:gd name="connsiteX2" fmla="*/ 13357 w 13357"/>
              <a:gd name="connsiteY2" fmla="*/ 10004 h 10004"/>
              <a:gd name="connsiteX3" fmla="*/ 0 w 13357"/>
              <a:gd name="connsiteY3" fmla="*/ 10004 h 10004"/>
              <a:gd name="connsiteX4" fmla="*/ 2736 w 13357"/>
              <a:gd name="connsiteY4" fmla="*/ 0 h 10004"/>
              <a:gd name="connsiteX0" fmla="*/ 2625 w 13357"/>
              <a:gd name="connsiteY0" fmla="*/ 0 h 10004"/>
              <a:gd name="connsiteX1" fmla="*/ 13357 w 13357"/>
              <a:gd name="connsiteY1" fmla="*/ 4 h 10004"/>
              <a:gd name="connsiteX2" fmla="*/ 13357 w 13357"/>
              <a:gd name="connsiteY2" fmla="*/ 10004 h 10004"/>
              <a:gd name="connsiteX3" fmla="*/ 0 w 13357"/>
              <a:gd name="connsiteY3" fmla="*/ 10004 h 10004"/>
              <a:gd name="connsiteX4" fmla="*/ 2625 w 13357"/>
              <a:gd name="connsiteY4" fmla="*/ 0 h 10004"/>
              <a:gd name="connsiteX0" fmla="*/ 2625 w 13357"/>
              <a:gd name="connsiteY0" fmla="*/ 0 h 10004"/>
              <a:gd name="connsiteX1" fmla="*/ 13337 w 13357"/>
              <a:gd name="connsiteY1" fmla="*/ 363 h 10004"/>
              <a:gd name="connsiteX2" fmla="*/ 13357 w 13357"/>
              <a:gd name="connsiteY2" fmla="*/ 10004 h 10004"/>
              <a:gd name="connsiteX3" fmla="*/ 0 w 13357"/>
              <a:gd name="connsiteY3" fmla="*/ 10004 h 10004"/>
              <a:gd name="connsiteX4" fmla="*/ 2625 w 13357"/>
              <a:gd name="connsiteY4" fmla="*/ 0 h 10004"/>
              <a:gd name="connsiteX0" fmla="*/ 2584 w 13357"/>
              <a:gd name="connsiteY0" fmla="*/ 81 h 9641"/>
              <a:gd name="connsiteX1" fmla="*/ 13337 w 13357"/>
              <a:gd name="connsiteY1" fmla="*/ 0 h 9641"/>
              <a:gd name="connsiteX2" fmla="*/ 13357 w 13357"/>
              <a:gd name="connsiteY2" fmla="*/ 9641 h 9641"/>
              <a:gd name="connsiteX3" fmla="*/ 0 w 13357"/>
              <a:gd name="connsiteY3" fmla="*/ 9641 h 9641"/>
              <a:gd name="connsiteX4" fmla="*/ 2584 w 13357"/>
              <a:gd name="connsiteY4" fmla="*/ 81 h 9641"/>
              <a:gd name="connsiteX0" fmla="*/ 1905 w 10000"/>
              <a:gd name="connsiteY0" fmla="*/ 49 h 10000"/>
              <a:gd name="connsiteX1" fmla="*/ 9985 w 10000"/>
              <a:gd name="connsiteY1" fmla="*/ 0 h 10000"/>
              <a:gd name="connsiteX2" fmla="*/ 10000 w 10000"/>
              <a:gd name="connsiteY2" fmla="*/ 10000 h 10000"/>
              <a:gd name="connsiteX3" fmla="*/ 0 w 10000"/>
              <a:gd name="connsiteY3" fmla="*/ 10000 h 10000"/>
              <a:gd name="connsiteX4" fmla="*/ 1905 w 10000"/>
              <a:gd name="connsiteY4" fmla="*/ 49 h 10000"/>
              <a:gd name="connsiteX0" fmla="*/ 1935 w 10000"/>
              <a:gd name="connsiteY0" fmla="*/ 67 h 10000"/>
              <a:gd name="connsiteX1" fmla="*/ 9985 w 10000"/>
              <a:gd name="connsiteY1" fmla="*/ 0 h 10000"/>
              <a:gd name="connsiteX2" fmla="*/ 10000 w 10000"/>
              <a:gd name="connsiteY2" fmla="*/ 10000 h 10000"/>
              <a:gd name="connsiteX3" fmla="*/ 0 w 10000"/>
              <a:gd name="connsiteY3" fmla="*/ 10000 h 10000"/>
              <a:gd name="connsiteX4" fmla="*/ 1935 w 10000"/>
              <a:gd name="connsiteY4" fmla="*/ 67 h 10000"/>
              <a:gd name="connsiteX0" fmla="*/ 1972 w 10000"/>
              <a:gd name="connsiteY0" fmla="*/ 17 h 10000"/>
              <a:gd name="connsiteX1" fmla="*/ 9985 w 10000"/>
              <a:gd name="connsiteY1" fmla="*/ 0 h 10000"/>
              <a:gd name="connsiteX2" fmla="*/ 10000 w 10000"/>
              <a:gd name="connsiteY2" fmla="*/ 10000 h 10000"/>
              <a:gd name="connsiteX3" fmla="*/ 0 w 10000"/>
              <a:gd name="connsiteY3" fmla="*/ 10000 h 10000"/>
              <a:gd name="connsiteX4" fmla="*/ 1972 w 10000"/>
              <a:gd name="connsiteY4" fmla="*/ 17 h 10000"/>
              <a:gd name="connsiteX0" fmla="*/ 1972 w 10016"/>
              <a:gd name="connsiteY0" fmla="*/ 24 h 10007"/>
              <a:gd name="connsiteX1" fmla="*/ 10016 w 10016"/>
              <a:gd name="connsiteY1" fmla="*/ 0 h 10007"/>
              <a:gd name="connsiteX2" fmla="*/ 10000 w 10016"/>
              <a:gd name="connsiteY2" fmla="*/ 10007 h 10007"/>
              <a:gd name="connsiteX3" fmla="*/ 0 w 10016"/>
              <a:gd name="connsiteY3" fmla="*/ 10007 h 10007"/>
              <a:gd name="connsiteX4" fmla="*/ 1972 w 10016"/>
              <a:gd name="connsiteY4" fmla="*/ 24 h 10007"/>
              <a:gd name="connsiteX0" fmla="*/ 1972 w 10010"/>
              <a:gd name="connsiteY0" fmla="*/ 0 h 9983"/>
              <a:gd name="connsiteX1" fmla="*/ 10010 w 10010"/>
              <a:gd name="connsiteY1" fmla="*/ 19 h 9983"/>
              <a:gd name="connsiteX2" fmla="*/ 10000 w 10010"/>
              <a:gd name="connsiteY2" fmla="*/ 9983 h 9983"/>
              <a:gd name="connsiteX3" fmla="*/ 0 w 10010"/>
              <a:gd name="connsiteY3" fmla="*/ 9983 h 9983"/>
              <a:gd name="connsiteX4" fmla="*/ 1972 w 10010"/>
              <a:gd name="connsiteY4" fmla="*/ 0 h 9983"/>
              <a:gd name="connsiteX0" fmla="*/ 1970 w 10000"/>
              <a:gd name="connsiteY0" fmla="*/ 0 h 10000"/>
              <a:gd name="connsiteX1" fmla="*/ 10000 w 10000"/>
              <a:gd name="connsiteY1" fmla="*/ 5 h 10000"/>
              <a:gd name="connsiteX2" fmla="*/ 9990 w 10000"/>
              <a:gd name="connsiteY2" fmla="*/ 10000 h 10000"/>
              <a:gd name="connsiteX3" fmla="*/ 0 w 10000"/>
              <a:gd name="connsiteY3" fmla="*/ 10000 h 10000"/>
              <a:gd name="connsiteX4" fmla="*/ 1970 w 10000"/>
              <a:gd name="connsiteY4" fmla="*/ 0 h 10000"/>
              <a:gd name="connsiteX0" fmla="*/ 1952 w 9982"/>
              <a:gd name="connsiteY0" fmla="*/ 0 h 10014"/>
              <a:gd name="connsiteX1" fmla="*/ 9982 w 9982"/>
              <a:gd name="connsiteY1" fmla="*/ 5 h 10014"/>
              <a:gd name="connsiteX2" fmla="*/ 9972 w 9982"/>
              <a:gd name="connsiteY2" fmla="*/ 10000 h 10014"/>
              <a:gd name="connsiteX3" fmla="*/ 0 w 9982"/>
              <a:gd name="connsiteY3" fmla="*/ 10014 h 10014"/>
              <a:gd name="connsiteX4" fmla="*/ 1952 w 9982"/>
              <a:gd name="connsiteY4" fmla="*/ 0 h 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 h="10014">
                <a:moveTo>
                  <a:pt x="1952" y="0"/>
                </a:moveTo>
                <a:lnTo>
                  <a:pt x="9982" y="5"/>
                </a:lnTo>
                <a:cubicBezTo>
                  <a:pt x="9987" y="3345"/>
                  <a:pt x="9967" y="6660"/>
                  <a:pt x="9972" y="10000"/>
                </a:cubicBezTo>
                <a:lnTo>
                  <a:pt x="0" y="10014"/>
                </a:lnTo>
                <a:lnTo>
                  <a:pt x="1952" y="0"/>
                </a:lnTo>
                <a:close/>
              </a:path>
            </a:pathLst>
          </a:custGeom>
          <a:solidFill>
            <a:srgbClr val="FF59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63415478-C49C-5F1A-CEF3-A7B4E2B79ECC}"/>
              </a:ext>
            </a:extLst>
          </p:cNvPr>
          <p:cNvSpPr>
            <a:spLocks noGrp="1"/>
          </p:cNvSpPr>
          <p:nvPr>
            <p:ph type="pic" sz="quarter" idx="16" hasCustomPrompt="1"/>
          </p:nvPr>
        </p:nvSpPr>
        <p:spPr>
          <a:xfrm>
            <a:off x="4277408" y="929964"/>
            <a:ext cx="4877736" cy="4216663"/>
          </a:xfrm>
          <a:custGeom>
            <a:avLst/>
            <a:gdLst>
              <a:gd name="connsiteX0" fmla="*/ 1210461 w 5948314"/>
              <a:gd name="connsiteY0" fmla="*/ 0 h 5218915"/>
              <a:gd name="connsiteX1" fmla="*/ 5948314 w 5948314"/>
              <a:gd name="connsiteY1" fmla="*/ 37707 h 5218915"/>
              <a:gd name="connsiteX2" fmla="*/ 5935058 w 5948314"/>
              <a:gd name="connsiteY2" fmla="*/ 5218915 h 5218915"/>
              <a:gd name="connsiteX3" fmla="*/ 0 w 5948314"/>
              <a:gd name="connsiteY3" fmla="*/ 5190635 h 5218915"/>
              <a:gd name="connsiteX0" fmla="*/ 1182181 w 5948314"/>
              <a:gd name="connsiteY0" fmla="*/ 28281 h 5181208"/>
              <a:gd name="connsiteX1" fmla="*/ 5948314 w 5948314"/>
              <a:gd name="connsiteY1" fmla="*/ 0 h 5181208"/>
              <a:gd name="connsiteX2" fmla="*/ 5935058 w 5948314"/>
              <a:gd name="connsiteY2" fmla="*/ 5181208 h 5181208"/>
              <a:gd name="connsiteX3" fmla="*/ 0 w 5948314"/>
              <a:gd name="connsiteY3" fmla="*/ 5152928 h 5181208"/>
              <a:gd name="connsiteX4" fmla="*/ 1182181 w 5948314"/>
              <a:gd name="connsiteY4" fmla="*/ 28281 h 5181208"/>
              <a:gd name="connsiteX0" fmla="*/ 1182181 w 5967167"/>
              <a:gd name="connsiteY0" fmla="*/ 9428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1 w 5967167"/>
              <a:gd name="connsiteY4" fmla="*/ 9428 h 5162355"/>
              <a:gd name="connsiteX0" fmla="*/ 1201035 w 5967167"/>
              <a:gd name="connsiteY0" fmla="*/ 28282 h 5162355"/>
              <a:gd name="connsiteX1" fmla="*/ 5967167 w 5967167"/>
              <a:gd name="connsiteY1" fmla="*/ 0 h 5162355"/>
              <a:gd name="connsiteX2" fmla="*/ 5935058 w 5967167"/>
              <a:gd name="connsiteY2" fmla="*/ 5162355 h 5162355"/>
              <a:gd name="connsiteX3" fmla="*/ 0 w 5967167"/>
              <a:gd name="connsiteY3" fmla="*/ 5134075 h 5162355"/>
              <a:gd name="connsiteX4" fmla="*/ 1201035 w 5967167"/>
              <a:gd name="connsiteY4" fmla="*/ 28282 h 5162355"/>
              <a:gd name="connsiteX0" fmla="*/ 1182182 w 5967167"/>
              <a:gd name="connsiteY0" fmla="*/ 1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2 w 5967167"/>
              <a:gd name="connsiteY4" fmla="*/ 1 h 5162355"/>
              <a:gd name="connsiteX0" fmla="*/ 1182182 w 5967167"/>
              <a:gd name="connsiteY0" fmla="*/ 1 h 5171782"/>
              <a:gd name="connsiteX1" fmla="*/ 5967167 w 5967167"/>
              <a:gd name="connsiteY1" fmla="*/ 0 h 5171782"/>
              <a:gd name="connsiteX2" fmla="*/ 5953912 w 5967167"/>
              <a:gd name="connsiteY2" fmla="*/ 5171782 h 5171782"/>
              <a:gd name="connsiteX3" fmla="*/ 0 w 5967167"/>
              <a:gd name="connsiteY3" fmla="*/ 5134075 h 5171782"/>
              <a:gd name="connsiteX4" fmla="*/ 1182182 w 5967167"/>
              <a:gd name="connsiteY4" fmla="*/ 1 h 5171782"/>
              <a:gd name="connsiteX0" fmla="*/ 1182182 w 5976594"/>
              <a:gd name="connsiteY0" fmla="*/ 1 h 5171782"/>
              <a:gd name="connsiteX1" fmla="*/ 5976594 w 5976594"/>
              <a:gd name="connsiteY1" fmla="*/ 0 h 5171782"/>
              <a:gd name="connsiteX2" fmla="*/ 5953912 w 5976594"/>
              <a:gd name="connsiteY2" fmla="*/ 5171782 h 5171782"/>
              <a:gd name="connsiteX3" fmla="*/ 0 w 5976594"/>
              <a:gd name="connsiteY3" fmla="*/ 5134075 h 5171782"/>
              <a:gd name="connsiteX4" fmla="*/ 1182182 w 5976594"/>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54317"/>
              <a:gd name="connsiteY0" fmla="*/ 9428 h 5181209"/>
              <a:gd name="connsiteX1" fmla="*/ 5929460 w 5954317"/>
              <a:gd name="connsiteY1" fmla="*/ 0 h 5181209"/>
              <a:gd name="connsiteX2" fmla="*/ 5953912 w 5954317"/>
              <a:gd name="connsiteY2" fmla="*/ 5181209 h 5181209"/>
              <a:gd name="connsiteX3" fmla="*/ 0 w 5954317"/>
              <a:gd name="connsiteY3" fmla="*/ 5143502 h 5181209"/>
              <a:gd name="connsiteX4" fmla="*/ 1182182 w 5954317"/>
              <a:gd name="connsiteY4" fmla="*/ 9428 h 5181209"/>
              <a:gd name="connsiteX0" fmla="*/ 1193433 w 5965568"/>
              <a:gd name="connsiteY0" fmla="*/ 9428 h 5181209"/>
              <a:gd name="connsiteX1" fmla="*/ 5940711 w 5965568"/>
              <a:gd name="connsiteY1" fmla="*/ 0 h 5181209"/>
              <a:gd name="connsiteX2" fmla="*/ 5965163 w 5965568"/>
              <a:gd name="connsiteY2" fmla="*/ 5181209 h 5181209"/>
              <a:gd name="connsiteX3" fmla="*/ 0 w 5965568"/>
              <a:gd name="connsiteY3" fmla="*/ 5177253 h 5181209"/>
              <a:gd name="connsiteX4" fmla="*/ 1193433 w 5965568"/>
              <a:gd name="connsiteY4" fmla="*/ 9428 h 5181209"/>
              <a:gd name="connsiteX0" fmla="*/ 1193433 w 5965752"/>
              <a:gd name="connsiteY0" fmla="*/ 9428 h 5181209"/>
              <a:gd name="connsiteX1" fmla="*/ 5951962 w 5965752"/>
              <a:gd name="connsiteY1" fmla="*/ 0 h 5181209"/>
              <a:gd name="connsiteX2" fmla="*/ 5965163 w 5965752"/>
              <a:gd name="connsiteY2" fmla="*/ 5181209 h 5181209"/>
              <a:gd name="connsiteX3" fmla="*/ 0 w 5965752"/>
              <a:gd name="connsiteY3" fmla="*/ 5177253 h 5181209"/>
              <a:gd name="connsiteX4" fmla="*/ 1193433 w 5965752"/>
              <a:gd name="connsiteY4" fmla="*/ 9428 h 5181209"/>
              <a:gd name="connsiteX0" fmla="*/ 1193433 w 5975344"/>
              <a:gd name="connsiteY0" fmla="*/ 5531 h 5177312"/>
              <a:gd name="connsiteX1" fmla="*/ 5975344 w 5975344"/>
              <a:gd name="connsiteY1" fmla="*/ 0 h 5177312"/>
              <a:gd name="connsiteX2" fmla="*/ 5965163 w 5975344"/>
              <a:gd name="connsiteY2" fmla="*/ 5177312 h 5177312"/>
              <a:gd name="connsiteX3" fmla="*/ 0 w 5975344"/>
              <a:gd name="connsiteY3" fmla="*/ 5173356 h 5177312"/>
              <a:gd name="connsiteX4" fmla="*/ 1193433 w 5975344"/>
              <a:gd name="connsiteY4" fmla="*/ 5531 h 5177312"/>
              <a:gd name="connsiteX0" fmla="*/ 1193433 w 5979241"/>
              <a:gd name="connsiteY0" fmla="*/ 0 h 5171781"/>
              <a:gd name="connsiteX1" fmla="*/ 5979241 w 5979241"/>
              <a:gd name="connsiteY1" fmla="*/ 2263 h 5171781"/>
              <a:gd name="connsiteX2" fmla="*/ 5965163 w 5979241"/>
              <a:gd name="connsiteY2" fmla="*/ 5171781 h 5171781"/>
              <a:gd name="connsiteX3" fmla="*/ 0 w 5979241"/>
              <a:gd name="connsiteY3" fmla="*/ 5167825 h 5171781"/>
              <a:gd name="connsiteX4" fmla="*/ 1193433 w 5979241"/>
              <a:gd name="connsiteY4" fmla="*/ 0 h 5171781"/>
              <a:gd name="connsiteX0" fmla="*/ 1201227 w 5987035"/>
              <a:gd name="connsiteY0" fmla="*/ 0 h 5175619"/>
              <a:gd name="connsiteX1" fmla="*/ 5987035 w 5987035"/>
              <a:gd name="connsiteY1" fmla="*/ 2263 h 5175619"/>
              <a:gd name="connsiteX2" fmla="*/ 5972957 w 5987035"/>
              <a:gd name="connsiteY2" fmla="*/ 5171781 h 5175619"/>
              <a:gd name="connsiteX3" fmla="*/ 0 w 5987035"/>
              <a:gd name="connsiteY3" fmla="*/ 5175619 h 5175619"/>
              <a:gd name="connsiteX4" fmla="*/ 1201227 w 5987035"/>
              <a:gd name="connsiteY4" fmla="*/ 0 h 517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035" h="5175619">
                <a:moveTo>
                  <a:pt x="1201227" y="0"/>
                </a:moveTo>
                <a:lnTo>
                  <a:pt x="5987035" y="2263"/>
                </a:lnTo>
                <a:cubicBezTo>
                  <a:pt x="5982616" y="1776466"/>
                  <a:pt x="5977376" y="3444712"/>
                  <a:pt x="5972957" y="5171781"/>
                </a:cubicBezTo>
                <a:lnTo>
                  <a:pt x="0" y="5175619"/>
                </a:lnTo>
                <a:cubicBezTo>
                  <a:pt x="403487" y="3445407"/>
                  <a:pt x="797740" y="1730212"/>
                  <a:pt x="1201227" y="0"/>
                </a:cubicBezTo>
                <a:close/>
              </a:path>
            </a:pathLst>
          </a:custGeom>
        </p:spPr>
        <p:txBody>
          <a:bodyPr wrap="square">
            <a:noAutofit/>
          </a:bodyPr>
          <a:lstStyle>
            <a:lvl1pPr marL="0" indent="0" algn="ctr">
              <a:buNone/>
              <a:defRPr>
                <a:solidFill>
                  <a:schemeClr val="bg2"/>
                </a:solidFill>
              </a:defRPr>
            </a:lvl1pPr>
          </a:lstStyle>
          <a:p>
            <a:pPr marL="0" marR="0" lvl="0" indent="0" algn="ctr" defTabSz="457200" rtl="0" eaLnBrk="1" fontAlgn="auto" latinLnBrk="0" hangingPunct="1">
              <a:lnSpc>
                <a:spcPct val="100000"/>
              </a:lnSpc>
              <a:spcBef>
                <a:spcPct val="20000"/>
              </a:spcBef>
              <a:spcAft>
                <a:spcPts val="0"/>
              </a:spcAft>
              <a:buClr>
                <a:schemeClr val="tx1"/>
              </a:buClr>
              <a:buSzTx/>
              <a:buFont typeface="Arial"/>
              <a:buNone/>
              <a:tabLst/>
              <a:defRPr/>
            </a:pPr>
            <a:r>
              <a:rPr lang="en-US"/>
              <a:t>Click icon to insert picture</a:t>
            </a:r>
          </a:p>
        </p:txBody>
      </p:sp>
    </p:spTree>
    <p:extLst>
      <p:ext uri="{BB962C8B-B14F-4D97-AF65-F5344CB8AC3E}">
        <p14:creationId xmlns:p14="http://schemas.microsoft.com/office/powerpoint/2010/main" val="3639789868"/>
      </p:ext>
    </p:extLst>
  </p:cSld>
  <p:clrMapOvr>
    <a:masterClrMapping/>
  </p:clrMapOvr>
  <p:extLst>
    <p:ext uri="{DCECCB84-F9BA-43D5-87BE-67443E8EF086}">
      <p15:sldGuideLst xmlns:p15="http://schemas.microsoft.com/office/powerpoint/2012/main">
        <p15:guide id="1" orient="horz" pos="44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st Practice Guidelin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t="85446"/>
          <a:stretch/>
        </p:blipFill>
        <p:spPr>
          <a:xfrm>
            <a:off x="0" y="4394920"/>
            <a:ext cx="9144000" cy="748579"/>
          </a:xfrm>
          <a:prstGeom prst="rect">
            <a:avLst/>
          </a:prstGeom>
        </p:spPr>
      </p:pic>
      <p:sp>
        <p:nvSpPr>
          <p:cNvPr id="4" name="TextBox 3"/>
          <p:cNvSpPr txBox="1"/>
          <p:nvPr userDrawn="1"/>
        </p:nvSpPr>
        <p:spPr>
          <a:xfrm>
            <a:off x="457200" y="748579"/>
            <a:ext cx="2590800" cy="3549690"/>
          </a:xfrm>
          <a:prstGeom prst="rect">
            <a:avLst/>
          </a:prstGeom>
          <a:noFill/>
        </p:spPr>
        <p:txBody>
          <a:bodyPr wrap="square" numCol="1" spcCol="540000" rtlCol="0">
            <a:spAutoFit/>
          </a:bodyPr>
          <a:lstStyle/>
          <a:p>
            <a:pPr>
              <a:lnSpc>
                <a:spcPts val="1200"/>
              </a:lnSpc>
              <a:spcBef>
                <a:spcPts val="0"/>
              </a:spcBef>
              <a:spcAft>
                <a:spcPts val="600"/>
              </a:spcAft>
            </a:pPr>
            <a:r>
              <a:rPr lang="en-US" sz="800" b="0" i="0" u="none" strike="noStrike" kern="1200" baseline="0">
                <a:solidFill>
                  <a:schemeClr val="tx2"/>
                </a:solidFill>
                <a:latin typeface="Verdana"/>
                <a:ea typeface="+mn-ea"/>
                <a:cs typeface="Verdana"/>
              </a:rPr>
              <a:t>PowerPoint presentations are a highly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visible representation of the FCA brand.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It is important that they are visually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consistent in how they use the basic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elements of our identity.</a:t>
            </a:r>
          </a:p>
          <a:p>
            <a:pPr>
              <a:lnSpc>
                <a:spcPts val="1200"/>
              </a:lnSpc>
              <a:spcBef>
                <a:spcPts val="0"/>
              </a:spcBef>
              <a:spcAft>
                <a:spcPts val="600"/>
              </a:spcAft>
            </a:pPr>
            <a:r>
              <a:rPr lang="en-US" sz="800" b="0" i="0" u="none" strike="noStrike" kern="1200" baseline="0">
                <a:solidFill>
                  <a:schemeClr val="tx2"/>
                </a:solidFill>
                <a:latin typeface="Verdana"/>
                <a:ea typeface="+mn-ea"/>
                <a:cs typeface="Verdana"/>
              </a:rPr>
              <a:t>To create a consistent presentation,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use an FCA branded template. Always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respect the presentation template design when creating presentations (never adapt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the approved presentations to form a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modified style). </a:t>
            </a:r>
          </a:p>
          <a:p>
            <a:pPr>
              <a:lnSpc>
                <a:spcPts val="1200"/>
              </a:lnSpc>
              <a:spcBef>
                <a:spcPts val="0"/>
              </a:spcBef>
              <a:spcAft>
                <a:spcPts val="600"/>
              </a:spcAft>
            </a:pPr>
            <a:r>
              <a:rPr lang="en-US" sz="800" b="0" i="0" u="none" strike="noStrike" kern="1200" baseline="0">
                <a:solidFill>
                  <a:schemeClr val="tx2"/>
                </a:solidFill>
                <a:latin typeface="Verdana"/>
                <a:ea typeface="+mn-ea"/>
                <a:cs typeface="Verdana"/>
              </a:rPr>
              <a:t>Try not to place too many words onto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a single slide, and don’t use low-quality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or inappropriate images or illustrations.</a:t>
            </a:r>
          </a:p>
          <a:p>
            <a:pPr>
              <a:lnSpc>
                <a:spcPts val="1200"/>
              </a:lnSpc>
              <a:spcBef>
                <a:spcPts val="600"/>
              </a:spcBef>
              <a:spcAft>
                <a:spcPts val="600"/>
              </a:spcAft>
            </a:pPr>
            <a:r>
              <a:rPr lang="en-US" sz="1050" b="0" i="0" u="none" strike="noStrike" kern="1200" baseline="0">
                <a:solidFill>
                  <a:schemeClr val="accent1"/>
                </a:solidFill>
                <a:latin typeface="Verdana"/>
                <a:ea typeface="+mn-ea"/>
                <a:cs typeface="Verdana"/>
              </a:rPr>
              <a:t>Tips for an engaging presentation</a:t>
            </a:r>
          </a:p>
          <a:p>
            <a:pPr>
              <a:lnSpc>
                <a:spcPts val="1200"/>
              </a:lnSpc>
              <a:spcBef>
                <a:spcPts val="0"/>
              </a:spcBef>
              <a:spcAft>
                <a:spcPts val="600"/>
              </a:spcAft>
            </a:pPr>
            <a:r>
              <a:rPr lang="en-US" sz="800" b="0" i="0" u="none" strike="noStrike" kern="1200" baseline="0">
                <a:solidFill>
                  <a:schemeClr val="tx2"/>
                </a:solidFill>
                <a:latin typeface="Verdana"/>
                <a:ea typeface="+mn-ea"/>
                <a:cs typeface="Verdana"/>
              </a:rPr>
              <a:t>Follow these tips while putting your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PowerPoint presentation together to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make it more professional, and to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help the reader stay focused on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what you are saying.</a:t>
            </a:r>
            <a:endParaRPr lang="en-US" sz="800" b="0" i="0" u="none" strike="noStrike" kern="1200" baseline="0">
              <a:solidFill>
                <a:srgbClr val="000000"/>
              </a:solidFill>
              <a:latin typeface="Verdana"/>
              <a:ea typeface="+mn-ea"/>
              <a:cs typeface="Verdana"/>
            </a:endParaRPr>
          </a:p>
        </p:txBody>
      </p:sp>
      <p:sp>
        <p:nvSpPr>
          <p:cNvPr id="5" name="TextBox 4"/>
          <p:cNvSpPr txBox="1"/>
          <p:nvPr userDrawn="1"/>
        </p:nvSpPr>
        <p:spPr>
          <a:xfrm>
            <a:off x="457200" y="278609"/>
            <a:ext cx="8229600" cy="369332"/>
          </a:xfrm>
          <a:prstGeom prst="rect">
            <a:avLst/>
          </a:prstGeom>
          <a:noFill/>
        </p:spPr>
        <p:txBody>
          <a:bodyPr wrap="square" rtlCol="0">
            <a:spAutoFit/>
          </a:bodyPr>
          <a:lstStyle/>
          <a:p>
            <a:r>
              <a:rPr lang="en-GB">
                <a:latin typeface="Verdana"/>
                <a:cs typeface="Verdana"/>
              </a:rPr>
              <a:t>Best practice for PowerPoint presentations</a:t>
            </a:r>
            <a:endParaRPr lang="en-US">
              <a:latin typeface="Verdana"/>
              <a:cs typeface="Verdana"/>
            </a:endParaRPr>
          </a:p>
        </p:txBody>
      </p:sp>
      <p:sp>
        <p:nvSpPr>
          <p:cNvPr id="8" name="TextBox 7"/>
          <p:cNvSpPr txBox="1"/>
          <p:nvPr userDrawn="1"/>
        </p:nvSpPr>
        <p:spPr>
          <a:xfrm>
            <a:off x="3276210" y="748579"/>
            <a:ext cx="2420327" cy="3883114"/>
          </a:xfrm>
          <a:prstGeom prst="rect">
            <a:avLst/>
          </a:prstGeom>
          <a:noFill/>
        </p:spPr>
        <p:txBody>
          <a:bodyPr wrap="square" numCol="1" spcCol="540000" rtlCol="0">
            <a:spAutoFit/>
          </a:bodyPr>
          <a:lstStyle/>
          <a:p>
            <a:pPr>
              <a:lnSpc>
                <a:spcPts val="1200"/>
              </a:lnSpc>
              <a:spcAft>
                <a:spcPts val="200"/>
              </a:spcAft>
            </a:pPr>
            <a:r>
              <a:rPr lang="en-US" sz="800" b="0" i="0" u="none" strike="noStrike" kern="1200" baseline="0">
                <a:solidFill>
                  <a:srgbClr val="757575"/>
                </a:solidFill>
                <a:latin typeface="Verdana"/>
                <a:ea typeface="+mn-ea"/>
                <a:cs typeface="Verdana"/>
              </a:rPr>
              <a:t>Your slides should ‘support’ your presentation. Always include a slide with:</a:t>
            </a:r>
          </a:p>
          <a:p>
            <a:pPr marL="144000" lvl="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the title of the presentation and the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date it takes place</a:t>
            </a:r>
          </a:p>
          <a:p>
            <a:pPr marL="144000" lvl="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an agenda for the presentation</a:t>
            </a:r>
          </a:p>
          <a:p>
            <a:pPr marL="144000" lvl="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the name of each presenter and the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subject they are presenting on</a:t>
            </a:r>
          </a:p>
          <a:p>
            <a:pPr marL="0" indent="0">
              <a:lnSpc>
                <a:spcPts val="1200"/>
              </a:lnSpc>
              <a:spcBef>
                <a:spcPts val="800"/>
              </a:spcBef>
              <a:spcAft>
                <a:spcPts val="200"/>
              </a:spcAft>
              <a:buClrTx/>
              <a:buFont typeface="Arial"/>
              <a:buNone/>
            </a:pPr>
            <a:r>
              <a:rPr lang="en-US" sz="800" b="0" i="0" u="none" strike="noStrike" kern="1200" baseline="0">
                <a:solidFill>
                  <a:srgbClr val="757575"/>
                </a:solidFill>
                <a:latin typeface="Verdana"/>
                <a:ea typeface="+mn-ea"/>
                <a:cs typeface="Verdana"/>
              </a:rPr>
              <a:t>Your audience will be put off by large passages of text, so:</a:t>
            </a:r>
          </a:p>
          <a:p>
            <a:pPr marL="14400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keep your content focused so you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don’t bombard the reader</a:t>
            </a:r>
          </a:p>
          <a:p>
            <a:pPr marL="144000" indent="-144000">
              <a:lnSpc>
                <a:spcPts val="1200"/>
              </a:lnSpc>
              <a:buClr>
                <a:schemeClr val="bg1">
                  <a:lumMod val="50000"/>
                </a:schemeClr>
              </a:buClr>
              <a:buFont typeface="Arial"/>
              <a:buChar char="•"/>
            </a:pPr>
            <a:r>
              <a:rPr lang="en-US" sz="800" b="0" i="0" u="none" strike="noStrike" kern="1200" baseline="0">
                <a:solidFill>
                  <a:schemeClr val="tx2"/>
                </a:solidFill>
                <a:latin typeface="Verdana"/>
                <a:ea typeface="+mn-ea"/>
                <a:cs typeface="Verdana"/>
              </a:rPr>
              <a:t>don’t make your headings too long </a:t>
            </a:r>
            <a:br>
              <a:rPr lang="en-US" sz="800" b="0" i="0" u="none" strike="noStrike" kern="1200" baseline="0">
                <a:solidFill>
                  <a:schemeClr val="tx2"/>
                </a:solidFill>
                <a:latin typeface="Verdana"/>
                <a:ea typeface="+mn-ea"/>
                <a:cs typeface="Verdana"/>
              </a:rPr>
            </a:br>
            <a:r>
              <a:rPr lang="en-US" sz="800" b="0" i="0" u="none" strike="noStrike" kern="1200" baseline="0">
                <a:solidFill>
                  <a:schemeClr val="tx2"/>
                </a:solidFill>
                <a:latin typeface="Verdana"/>
                <a:ea typeface="+mn-ea"/>
                <a:cs typeface="Verdana"/>
              </a:rPr>
              <a:t>(two lines maximum)</a:t>
            </a:r>
          </a:p>
          <a:p>
            <a:pPr marL="14400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use bullet points to get your message across succinctly</a:t>
            </a:r>
          </a:p>
          <a:p>
            <a:pPr marL="14400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limit the number of bullet points per slide, make sure the text is not too small and is readable</a:t>
            </a:r>
          </a:p>
          <a:p>
            <a:pPr marL="144000" indent="-14400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back up the speaker’s words by highlighting the most important points</a:t>
            </a:r>
          </a:p>
          <a:p>
            <a:pPr marL="0" indent="0">
              <a:lnSpc>
                <a:spcPts val="1200"/>
              </a:lnSpc>
              <a:spcBef>
                <a:spcPts val="800"/>
              </a:spcBef>
              <a:buClrTx/>
              <a:buFont typeface="Arial"/>
              <a:buNone/>
            </a:pPr>
            <a:r>
              <a:rPr lang="en-US" sz="800" b="0" i="0" u="none" strike="noStrike" kern="1200" baseline="0">
                <a:solidFill>
                  <a:srgbClr val="000000"/>
                </a:solidFill>
                <a:latin typeface="Verdana"/>
                <a:ea typeface="+mn-ea"/>
                <a:cs typeface="Verdana"/>
              </a:rPr>
              <a:t>If you want your audience to digest a lot of material, provide a handout at the end of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the session.</a:t>
            </a:r>
          </a:p>
        </p:txBody>
      </p:sp>
      <p:sp>
        <p:nvSpPr>
          <p:cNvPr id="9" name="TextBox 8"/>
          <p:cNvSpPr txBox="1"/>
          <p:nvPr userDrawn="1"/>
        </p:nvSpPr>
        <p:spPr>
          <a:xfrm>
            <a:off x="6000860" y="748579"/>
            <a:ext cx="2590800" cy="3857466"/>
          </a:xfrm>
          <a:prstGeom prst="rect">
            <a:avLst/>
          </a:prstGeom>
          <a:noFill/>
        </p:spPr>
        <p:txBody>
          <a:bodyPr wrap="square" numCol="1" spcCol="540000" rtlCol="0">
            <a:spAutoFit/>
          </a:bodyPr>
          <a:lstStyle/>
          <a:p>
            <a:pPr>
              <a:lnSpc>
                <a:spcPts val="1200"/>
              </a:lnSpc>
              <a:spcBef>
                <a:spcPts val="800"/>
              </a:spcBef>
              <a:spcAft>
                <a:spcPts val="200"/>
              </a:spcAft>
            </a:pPr>
            <a:r>
              <a:rPr lang="en-US" sz="800" b="0" i="0" u="none" strike="noStrike" kern="1200" baseline="0">
                <a:solidFill>
                  <a:srgbClr val="757575"/>
                </a:solidFill>
                <a:latin typeface="Verdana"/>
                <a:ea typeface="+mn-ea"/>
                <a:cs typeface="Verdana"/>
              </a:rPr>
              <a:t>Image use in presentations</a:t>
            </a:r>
          </a:p>
          <a:p>
            <a:pPr>
              <a:lnSpc>
                <a:spcPts val="1200"/>
              </a:lnSpc>
            </a:pPr>
            <a:r>
              <a:rPr lang="en-US" sz="800" b="0" i="0" u="none" strike="noStrike" kern="1200" baseline="0">
                <a:solidFill>
                  <a:srgbClr val="000000"/>
                </a:solidFill>
                <a:latin typeface="Verdana"/>
                <a:ea typeface="+mn-ea"/>
                <a:cs typeface="Verdana"/>
              </a:rPr>
              <a:t>Using images and photography in your presentation can be powerful but should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be considered carefully.</a:t>
            </a:r>
          </a:p>
          <a:p>
            <a:pPr marL="171450" indent="-17145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Are they relevant to the subject?</a:t>
            </a:r>
          </a:p>
          <a:p>
            <a:pPr marL="171450" indent="-17145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Do they add any real value to the content?</a:t>
            </a:r>
          </a:p>
          <a:p>
            <a:pPr marL="171450" indent="-171450">
              <a:lnSpc>
                <a:spcPts val="1200"/>
              </a:lnSpc>
              <a:buClr>
                <a:schemeClr val="bg1">
                  <a:lumMod val="50000"/>
                </a:schemeClr>
              </a:buClr>
              <a:buFont typeface="Arial"/>
              <a:buChar char="•"/>
            </a:pPr>
            <a:r>
              <a:rPr lang="en-US" sz="800" b="0" i="0" u="none" strike="noStrike" kern="1200" baseline="0">
                <a:solidFill>
                  <a:srgbClr val="000000"/>
                </a:solidFill>
                <a:latin typeface="Verdana"/>
                <a:ea typeface="+mn-ea"/>
                <a:cs typeface="Verdana"/>
              </a:rPr>
              <a:t>Or are they purely being used to fill space?</a:t>
            </a:r>
          </a:p>
          <a:p>
            <a:pPr>
              <a:lnSpc>
                <a:spcPts val="1200"/>
              </a:lnSpc>
              <a:spcBef>
                <a:spcPts val="600"/>
              </a:spcBef>
            </a:pPr>
            <a:r>
              <a:rPr lang="en-US" sz="800" b="0" i="0" u="none" strike="noStrike" kern="1200" baseline="0">
                <a:solidFill>
                  <a:srgbClr val="000000"/>
                </a:solidFill>
                <a:latin typeface="Verdana"/>
                <a:ea typeface="+mn-ea"/>
                <a:cs typeface="Verdana"/>
              </a:rPr>
              <a:t>The FCA branding has a style of photography,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which is essential to the tone and message of the FCA (see our external brand guidelines). Even for internal presentations, images should only be used if they are relevant to the subject, add real value to the content, are professional-looking and do not risk dumbing down your message. Image use must be legal and not put the business at risk because </a:t>
            </a:r>
            <a:br>
              <a:rPr lang="en-US" sz="800" b="0" i="0" u="none" strike="noStrike" kern="1200" baseline="0">
                <a:solidFill>
                  <a:srgbClr val="000000"/>
                </a:solidFill>
                <a:latin typeface="Verdana"/>
                <a:ea typeface="+mn-ea"/>
                <a:cs typeface="Verdana"/>
              </a:rPr>
            </a:br>
            <a:r>
              <a:rPr lang="en-US" sz="800" b="0" i="0" u="none" strike="noStrike" kern="1200" baseline="0">
                <a:solidFill>
                  <a:srgbClr val="000000"/>
                </a:solidFill>
                <a:latin typeface="Verdana"/>
                <a:ea typeface="+mn-ea"/>
                <a:cs typeface="Verdana"/>
              </a:rPr>
              <a:t>of copyright or photographic model-release.</a:t>
            </a:r>
          </a:p>
          <a:p>
            <a:pPr>
              <a:lnSpc>
                <a:spcPts val="1200"/>
              </a:lnSpc>
              <a:spcBef>
                <a:spcPts val="800"/>
              </a:spcBef>
              <a:spcAft>
                <a:spcPts val="200"/>
              </a:spcAft>
            </a:pPr>
            <a:r>
              <a:rPr lang="en-US" sz="800" b="0" i="0" u="none" strike="noStrike" kern="1200" baseline="0">
                <a:solidFill>
                  <a:srgbClr val="757575"/>
                </a:solidFill>
                <a:latin typeface="Verdana"/>
                <a:ea typeface="+mn-ea"/>
                <a:cs typeface="Verdana"/>
              </a:rPr>
              <a:t>Tables, graphs and </a:t>
            </a:r>
            <a:r>
              <a:rPr lang="en-US" sz="800" b="0" i="0" u="none" strike="noStrike" kern="1200" baseline="0" err="1">
                <a:solidFill>
                  <a:srgbClr val="757575"/>
                </a:solidFill>
                <a:latin typeface="Verdana"/>
                <a:ea typeface="+mn-ea"/>
                <a:cs typeface="Verdana"/>
              </a:rPr>
              <a:t>colours</a:t>
            </a:r>
            <a:endParaRPr lang="en-US" sz="800" b="0" i="0" u="none" strike="noStrike" kern="1200" baseline="0">
              <a:solidFill>
                <a:srgbClr val="757575"/>
              </a:solidFill>
              <a:latin typeface="Verdana"/>
              <a:ea typeface="+mn-ea"/>
              <a:cs typeface="Verdana"/>
            </a:endParaRPr>
          </a:p>
          <a:p>
            <a:pPr>
              <a:lnSpc>
                <a:spcPts val="1200"/>
              </a:lnSpc>
            </a:pPr>
            <a:r>
              <a:rPr lang="en-US" sz="800" b="0" i="0" u="none" strike="noStrike" kern="1200" baseline="0">
                <a:solidFill>
                  <a:srgbClr val="000000"/>
                </a:solidFill>
                <a:latin typeface="Verdana"/>
                <a:ea typeface="+mn-ea"/>
                <a:cs typeface="Verdana"/>
              </a:rPr>
              <a:t>If you are including tables or graphs in your PowerPoint presentation there are details of how to make them look FCA-branded in the internal brand guidelines. The guidelines also show details about our </a:t>
            </a:r>
            <a:r>
              <a:rPr lang="en-US" sz="800" b="0" i="0" u="none" strike="noStrike" kern="1200" baseline="0" err="1">
                <a:solidFill>
                  <a:srgbClr val="000000"/>
                </a:solidFill>
                <a:latin typeface="Verdana"/>
                <a:ea typeface="+mn-ea"/>
                <a:cs typeface="Verdana"/>
              </a:rPr>
              <a:t>colour</a:t>
            </a:r>
            <a:r>
              <a:rPr lang="en-US" sz="800" b="0" i="0" u="none" strike="noStrike" kern="1200" baseline="0">
                <a:solidFill>
                  <a:srgbClr val="000000"/>
                </a:solidFill>
                <a:latin typeface="Verdana"/>
                <a:ea typeface="+mn-ea"/>
                <a:cs typeface="Verdana"/>
              </a:rPr>
              <a:t> palette.</a:t>
            </a:r>
            <a:endParaRPr lang="en-US" sz="800">
              <a:solidFill>
                <a:srgbClr val="000000"/>
              </a:solidFill>
              <a:latin typeface="Verdana"/>
              <a:cs typeface="Verdana"/>
            </a:endParaRPr>
          </a:p>
        </p:txBody>
      </p:sp>
      <p:pic>
        <p:nvPicPr>
          <p:cNvPr id="12" name="Picture 11" descr="FCA_logo_RGB.png"/>
          <p:cNvPicPr>
            <a:picLocks noChangeAspect="1"/>
          </p:cNvPicPr>
          <p:nvPr userDrawn="1"/>
        </p:nvPicPr>
        <p:blipFill rotWithShape="1">
          <a:blip r:embed="rId3">
            <a:extLst>
              <a:ext uri="{28A0092B-C50C-407E-A947-70E740481C1C}">
                <a14:useLocalDpi xmlns:a14="http://schemas.microsoft.com/office/drawing/2010/main" val="0"/>
              </a:ext>
            </a:extLst>
          </a:blip>
          <a:srcRect t="-11014" b="-8091"/>
          <a:stretch/>
        </p:blipFill>
        <p:spPr>
          <a:xfrm>
            <a:off x="7131800" y="-89940"/>
            <a:ext cx="1767993" cy="900000"/>
          </a:xfrm>
          <a:prstGeom prst="rect">
            <a:avLst/>
          </a:prstGeom>
        </p:spPr>
      </p:pic>
    </p:spTree>
    <p:extLst>
      <p:ext uri="{BB962C8B-B14F-4D97-AF65-F5344CB8AC3E}">
        <p14:creationId xmlns:p14="http://schemas.microsoft.com/office/powerpoint/2010/main" val="3529666841"/>
      </p:ext>
    </p:extLst>
  </p:cSld>
  <p:clrMapOvr>
    <a:masterClrMapping/>
  </p:clrMapOvr>
  <p:extLst>
    <p:ext uri="{DCECCB84-F9BA-43D5-87BE-67443E8EF086}">
      <p15:sldGuideLst xmlns:p15="http://schemas.microsoft.com/office/powerpoint/2012/main">
        <p15:guide id="1" orient="horz" pos="35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Desig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AEF1ED-E7F4-5533-1ED1-76A0F2B68AAE}"/>
              </a:ext>
            </a:extLst>
          </p:cNvPr>
          <p:cNvPicPr>
            <a:picLocks noChangeAspect="1"/>
          </p:cNvPicPr>
          <p:nvPr userDrawn="1"/>
        </p:nvPicPr>
        <p:blipFill>
          <a:blip r:embed="rId2"/>
          <a:srcRect/>
          <a:stretch/>
        </p:blipFill>
        <p:spPr>
          <a:xfrm>
            <a:off x="0" y="0"/>
            <a:ext cx="9144000" cy="5143500"/>
          </a:xfrm>
          <a:prstGeom prst="rect">
            <a:avLst/>
          </a:prstGeom>
        </p:spPr>
      </p:pic>
      <p:sp>
        <p:nvSpPr>
          <p:cNvPr id="16" name="Text Placeholder 13">
            <a:extLst>
              <a:ext uri="{FF2B5EF4-FFF2-40B4-BE49-F238E27FC236}">
                <a16:creationId xmlns:a16="http://schemas.microsoft.com/office/drawing/2014/main" id="{C437DA3B-A5A7-844A-9C74-48FD64ADE302}"/>
              </a:ext>
            </a:extLst>
          </p:cNvPr>
          <p:cNvSpPr>
            <a:spLocks noGrp="1"/>
          </p:cNvSpPr>
          <p:nvPr>
            <p:ph type="body" sz="quarter" idx="12" hasCustomPrompt="1"/>
          </p:nvPr>
        </p:nvSpPr>
        <p:spPr>
          <a:xfrm>
            <a:off x="406399" y="1870612"/>
            <a:ext cx="8342314" cy="1024890"/>
          </a:xfrm>
        </p:spPr>
        <p:txBody>
          <a:bodyPr>
            <a:normAutofit/>
          </a:bodyPr>
          <a:lstStyle>
            <a:lvl1pPr marL="0" indent="0">
              <a:lnSpc>
                <a:spcPts val="3200"/>
              </a:lnSpc>
              <a:buFontTx/>
              <a:buNone/>
              <a:defRPr sz="28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a:t>
            </a:r>
          </a:p>
          <a:p>
            <a:pPr lvl="0"/>
            <a:r>
              <a:rPr lang="en-US"/>
              <a:t>(maximum two lines)</a:t>
            </a:r>
          </a:p>
        </p:txBody>
      </p:sp>
      <p:sp>
        <p:nvSpPr>
          <p:cNvPr id="17" name="Text Placeholder 17">
            <a:extLst>
              <a:ext uri="{FF2B5EF4-FFF2-40B4-BE49-F238E27FC236}">
                <a16:creationId xmlns:a16="http://schemas.microsoft.com/office/drawing/2014/main" id="{11987B6E-FDDF-394B-A05D-EB14DC39520F}"/>
              </a:ext>
            </a:extLst>
          </p:cNvPr>
          <p:cNvSpPr>
            <a:spLocks noGrp="1"/>
          </p:cNvSpPr>
          <p:nvPr>
            <p:ph type="body" sz="quarter" idx="14" hasCustomPrompt="1"/>
          </p:nvPr>
        </p:nvSpPr>
        <p:spPr>
          <a:xfrm>
            <a:off x="406401" y="1076122"/>
            <a:ext cx="8342312" cy="736600"/>
          </a:xfrm>
        </p:spPr>
        <p:txBody>
          <a:bodyPr anchor="b">
            <a:noAutofit/>
          </a:bodyPr>
          <a:lstStyle>
            <a:lvl1pPr marL="0" indent="0" algn="just">
              <a:buFontTx/>
              <a:buNone/>
              <a:defRPr sz="3400" b="1">
                <a:solidFill>
                  <a:schemeClr val="bg2"/>
                </a:solidFill>
              </a:defRPr>
            </a:lvl1pPr>
          </a:lstStyle>
          <a:p>
            <a:pPr lvl="0"/>
            <a:r>
              <a:rPr lang="en-GB"/>
              <a:t>Click to edit section title</a:t>
            </a:r>
            <a:endParaRPr lang="en-US"/>
          </a:p>
        </p:txBody>
      </p:sp>
      <p:sp>
        <p:nvSpPr>
          <p:cNvPr id="2" name="Slide Number Placeholder 1">
            <a:extLst>
              <a:ext uri="{FF2B5EF4-FFF2-40B4-BE49-F238E27FC236}">
                <a16:creationId xmlns:a16="http://schemas.microsoft.com/office/drawing/2014/main" id="{E7A56ACA-F440-7798-3F31-7739FB4C208B}"/>
              </a:ext>
            </a:extLst>
          </p:cNvPr>
          <p:cNvSpPr>
            <a:spLocks noGrp="1"/>
          </p:cNvSpPr>
          <p:nvPr>
            <p:ph type="sldNum" sz="quarter" idx="15"/>
          </p:nvPr>
        </p:nvSpPr>
        <p:spPr/>
        <p:txBody>
          <a:bodyPr/>
          <a:lstStyle>
            <a:lvl1pPr>
              <a:defRPr>
                <a:solidFill>
                  <a:schemeClr val="bg2"/>
                </a:solidFill>
              </a:defRPr>
            </a:lvl1pPr>
          </a:lstStyle>
          <a:p>
            <a:fld id="{D2F03CB7-16CC-A049-B1DA-901F0E386676}" type="slidenum">
              <a:rPr lang="en-US" smtClean="0"/>
              <a:pPr/>
              <a:t>‹#›</a:t>
            </a:fld>
            <a:endParaRPr lang="en-US"/>
          </a:p>
        </p:txBody>
      </p:sp>
    </p:spTree>
    <p:extLst>
      <p:ext uri="{BB962C8B-B14F-4D97-AF65-F5344CB8AC3E}">
        <p14:creationId xmlns:p14="http://schemas.microsoft.com/office/powerpoint/2010/main" val="3196960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_Desig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BED54-43D1-AE4E-923D-FA566617C8B3}"/>
              </a:ext>
            </a:extLst>
          </p:cNvPr>
          <p:cNvPicPr>
            <a:picLocks noChangeAspect="1"/>
          </p:cNvPicPr>
          <p:nvPr userDrawn="1"/>
        </p:nvPicPr>
        <p:blipFill rotWithShape="1">
          <a:blip r:embed="rId2"/>
          <a:srcRect t="6944"/>
          <a:stretch/>
        </p:blipFill>
        <p:spPr>
          <a:xfrm>
            <a:off x="0" y="357188"/>
            <a:ext cx="9144000" cy="4786312"/>
          </a:xfrm>
          <a:prstGeom prst="rect">
            <a:avLst/>
          </a:prstGeom>
        </p:spPr>
      </p:pic>
      <p:sp>
        <p:nvSpPr>
          <p:cNvPr id="13" name="Text Placeholder 5">
            <a:extLst>
              <a:ext uri="{FF2B5EF4-FFF2-40B4-BE49-F238E27FC236}">
                <a16:creationId xmlns:a16="http://schemas.microsoft.com/office/drawing/2014/main" id="{11866A85-CAB9-F14D-9C98-DF8ACEE63DD9}"/>
              </a:ext>
            </a:extLst>
          </p:cNvPr>
          <p:cNvSpPr>
            <a:spLocks noGrp="1"/>
          </p:cNvSpPr>
          <p:nvPr>
            <p:ph type="body" sz="quarter" idx="11" hasCustomPrompt="1"/>
          </p:nvPr>
        </p:nvSpPr>
        <p:spPr>
          <a:xfrm>
            <a:off x="1153449" y="1284372"/>
            <a:ext cx="4173508" cy="2373133"/>
          </a:xfrm>
        </p:spPr>
        <p:txBody>
          <a:bodyPr anchor="t"/>
          <a:lstStyle>
            <a:lvl1pPr marL="0" marR="0" indent="0" algn="l" defTabSz="457200" rtl="0" eaLnBrk="1" fontAlgn="auto" latinLnBrk="0" hangingPunct="1">
              <a:lnSpc>
                <a:spcPct val="100000"/>
              </a:lnSpc>
              <a:spcBef>
                <a:spcPct val="20000"/>
              </a:spcBef>
              <a:spcAft>
                <a:spcPts val="0"/>
              </a:spcAft>
              <a:buClr>
                <a:schemeClr val="accent2"/>
              </a:buClr>
              <a:buSzTx/>
              <a:buFontTx/>
              <a:buNone/>
              <a:tabLst/>
              <a:defRPr i="0" baseline="0">
                <a:solidFill>
                  <a:schemeClr val="tx1"/>
                </a:solidFill>
              </a:defRPr>
            </a:lvl1pPr>
            <a:lvl2pPr marL="457200" indent="0">
              <a:buFontTx/>
              <a:buNone/>
              <a:defRPr i="0">
                <a:solidFill>
                  <a:schemeClr val="bg1"/>
                </a:solidFill>
              </a:defRPr>
            </a:lvl2pPr>
            <a:lvl3pPr marL="914400" indent="0">
              <a:buFontTx/>
              <a:buNone/>
              <a:defRPr i="0">
                <a:solidFill>
                  <a:schemeClr val="bg1"/>
                </a:solidFill>
              </a:defRPr>
            </a:lvl3pPr>
            <a:lvl4pPr marL="1371600" indent="0">
              <a:buFontTx/>
              <a:buNone/>
              <a:defRPr i="0">
                <a:solidFill>
                  <a:schemeClr val="bg1"/>
                </a:solidFill>
              </a:defRPr>
            </a:lvl4pPr>
            <a:lvl5pPr marL="1828800" indent="0">
              <a:buFontTx/>
              <a:buNone/>
              <a:defRPr i="0">
                <a:solidFill>
                  <a:schemeClr val="bg1"/>
                </a:solidFill>
              </a:defRPr>
            </a:lvl5pPr>
          </a:lstStyle>
          <a:p>
            <a:pPr marL="0" marR="0" lvl="0" indent="0" algn="l" defTabSz="457200" rtl="0" eaLnBrk="1" fontAlgn="auto" latinLnBrk="0" hangingPunct="1">
              <a:lnSpc>
                <a:spcPct val="100000"/>
              </a:lnSpc>
              <a:spcBef>
                <a:spcPct val="20000"/>
              </a:spcBef>
              <a:spcAft>
                <a:spcPts val="0"/>
              </a:spcAft>
              <a:buClr>
                <a:schemeClr val="accent2"/>
              </a:buClr>
              <a:buSzTx/>
              <a:buFontTx/>
              <a:buNone/>
              <a:tabLst/>
              <a:defRPr/>
            </a:pPr>
            <a:r>
              <a:rPr lang="en-GB"/>
              <a:t>Click to edit Master quote style, medium in length, about 6 to 7 lines. Click to edit Master quote style, medium in length, about 6 to 7 lines. Click to edit Master quote style, medium in length, about 6 to 7 lines.</a:t>
            </a:r>
            <a:endParaRPr lang="en-US"/>
          </a:p>
        </p:txBody>
      </p:sp>
      <p:sp>
        <p:nvSpPr>
          <p:cNvPr id="14" name="TextBox 13">
            <a:extLst>
              <a:ext uri="{FF2B5EF4-FFF2-40B4-BE49-F238E27FC236}">
                <a16:creationId xmlns:a16="http://schemas.microsoft.com/office/drawing/2014/main" id="{0F69286E-B4F7-0548-A78E-E124D672A7E9}"/>
              </a:ext>
            </a:extLst>
          </p:cNvPr>
          <p:cNvSpPr txBox="1"/>
          <p:nvPr userDrawn="1"/>
        </p:nvSpPr>
        <p:spPr>
          <a:xfrm>
            <a:off x="309574" y="873125"/>
            <a:ext cx="843391" cy="1569660"/>
          </a:xfrm>
          <a:prstGeom prst="rect">
            <a:avLst/>
          </a:prstGeom>
          <a:noFill/>
        </p:spPr>
        <p:txBody>
          <a:bodyPr wrap="square" rtlCol="0">
            <a:spAutoFit/>
          </a:bodyPr>
          <a:lstStyle/>
          <a:p>
            <a:r>
              <a:rPr lang="en-GB" sz="9600" b="1">
                <a:solidFill>
                  <a:schemeClr val="tx1"/>
                </a:solidFill>
                <a:latin typeface="Verdana"/>
                <a:cs typeface="Verdana"/>
              </a:rPr>
              <a:t>“</a:t>
            </a:r>
            <a:endParaRPr lang="en-US" sz="9600" b="1">
              <a:solidFill>
                <a:schemeClr val="tx1"/>
              </a:solidFill>
              <a:latin typeface="Verdana"/>
              <a:cs typeface="Verdana"/>
            </a:endParaRPr>
          </a:p>
        </p:txBody>
      </p:sp>
      <p:sp>
        <p:nvSpPr>
          <p:cNvPr id="15" name="Text Placeholder 7">
            <a:extLst>
              <a:ext uri="{FF2B5EF4-FFF2-40B4-BE49-F238E27FC236}">
                <a16:creationId xmlns:a16="http://schemas.microsoft.com/office/drawing/2014/main" id="{A155AF4B-8427-8C4E-B79B-A5DBD031B6B6}"/>
              </a:ext>
            </a:extLst>
          </p:cNvPr>
          <p:cNvSpPr>
            <a:spLocks noGrp="1"/>
          </p:cNvSpPr>
          <p:nvPr>
            <p:ph type="body" sz="quarter" idx="13" hasCustomPrompt="1"/>
          </p:nvPr>
        </p:nvSpPr>
        <p:spPr>
          <a:xfrm>
            <a:off x="1152965" y="3962400"/>
            <a:ext cx="4173509" cy="307975"/>
          </a:xfrm>
        </p:spPr>
        <p:txBody>
          <a:bodyPr anchor="ctr">
            <a:noAutofit/>
          </a:bodyPr>
          <a:lstStyle>
            <a:lvl1pPr marL="0" indent="0">
              <a:buFontTx/>
              <a:buNone/>
              <a:defRPr sz="1200" baseline="0">
                <a:solidFill>
                  <a:schemeClr val="tx2"/>
                </a:solidFill>
              </a:defRPr>
            </a:lvl1pPr>
          </a:lstStyle>
          <a:p>
            <a:pPr lvl="0"/>
            <a:r>
              <a:rPr lang="en-GB"/>
              <a:t>Quote source (maximum one line)</a:t>
            </a:r>
            <a:endParaRPr lang="en-US"/>
          </a:p>
        </p:txBody>
      </p:sp>
      <p:sp>
        <p:nvSpPr>
          <p:cNvPr id="2" name="Slide Number Placeholder 1">
            <a:extLst>
              <a:ext uri="{FF2B5EF4-FFF2-40B4-BE49-F238E27FC236}">
                <a16:creationId xmlns:a16="http://schemas.microsoft.com/office/drawing/2014/main" id="{09B042A8-C442-15E8-817A-9F15D2B650A1}"/>
              </a:ext>
            </a:extLst>
          </p:cNvPr>
          <p:cNvSpPr>
            <a:spLocks noGrp="1"/>
          </p:cNvSpPr>
          <p:nvPr>
            <p:ph type="sldNum" sz="quarter" idx="14"/>
          </p:nvPr>
        </p:nvSpPr>
        <p:spPr/>
        <p:txBody>
          <a:bodyPr/>
          <a:lstStyle/>
          <a:p>
            <a:fld id="{D2F03CB7-16CC-A049-B1DA-901F0E386676}" type="slidenum">
              <a:rPr lang="en-US" smtClean="0"/>
              <a:pPr/>
              <a:t>‹#›</a:t>
            </a:fld>
            <a:endParaRPr lang="en-US"/>
          </a:p>
        </p:txBody>
      </p:sp>
    </p:spTree>
    <p:extLst>
      <p:ext uri="{BB962C8B-B14F-4D97-AF65-F5344CB8AC3E}">
        <p14:creationId xmlns:p14="http://schemas.microsoft.com/office/powerpoint/2010/main" val="190689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_Design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D09107-A0FA-C344-A387-1661097FE34D}"/>
              </a:ext>
            </a:extLst>
          </p:cNvPr>
          <p:cNvSpPr txBox="1"/>
          <p:nvPr userDrawn="1"/>
        </p:nvSpPr>
        <p:spPr>
          <a:xfrm>
            <a:off x="396000" y="15750"/>
            <a:ext cx="3024336" cy="230832"/>
          </a:xfrm>
          <a:prstGeom prst="rect">
            <a:avLst/>
          </a:prstGeom>
          <a:noFill/>
        </p:spPr>
        <p:txBody>
          <a:bodyPr wrap="square" lIns="0" rtlCol="0">
            <a:spAutoFit/>
          </a:bodyPr>
          <a:lstStyle/>
          <a:p>
            <a:r>
              <a:rPr lang="en-GB" sz="900">
                <a:solidFill>
                  <a:srgbClr val="701B45"/>
                </a:solidFill>
              </a:rPr>
              <a:t>Public</a:t>
            </a:r>
          </a:p>
        </p:txBody>
      </p:sp>
      <p:pic>
        <p:nvPicPr>
          <p:cNvPr id="3" name="Picture 2">
            <a:extLst>
              <a:ext uri="{FF2B5EF4-FFF2-40B4-BE49-F238E27FC236}">
                <a16:creationId xmlns:a16="http://schemas.microsoft.com/office/drawing/2014/main" id="{A8EBED54-43D1-AE4E-923D-FA566617C8B3}"/>
              </a:ext>
            </a:extLst>
          </p:cNvPr>
          <p:cNvPicPr>
            <a:picLocks noChangeAspect="1"/>
          </p:cNvPicPr>
          <p:nvPr userDrawn="1"/>
        </p:nvPicPr>
        <p:blipFill>
          <a:blip r:embed="rId2"/>
          <a:srcRect/>
          <a:stretch/>
        </p:blipFill>
        <p:spPr>
          <a:xfrm>
            <a:off x="0" y="0"/>
            <a:ext cx="9144000" cy="5143500"/>
          </a:xfrm>
          <a:prstGeom prst="rect">
            <a:avLst/>
          </a:prstGeom>
        </p:spPr>
      </p:pic>
      <p:sp>
        <p:nvSpPr>
          <p:cNvPr id="13" name="Text Placeholder 5">
            <a:extLst>
              <a:ext uri="{FF2B5EF4-FFF2-40B4-BE49-F238E27FC236}">
                <a16:creationId xmlns:a16="http://schemas.microsoft.com/office/drawing/2014/main" id="{11866A85-CAB9-F14D-9C98-DF8ACEE63DD9}"/>
              </a:ext>
            </a:extLst>
          </p:cNvPr>
          <p:cNvSpPr>
            <a:spLocks noGrp="1"/>
          </p:cNvSpPr>
          <p:nvPr>
            <p:ph type="body" sz="quarter" idx="11" hasCustomPrompt="1"/>
          </p:nvPr>
        </p:nvSpPr>
        <p:spPr>
          <a:xfrm>
            <a:off x="1153449" y="1284372"/>
            <a:ext cx="4173508" cy="2373133"/>
          </a:xfrm>
        </p:spPr>
        <p:txBody>
          <a:bodyPr anchor="t"/>
          <a:lstStyle>
            <a:lvl1pPr marL="0" marR="0" indent="0" algn="l" defTabSz="457200" rtl="0" eaLnBrk="1" fontAlgn="auto" latinLnBrk="0" hangingPunct="1">
              <a:lnSpc>
                <a:spcPct val="100000"/>
              </a:lnSpc>
              <a:spcBef>
                <a:spcPct val="20000"/>
              </a:spcBef>
              <a:spcAft>
                <a:spcPts val="0"/>
              </a:spcAft>
              <a:buClr>
                <a:schemeClr val="accent2"/>
              </a:buClr>
              <a:buSzTx/>
              <a:buFontTx/>
              <a:buNone/>
              <a:tabLst/>
              <a:defRPr i="0" baseline="0">
                <a:solidFill>
                  <a:schemeClr val="bg2"/>
                </a:solidFill>
              </a:defRPr>
            </a:lvl1pPr>
            <a:lvl2pPr marL="457200" indent="0">
              <a:buFontTx/>
              <a:buNone/>
              <a:defRPr i="0">
                <a:solidFill>
                  <a:schemeClr val="bg1"/>
                </a:solidFill>
              </a:defRPr>
            </a:lvl2pPr>
            <a:lvl3pPr marL="914400" indent="0">
              <a:buFontTx/>
              <a:buNone/>
              <a:defRPr i="0">
                <a:solidFill>
                  <a:schemeClr val="bg1"/>
                </a:solidFill>
              </a:defRPr>
            </a:lvl3pPr>
            <a:lvl4pPr marL="1371600" indent="0">
              <a:buFontTx/>
              <a:buNone/>
              <a:defRPr i="0">
                <a:solidFill>
                  <a:schemeClr val="bg1"/>
                </a:solidFill>
              </a:defRPr>
            </a:lvl4pPr>
            <a:lvl5pPr marL="1828800" indent="0">
              <a:buFontTx/>
              <a:buNone/>
              <a:defRPr i="0">
                <a:solidFill>
                  <a:schemeClr val="bg1"/>
                </a:solidFill>
              </a:defRPr>
            </a:lvl5pPr>
          </a:lstStyle>
          <a:p>
            <a:pPr marL="0" marR="0" lvl="0" indent="0" algn="l" defTabSz="457200" rtl="0" eaLnBrk="1" fontAlgn="auto" latinLnBrk="0" hangingPunct="1">
              <a:lnSpc>
                <a:spcPct val="100000"/>
              </a:lnSpc>
              <a:spcBef>
                <a:spcPct val="20000"/>
              </a:spcBef>
              <a:spcAft>
                <a:spcPts val="0"/>
              </a:spcAft>
              <a:buClr>
                <a:schemeClr val="accent2"/>
              </a:buClr>
              <a:buSzTx/>
              <a:buFontTx/>
              <a:buNone/>
              <a:tabLst/>
              <a:defRPr/>
            </a:pPr>
            <a:r>
              <a:rPr lang="en-GB"/>
              <a:t>Click to edit Master quote style, medium in length, about 6 to 7 lines. Click to edit Master quote style, medium in length, about 6 to 7 lines. Click to edit Master quote style, medium in length, about 6 to 7 lines.</a:t>
            </a:r>
            <a:endParaRPr lang="en-US"/>
          </a:p>
        </p:txBody>
      </p:sp>
      <p:sp>
        <p:nvSpPr>
          <p:cNvPr id="14" name="TextBox 13">
            <a:extLst>
              <a:ext uri="{FF2B5EF4-FFF2-40B4-BE49-F238E27FC236}">
                <a16:creationId xmlns:a16="http://schemas.microsoft.com/office/drawing/2014/main" id="{0F69286E-B4F7-0548-A78E-E124D672A7E9}"/>
              </a:ext>
            </a:extLst>
          </p:cNvPr>
          <p:cNvSpPr txBox="1"/>
          <p:nvPr userDrawn="1"/>
        </p:nvSpPr>
        <p:spPr>
          <a:xfrm>
            <a:off x="309574" y="873125"/>
            <a:ext cx="843391" cy="1569660"/>
          </a:xfrm>
          <a:prstGeom prst="rect">
            <a:avLst/>
          </a:prstGeom>
          <a:noFill/>
        </p:spPr>
        <p:txBody>
          <a:bodyPr wrap="square" rtlCol="0">
            <a:spAutoFit/>
          </a:bodyPr>
          <a:lstStyle/>
          <a:p>
            <a:r>
              <a:rPr lang="en-GB" sz="9600" b="1">
                <a:solidFill>
                  <a:schemeClr val="bg2"/>
                </a:solidFill>
                <a:latin typeface="Verdana"/>
                <a:cs typeface="Verdana"/>
              </a:rPr>
              <a:t>“</a:t>
            </a:r>
            <a:endParaRPr lang="en-US" sz="9600" b="1">
              <a:solidFill>
                <a:schemeClr val="bg2"/>
              </a:solidFill>
              <a:latin typeface="Verdana"/>
              <a:cs typeface="Verdana"/>
            </a:endParaRPr>
          </a:p>
        </p:txBody>
      </p:sp>
      <p:sp>
        <p:nvSpPr>
          <p:cNvPr id="15" name="Text Placeholder 7">
            <a:extLst>
              <a:ext uri="{FF2B5EF4-FFF2-40B4-BE49-F238E27FC236}">
                <a16:creationId xmlns:a16="http://schemas.microsoft.com/office/drawing/2014/main" id="{A155AF4B-8427-8C4E-B79B-A5DBD031B6B6}"/>
              </a:ext>
            </a:extLst>
          </p:cNvPr>
          <p:cNvSpPr>
            <a:spLocks noGrp="1"/>
          </p:cNvSpPr>
          <p:nvPr>
            <p:ph type="body" sz="quarter" idx="13" hasCustomPrompt="1"/>
          </p:nvPr>
        </p:nvSpPr>
        <p:spPr>
          <a:xfrm>
            <a:off x="1152965" y="3962400"/>
            <a:ext cx="4173509" cy="307975"/>
          </a:xfrm>
        </p:spPr>
        <p:txBody>
          <a:bodyPr anchor="ctr">
            <a:noAutofit/>
          </a:bodyPr>
          <a:lstStyle>
            <a:lvl1pPr marL="0" indent="0">
              <a:buFontTx/>
              <a:buNone/>
              <a:defRPr sz="1200" baseline="0">
                <a:solidFill>
                  <a:schemeClr val="bg2"/>
                </a:solidFill>
              </a:defRPr>
            </a:lvl1pPr>
          </a:lstStyle>
          <a:p>
            <a:pPr lvl="0"/>
            <a:r>
              <a:rPr lang="en-GB"/>
              <a:t>Quote source (maximum one line)</a:t>
            </a:r>
            <a:endParaRPr lang="en-US"/>
          </a:p>
        </p:txBody>
      </p:sp>
      <p:sp>
        <p:nvSpPr>
          <p:cNvPr id="2" name="Slide Number Placeholder 1">
            <a:extLst>
              <a:ext uri="{FF2B5EF4-FFF2-40B4-BE49-F238E27FC236}">
                <a16:creationId xmlns:a16="http://schemas.microsoft.com/office/drawing/2014/main" id="{5B412394-3E55-8535-16BD-32076240DBFB}"/>
              </a:ext>
            </a:extLst>
          </p:cNvPr>
          <p:cNvSpPr>
            <a:spLocks noGrp="1"/>
          </p:cNvSpPr>
          <p:nvPr>
            <p:ph type="sldNum" sz="quarter" idx="14"/>
          </p:nvPr>
        </p:nvSpPr>
        <p:spPr/>
        <p:txBody>
          <a:bodyPr/>
          <a:lstStyle>
            <a:lvl1pPr>
              <a:defRPr>
                <a:solidFill>
                  <a:schemeClr val="bg2"/>
                </a:solidFill>
              </a:defRPr>
            </a:lvl1pPr>
          </a:lstStyle>
          <a:p>
            <a:fld id="{D2F03CB7-16CC-A049-B1DA-901F0E386676}" type="slidenum">
              <a:rPr lang="en-US" smtClean="0"/>
              <a:pPr/>
              <a:t>‹#›</a:t>
            </a:fld>
            <a:endParaRPr lang="en-US"/>
          </a:p>
        </p:txBody>
      </p:sp>
    </p:spTree>
    <p:extLst>
      <p:ext uri="{BB962C8B-B14F-4D97-AF65-F5344CB8AC3E}">
        <p14:creationId xmlns:p14="http://schemas.microsoft.com/office/powerpoint/2010/main" val="1490053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856FB8-FF1B-494B-9469-B5CAE96867F8}"/>
              </a:ext>
            </a:extLst>
          </p:cNvPr>
          <p:cNvPicPr>
            <a:picLocks noChangeAspect="1"/>
          </p:cNvPicPr>
          <p:nvPr userDrawn="1"/>
        </p:nvPicPr>
        <p:blipFill rotWithShape="1">
          <a:blip r:embed="rId2"/>
          <a:srcRect t="86995"/>
          <a:stretch/>
        </p:blipFill>
        <p:spPr>
          <a:xfrm>
            <a:off x="0" y="4474589"/>
            <a:ext cx="9144000" cy="668910"/>
          </a:xfrm>
          <a:prstGeom prst="rect">
            <a:avLst/>
          </a:prstGeom>
        </p:spPr>
      </p:pic>
      <p:sp>
        <p:nvSpPr>
          <p:cNvPr id="10" name="Text Placeholder 9"/>
          <p:cNvSpPr>
            <a:spLocks noGrp="1"/>
          </p:cNvSpPr>
          <p:nvPr>
            <p:ph type="body" sz="quarter" idx="11" hasCustomPrompt="1"/>
          </p:nvPr>
        </p:nvSpPr>
        <p:spPr>
          <a:xfrm>
            <a:off x="396000" y="1139685"/>
            <a:ext cx="8352712" cy="969021"/>
          </a:xfrm>
        </p:spPr>
        <p:txBody>
          <a:bodyPr>
            <a:noAutofit/>
          </a:bodyPr>
          <a:lstStyle>
            <a:lvl1pPr marL="0" indent="0">
              <a:lnSpc>
                <a:spcPts val="3200"/>
              </a:lnSpc>
              <a:buFontTx/>
              <a:buNone/>
              <a:defRPr sz="3000">
                <a:solidFill>
                  <a:schemeClr val="tx2"/>
                </a:solidFill>
              </a:defRPr>
            </a:lvl1pPr>
          </a:lstStyle>
          <a:p>
            <a:pPr lvl="0"/>
            <a:r>
              <a:rPr lang="en-GB"/>
              <a:t>Click to edit Master subtitle styles </a:t>
            </a:r>
            <a:br>
              <a:rPr lang="en-GB"/>
            </a:br>
            <a:r>
              <a:rPr lang="en-GB"/>
              <a:t>(to not exceed two lines)</a:t>
            </a:r>
            <a:endParaRPr lang="en-US"/>
          </a:p>
        </p:txBody>
      </p:sp>
      <p:sp>
        <p:nvSpPr>
          <p:cNvPr id="17" name="Text Placeholder 5">
            <a:extLst>
              <a:ext uri="{FF2B5EF4-FFF2-40B4-BE49-F238E27FC236}">
                <a16:creationId xmlns:a16="http://schemas.microsoft.com/office/drawing/2014/main" id="{6AE6E5DA-2B1D-8D30-839D-E6CC2D324EA0}"/>
              </a:ext>
            </a:extLst>
          </p:cNvPr>
          <p:cNvSpPr>
            <a:spLocks noGrp="1"/>
          </p:cNvSpPr>
          <p:nvPr>
            <p:ph type="body" sz="quarter" idx="12"/>
          </p:nvPr>
        </p:nvSpPr>
        <p:spPr>
          <a:xfrm>
            <a:off x="395288" y="2167732"/>
            <a:ext cx="8352712" cy="2376000"/>
          </a:xfrm>
        </p:spPr>
        <p:txBody>
          <a:bodyPr/>
          <a:lstStyle>
            <a:lvl1pPr marL="0" indent="0">
              <a:buNone/>
              <a:defRPr>
                <a:solidFill>
                  <a:schemeClr val="tx2"/>
                </a:solidFill>
              </a:defRPr>
            </a:lvl1pPr>
          </a:lstStyle>
          <a:p>
            <a:pPr lvl="0"/>
            <a:r>
              <a:rPr lang="en-GB"/>
              <a:t>Click to edit Master text styles</a:t>
            </a:r>
          </a:p>
        </p:txBody>
      </p:sp>
      <p:sp>
        <p:nvSpPr>
          <p:cNvPr id="3" name="Slide Number Placeholder 2">
            <a:extLst>
              <a:ext uri="{FF2B5EF4-FFF2-40B4-BE49-F238E27FC236}">
                <a16:creationId xmlns:a16="http://schemas.microsoft.com/office/drawing/2014/main" id="{EFA99E30-9888-E04D-B4E1-D60DE83CCBF5}"/>
              </a:ext>
            </a:extLst>
          </p:cNvPr>
          <p:cNvSpPr>
            <a:spLocks noGrp="1"/>
          </p:cNvSpPr>
          <p:nvPr>
            <p:ph type="sldNum" sz="quarter" idx="13"/>
          </p:nvPr>
        </p:nvSpPr>
        <p:spPr/>
        <p:txBody>
          <a:bodyPr/>
          <a:lstStyle/>
          <a:p>
            <a:fld id="{D2F03CB7-16CC-A049-B1DA-901F0E386676}" type="slidenum">
              <a:rPr lang="en-US" smtClean="0"/>
              <a:pPr/>
              <a:t>‹#›</a:t>
            </a:fld>
            <a:endParaRPr lang="en-US"/>
          </a:p>
        </p:txBody>
      </p:sp>
      <p:sp>
        <p:nvSpPr>
          <p:cNvPr id="4" name="Title 3">
            <a:extLst>
              <a:ext uri="{FF2B5EF4-FFF2-40B4-BE49-F238E27FC236}">
                <a16:creationId xmlns:a16="http://schemas.microsoft.com/office/drawing/2014/main" id="{DDA330EF-FAB2-930A-6025-7EAF5C2E7C50}"/>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8077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_Design 1">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42F4F7D0-2FC9-B04C-A69C-A69CAE98EB99}"/>
              </a:ext>
            </a:extLst>
          </p:cNvPr>
          <p:cNvPicPr>
            <a:picLocks noChangeAspect="1"/>
          </p:cNvPicPr>
          <p:nvPr userDrawn="1"/>
        </p:nvPicPr>
        <p:blipFill rotWithShape="1">
          <a:blip r:embed="rId2"/>
          <a:srcRect t="89465"/>
          <a:stretch/>
        </p:blipFill>
        <p:spPr>
          <a:xfrm>
            <a:off x="0" y="4601612"/>
            <a:ext cx="9144000" cy="541887"/>
          </a:xfrm>
          <a:prstGeom prst="rect">
            <a:avLst/>
          </a:prstGeom>
        </p:spPr>
      </p:pic>
      <p:sp>
        <p:nvSpPr>
          <p:cNvPr id="14" name="Text Placeholder 5">
            <a:extLst>
              <a:ext uri="{FF2B5EF4-FFF2-40B4-BE49-F238E27FC236}">
                <a16:creationId xmlns:a16="http://schemas.microsoft.com/office/drawing/2014/main" id="{A7BA5196-B064-6ECA-4976-641282B5E513}"/>
              </a:ext>
            </a:extLst>
          </p:cNvPr>
          <p:cNvSpPr>
            <a:spLocks noGrp="1"/>
          </p:cNvSpPr>
          <p:nvPr>
            <p:ph type="body" sz="quarter" idx="11"/>
          </p:nvPr>
        </p:nvSpPr>
        <p:spPr>
          <a:xfrm>
            <a:off x="395288" y="1130910"/>
            <a:ext cx="8353425" cy="3420453"/>
          </a:xfrm>
        </p:spPr>
        <p:txBody>
          <a:bodyPr/>
          <a:lstStyle>
            <a:lvl1pPr marL="0" indent="0">
              <a:buNone/>
              <a:defRPr>
                <a:solidFill>
                  <a:schemeClr val="tx2"/>
                </a:solidFill>
              </a:defRPr>
            </a:lvl1pPr>
          </a:lstStyle>
          <a:p>
            <a:pPr lvl="0"/>
            <a:r>
              <a:rPr lang="en-GB"/>
              <a:t>Click to edit Master text styles</a:t>
            </a:r>
          </a:p>
        </p:txBody>
      </p:sp>
      <p:sp>
        <p:nvSpPr>
          <p:cNvPr id="4" name="Slide Number Placeholder 3">
            <a:extLst>
              <a:ext uri="{FF2B5EF4-FFF2-40B4-BE49-F238E27FC236}">
                <a16:creationId xmlns:a16="http://schemas.microsoft.com/office/drawing/2014/main" id="{23ED7813-D926-DD48-A5C0-45413DF65430}"/>
              </a:ext>
            </a:extLst>
          </p:cNvPr>
          <p:cNvSpPr>
            <a:spLocks noGrp="1"/>
          </p:cNvSpPr>
          <p:nvPr>
            <p:ph type="sldNum" sz="quarter" idx="12"/>
          </p:nvPr>
        </p:nvSpPr>
        <p:spPr/>
        <p:txBody>
          <a:bodyPr/>
          <a:lstStyle/>
          <a:p>
            <a:fld id="{D2F03CB7-16CC-A049-B1DA-901F0E386676}" type="slidenum">
              <a:rPr lang="en-US" smtClean="0"/>
              <a:pPr/>
              <a:t>‹#›</a:t>
            </a:fld>
            <a:endParaRPr lang="en-US"/>
          </a:p>
        </p:txBody>
      </p:sp>
      <p:sp>
        <p:nvSpPr>
          <p:cNvPr id="3" name="Title 2">
            <a:extLst>
              <a:ext uri="{FF2B5EF4-FFF2-40B4-BE49-F238E27FC236}">
                <a16:creationId xmlns:a16="http://schemas.microsoft.com/office/drawing/2014/main" id="{C82D875E-4365-2EA1-B6F5-4C6E23C1FC2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356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42F4F7D0-2FC9-B04C-A69C-A69CAE98EB99}"/>
              </a:ext>
            </a:extLst>
          </p:cNvPr>
          <p:cNvPicPr>
            <a:picLocks noChangeAspect="1"/>
          </p:cNvPicPr>
          <p:nvPr userDrawn="1"/>
        </p:nvPicPr>
        <p:blipFill rotWithShape="1">
          <a:blip r:embed="rId2"/>
          <a:srcRect t="88488"/>
          <a:stretch/>
        </p:blipFill>
        <p:spPr>
          <a:xfrm>
            <a:off x="0" y="4551362"/>
            <a:ext cx="9144000" cy="592137"/>
          </a:xfrm>
          <a:prstGeom prst="rect">
            <a:avLst/>
          </a:prstGeom>
        </p:spPr>
      </p:pic>
      <p:sp>
        <p:nvSpPr>
          <p:cNvPr id="14" name="Text Placeholder 5">
            <a:extLst>
              <a:ext uri="{FF2B5EF4-FFF2-40B4-BE49-F238E27FC236}">
                <a16:creationId xmlns:a16="http://schemas.microsoft.com/office/drawing/2014/main" id="{A7BA5196-B064-6ECA-4976-641282B5E513}"/>
              </a:ext>
            </a:extLst>
          </p:cNvPr>
          <p:cNvSpPr>
            <a:spLocks noGrp="1"/>
          </p:cNvSpPr>
          <p:nvPr>
            <p:ph type="body" sz="quarter" idx="11"/>
          </p:nvPr>
        </p:nvSpPr>
        <p:spPr>
          <a:xfrm>
            <a:off x="395288" y="411750"/>
            <a:ext cx="8353425" cy="4139613"/>
          </a:xfrm>
        </p:spPr>
        <p:txBody>
          <a:bodyPr/>
          <a:lstStyle>
            <a:lvl1pPr marL="0" indent="0">
              <a:buNone/>
              <a:defRPr>
                <a:solidFill>
                  <a:schemeClr val="tx2"/>
                </a:solidFill>
              </a:defRPr>
            </a:lvl1pPr>
          </a:lstStyle>
          <a:p>
            <a:pPr lvl="0"/>
            <a:r>
              <a:rPr lang="en-GB"/>
              <a:t>Click to edit Master text styles</a:t>
            </a:r>
          </a:p>
        </p:txBody>
      </p:sp>
      <p:sp>
        <p:nvSpPr>
          <p:cNvPr id="4" name="Slide Number Placeholder 3">
            <a:extLst>
              <a:ext uri="{FF2B5EF4-FFF2-40B4-BE49-F238E27FC236}">
                <a16:creationId xmlns:a16="http://schemas.microsoft.com/office/drawing/2014/main" id="{23ED7813-D926-DD48-A5C0-45413DF65430}"/>
              </a:ext>
            </a:extLst>
          </p:cNvPr>
          <p:cNvSpPr>
            <a:spLocks noGrp="1"/>
          </p:cNvSpPr>
          <p:nvPr>
            <p:ph type="sldNum" sz="quarter" idx="12"/>
          </p:nvPr>
        </p:nvSpPr>
        <p:spPr/>
        <p:txBody>
          <a:bodyPr/>
          <a:lstStyle/>
          <a:p>
            <a:fld id="{D2F03CB7-16CC-A049-B1DA-901F0E386676}" type="slidenum">
              <a:rPr lang="en-US" smtClean="0"/>
              <a:pPr/>
              <a:t>‹#›</a:t>
            </a:fld>
            <a:endParaRPr lang="en-US"/>
          </a:p>
        </p:txBody>
      </p:sp>
    </p:spTree>
    <p:extLst>
      <p:ext uri="{BB962C8B-B14F-4D97-AF65-F5344CB8AC3E}">
        <p14:creationId xmlns:p14="http://schemas.microsoft.com/office/powerpoint/2010/main" val="123346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8828E8-7994-463D-30E4-DAD235C81B1B}"/>
              </a:ext>
            </a:extLst>
          </p:cNvPr>
          <p:cNvPicPr>
            <a:picLocks noChangeAspect="1"/>
          </p:cNvPicPr>
          <p:nvPr userDrawn="1"/>
        </p:nvPicPr>
        <p:blipFill rotWithShape="1">
          <a:blip r:embed="rId2"/>
          <a:srcRect t="88482"/>
          <a:stretch/>
        </p:blipFill>
        <p:spPr>
          <a:xfrm>
            <a:off x="0" y="4551053"/>
            <a:ext cx="9144000" cy="592445"/>
          </a:xfrm>
          <a:prstGeom prst="rect">
            <a:avLst/>
          </a:prstGeom>
        </p:spPr>
      </p:pic>
      <p:sp>
        <p:nvSpPr>
          <p:cNvPr id="11" name="Text Placeholder 5">
            <a:extLst>
              <a:ext uri="{FF2B5EF4-FFF2-40B4-BE49-F238E27FC236}">
                <a16:creationId xmlns:a16="http://schemas.microsoft.com/office/drawing/2014/main" id="{79D4A629-609D-3413-4970-BCE3DCE257AE}"/>
              </a:ext>
            </a:extLst>
          </p:cNvPr>
          <p:cNvSpPr>
            <a:spLocks noGrp="1"/>
          </p:cNvSpPr>
          <p:nvPr>
            <p:ph type="body" sz="quarter" idx="11"/>
          </p:nvPr>
        </p:nvSpPr>
        <p:spPr>
          <a:xfrm>
            <a:off x="395289" y="410854"/>
            <a:ext cx="1882244" cy="4140200"/>
          </a:xfrm>
        </p:spPr>
        <p:txBody>
          <a:bodyPr/>
          <a:lstStyle>
            <a:lvl1pPr marL="0" indent="0">
              <a:buNone/>
              <a:defRPr>
                <a:solidFill>
                  <a:schemeClr val="tx2"/>
                </a:solidFill>
              </a:defRPr>
            </a:lvl1pPr>
          </a:lstStyle>
          <a:p>
            <a:pPr lvl="0"/>
            <a:r>
              <a:rPr lang="en-GB"/>
              <a:t>Click to edit Master text styles</a:t>
            </a:r>
          </a:p>
        </p:txBody>
      </p:sp>
      <p:sp>
        <p:nvSpPr>
          <p:cNvPr id="5" name="Picture Placeholder 4">
            <a:extLst>
              <a:ext uri="{FF2B5EF4-FFF2-40B4-BE49-F238E27FC236}">
                <a16:creationId xmlns:a16="http://schemas.microsoft.com/office/drawing/2014/main" id="{089968A8-DA4F-FE8D-4B4D-AEE437A35674}"/>
              </a:ext>
            </a:extLst>
          </p:cNvPr>
          <p:cNvSpPr>
            <a:spLocks noGrp="1"/>
          </p:cNvSpPr>
          <p:nvPr>
            <p:ph type="pic" sz="quarter" idx="12" hasCustomPrompt="1"/>
          </p:nvPr>
        </p:nvSpPr>
        <p:spPr>
          <a:xfrm>
            <a:off x="2368550" y="411163"/>
            <a:ext cx="6380163" cy="4140200"/>
          </a:xfrm>
        </p:spPr>
        <p:txBody>
          <a:bodyPr/>
          <a:lstStyle>
            <a:lvl1pPr marL="0" indent="0">
              <a:buFontTx/>
              <a:buNone/>
              <a:defRPr>
                <a:solidFill>
                  <a:schemeClr val="tx2"/>
                </a:solidFill>
              </a:defRPr>
            </a:lvl1pPr>
          </a:lstStyle>
          <a:p>
            <a:pPr marL="0" marR="0" lvl="0" indent="0" algn="l" defTabSz="457200" rtl="0" eaLnBrk="1" fontAlgn="auto" latinLnBrk="0" hangingPunct="1">
              <a:lnSpc>
                <a:spcPct val="100000"/>
              </a:lnSpc>
              <a:spcBef>
                <a:spcPct val="20000"/>
              </a:spcBef>
              <a:spcAft>
                <a:spcPts val="0"/>
              </a:spcAft>
              <a:buClr>
                <a:schemeClr val="tx1"/>
              </a:buClr>
              <a:buSzTx/>
              <a:buFontTx/>
              <a:buNone/>
              <a:tabLst/>
              <a:defRPr/>
            </a:pPr>
            <a:r>
              <a:rPr lang="en-US"/>
              <a:t>Click icon to insert picture</a:t>
            </a:r>
          </a:p>
          <a:p>
            <a:endParaRPr lang="en-US"/>
          </a:p>
        </p:txBody>
      </p:sp>
      <p:sp>
        <p:nvSpPr>
          <p:cNvPr id="2" name="Slide Number Placeholder 1">
            <a:extLst>
              <a:ext uri="{FF2B5EF4-FFF2-40B4-BE49-F238E27FC236}">
                <a16:creationId xmlns:a16="http://schemas.microsoft.com/office/drawing/2014/main" id="{97B9FCFB-68FC-284B-88BB-426B9B071B9D}"/>
              </a:ext>
            </a:extLst>
          </p:cNvPr>
          <p:cNvSpPr>
            <a:spLocks noGrp="1"/>
          </p:cNvSpPr>
          <p:nvPr>
            <p:ph type="sldNum" sz="quarter" idx="13"/>
          </p:nvPr>
        </p:nvSpPr>
        <p:spPr/>
        <p:txBody>
          <a:bodyPr/>
          <a:lstStyle/>
          <a:p>
            <a:fld id="{D2F03CB7-16CC-A049-B1DA-901F0E386676}" type="slidenum">
              <a:rPr lang="en-US" smtClean="0"/>
              <a:pPr/>
              <a:t>‹#›</a:t>
            </a:fld>
            <a:endParaRPr lang="en-US"/>
          </a:p>
        </p:txBody>
      </p:sp>
    </p:spTree>
    <p:extLst>
      <p:ext uri="{BB962C8B-B14F-4D97-AF65-F5344CB8AC3E}">
        <p14:creationId xmlns:p14="http://schemas.microsoft.com/office/powerpoint/2010/main" val="129567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999" y="411750"/>
            <a:ext cx="8352713" cy="668910"/>
          </a:xfrm>
          <a:prstGeom prst="rect">
            <a:avLst/>
          </a:prstGeom>
        </p:spPr>
        <p:txBody>
          <a:bodyPr vert="horz" lIns="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396000" y="1131750"/>
            <a:ext cx="8352712" cy="3448959"/>
          </a:xfrm>
          <a:prstGeom prst="rect">
            <a:avLst/>
          </a:prstGeom>
        </p:spPr>
        <p:txBody>
          <a:bodyPr vert="horz" lIns="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1B14296-84EB-4748-BD58-D461BEE8D76D}"/>
              </a:ext>
            </a:extLst>
          </p:cNvPr>
          <p:cNvSpPr>
            <a:spLocks noGrp="1"/>
          </p:cNvSpPr>
          <p:nvPr>
            <p:ph type="sldNum" sz="quarter" idx="4"/>
          </p:nvPr>
        </p:nvSpPr>
        <p:spPr>
          <a:xfrm>
            <a:off x="396000" y="4608890"/>
            <a:ext cx="2057400" cy="274637"/>
          </a:xfrm>
          <a:prstGeom prst="rect">
            <a:avLst/>
          </a:prstGeom>
        </p:spPr>
        <p:txBody>
          <a:bodyPr vert="horz" lIns="0" tIns="45720" rIns="91440" bIns="45720" rtlCol="0" anchor="ctr"/>
          <a:lstStyle>
            <a:lvl1pPr algn="l">
              <a:defRPr sz="1200" b="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D2F03CB7-16CC-A049-B1DA-901F0E386676}" type="slidenum">
              <a:rPr lang="en-US" smtClean="0"/>
              <a:pPr/>
              <a:t>‹#›</a:t>
            </a:fld>
            <a:endParaRPr lang="en-US"/>
          </a:p>
        </p:txBody>
      </p:sp>
      <p:sp>
        <p:nvSpPr>
          <p:cNvPr id="6" name="TextBox 5">
            <a:extLst>
              <a:ext uri="{FF2B5EF4-FFF2-40B4-BE49-F238E27FC236}">
                <a16:creationId xmlns:a16="http://schemas.microsoft.com/office/drawing/2014/main" id="{CFE46A96-555A-AABB-E777-A1BB3F362CFF}"/>
              </a:ext>
            </a:extLst>
          </p:cNvPr>
          <p:cNvSpPr txBox="1"/>
          <p:nvPr>
            <p:extLst>
              <p:ext uri="{1162E1C5-73C7-4A58-AE30-91384D911F3F}">
                <p184:classification xmlns:p184="http://schemas.microsoft.com/office/powerpoint/2018/4/main" val="hdr"/>
              </p:ext>
            </p:extLst>
          </p:nvPr>
        </p:nvSpPr>
        <p:spPr>
          <a:xfrm>
            <a:off x="63500" y="63500"/>
            <a:ext cx="566738"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FCA Public</a:t>
            </a:r>
          </a:p>
        </p:txBody>
      </p:sp>
    </p:spTree>
    <p:extLst>
      <p:ext uri="{BB962C8B-B14F-4D97-AF65-F5344CB8AC3E}">
        <p14:creationId xmlns:p14="http://schemas.microsoft.com/office/powerpoint/2010/main" val="1133308742"/>
      </p:ext>
    </p:extLst>
  </p:cSld>
  <p:clrMap bg1="lt1" tx1="dk1" bg2="lt2" tx2="dk2" accent1="accent1" accent2="accent2" accent3="accent3" accent4="accent4" accent5="accent5" accent6="accent6" hlink="hlink" folHlink="folHlink"/>
  <p:sldLayoutIdLst>
    <p:sldLayoutId id="2147493492" r:id="rId1"/>
    <p:sldLayoutId id="2147493512" r:id="rId2"/>
    <p:sldLayoutId id="2147493521" r:id="rId3"/>
    <p:sldLayoutId id="2147493529" r:id="rId4"/>
    <p:sldLayoutId id="2147493533" r:id="rId5"/>
    <p:sldLayoutId id="2147493495" r:id="rId6"/>
    <p:sldLayoutId id="2147493520" r:id="rId7"/>
    <p:sldLayoutId id="2147493535" r:id="rId8"/>
    <p:sldLayoutId id="2147493528" r:id="rId9"/>
    <p:sldLayoutId id="2147493498" r:id="rId10"/>
    <p:sldLayoutId id="2147493497" r:id="rId11"/>
    <p:sldLayoutId id="2147493531" r:id="rId12"/>
    <p:sldLayoutId id="2147493499" r:id="rId13"/>
    <p:sldLayoutId id="2147493500" r:id="rId14"/>
    <p:sldLayoutId id="2147493503" r:id="rId15"/>
    <p:sldLayoutId id="2147493501" r:id="rId16"/>
    <p:sldLayoutId id="2147493534" r:id="rId17"/>
    <p:sldLayoutId id="2147493510" r:id="rId18"/>
    <p:sldLayoutId id="2147493570" r:id="rId19"/>
    <p:sldLayoutId id="2147493569" r:id="rId20"/>
    <p:sldLayoutId id="2147493511" r:id="rId21"/>
  </p:sldLayoutIdLst>
  <p:hf hdr="0" ftr="0" dt="0"/>
  <p:txStyles>
    <p:titleStyle>
      <a:lvl1pPr algn="l" defTabSz="457200" rtl="0" eaLnBrk="1" latinLnBrk="0" hangingPunct="1">
        <a:spcBef>
          <a:spcPct val="0"/>
        </a:spcBef>
        <a:buNone/>
        <a:defRPr sz="3400" b="1" i="0" kern="1200">
          <a:solidFill>
            <a:srgbClr val="701B45"/>
          </a:solidFill>
          <a:latin typeface="Verdana"/>
          <a:ea typeface="+mj-ea"/>
          <a:cs typeface="Verdana"/>
        </a:defRPr>
      </a:lvl1pPr>
    </p:titleStyle>
    <p:bodyStyle>
      <a:lvl1pPr marL="342900" indent="-342900" algn="l" defTabSz="457200" rtl="0" eaLnBrk="1" latinLnBrk="0" hangingPunct="1">
        <a:spcBef>
          <a:spcPct val="20000"/>
        </a:spcBef>
        <a:buClr>
          <a:schemeClr val="tx1"/>
        </a:buClr>
        <a:buFont typeface="Arial"/>
        <a:buChar char="•"/>
        <a:defRPr sz="2000" b="0" i="0" kern="1200">
          <a:solidFill>
            <a:srgbClr val="701A45"/>
          </a:solidFill>
          <a:latin typeface="Verdana"/>
          <a:ea typeface="+mn-ea"/>
          <a:cs typeface="Verdana"/>
        </a:defRPr>
      </a:lvl1pPr>
      <a:lvl2pPr marL="742950" indent="-285750" algn="l" defTabSz="457200" rtl="0" eaLnBrk="1" latinLnBrk="0" hangingPunct="1">
        <a:spcBef>
          <a:spcPct val="20000"/>
        </a:spcBef>
        <a:buClr>
          <a:schemeClr val="tx1"/>
        </a:buClr>
        <a:buFont typeface="Arial"/>
        <a:buChar char="•"/>
        <a:defRPr sz="2000" b="0" i="0" kern="1200">
          <a:solidFill>
            <a:schemeClr val="tx2"/>
          </a:solidFill>
          <a:latin typeface="Verdana"/>
          <a:ea typeface="+mn-ea"/>
          <a:cs typeface="Verdana"/>
        </a:defRPr>
      </a:lvl2pPr>
      <a:lvl3pPr marL="1143000" indent="-228600" algn="l" defTabSz="457200" rtl="0" eaLnBrk="1" latinLnBrk="0" hangingPunct="1">
        <a:spcBef>
          <a:spcPct val="20000"/>
        </a:spcBef>
        <a:buClr>
          <a:schemeClr val="tx1"/>
        </a:buClr>
        <a:buFont typeface="Arial"/>
        <a:buChar char="•"/>
        <a:defRPr sz="2000" b="0" i="0" kern="1200">
          <a:solidFill>
            <a:schemeClr val="tx2"/>
          </a:solidFill>
          <a:latin typeface="Verdana"/>
          <a:ea typeface="+mn-ea"/>
          <a:cs typeface="Verdana"/>
        </a:defRPr>
      </a:lvl3pPr>
      <a:lvl4pPr marL="1600200" indent="-228600" algn="l" defTabSz="457200" rtl="0" eaLnBrk="1" latinLnBrk="0" hangingPunct="1">
        <a:spcBef>
          <a:spcPct val="20000"/>
        </a:spcBef>
        <a:buClr>
          <a:schemeClr val="tx1"/>
        </a:buClr>
        <a:buFont typeface="Arial"/>
        <a:buChar char="•"/>
        <a:defRPr sz="2000" b="0" i="0" kern="1200">
          <a:solidFill>
            <a:schemeClr val="tx2"/>
          </a:solidFill>
          <a:latin typeface="Verdana"/>
          <a:ea typeface="+mn-ea"/>
          <a:cs typeface="Verdana"/>
        </a:defRPr>
      </a:lvl4pPr>
      <a:lvl5pPr marL="2057400" indent="-228600" algn="l" defTabSz="457200" rtl="0" eaLnBrk="1" latinLnBrk="0" hangingPunct="1">
        <a:spcBef>
          <a:spcPct val="20000"/>
        </a:spcBef>
        <a:buClr>
          <a:schemeClr val="tx1"/>
        </a:buClr>
        <a:buFont typeface="Arial"/>
        <a:buChar char="•"/>
        <a:defRPr sz="2000" b="0" i="0" kern="1200">
          <a:solidFill>
            <a:schemeClr val="tx2"/>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11" userDrawn="1">
          <p15:clr>
            <a:srgbClr val="F26B43"/>
          </p15:clr>
        </p15:guide>
        <p15:guide id="3" pos="2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fca.org.uk/sites/default/files/publications/documents/motor-finance-assets-feb-2026.zip"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hyperlink" Target="https://www.fca.org.uk/news/statements/fca-consults-motor-finance-compensation-scheme" TargetMode="External"/><Relationship Id="rId3" Type="http://schemas.openxmlformats.org/officeDocument/2006/relationships/hyperlink" Target="https://www.fca.org.uk/consumers/fake-fca-communications" TargetMode="External"/><Relationship Id="rId7" Type="http://schemas.openxmlformats.org/officeDocument/2006/relationships/hyperlink" Target="https://www.fca.org.uk/consumers/car-finance-complaint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fca.org.uk/news/press-releases/14m-unfair-motor-loans-compensation-proposed-scheme" TargetMode="External"/><Relationship Id="rId5" Type="http://schemas.openxmlformats.org/officeDocument/2006/relationships/hyperlink" Target="https://www.fca.org.uk/publication/consultation/cp25-27.pdf" TargetMode="External"/><Relationship Id="rId4" Type="http://schemas.openxmlformats.org/officeDocument/2006/relationships/hyperlink" Target="https://www.fca.org.uk/consumers/protect-yourself-scam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fca.org.uk/cy/about/cymrae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fca.org.uk/multimedia/cyllid-modur-social-asset-x-linkedin"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fca.org.uk/multimedia/cyllid-modur-social-asset-instagra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fca.org.uk/media/motor-finance-social-assetszip"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C8BF099-52BD-6012-E7F5-3AC89394D9E6}"/>
              </a:ext>
            </a:extLst>
          </p:cNvPr>
          <p:cNvSpPr>
            <a:spLocks noGrp="1"/>
          </p:cNvSpPr>
          <p:nvPr>
            <p:ph type="title" idx="4294967295"/>
          </p:nvPr>
        </p:nvSpPr>
        <p:spPr>
          <a:xfrm>
            <a:off x="403325" y="1145997"/>
            <a:ext cx="6880327" cy="668910"/>
          </a:xfrm>
        </p:spPr>
        <p:txBody>
          <a:bodyPr/>
          <a:lstStyle/>
          <a:p>
            <a:r>
              <a:rPr lang="en-GB" sz="3800" err="1">
                <a:ea typeface="Verdana"/>
                <a:cs typeface="Poppins"/>
              </a:rPr>
              <a:t>Cyllid</a:t>
            </a:r>
            <a:r>
              <a:rPr lang="en-GB" sz="3800">
                <a:ea typeface="Verdana"/>
                <a:cs typeface="Poppins"/>
              </a:rPr>
              <a:t> </a:t>
            </a:r>
            <a:r>
              <a:rPr lang="en-GB" sz="3800" err="1">
                <a:ea typeface="Verdana"/>
                <a:cs typeface="Poppins"/>
              </a:rPr>
              <a:t>modur</a:t>
            </a:r>
            <a:endParaRPr lang="en-GB" sz="3800">
              <a:ea typeface="Verdana"/>
            </a:endParaRPr>
          </a:p>
        </p:txBody>
      </p:sp>
      <p:sp>
        <p:nvSpPr>
          <p:cNvPr id="2" name="Text Placeholder 1">
            <a:extLst>
              <a:ext uri="{FF2B5EF4-FFF2-40B4-BE49-F238E27FC236}">
                <a16:creationId xmlns:a16="http://schemas.microsoft.com/office/drawing/2014/main" id="{31204C7F-64C3-2F63-0F6F-191618561D29}"/>
              </a:ext>
            </a:extLst>
          </p:cNvPr>
          <p:cNvSpPr>
            <a:spLocks noGrp="1"/>
          </p:cNvSpPr>
          <p:nvPr>
            <p:ph type="body" sz="quarter" idx="12"/>
          </p:nvPr>
        </p:nvSpPr>
        <p:spPr/>
        <p:txBody>
          <a:bodyPr vert="horz" lIns="0" tIns="45720" rIns="91440" bIns="45720" rtlCol="0" anchor="t">
            <a:normAutofit/>
          </a:bodyPr>
          <a:lstStyle/>
          <a:p>
            <a:r>
              <a:rPr lang="en-US" err="1">
                <a:ea typeface="Verdana"/>
                <a:cs typeface="Poppins"/>
              </a:rPr>
              <a:t>Pecyn</a:t>
            </a:r>
            <a:r>
              <a:rPr lang="en-US">
                <a:ea typeface="Verdana"/>
                <a:cs typeface="Poppins"/>
              </a:rPr>
              <a:t> </a:t>
            </a:r>
            <a:r>
              <a:rPr lang="en-US" err="1">
                <a:ea typeface="Verdana"/>
                <a:cs typeface="Poppins"/>
              </a:rPr>
              <a:t>cymorth</a:t>
            </a:r>
            <a:r>
              <a:rPr lang="en-US">
                <a:ea typeface="Verdana"/>
                <a:cs typeface="Poppins"/>
              </a:rPr>
              <a:t> partner </a:t>
            </a:r>
            <a:endParaRPr lang="en-US">
              <a:ea typeface="Verdana"/>
            </a:endParaRPr>
          </a:p>
        </p:txBody>
      </p:sp>
      <p:sp>
        <p:nvSpPr>
          <p:cNvPr id="5" name="Text Placeholder 4">
            <a:extLst>
              <a:ext uri="{FF2B5EF4-FFF2-40B4-BE49-F238E27FC236}">
                <a16:creationId xmlns:a16="http://schemas.microsoft.com/office/drawing/2014/main" id="{F364E88C-192C-CB3A-9B42-98DA2C088107}"/>
              </a:ext>
            </a:extLst>
          </p:cNvPr>
          <p:cNvSpPr>
            <a:spLocks noGrp="1"/>
          </p:cNvSpPr>
          <p:nvPr>
            <p:ph type="body" sz="quarter" idx="16"/>
          </p:nvPr>
        </p:nvSpPr>
        <p:spPr/>
        <p:txBody>
          <a:bodyPr>
            <a:normAutofit lnSpcReduction="10000"/>
          </a:bodyPr>
          <a:lstStyle/>
          <a:p>
            <a:r>
              <a:rPr lang="en-US" err="1"/>
              <a:t>Chwefror</a:t>
            </a:r>
            <a:r>
              <a:rPr lang="en-US"/>
              <a:t> 2026 </a:t>
            </a:r>
          </a:p>
        </p:txBody>
      </p:sp>
    </p:spTree>
    <p:extLst>
      <p:ext uri="{BB962C8B-B14F-4D97-AF65-F5344CB8AC3E}">
        <p14:creationId xmlns:p14="http://schemas.microsoft.com/office/powerpoint/2010/main" val="259619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89F6D5-CEA8-EBA5-742B-6E51011FEC7D}"/>
              </a:ext>
            </a:extLst>
          </p:cNvPr>
          <p:cNvSpPr>
            <a:spLocks noGrp="1"/>
          </p:cNvSpPr>
          <p:nvPr>
            <p:ph type="sldNum" sz="quarter" idx="12"/>
          </p:nvPr>
        </p:nvSpPr>
        <p:spPr/>
        <p:txBody>
          <a:bodyPr/>
          <a:lstStyle/>
          <a:p>
            <a:fld id="{D2F03CB7-16CC-A049-B1DA-901F0E386676}" type="slidenum">
              <a:rPr lang="en-US" smtClean="0"/>
              <a:pPr/>
              <a:t>10</a:t>
            </a:fld>
            <a:endParaRPr lang="en-US"/>
          </a:p>
        </p:txBody>
      </p:sp>
      <p:sp>
        <p:nvSpPr>
          <p:cNvPr id="4" name="Title 3">
            <a:extLst>
              <a:ext uri="{FF2B5EF4-FFF2-40B4-BE49-F238E27FC236}">
                <a16:creationId xmlns:a16="http://schemas.microsoft.com/office/drawing/2014/main" id="{B32BFF85-E660-919E-0A69-7F2C950BFBD0}"/>
              </a:ext>
            </a:extLst>
          </p:cNvPr>
          <p:cNvSpPr>
            <a:spLocks noGrp="1"/>
          </p:cNvSpPr>
          <p:nvPr>
            <p:ph type="title"/>
          </p:nvPr>
        </p:nvSpPr>
        <p:spPr/>
        <p:txBody>
          <a:bodyPr/>
          <a:lstStyle/>
          <a:p>
            <a:r>
              <a:rPr lang="en-GB" err="1"/>
              <a:t>Hysbyseb</a:t>
            </a:r>
            <a:r>
              <a:rPr lang="en-GB"/>
              <a:t> radio </a:t>
            </a:r>
            <a:endParaRPr lang="en-GB">
              <a:ea typeface="Verdana"/>
            </a:endParaRPr>
          </a:p>
        </p:txBody>
      </p:sp>
      <p:sp>
        <p:nvSpPr>
          <p:cNvPr id="8" name="Rectangle 7">
            <a:extLst>
              <a:ext uri="{FF2B5EF4-FFF2-40B4-BE49-F238E27FC236}">
                <a16:creationId xmlns:a16="http://schemas.microsoft.com/office/drawing/2014/main" id="{B62A6C73-FB20-5D82-FE8E-88BEEBE17605}"/>
              </a:ext>
            </a:extLst>
          </p:cNvPr>
          <p:cNvSpPr/>
          <p:nvPr/>
        </p:nvSpPr>
        <p:spPr>
          <a:xfrm>
            <a:off x="1926931" y="3609339"/>
            <a:ext cx="4948194" cy="9024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err="1">
                <a:latin typeface="Verdana"/>
                <a:ea typeface="Verdana"/>
                <a:cs typeface="Calibri"/>
              </a:rPr>
              <a:t>Rydym</a:t>
            </a:r>
            <a:r>
              <a:rPr lang="en-GB" sz="1200">
                <a:latin typeface="Verdana"/>
                <a:ea typeface="Verdana"/>
                <a:cs typeface="Calibri"/>
              </a:rPr>
              <a:t> </a:t>
            </a:r>
            <a:r>
              <a:rPr lang="en-GB" sz="1200" err="1">
                <a:latin typeface="Verdana"/>
                <a:ea typeface="Verdana"/>
                <a:cs typeface="Calibri"/>
              </a:rPr>
              <a:t>wedi</a:t>
            </a:r>
            <a:r>
              <a:rPr lang="en-GB" sz="1200">
                <a:latin typeface="Verdana"/>
                <a:ea typeface="Verdana"/>
                <a:cs typeface="Calibri"/>
              </a:rPr>
              <a:t> </a:t>
            </a:r>
            <a:r>
              <a:rPr lang="en-GB" sz="1200" err="1">
                <a:latin typeface="Verdana"/>
                <a:ea typeface="Verdana"/>
                <a:cs typeface="Calibri"/>
              </a:rPr>
              <a:t>cynhyrchu</a:t>
            </a:r>
            <a:r>
              <a:rPr lang="en-GB" sz="1200">
                <a:latin typeface="Verdana"/>
                <a:ea typeface="Verdana"/>
                <a:cs typeface="Calibri"/>
              </a:rPr>
              <a:t> </a:t>
            </a:r>
            <a:r>
              <a:rPr lang="en-GB" sz="1200" err="1">
                <a:latin typeface="Verdana"/>
                <a:ea typeface="Verdana"/>
                <a:cs typeface="Calibri"/>
              </a:rPr>
              <a:t>hysbyseb</a:t>
            </a:r>
            <a:r>
              <a:rPr lang="en-GB" sz="1200">
                <a:latin typeface="Verdana"/>
                <a:ea typeface="Verdana"/>
                <a:cs typeface="Calibri"/>
              </a:rPr>
              <a:t> radio </a:t>
            </a:r>
            <a:r>
              <a:rPr lang="en-GB" sz="1200" err="1">
                <a:latin typeface="Verdana"/>
                <a:ea typeface="Verdana"/>
                <a:cs typeface="Calibri"/>
              </a:rPr>
              <a:t>i</a:t>
            </a:r>
            <a:r>
              <a:rPr lang="en-GB" sz="1200">
                <a:latin typeface="Verdana"/>
                <a:ea typeface="Verdana"/>
                <a:cs typeface="Calibri"/>
              </a:rPr>
              <a:t> </a:t>
            </a:r>
            <a:r>
              <a:rPr lang="en-GB" sz="1200" err="1">
                <a:latin typeface="Verdana"/>
                <a:ea typeface="Verdana"/>
                <a:cs typeface="Calibri"/>
              </a:rPr>
              <a:t>annog</a:t>
            </a:r>
            <a:r>
              <a:rPr lang="en-GB" sz="1200">
                <a:latin typeface="Verdana"/>
                <a:ea typeface="Verdana"/>
                <a:cs typeface="Calibri"/>
              </a:rPr>
              <a:t> </a:t>
            </a:r>
            <a:r>
              <a:rPr lang="en-GB" sz="1200" err="1">
                <a:latin typeface="Verdana"/>
                <a:ea typeface="Verdana"/>
                <a:cs typeface="Calibri"/>
              </a:rPr>
              <a:t>defnyddwyr</a:t>
            </a:r>
            <a:r>
              <a:rPr lang="en-GB" sz="1200">
                <a:latin typeface="Verdana"/>
                <a:ea typeface="Verdana"/>
                <a:cs typeface="Calibri"/>
              </a:rPr>
              <a:t> </a:t>
            </a:r>
            <a:r>
              <a:rPr lang="en-GB" sz="1200" err="1">
                <a:latin typeface="Verdana"/>
                <a:ea typeface="Verdana"/>
                <a:cs typeface="Calibri"/>
              </a:rPr>
              <a:t>i</a:t>
            </a:r>
            <a:r>
              <a:rPr lang="en-GB" sz="1200">
                <a:latin typeface="Verdana"/>
                <a:ea typeface="Verdana"/>
                <a:cs typeface="Calibri"/>
              </a:rPr>
              <a:t> </a:t>
            </a:r>
            <a:r>
              <a:rPr lang="en-GB" sz="1200" err="1">
                <a:latin typeface="Verdana"/>
                <a:ea typeface="Verdana"/>
                <a:cs typeface="Calibri"/>
              </a:rPr>
              <a:t>ymweld</a:t>
            </a:r>
            <a:r>
              <a:rPr lang="en-GB" sz="1200">
                <a:latin typeface="Verdana"/>
                <a:ea typeface="Verdana"/>
                <a:cs typeface="Calibri"/>
              </a:rPr>
              <a:t> â </a:t>
            </a:r>
            <a:r>
              <a:rPr lang="en-GB" sz="1200" err="1">
                <a:latin typeface="Verdana"/>
                <a:ea typeface="Verdana"/>
                <a:cs typeface="Calibri"/>
              </a:rPr>
              <a:t>gwefan</a:t>
            </a:r>
            <a:r>
              <a:rPr lang="en-GB" sz="1200">
                <a:latin typeface="Verdana"/>
                <a:ea typeface="Verdana"/>
                <a:cs typeface="Calibri"/>
              </a:rPr>
              <a:t> yr FCA </a:t>
            </a:r>
            <a:r>
              <a:rPr lang="en-GB" sz="1200" err="1">
                <a:latin typeface="Verdana"/>
                <a:ea typeface="Verdana"/>
                <a:cs typeface="Calibri"/>
              </a:rPr>
              <a:t>i</a:t>
            </a:r>
            <a:r>
              <a:rPr lang="en-GB" sz="1200">
                <a:latin typeface="Verdana"/>
                <a:ea typeface="Verdana"/>
                <a:cs typeface="Calibri"/>
              </a:rPr>
              <a:t> </a:t>
            </a:r>
            <a:r>
              <a:rPr lang="en-GB" sz="1200" err="1">
                <a:latin typeface="Verdana"/>
                <a:ea typeface="Verdana"/>
                <a:cs typeface="Calibri"/>
              </a:rPr>
              <a:t>gael</a:t>
            </a:r>
            <a:r>
              <a:rPr lang="en-GB" sz="1200">
                <a:latin typeface="Verdana"/>
                <a:ea typeface="Verdana"/>
                <a:cs typeface="Calibri"/>
              </a:rPr>
              <a:t> 100% </a:t>
            </a:r>
            <a:r>
              <a:rPr lang="en-GB" sz="1200" err="1">
                <a:latin typeface="Verdana"/>
                <a:ea typeface="Verdana"/>
                <a:cs typeface="Calibri"/>
              </a:rPr>
              <a:t>o'r</a:t>
            </a:r>
            <a:r>
              <a:rPr lang="en-GB" sz="1200">
                <a:latin typeface="Verdana"/>
                <a:ea typeface="Verdana"/>
                <a:cs typeface="Calibri"/>
              </a:rPr>
              <a:t> </a:t>
            </a:r>
            <a:r>
              <a:rPr lang="en-GB" sz="1200" err="1">
                <a:latin typeface="Verdana"/>
                <a:ea typeface="Verdana"/>
                <a:cs typeface="Calibri"/>
              </a:rPr>
              <a:t>ffeithiau</a:t>
            </a:r>
            <a:r>
              <a:rPr lang="en-GB" sz="1200">
                <a:latin typeface="Verdana"/>
                <a:ea typeface="Verdana"/>
                <a:cs typeface="Calibri"/>
              </a:rPr>
              <a:t>.</a:t>
            </a:r>
          </a:p>
          <a:p>
            <a:pPr algn="ctr"/>
            <a:endParaRPr lang="en-GB" sz="1200">
              <a:solidFill>
                <a:srgbClr val="EBEBEB"/>
              </a:solidFill>
              <a:latin typeface="Verdana"/>
              <a:ea typeface="Verdana"/>
              <a:cs typeface="Calibri"/>
            </a:endParaRPr>
          </a:p>
          <a:p>
            <a:pPr algn="ctr"/>
            <a:r>
              <a:rPr lang="en-GB" sz="1200" err="1">
                <a:solidFill>
                  <a:srgbClr val="EBEBEB"/>
                </a:solidFill>
                <a:latin typeface="Verdana"/>
                <a:ea typeface="Verdana"/>
                <a:cs typeface="Calibri"/>
              </a:rPr>
              <a:t>Mae’r</a:t>
            </a:r>
            <a:r>
              <a:rPr lang="en-GB" sz="1200">
                <a:solidFill>
                  <a:srgbClr val="EBEBEB"/>
                </a:solidFill>
                <a:latin typeface="Verdana"/>
                <a:ea typeface="Verdana"/>
                <a:cs typeface="Calibri"/>
              </a:rPr>
              <a:t> </a:t>
            </a:r>
            <a:r>
              <a:rPr lang="en-GB" sz="1200" err="1">
                <a:solidFill>
                  <a:srgbClr val="EBEBEB"/>
                </a:solidFill>
                <a:latin typeface="Verdana"/>
                <a:ea typeface="Verdana"/>
                <a:cs typeface="Calibri"/>
              </a:rPr>
              <a:t>hysbyseb</a:t>
            </a:r>
            <a:r>
              <a:rPr lang="en-GB" sz="1200">
                <a:solidFill>
                  <a:srgbClr val="EBEBEB"/>
                </a:solidFill>
                <a:latin typeface="Verdana"/>
                <a:ea typeface="Verdana"/>
                <a:cs typeface="Calibri"/>
              </a:rPr>
              <a:t> </a:t>
            </a:r>
            <a:r>
              <a:rPr lang="en-GB" sz="1200" err="1">
                <a:solidFill>
                  <a:srgbClr val="EBEBEB"/>
                </a:solidFill>
                <a:latin typeface="Verdana"/>
                <a:ea typeface="Verdana"/>
                <a:cs typeface="Calibri"/>
              </a:rPr>
              <a:t>ar</a:t>
            </a:r>
            <a:r>
              <a:rPr lang="en-GB" sz="1200">
                <a:solidFill>
                  <a:srgbClr val="EBEBEB"/>
                </a:solidFill>
                <a:latin typeface="Verdana"/>
                <a:ea typeface="Verdana"/>
                <a:cs typeface="Calibri"/>
              </a:rPr>
              <a:t> </a:t>
            </a:r>
            <a:r>
              <a:rPr lang="en-GB" sz="1200" err="1">
                <a:solidFill>
                  <a:srgbClr val="EBEBEB"/>
                </a:solidFill>
                <a:latin typeface="Verdana"/>
                <a:ea typeface="Verdana"/>
                <a:cs typeface="Calibri"/>
              </a:rPr>
              <a:t>gael</a:t>
            </a:r>
            <a:r>
              <a:rPr lang="en-GB" sz="1200">
                <a:solidFill>
                  <a:srgbClr val="EBEBEB"/>
                </a:solidFill>
                <a:latin typeface="Verdana"/>
                <a:ea typeface="Verdana"/>
                <a:cs typeface="Calibri"/>
              </a:rPr>
              <a:t> </a:t>
            </a:r>
            <a:r>
              <a:rPr lang="en-GB" sz="1200" err="1">
                <a:solidFill>
                  <a:srgbClr val="EBEBEB"/>
                </a:solidFill>
                <a:latin typeface="Verdana"/>
                <a:ea typeface="Verdana"/>
                <a:cs typeface="Calibri"/>
              </a:rPr>
              <a:t>yn</a:t>
            </a:r>
            <a:r>
              <a:rPr lang="en-GB" sz="1200">
                <a:solidFill>
                  <a:srgbClr val="EBEBEB"/>
                </a:solidFill>
                <a:latin typeface="Verdana"/>
                <a:ea typeface="Verdana"/>
                <a:cs typeface="Calibri"/>
              </a:rPr>
              <a:t> y </a:t>
            </a:r>
            <a:r>
              <a:rPr lang="en-GB" sz="1200" err="1">
                <a:solidFill>
                  <a:srgbClr val="EBEBEB"/>
                </a:solidFill>
                <a:latin typeface="Verdana"/>
                <a:ea typeface="Verdana"/>
                <a:cs typeface="Calibri"/>
              </a:rPr>
              <a:t>Gymraeg</a:t>
            </a:r>
            <a:endParaRPr lang="en-GB" sz="1200">
              <a:solidFill>
                <a:srgbClr val="EBEBEB"/>
              </a:solidFill>
              <a:latin typeface="Verdana"/>
              <a:ea typeface="Verdana"/>
              <a:cs typeface="Calibri"/>
            </a:endParaRPr>
          </a:p>
        </p:txBody>
      </p:sp>
      <p:pic>
        <p:nvPicPr>
          <p:cNvPr id="5" name="FCA_Motor_Radio_30_NSA_RFC031_030 (1)" descr="Radio with solid fill">
            <a:hlinkClick r:id="" action="ppaction://media"/>
            <a:extLst>
              <a:ext uri="{FF2B5EF4-FFF2-40B4-BE49-F238E27FC236}">
                <a16:creationId xmlns:a16="http://schemas.microsoft.com/office/drawing/2014/main" id="{8DDE2E10-B213-EE78-DFAB-82066391D7B3}"/>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r:embed="rId5"/>
              </a:ext>
            </a:extLst>
          </a:blip>
          <a:stretch>
            <a:fillRect/>
          </a:stretch>
        </p:blipFill>
        <p:spPr>
          <a:xfrm>
            <a:off x="3374838" y="1055221"/>
            <a:ext cx="2402727" cy="2402727"/>
          </a:xfrm>
          <a:prstGeom prst="rect">
            <a:avLst/>
          </a:prstGeom>
        </p:spPr>
      </p:pic>
    </p:spTree>
    <p:extLst>
      <p:ext uri="{BB962C8B-B14F-4D97-AF65-F5344CB8AC3E}">
        <p14:creationId xmlns:p14="http://schemas.microsoft.com/office/powerpoint/2010/main" val="2891984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50B8A-7E50-F42D-8990-3343A06E38C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8C5E4F-F048-F41C-7947-73200DBBAD18}"/>
              </a:ext>
            </a:extLst>
          </p:cNvPr>
          <p:cNvSpPr>
            <a:spLocks noGrp="1"/>
          </p:cNvSpPr>
          <p:nvPr>
            <p:ph type="sldNum" sz="quarter" idx="12"/>
          </p:nvPr>
        </p:nvSpPr>
        <p:spPr/>
        <p:txBody>
          <a:bodyPr/>
          <a:lstStyle/>
          <a:p>
            <a:fld id="{D2F03CB7-16CC-A049-B1DA-901F0E386676}" type="slidenum">
              <a:rPr lang="en-US" smtClean="0"/>
              <a:pPr/>
              <a:t>11</a:t>
            </a:fld>
            <a:endParaRPr lang="en-US"/>
          </a:p>
        </p:txBody>
      </p:sp>
      <p:sp>
        <p:nvSpPr>
          <p:cNvPr id="7" name="Text Placeholder 6">
            <a:extLst>
              <a:ext uri="{FF2B5EF4-FFF2-40B4-BE49-F238E27FC236}">
                <a16:creationId xmlns:a16="http://schemas.microsoft.com/office/drawing/2014/main" id="{B0687441-F42E-8758-E7B8-302CD59EB4B4}"/>
              </a:ext>
            </a:extLst>
          </p:cNvPr>
          <p:cNvSpPr>
            <a:spLocks noGrp="1"/>
          </p:cNvSpPr>
          <p:nvPr>
            <p:ph type="title"/>
          </p:nvPr>
        </p:nvSpPr>
        <p:spPr>
          <a:xfrm>
            <a:off x="403325" y="411750"/>
            <a:ext cx="8506579" cy="66891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a:lnSpc>
                <a:spcPts val="3200"/>
              </a:lnSpc>
              <a:spcBef>
                <a:spcPct val="20000"/>
              </a:spcBef>
              <a:defRPr/>
            </a:pPr>
            <a:r>
              <a:rPr lang="en-GB" sz="2700" err="1">
                <a:solidFill>
                  <a:srgbClr val="701A45"/>
                </a:solidFill>
                <a:ea typeface="Verdana"/>
              </a:rPr>
              <a:t>Asedau</a:t>
            </a:r>
            <a:r>
              <a:rPr lang="en-GB" sz="2700">
                <a:solidFill>
                  <a:srgbClr val="701A45"/>
                </a:solidFill>
                <a:ea typeface="Verdana"/>
              </a:rPr>
              <a:t> </a:t>
            </a:r>
            <a:r>
              <a:rPr lang="en-GB" sz="2700" err="1">
                <a:solidFill>
                  <a:srgbClr val="701A45"/>
                </a:solidFill>
                <a:ea typeface="Verdana"/>
              </a:rPr>
              <a:t>peidiwch</a:t>
            </a:r>
            <a:r>
              <a:rPr lang="en-GB" sz="2700">
                <a:solidFill>
                  <a:srgbClr val="701A45"/>
                </a:solidFill>
                <a:ea typeface="Verdana"/>
              </a:rPr>
              <a:t> â </a:t>
            </a:r>
            <a:r>
              <a:rPr lang="en-GB" sz="2700" err="1">
                <a:solidFill>
                  <a:srgbClr val="701A45"/>
                </a:solidFill>
                <a:ea typeface="Verdana"/>
              </a:rPr>
              <a:t>rhuthro</a:t>
            </a:r>
            <a:r>
              <a:rPr lang="en-GB" sz="2700">
                <a:solidFill>
                  <a:srgbClr val="701A45"/>
                </a:solidFill>
                <a:ea typeface="Verdana"/>
              </a:rPr>
              <a:t>, </a:t>
            </a:r>
            <a:r>
              <a:rPr lang="en-GB" sz="2700" err="1">
                <a:solidFill>
                  <a:srgbClr val="701A45"/>
                </a:solidFill>
                <a:ea typeface="Verdana"/>
              </a:rPr>
              <a:t>byddwch</a:t>
            </a:r>
            <a:r>
              <a:rPr lang="en-GB" sz="2700">
                <a:solidFill>
                  <a:srgbClr val="701A45"/>
                </a:solidFill>
                <a:ea typeface="Verdana"/>
              </a:rPr>
              <a:t> </a:t>
            </a:r>
            <a:r>
              <a:rPr lang="en-GB" sz="2700" err="1">
                <a:solidFill>
                  <a:srgbClr val="701A45"/>
                </a:solidFill>
                <a:ea typeface="Verdana"/>
              </a:rPr>
              <a:t>yn</a:t>
            </a:r>
            <a:r>
              <a:rPr lang="en-GB" sz="2700">
                <a:solidFill>
                  <a:srgbClr val="701A45"/>
                </a:solidFill>
                <a:ea typeface="Verdana"/>
              </a:rPr>
              <a:t> </a:t>
            </a:r>
            <a:r>
              <a:rPr lang="en-GB" sz="2700" err="1">
                <a:solidFill>
                  <a:srgbClr val="701A45"/>
                </a:solidFill>
                <a:ea typeface="Verdana"/>
              </a:rPr>
              <a:t>wyliadwrus</a:t>
            </a:r>
            <a:r>
              <a:rPr lang="en-GB" sz="2700">
                <a:solidFill>
                  <a:srgbClr val="701A45"/>
                </a:solidFill>
                <a:ea typeface="Verdana"/>
              </a:rPr>
              <a:t> </a:t>
            </a:r>
          </a:p>
        </p:txBody>
      </p:sp>
      <p:pic>
        <p:nvPicPr>
          <p:cNvPr id="14" name="Picture Placeholder 13" descr="A poster of a car accident&#10;&#10;AI-generated content may be incorrect.">
            <a:extLst>
              <a:ext uri="{FF2B5EF4-FFF2-40B4-BE49-F238E27FC236}">
                <a16:creationId xmlns:a16="http://schemas.microsoft.com/office/drawing/2014/main" id="{29F83737-B5E4-8E7C-BAEA-C5559C317873}"/>
              </a:ext>
            </a:extLst>
          </p:cNvPr>
          <p:cNvPicPr>
            <a:picLocks noGrp="1" noChangeAspect="1"/>
          </p:cNvPicPr>
          <p:nvPr>
            <p:ph type="pic" sz="quarter" idx="4294967295"/>
          </p:nvPr>
        </p:nvPicPr>
        <p:blipFill>
          <a:blip r:embed="rId3"/>
          <a:srcRect l="-7331" t="4164" r="-246" b="2857"/>
          <a:stretch>
            <a:fillRect/>
          </a:stretch>
        </p:blipFill>
        <p:spPr>
          <a:xfrm>
            <a:off x="4626596" y="925748"/>
            <a:ext cx="4278253" cy="3697703"/>
          </a:xfrm>
        </p:spPr>
      </p:pic>
      <p:sp>
        <p:nvSpPr>
          <p:cNvPr id="9" name="TextBox 8">
            <a:extLst>
              <a:ext uri="{FF2B5EF4-FFF2-40B4-BE49-F238E27FC236}">
                <a16:creationId xmlns:a16="http://schemas.microsoft.com/office/drawing/2014/main" id="{739FD80D-99C9-BAD7-D537-D52B39B2CA10}"/>
              </a:ext>
            </a:extLst>
          </p:cNvPr>
          <p:cNvSpPr txBox="1"/>
          <p:nvPr/>
        </p:nvSpPr>
        <p:spPr>
          <a:xfrm>
            <a:off x="328514" y="1376445"/>
            <a:ext cx="4110888" cy="2523768"/>
          </a:xfrm>
          <a:prstGeom prst="rect">
            <a:avLst/>
          </a:prstGeom>
          <a:noFill/>
        </p:spPr>
        <p:txBody>
          <a:bodyPr wrap="square" lIns="91440" tIns="45720" rIns="91440" bIns="45720" anchor="t">
            <a:spAutoFit/>
          </a:bodyPr>
          <a:lstStyle/>
          <a:p>
            <a:r>
              <a:rPr lang="en-GB" sz="1200" b="1">
                <a:solidFill>
                  <a:schemeClr val="tx2"/>
                </a:solidFill>
                <a:latin typeface="Verdana"/>
                <a:ea typeface="Verdana"/>
              </a:rPr>
              <a:t>Er </a:t>
            </a:r>
            <a:r>
              <a:rPr lang="en-GB" sz="1200" b="1" err="1">
                <a:solidFill>
                  <a:schemeClr val="tx2"/>
                </a:solidFill>
                <a:latin typeface="Verdana"/>
                <a:ea typeface="Verdana"/>
              </a:rPr>
              <a:t>mwyn</a:t>
            </a:r>
            <a:r>
              <a:rPr lang="en-GB" sz="1200" b="1">
                <a:solidFill>
                  <a:schemeClr val="tx2"/>
                </a:solidFill>
                <a:latin typeface="Verdana"/>
                <a:ea typeface="Verdana"/>
              </a:rPr>
              <a:t> </a:t>
            </a:r>
            <a:r>
              <a:rPr lang="en-GB" sz="1200" b="1" err="1">
                <a:solidFill>
                  <a:schemeClr val="tx2"/>
                </a:solidFill>
                <a:latin typeface="Verdana"/>
                <a:ea typeface="Verdana"/>
              </a:rPr>
              <a:t>codi</a:t>
            </a:r>
            <a:r>
              <a:rPr lang="en-GB" sz="1200" b="1">
                <a:solidFill>
                  <a:schemeClr val="tx2"/>
                </a:solidFill>
                <a:latin typeface="Verdana"/>
                <a:ea typeface="Verdana"/>
              </a:rPr>
              <a:t> </a:t>
            </a:r>
            <a:r>
              <a:rPr lang="en-GB" sz="1200" b="1" err="1">
                <a:solidFill>
                  <a:schemeClr val="tx2"/>
                </a:solidFill>
                <a:latin typeface="Verdana"/>
                <a:ea typeface="Verdana"/>
              </a:rPr>
              <a:t>ymwybyddiaeth</a:t>
            </a:r>
            <a:r>
              <a:rPr lang="en-GB" sz="1200" b="1">
                <a:solidFill>
                  <a:schemeClr val="tx2"/>
                </a:solidFill>
                <a:latin typeface="Verdana"/>
                <a:ea typeface="Verdana"/>
              </a:rPr>
              <a:t> o </a:t>
            </a:r>
            <a:r>
              <a:rPr lang="en-GB" sz="1200" b="1" err="1">
                <a:solidFill>
                  <a:schemeClr val="tx2"/>
                </a:solidFill>
                <a:latin typeface="Verdana"/>
                <a:ea typeface="Verdana"/>
              </a:rPr>
              <a:t>sgamiau</a:t>
            </a:r>
            <a:r>
              <a:rPr lang="en-GB" sz="1200" b="1">
                <a:solidFill>
                  <a:schemeClr val="tx2"/>
                </a:solidFill>
                <a:latin typeface="Verdana"/>
                <a:ea typeface="Verdana"/>
              </a:rPr>
              <a:t>, </a:t>
            </a:r>
            <a:r>
              <a:rPr lang="en-GB" sz="1200" b="1" err="1">
                <a:solidFill>
                  <a:schemeClr val="tx2"/>
                </a:solidFill>
                <a:latin typeface="Verdana"/>
                <a:ea typeface="Verdana"/>
              </a:rPr>
              <a:t>gallwch</a:t>
            </a:r>
            <a:r>
              <a:rPr lang="en-GB" sz="1200" b="1">
                <a:solidFill>
                  <a:schemeClr val="tx2"/>
                </a:solidFill>
                <a:latin typeface="Verdana"/>
                <a:ea typeface="Verdana"/>
              </a:rPr>
              <a:t> </a:t>
            </a:r>
            <a:r>
              <a:rPr lang="en-GB" sz="1200" b="1" err="1">
                <a:solidFill>
                  <a:schemeClr val="tx2"/>
                </a:solidFill>
                <a:latin typeface="Verdana"/>
                <a:ea typeface="Verdana"/>
              </a:rPr>
              <a:t>gefnogi</a:t>
            </a:r>
            <a:r>
              <a:rPr lang="en-GB" sz="1200" b="1">
                <a:solidFill>
                  <a:schemeClr val="tx2"/>
                </a:solidFill>
                <a:latin typeface="Verdana"/>
                <a:ea typeface="Verdana"/>
              </a:rPr>
              <a:t> </a:t>
            </a:r>
            <a:r>
              <a:rPr lang="en-GB" sz="1200" b="1" err="1">
                <a:solidFill>
                  <a:schemeClr val="tx2"/>
                </a:solidFill>
                <a:latin typeface="Verdana"/>
                <a:ea typeface="Verdana"/>
              </a:rPr>
              <a:t>ein</a:t>
            </a:r>
            <a:r>
              <a:rPr lang="en-GB" sz="1200" b="1">
                <a:solidFill>
                  <a:schemeClr val="tx2"/>
                </a:solidFill>
                <a:latin typeface="Verdana"/>
                <a:ea typeface="Verdana"/>
              </a:rPr>
              <a:t> </a:t>
            </a:r>
            <a:r>
              <a:rPr lang="en-GB" sz="1200" b="1" err="1">
                <a:solidFill>
                  <a:schemeClr val="tx2"/>
                </a:solidFill>
                <a:latin typeface="Verdana"/>
                <a:ea typeface="Verdana"/>
              </a:rPr>
              <a:t>hymgyrch</a:t>
            </a:r>
            <a:r>
              <a:rPr lang="en-GB" sz="1200" b="1">
                <a:solidFill>
                  <a:schemeClr val="tx2"/>
                </a:solidFill>
                <a:latin typeface="Verdana"/>
                <a:ea typeface="Verdana"/>
              </a:rPr>
              <a:t> </a:t>
            </a:r>
            <a:r>
              <a:rPr lang="en-GB" sz="1200" b="1" err="1">
                <a:solidFill>
                  <a:schemeClr val="tx2"/>
                </a:solidFill>
                <a:latin typeface="Verdana"/>
                <a:ea typeface="Verdana"/>
              </a:rPr>
              <a:t>trwy</a:t>
            </a:r>
            <a:r>
              <a:rPr lang="en-GB" sz="1200" b="1">
                <a:solidFill>
                  <a:schemeClr val="tx2"/>
                </a:solidFill>
                <a:latin typeface="Verdana"/>
                <a:ea typeface="Verdana"/>
              </a:rPr>
              <a:t> </a:t>
            </a:r>
            <a:r>
              <a:rPr lang="en-GB" sz="1200" b="1" err="1">
                <a:solidFill>
                  <a:schemeClr val="tx2"/>
                </a:solidFill>
                <a:latin typeface="Verdana"/>
                <a:ea typeface="Verdana"/>
              </a:rPr>
              <a:t>rannu'r</a:t>
            </a:r>
            <a:r>
              <a:rPr lang="en-GB" sz="1200" b="1">
                <a:solidFill>
                  <a:schemeClr val="tx2"/>
                </a:solidFill>
                <a:latin typeface="Verdana"/>
                <a:ea typeface="Verdana"/>
              </a:rPr>
              <a:t> </a:t>
            </a:r>
            <a:r>
              <a:rPr lang="en-GB" sz="1200" b="1" err="1">
                <a:solidFill>
                  <a:schemeClr val="tx2"/>
                </a:solidFill>
                <a:latin typeface="Verdana"/>
                <a:ea typeface="Verdana"/>
              </a:rPr>
              <a:t>asedau</a:t>
            </a:r>
            <a:r>
              <a:rPr lang="en-GB" sz="1200" b="1">
                <a:solidFill>
                  <a:schemeClr val="tx2"/>
                </a:solidFill>
                <a:latin typeface="Verdana"/>
                <a:ea typeface="Verdana"/>
              </a:rPr>
              <a:t> </a:t>
            </a:r>
            <a:r>
              <a:rPr lang="en-GB" sz="1200" b="1" err="1">
                <a:solidFill>
                  <a:schemeClr val="tx2"/>
                </a:solidFill>
                <a:latin typeface="Verdana"/>
                <a:ea typeface="Verdana"/>
              </a:rPr>
              <a:t>hyn</a:t>
            </a:r>
            <a:r>
              <a:rPr lang="en-GB" sz="1200" b="1">
                <a:solidFill>
                  <a:schemeClr val="tx2"/>
                </a:solidFill>
                <a:latin typeface="Verdana"/>
                <a:ea typeface="Verdana"/>
              </a:rPr>
              <a:t> </a:t>
            </a:r>
            <a:r>
              <a:rPr lang="en-GB" sz="1200" b="1" err="1">
                <a:solidFill>
                  <a:schemeClr val="tx2"/>
                </a:solidFill>
                <a:latin typeface="Verdana"/>
                <a:ea typeface="Verdana"/>
              </a:rPr>
              <a:t>ar</a:t>
            </a:r>
            <a:r>
              <a:rPr lang="en-GB" sz="1200" b="1">
                <a:solidFill>
                  <a:schemeClr val="tx2"/>
                </a:solidFill>
                <a:latin typeface="Verdana"/>
                <a:ea typeface="Verdana"/>
              </a:rPr>
              <a:t> </a:t>
            </a:r>
            <a:r>
              <a:rPr lang="en-GB" sz="1200" b="1" err="1">
                <a:solidFill>
                  <a:schemeClr val="tx2"/>
                </a:solidFill>
                <a:latin typeface="Verdana"/>
                <a:ea typeface="Verdana"/>
              </a:rPr>
              <a:t>gyfryngau</a:t>
            </a:r>
            <a:r>
              <a:rPr lang="en-GB" sz="1200" b="1">
                <a:solidFill>
                  <a:schemeClr val="tx2"/>
                </a:solidFill>
                <a:latin typeface="Verdana"/>
                <a:ea typeface="Verdana"/>
              </a:rPr>
              <a:t> </a:t>
            </a:r>
            <a:r>
              <a:rPr lang="en-GB" sz="1200" b="1" err="1">
                <a:solidFill>
                  <a:schemeClr val="tx2"/>
                </a:solidFill>
                <a:latin typeface="Verdana"/>
                <a:ea typeface="Verdana"/>
              </a:rPr>
              <a:t>cymdeithasol</a:t>
            </a:r>
            <a:r>
              <a:rPr lang="en-GB" sz="1200" b="1">
                <a:solidFill>
                  <a:schemeClr val="tx2"/>
                </a:solidFill>
                <a:latin typeface="Verdana"/>
                <a:ea typeface="Verdana"/>
              </a:rPr>
              <a:t>.</a:t>
            </a:r>
          </a:p>
          <a:p>
            <a:endParaRPr lang="en-GB" sz="1200" b="1">
              <a:solidFill>
                <a:schemeClr val="tx2"/>
              </a:solidFill>
              <a:latin typeface="Verdana"/>
              <a:ea typeface="Verdana"/>
            </a:endParaRPr>
          </a:p>
          <a:p>
            <a:r>
              <a:rPr lang="en-GB" sz="1000" err="1">
                <a:solidFill>
                  <a:schemeClr val="tx2"/>
                </a:solidFill>
                <a:latin typeface="Verdana"/>
                <a:ea typeface="Verdana"/>
              </a:rPr>
              <a:t>Gallwch</a:t>
            </a:r>
            <a:r>
              <a:rPr lang="en-GB" sz="1000">
                <a:solidFill>
                  <a:schemeClr val="tx2"/>
                </a:solidFill>
                <a:latin typeface="Verdana"/>
                <a:ea typeface="Verdana"/>
              </a:rPr>
              <a:t> </a:t>
            </a:r>
            <a:r>
              <a:rPr lang="en-GB" sz="1000" err="1">
                <a:solidFill>
                  <a:schemeClr val="tx2"/>
                </a:solidFill>
                <a:latin typeface="Verdana"/>
                <a:ea typeface="Verdana"/>
              </a:rPr>
              <a:t>lawrlwytho</a:t>
            </a:r>
            <a:r>
              <a:rPr lang="en-GB" sz="1000">
                <a:solidFill>
                  <a:schemeClr val="tx2"/>
                </a:solidFill>
                <a:latin typeface="Verdana"/>
                <a:ea typeface="Verdana"/>
              </a:rPr>
              <a:t> </a:t>
            </a:r>
            <a:r>
              <a:rPr lang="en-GB" sz="1000" err="1">
                <a:solidFill>
                  <a:schemeClr val="tx2"/>
                </a:solidFill>
                <a:latin typeface="Verdana"/>
                <a:ea typeface="Verdana"/>
              </a:rPr>
              <a:t>asedau</a:t>
            </a:r>
            <a:r>
              <a:rPr lang="en-GB" sz="1000">
                <a:solidFill>
                  <a:schemeClr val="tx2"/>
                </a:solidFill>
                <a:latin typeface="Verdana"/>
                <a:ea typeface="Verdana"/>
              </a:rPr>
              <a:t> </a:t>
            </a:r>
            <a:r>
              <a:rPr lang="en-GB" sz="1000" err="1">
                <a:solidFill>
                  <a:schemeClr val="tx2"/>
                </a:solidFill>
                <a:latin typeface="Verdana"/>
                <a:ea typeface="Verdana"/>
              </a:rPr>
              <a:t>fideo</a:t>
            </a:r>
            <a:r>
              <a:rPr lang="en-GB" sz="1000">
                <a:solidFill>
                  <a:schemeClr val="tx2"/>
                </a:solidFill>
                <a:latin typeface="Verdana"/>
                <a:ea typeface="Verdana"/>
              </a:rPr>
              <a:t> a </a:t>
            </a:r>
            <a:r>
              <a:rPr lang="en-GB" sz="1000" err="1">
                <a:solidFill>
                  <a:schemeClr val="tx2"/>
                </a:solidFill>
                <a:latin typeface="Verdana"/>
                <a:ea typeface="Verdana"/>
              </a:rPr>
              <a:t>statig</a:t>
            </a:r>
            <a:r>
              <a:rPr lang="en-GB" sz="1000">
                <a:solidFill>
                  <a:schemeClr val="tx2"/>
                </a:solidFill>
                <a:latin typeface="Verdana"/>
                <a:ea typeface="Verdana"/>
              </a:rPr>
              <a:t> </a:t>
            </a:r>
            <a:r>
              <a:rPr lang="en-GB" sz="1000" err="1">
                <a:solidFill>
                  <a:schemeClr val="tx2"/>
                </a:solidFill>
                <a:latin typeface="Verdana"/>
                <a:ea typeface="Verdana"/>
              </a:rPr>
              <a:t>gan</a:t>
            </a:r>
            <a:r>
              <a:rPr lang="en-GB" sz="1000">
                <a:solidFill>
                  <a:schemeClr val="tx2"/>
                </a:solidFill>
                <a:latin typeface="Verdana"/>
                <a:ea typeface="Verdana"/>
              </a:rPr>
              <a:t> </a:t>
            </a:r>
            <a:r>
              <a:rPr lang="en-GB" sz="1000" err="1">
                <a:solidFill>
                  <a:schemeClr val="tx2"/>
                </a:solidFill>
                <a:latin typeface="Verdana"/>
                <a:ea typeface="Verdana"/>
              </a:rPr>
              <a:t>ddefnyddio'r</a:t>
            </a:r>
            <a:r>
              <a:rPr lang="en-GB" sz="1000">
                <a:solidFill>
                  <a:schemeClr val="tx2"/>
                </a:solidFill>
                <a:latin typeface="Verdana"/>
                <a:ea typeface="Verdana"/>
              </a:rPr>
              <a:t> </a:t>
            </a:r>
            <a:r>
              <a:rPr lang="en-GB" sz="1000" err="1">
                <a:solidFill>
                  <a:schemeClr val="tx2"/>
                </a:solidFill>
                <a:latin typeface="Verdana"/>
                <a:ea typeface="Verdana"/>
              </a:rPr>
              <a:t>botwm</a:t>
            </a:r>
            <a:r>
              <a:rPr lang="en-GB" sz="1000">
                <a:solidFill>
                  <a:schemeClr val="tx2"/>
                </a:solidFill>
                <a:latin typeface="Verdana"/>
                <a:ea typeface="Verdana"/>
              </a:rPr>
              <a:t> </a:t>
            </a:r>
            <a:r>
              <a:rPr lang="en-GB" sz="1000" err="1">
                <a:solidFill>
                  <a:schemeClr val="tx2"/>
                </a:solidFill>
                <a:latin typeface="Verdana"/>
                <a:ea typeface="Verdana"/>
              </a:rPr>
              <a:t>isod</a:t>
            </a:r>
            <a:r>
              <a:rPr lang="en-GB" sz="1000">
                <a:solidFill>
                  <a:schemeClr val="tx2"/>
                </a:solidFill>
                <a:latin typeface="Verdana"/>
                <a:ea typeface="Verdana"/>
              </a:rPr>
              <a:t> a </a:t>
            </a:r>
            <a:r>
              <a:rPr lang="en-GB" sz="1000" err="1">
                <a:solidFill>
                  <a:schemeClr val="tx2"/>
                </a:solidFill>
                <a:latin typeface="Verdana"/>
                <a:ea typeface="Verdana"/>
              </a:rPr>
              <a:t>defnyddio</a:t>
            </a:r>
            <a:r>
              <a:rPr lang="en-GB" sz="1000">
                <a:solidFill>
                  <a:schemeClr val="tx2"/>
                </a:solidFill>
                <a:latin typeface="Verdana"/>
                <a:ea typeface="Verdana"/>
              </a:rPr>
              <a:t> </a:t>
            </a:r>
            <a:r>
              <a:rPr lang="en-GB" sz="1000" err="1">
                <a:solidFill>
                  <a:schemeClr val="tx2"/>
                </a:solidFill>
                <a:latin typeface="Verdana"/>
                <a:ea typeface="Verdana"/>
              </a:rPr>
              <a:t>ein</a:t>
            </a:r>
            <a:r>
              <a:rPr lang="en-GB" sz="1000">
                <a:solidFill>
                  <a:schemeClr val="tx2"/>
                </a:solidFill>
                <a:latin typeface="Verdana"/>
                <a:ea typeface="Verdana"/>
              </a:rPr>
              <a:t> </a:t>
            </a:r>
            <a:r>
              <a:rPr lang="en-GB" sz="1000" err="1">
                <a:solidFill>
                  <a:schemeClr val="tx2"/>
                </a:solidFill>
                <a:latin typeface="Verdana"/>
                <a:ea typeface="Verdana"/>
              </a:rPr>
              <a:t>copi</a:t>
            </a:r>
            <a:r>
              <a:rPr lang="en-GB" sz="1000">
                <a:solidFill>
                  <a:schemeClr val="tx2"/>
                </a:solidFill>
                <a:latin typeface="Verdana"/>
                <a:ea typeface="Verdana"/>
              </a:rPr>
              <a:t> </a:t>
            </a:r>
            <a:r>
              <a:rPr lang="en-GB" sz="1000" err="1">
                <a:solidFill>
                  <a:schemeClr val="tx2"/>
                </a:solidFill>
                <a:latin typeface="Verdana"/>
                <a:ea typeface="Verdana"/>
              </a:rPr>
              <a:t>fel</a:t>
            </a:r>
            <a:r>
              <a:rPr lang="en-GB" sz="1000">
                <a:solidFill>
                  <a:schemeClr val="tx2"/>
                </a:solidFill>
                <a:latin typeface="Verdana"/>
                <a:ea typeface="Verdana"/>
              </a:rPr>
              <a:t> </a:t>
            </a:r>
            <a:r>
              <a:rPr lang="en-GB" sz="1000" err="1">
                <a:solidFill>
                  <a:schemeClr val="tx2"/>
                </a:solidFill>
                <a:latin typeface="Verdana"/>
                <a:ea typeface="Verdana"/>
              </a:rPr>
              <a:t>canllaw</a:t>
            </a:r>
            <a:r>
              <a:rPr lang="en-GB" sz="1000">
                <a:solidFill>
                  <a:schemeClr val="tx2"/>
                </a:solidFill>
                <a:latin typeface="Verdana"/>
                <a:ea typeface="Verdana"/>
              </a:rPr>
              <a:t> </a:t>
            </a:r>
            <a:r>
              <a:rPr lang="en-GB" sz="1000" err="1">
                <a:solidFill>
                  <a:schemeClr val="tx2"/>
                </a:solidFill>
                <a:latin typeface="Verdana"/>
                <a:ea typeface="Verdana"/>
              </a:rPr>
              <a:t>ar</a:t>
            </a:r>
            <a:r>
              <a:rPr lang="en-GB" sz="1000">
                <a:solidFill>
                  <a:schemeClr val="tx2"/>
                </a:solidFill>
                <a:latin typeface="Verdana"/>
                <a:ea typeface="Verdana"/>
              </a:rPr>
              <a:t> </a:t>
            </a:r>
            <a:r>
              <a:rPr lang="en-GB" sz="1000" err="1">
                <a:solidFill>
                  <a:schemeClr val="tx2"/>
                </a:solidFill>
                <a:latin typeface="Verdana"/>
                <a:ea typeface="Verdana"/>
              </a:rPr>
              <a:t>gyfer</a:t>
            </a:r>
            <a:r>
              <a:rPr lang="en-GB" sz="1000">
                <a:solidFill>
                  <a:schemeClr val="tx2"/>
                </a:solidFill>
                <a:latin typeface="Verdana"/>
                <a:ea typeface="Verdana"/>
              </a:rPr>
              <a:t> </a:t>
            </a:r>
            <a:r>
              <a:rPr lang="en-GB" sz="1000" err="1">
                <a:solidFill>
                  <a:schemeClr val="tx2"/>
                </a:solidFill>
                <a:latin typeface="Verdana"/>
                <a:ea typeface="Verdana"/>
              </a:rPr>
              <a:t>eich</a:t>
            </a:r>
            <a:r>
              <a:rPr lang="en-GB" sz="1000">
                <a:solidFill>
                  <a:schemeClr val="tx2"/>
                </a:solidFill>
                <a:latin typeface="Verdana"/>
                <a:ea typeface="Verdana"/>
              </a:rPr>
              <a:t> </a:t>
            </a:r>
            <a:r>
              <a:rPr lang="en-GB" sz="1000" err="1">
                <a:solidFill>
                  <a:schemeClr val="tx2"/>
                </a:solidFill>
                <a:latin typeface="Verdana"/>
                <a:ea typeface="Verdana"/>
              </a:rPr>
              <a:t>postiadau</a:t>
            </a:r>
            <a:r>
              <a:rPr lang="en-GB" sz="1000">
                <a:solidFill>
                  <a:schemeClr val="tx2"/>
                </a:solidFill>
                <a:latin typeface="Verdana"/>
                <a:ea typeface="Verdana"/>
              </a:rPr>
              <a:t> </a:t>
            </a:r>
            <a:r>
              <a:rPr lang="en-GB" sz="1000" err="1">
                <a:solidFill>
                  <a:schemeClr val="tx2"/>
                </a:solidFill>
                <a:latin typeface="Verdana"/>
                <a:ea typeface="Verdana"/>
              </a:rPr>
              <a:t>cyfryngau</a:t>
            </a:r>
            <a:r>
              <a:rPr lang="en-GB" sz="1000">
                <a:solidFill>
                  <a:schemeClr val="tx2"/>
                </a:solidFill>
                <a:latin typeface="Verdana"/>
                <a:ea typeface="Verdana"/>
              </a:rPr>
              <a:t> </a:t>
            </a:r>
            <a:r>
              <a:rPr lang="en-GB" sz="1000" err="1">
                <a:solidFill>
                  <a:schemeClr val="tx2"/>
                </a:solidFill>
                <a:latin typeface="Verdana"/>
                <a:ea typeface="Verdana"/>
              </a:rPr>
              <a:t>cymdeithasol</a:t>
            </a:r>
            <a:r>
              <a:rPr lang="en-GB" sz="1000">
                <a:solidFill>
                  <a:schemeClr val="tx2"/>
                </a:solidFill>
                <a:latin typeface="Verdana"/>
                <a:ea typeface="Verdana"/>
              </a:rPr>
              <a:t>. </a:t>
            </a:r>
          </a:p>
          <a:p>
            <a:endParaRPr lang="en-GB" sz="1000">
              <a:solidFill>
                <a:schemeClr val="tx2"/>
              </a:solidFill>
              <a:latin typeface="Verdana"/>
              <a:ea typeface="Verdana"/>
              <a:cs typeface="Calibri"/>
            </a:endParaRPr>
          </a:p>
          <a:p>
            <a:r>
              <a:rPr lang="en-GB" sz="1000" b="1" err="1">
                <a:solidFill>
                  <a:schemeClr val="tx2"/>
                </a:solidFill>
                <a:latin typeface="Verdana"/>
                <a:ea typeface="Verdana"/>
                <a:cs typeface="Calibri"/>
              </a:rPr>
              <a:t>Copi</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Ydych</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chi'n</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meddwl</a:t>
            </a:r>
            <a:r>
              <a:rPr lang="en-GB" sz="1000">
                <a:solidFill>
                  <a:schemeClr val="tx2"/>
                </a:solidFill>
                <a:latin typeface="Verdana"/>
                <a:ea typeface="Verdana"/>
                <a:cs typeface="Calibri"/>
              </a:rPr>
              <a:t> am </a:t>
            </a:r>
            <a:r>
              <a:rPr lang="en-GB" sz="1000" err="1">
                <a:solidFill>
                  <a:schemeClr val="tx2"/>
                </a:solidFill>
                <a:latin typeface="Verdana"/>
                <a:ea typeface="Verdana"/>
                <a:cs typeface="Calibri"/>
              </a:rPr>
              <a:t>gyflwyno</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hawliad</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cyllid</a:t>
            </a:r>
            <a:r>
              <a:rPr lang="en-GB" sz="1000">
                <a:solidFill>
                  <a:schemeClr val="tx2"/>
                </a:solidFill>
                <a:latin typeface="Verdana"/>
                <a:ea typeface="Verdana"/>
                <a:cs typeface="Calibri"/>
              </a:rPr>
              <a:t> car? Mae </a:t>
            </a:r>
            <a:r>
              <a:rPr lang="en-GB" sz="1000" err="1">
                <a:solidFill>
                  <a:schemeClr val="tx2"/>
                </a:solidFill>
                <a:latin typeface="Verdana"/>
                <a:ea typeface="Verdana"/>
                <a:cs typeface="Calibri"/>
              </a:rPr>
              <a:t>sgamwyr</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allan</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yna</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Ewch</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i</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gael</a:t>
            </a:r>
            <a:r>
              <a:rPr lang="en-GB" sz="1000">
                <a:solidFill>
                  <a:schemeClr val="tx2"/>
                </a:solidFill>
                <a:latin typeface="Verdana"/>
                <a:ea typeface="Verdana"/>
                <a:cs typeface="Calibri"/>
              </a:rPr>
              <a:t> y </a:t>
            </a:r>
            <a:r>
              <a:rPr lang="en-GB" sz="1000" err="1">
                <a:solidFill>
                  <a:schemeClr val="tx2"/>
                </a:solidFill>
                <a:latin typeface="Verdana"/>
                <a:ea typeface="Verdana"/>
                <a:cs typeface="Calibri"/>
              </a:rPr>
              <a:t>ffeithiau</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yn</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uniongyrchol</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gan</a:t>
            </a:r>
            <a:r>
              <a:rPr lang="en-GB" sz="1000">
                <a:solidFill>
                  <a:schemeClr val="tx2"/>
                </a:solidFill>
                <a:latin typeface="Verdana"/>
                <a:ea typeface="Verdana"/>
                <a:cs typeface="Calibri"/>
              </a:rPr>
              <a:t> yr FCA </a:t>
            </a:r>
            <a:r>
              <a:rPr lang="en-GB" sz="1000" err="1">
                <a:solidFill>
                  <a:schemeClr val="tx2"/>
                </a:solidFill>
                <a:latin typeface="Verdana"/>
                <a:ea typeface="Verdana"/>
                <a:cs typeface="Calibri"/>
              </a:rPr>
              <a:t>a'u</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cau</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i</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lawr</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Ewch</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i</a:t>
            </a:r>
            <a:r>
              <a:rPr lang="en-GB" sz="1000">
                <a:solidFill>
                  <a:schemeClr val="tx2"/>
                </a:solidFill>
                <a:latin typeface="Verdana"/>
                <a:ea typeface="Verdana"/>
                <a:cs typeface="+mn-lt"/>
              </a:rPr>
              <a:t> fca.org.uk/</a:t>
            </a:r>
            <a:r>
              <a:rPr lang="en-GB" sz="1000" err="1">
                <a:solidFill>
                  <a:schemeClr val="tx2"/>
                </a:solidFill>
                <a:latin typeface="Verdana"/>
                <a:ea typeface="Verdana"/>
                <a:cs typeface="+mn-lt"/>
              </a:rPr>
              <a:t>carfinanceclaims</a:t>
            </a:r>
            <a:r>
              <a:rPr lang="en-GB" sz="1000">
                <a:solidFill>
                  <a:schemeClr val="tx2"/>
                </a:solidFill>
                <a:latin typeface="Verdana"/>
                <a:ea typeface="Verdana"/>
                <a:cs typeface="+mn-lt"/>
              </a:rPr>
              <a:t> </a:t>
            </a:r>
          </a:p>
          <a:p>
            <a:r>
              <a:rPr lang="en-GB" sz="1000" err="1">
                <a:solidFill>
                  <a:schemeClr val="tx2"/>
                </a:solidFill>
                <a:latin typeface="Verdana"/>
                <a:ea typeface="Verdana"/>
                <a:cs typeface="+mn-lt"/>
              </a:rPr>
              <a:t>Llwytho</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i</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lawr</a:t>
            </a:r>
            <a:endParaRPr lang="en-GB" sz="1000">
              <a:solidFill>
                <a:schemeClr val="tx2"/>
              </a:solidFill>
              <a:latin typeface="Verdana"/>
              <a:ea typeface="Verdana"/>
              <a:cs typeface="+mn-lt"/>
            </a:endParaRPr>
          </a:p>
          <a:p>
            <a:endParaRPr lang="en-GB" sz="1000">
              <a:solidFill>
                <a:schemeClr val="tx2"/>
              </a:solidFill>
              <a:latin typeface="Verdana"/>
              <a:ea typeface="+mn-lt"/>
              <a:cs typeface="+mn-lt"/>
            </a:endParaRPr>
          </a:p>
          <a:p>
            <a:endParaRPr lang="en-GB" sz="1000">
              <a:solidFill>
                <a:schemeClr val="tx2"/>
              </a:solidFill>
              <a:latin typeface="Verdana"/>
              <a:ea typeface="Verdana"/>
              <a:cs typeface="Calibri"/>
            </a:endParaRPr>
          </a:p>
        </p:txBody>
      </p:sp>
      <p:sp>
        <p:nvSpPr>
          <p:cNvPr id="8" name="Rectangle 7">
            <a:hlinkClick r:id="rId4"/>
            <a:extLst>
              <a:ext uri="{FF2B5EF4-FFF2-40B4-BE49-F238E27FC236}">
                <a16:creationId xmlns:a16="http://schemas.microsoft.com/office/drawing/2014/main" id="{6122C195-F34F-9000-42B2-3157DDABBE7B}"/>
              </a:ext>
            </a:extLst>
          </p:cNvPr>
          <p:cNvSpPr/>
          <p:nvPr/>
        </p:nvSpPr>
        <p:spPr>
          <a:xfrm>
            <a:off x="400617" y="3913900"/>
            <a:ext cx="1199093" cy="2743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000" b="1">
                <a:solidFill>
                  <a:schemeClr val="bg2"/>
                </a:solidFill>
                <a:latin typeface="Verdana"/>
                <a:ea typeface="Calibri"/>
                <a:cs typeface="Calibri"/>
                <a:hlinkClick r:id="rId4">
                  <a:extLst>
                    <a:ext uri="{A12FA001-AC4F-418D-AE19-62706E023703}">
                      <ahyp:hlinkClr xmlns:ahyp="http://schemas.microsoft.com/office/drawing/2018/hyperlinkcolor" val="tx"/>
                    </a:ext>
                  </a:extLst>
                </a:hlinkClick>
              </a:rPr>
              <a:t>Lawrlwytho</a:t>
            </a:r>
          </a:p>
        </p:txBody>
      </p:sp>
    </p:spTree>
    <p:extLst>
      <p:ext uri="{BB962C8B-B14F-4D97-AF65-F5344CB8AC3E}">
        <p14:creationId xmlns:p14="http://schemas.microsoft.com/office/powerpoint/2010/main" val="2052577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530FB-4790-F289-B156-A0DDE4B900D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633483-3618-72DE-A9B7-669C7C1BC884}"/>
              </a:ext>
            </a:extLst>
          </p:cNvPr>
          <p:cNvSpPr>
            <a:spLocks noGrp="1"/>
          </p:cNvSpPr>
          <p:nvPr>
            <p:ph type="sldNum" sz="quarter" idx="12"/>
          </p:nvPr>
        </p:nvSpPr>
        <p:spPr/>
        <p:txBody>
          <a:bodyPr/>
          <a:lstStyle/>
          <a:p>
            <a:fld id="{D2F03CB7-16CC-A049-B1DA-901F0E386676}" type="slidenum">
              <a:rPr lang="en-US" smtClean="0"/>
              <a:pPr/>
              <a:t>12</a:t>
            </a:fld>
            <a:endParaRPr lang="en-US"/>
          </a:p>
        </p:txBody>
      </p:sp>
      <p:sp>
        <p:nvSpPr>
          <p:cNvPr id="4" name="Title 3">
            <a:extLst>
              <a:ext uri="{FF2B5EF4-FFF2-40B4-BE49-F238E27FC236}">
                <a16:creationId xmlns:a16="http://schemas.microsoft.com/office/drawing/2014/main" id="{D94C0CB5-EB29-E8C7-D5E9-C0C0109F2DA4}"/>
              </a:ext>
            </a:extLst>
          </p:cNvPr>
          <p:cNvSpPr>
            <a:spLocks noGrp="1"/>
          </p:cNvSpPr>
          <p:nvPr>
            <p:ph type="title"/>
          </p:nvPr>
        </p:nvSpPr>
        <p:spPr/>
        <p:txBody>
          <a:bodyPr/>
          <a:lstStyle/>
          <a:p>
            <a:r>
              <a:rPr lang="en-GB" err="1"/>
              <a:t>Hysbyseb</a:t>
            </a:r>
            <a:r>
              <a:rPr lang="en-GB"/>
              <a:t> </a:t>
            </a:r>
            <a:r>
              <a:rPr lang="en-GB" err="1"/>
              <a:t>fideo</a:t>
            </a:r>
            <a:r>
              <a:rPr lang="en-GB"/>
              <a:t> </a:t>
            </a:r>
            <a:endParaRPr lang="en-GB">
              <a:ea typeface="Verdana"/>
            </a:endParaRPr>
          </a:p>
        </p:txBody>
      </p:sp>
      <p:sp>
        <p:nvSpPr>
          <p:cNvPr id="8" name="Rectangle 7">
            <a:extLst>
              <a:ext uri="{FF2B5EF4-FFF2-40B4-BE49-F238E27FC236}">
                <a16:creationId xmlns:a16="http://schemas.microsoft.com/office/drawing/2014/main" id="{3B2B3EA9-5331-F95E-B84C-E0E1DB00C3E4}"/>
              </a:ext>
            </a:extLst>
          </p:cNvPr>
          <p:cNvSpPr/>
          <p:nvPr/>
        </p:nvSpPr>
        <p:spPr>
          <a:xfrm>
            <a:off x="1238236" y="3998052"/>
            <a:ext cx="6320545" cy="6028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a:latin typeface="Verdana"/>
                <a:ea typeface="Verdana"/>
                <a:cs typeface="Calibri"/>
              </a:rPr>
              <a:t>Mae </a:t>
            </a:r>
            <a:r>
              <a:rPr lang="en-GB" sz="1200" err="1">
                <a:latin typeface="Verdana"/>
                <a:ea typeface="Verdana"/>
                <a:cs typeface="Calibri"/>
              </a:rPr>
              <a:t>ein</a:t>
            </a:r>
            <a:r>
              <a:rPr lang="en-GB" sz="1200">
                <a:latin typeface="Verdana"/>
                <a:ea typeface="Verdana"/>
                <a:cs typeface="Calibri"/>
              </a:rPr>
              <a:t> </a:t>
            </a:r>
            <a:r>
              <a:rPr lang="en-GB" sz="1200" err="1">
                <a:latin typeface="Verdana"/>
                <a:ea typeface="Verdana"/>
                <a:cs typeface="Calibri"/>
              </a:rPr>
              <a:t>hysbyseb</a:t>
            </a:r>
            <a:r>
              <a:rPr lang="en-GB" sz="1200">
                <a:latin typeface="Verdana"/>
                <a:ea typeface="Verdana"/>
                <a:cs typeface="Calibri"/>
              </a:rPr>
              <a:t> </a:t>
            </a:r>
            <a:r>
              <a:rPr lang="en-GB" sz="1200" err="1">
                <a:latin typeface="Verdana"/>
                <a:ea typeface="Verdana"/>
                <a:cs typeface="Calibri"/>
              </a:rPr>
              <a:t>cyfryngau</a:t>
            </a:r>
            <a:r>
              <a:rPr lang="en-GB" sz="1200">
                <a:latin typeface="Verdana"/>
                <a:ea typeface="Verdana"/>
                <a:cs typeface="Calibri"/>
              </a:rPr>
              <a:t> </a:t>
            </a:r>
            <a:r>
              <a:rPr lang="en-GB" sz="1200" err="1">
                <a:latin typeface="Verdana"/>
                <a:ea typeface="Verdana"/>
                <a:cs typeface="Calibri"/>
              </a:rPr>
              <a:t>cymdeithasol</a:t>
            </a:r>
            <a:r>
              <a:rPr lang="en-GB" sz="1200">
                <a:latin typeface="Verdana"/>
                <a:ea typeface="Verdana"/>
                <a:cs typeface="Calibri"/>
              </a:rPr>
              <a:t> a </a:t>
            </a:r>
            <a:r>
              <a:rPr lang="en-GB" sz="1200" err="1">
                <a:latin typeface="Verdana"/>
                <a:ea typeface="Verdana"/>
                <a:cs typeface="Calibri"/>
              </a:rPr>
              <a:t>fideo</a:t>
            </a:r>
            <a:r>
              <a:rPr lang="en-GB" sz="1200">
                <a:latin typeface="Verdana"/>
                <a:ea typeface="Verdana"/>
                <a:cs typeface="Calibri"/>
              </a:rPr>
              <a:t> </a:t>
            </a:r>
            <a:r>
              <a:rPr lang="en-GB" sz="1200" err="1">
                <a:latin typeface="Verdana"/>
                <a:ea typeface="Verdana"/>
                <a:cs typeface="Calibri"/>
              </a:rPr>
              <a:t>ar-lein</a:t>
            </a:r>
            <a:r>
              <a:rPr lang="en-GB" sz="1200">
                <a:latin typeface="Verdana"/>
                <a:ea typeface="Verdana"/>
                <a:cs typeface="Calibri"/>
              </a:rPr>
              <a:t> </a:t>
            </a:r>
            <a:r>
              <a:rPr lang="en-GB" sz="1200" err="1">
                <a:latin typeface="Verdana"/>
                <a:ea typeface="Verdana"/>
                <a:cs typeface="Calibri"/>
              </a:rPr>
              <a:t>yn</a:t>
            </a:r>
            <a:r>
              <a:rPr lang="en-GB" sz="1200">
                <a:latin typeface="Verdana"/>
                <a:ea typeface="Verdana"/>
                <a:cs typeface="Calibri"/>
              </a:rPr>
              <a:t> </a:t>
            </a:r>
            <a:r>
              <a:rPr lang="en-GB" sz="1200" err="1">
                <a:latin typeface="Verdana"/>
                <a:ea typeface="Verdana"/>
                <a:cs typeface="Calibri"/>
              </a:rPr>
              <a:t>dweud</a:t>
            </a:r>
            <a:r>
              <a:rPr lang="en-GB" sz="1200">
                <a:latin typeface="Verdana"/>
                <a:ea typeface="Verdana"/>
                <a:cs typeface="Calibri"/>
              </a:rPr>
              <a:t> </a:t>
            </a:r>
            <a:r>
              <a:rPr lang="en-GB" sz="1200" err="1">
                <a:latin typeface="Verdana"/>
                <a:ea typeface="Verdana"/>
                <a:cs typeface="Calibri"/>
              </a:rPr>
              <a:t>wrth</a:t>
            </a:r>
            <a:r>
              <a:rPr lang="en-GB" sz="1200">
                <a:latin typeface="Verdana"/>
                <a:ea typeface="Verdana"/>
                <a:cs typeface="Calibri"/>
              </a:rPr>
              <a:t> </a:t>
            </a:r>
            <a:r>
              <a:rPr lang="en-GB" sz="1200" err="1">
                <a:latin typeface="Verdana"/>
                <a:ea typeface="Verdana"/>
                <a:cs typeface="Calibri"/>
              </a:rPr>
              <a:t>ddefnyddwyr</a:t>
            </a:r>
            <a:r>
              <a:rPr lang="en-GB" sz="1200">
                <a:latin typeface="Verdana"/>
                <a:ea typeface="Verdana"/>
                <a:cs typeface="Calibri"/>
              </a:rPr>
              <a:t> </a:t>
            </a:r>
            <a:r>
              <a:rPr lang="en-GB" sz="1200" err="1">
                <a:latin typeface="Verdana"/>
                <a:ea typeface="Verdana"/>
                <a:cs typeface="Calibri"/>
              </a:rPr>
              <a:t>i</a:t>
            </a:r>
            <a:r>
              <a:rPr lang="en-GB" sz="1200">
                <a:latin typeface="Verdana"/>
                <a:ea typeface="Verdana"/>
                <a:cs typeface="Calibri"/>
              </a:rPr>
              <a:t> </a:t>
            </a:r>
            <a:r>
              <a:rPr lang="en-GB" sz="1200" err="1">
                <a:latin typeface="Verdana"/>
                <a:ea typeface="Verdana"/>
                <a:cs typeface="Calibri"/>
              </a:rPr>
              <a:t>beidio</a:t>
            </a:r>
            <a:r>
              <a:rPr lang="en-GB" sz="1200">
                <a:latin typeface="Verdana"/>
                <a:ea typeface="Verdana"/>
                <a:cs typeface="Calibri"/>
              </a:rPr>
              <a:t> ag </a:t>
            </a:r>
            <a:r>
              <a:rPr lang="en-GB" sz="1200" err="1">
                <a:latin typeface="Verdana"/>
                <a:ea typeface="Verdana"/>
                <a:cs typeface="Calibri"/>
              </a:rPr>
              <a:t>ymateb</a:t>
            </a:r>
            <a:r>
              <a:rPr lang="en-GB" sz="1200">
                <a:latin typeface="Verdana"/>
                <a:ea typeface="Verdana"/>
                <a:cs typeface="Calibri"/>
              </a:rPr>
              <a:t> </a:t>
            </a:r>
            <a:r>
              <a:rPr lang="en-GB" sz="1200" err="1">
                <a:latin typeface="Verdana"/>
                <a:ea typeface="Verdana"/>
                <a:cs typeface="Calibri"/>
              </a:rPr>
              <a:t>i</a:t>
            </a:r>
            <a:r>
              <a:rPr lang="en-GB" sz="1200">
                <a:latin typeface="Verdana"/>
                <a:ea typeface="Verdana"/>
                <a:cs typeface="Calibri"/>
              </a:rPr>
              <a:t> </a:t>
            </a:r>
            <a:r>
              <a:rPr lang="en-GB" sz="1200" err="1">
                <a:latin typeface="Verdana"/>
                <a:ea typeface="Verdana"/>
                <a:cs typeface="Calibri"/>
              </a:rPr>
              <a:t>gysylltiad</a:t>
            </a:r>
            <a:r>
              <a:rPr lang="en-GB" sz="1200">
                <a:latin typeface="Verdana"/>
                <a:ea typeface="Verdana"/>
                <a:cs typeface="Calibri"/>
              </a:rPr>
              <a:t> </a:t>
            </a:r>
            <a:r>
              <a:rPr lang="en-GB" sz="1200" err="1">
                <a:latin typeface="Verdana"/>
                <a:ea typeface="Verdana"/>
                <a:cs typeface="Calibri"/>
              </a:rPr>
              <a:t>digymell</a:t>
            </a:r>
            <a:r>
              <a:rPr lang="en-GB" sz="1200">
                <a:latin typeface="Verdana"/>
                <a:ea typeface="Verdana"/>
                <a:cs typeface="Calibri"/>
              </a:rPr>
              <a:t> </a:t>
            </a:r>
            <a:r>
              <a:rPr lang="en-GB" sz="1200" err="1">
                <a:latin typeface="Verdana"/>
                <a:ea typeface="Verdana"/>
                <a:cs typeface="Calibri"/>
              </a:rPr>
              <a:t>gan</a:t>
            </a:r>
            <a:r>
              <a:rPr lang="en-GB" sz="1200">
                <a:latin typeface="Verdana"/>
                <a:ea typeface="Verdana"/>
                <a:cs typeface="Calibri"/>
              </a:rPr>
              <a:t> </a:t>
            </a:r>
            <a:r>
              <a:rPr lang="en-GB" sz="1200" err="1">
                <a:latin typeface="Verdana"/>
                <a:ea typeface="Verdana"/>
                <a:cs typeface="Calibri"/>
              </a:rPr>
              <a:t>ddarpar</a:t>
            </a:r>
            <a:r>
              <a:rPr lang="en-GB" sz="1200">
                <a:latin typeface="Verdana"/>
                <a:ea typeface="Verdana"/>
                <a:cs typeface="Calibri"/>
              </a:rPr>
              <a:t> </a:t>
            </a:r>
            <a:r>
              <a:rPr lang="en-GB" sz="1200" err="1">
                <a:latin typeface="Verdana"/>
                <a:ea typeface="Verdana"/>
                <a:cs typeface="Calibri"/>
              </a:rPr>
              <a:t>sgamwyr</a:t>
            </a:r>
            <a:r>
              <a:rPr lang="en-GB" sz="1200">
                <a:latin typeface="Verdana"/>
                <a:ea typeface="Verdana"/>
                <a:cs typeface="Calibri"/>
              </a:rPr>
              <a:t>.</a:t>
            </a:r>
          </a:p>
        </p:txBody>
      </p:sp>
      <p:pic>
        <p:nvPicPr>
          <p:cNvPr id="5" name="26.01.26-FCA-MotorFinance-1.1-OLV-16x9">
            <a:hlinkClick r:id="" action="ppaction://media"/>
            <a:extLst>
              <a:ext uri="{FF2B5EF4-FFF2-40B4-BE49-F238E27FC236}">
                <a16:creationId xmlns:a16="http://schemas.microsoft.com/office/drawing/2014/main" id="{809FAB5B-7A95-2085-ED24-73BFB49221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2594" y="1088604"/>
            <a:ext cx="4951828" cy="2785403"/>
          </a:xfrm>
          <a:prstGeom prst="rect">
            <a:avLst/>
          </a:prstGeom>
        </p:spPr>
      </p:pic>
    </p:spTree>
    <p:extLst>
      <p:ext uri="{BB962C8B-B14F-4D97-AF65-F5344CB8AC3E}">
        <p14:creationId xmlns:p14="http://schemas.microsoft.com/office/powerpoint/2010/main" val="343533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3998F-24AA-AB06-CDC7-1E42AC6072D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80D57F-B81D-785E-6B05-6F076B7A6083}"/>
              </a:ext>
            </a:extLst>
          </p:cNvPr>
          <p:cNvSpPr>
            <a:spLocks noGrp="1"/>
          </p:cNvSpPr>
          <p:nvPr>
            <p:ph type="sldNum" sz="quarter" idx="12"/>
          </p:nvPr>
        </p:nvSpPr>
        <p:spPr/>
        <p:txBody>
          <a:bodyPr/>
          <a:lstStyle/>
          <a:p>
            <a:fld id="{D2F03CB7-16CC-A049-B1DA-901F0E386676}" type="slidenum">
              <a:rPr lang="en-US" smtClean="0"/>
              <a:pPr/>
              <a:t>13</a:t>
            </a:fld>
            <a:endParaRPr lang="en-US"/>
          </a:p>
        </p:txBody>
      </p:sp>
      <p:sp>
        <p:nvSpPr>
          <p:cNvPr id="4" name="Title 3">
            <a:extLst>
              <a:ext uri="{FF2B5EF4-FFF2-40B4-BE49-F238E27FC236}">
                <a16:creationId xmlns:a16="http://schemas.microsoft.com/office/drawing/2014/main" id="{6EF3E3D8-6414-797A-18DA-58E28AB6DFB4}"/>
              </a:ext>
            </a:extLst>
          </p:cNvPr>
          <p:cNvSpPr>
            <a:spLocks noGrp="1"/>
          </p:cNvSpPr>
          <p:nvPr>
            <p:ph type="title"/>
          </p:nvPr>
        </p:nvSpPr>
        <p:spPr/>
        <p:txBody>
          <a:bodyPr/>
          <a:lstStyle/>
          <a:p>
            <a:r>
              <a:rPr lang="en-GB" err="1"/>
              <a:t>Hysbyseb</a:t>
            </a:r>
            <a:r>
              <a:rPr lang="en-GB"/>
              <a:t> radio </a:t>
            </a:r>
            <a:endParaRPr lang="en-GB">
              <a:ea typeface="Verdana"/>
            </a:endParaRPr>
          </a:p>
        </p:txBody>
      </p:sp>
      <p:sp>
        <p:nvSpPr>
          <p:cNvPr id="8" name="Rectangle 7">
            <a:extLst>
              <a:ext uri="{FF2B5EF4-FFF2-40B4-BE49-F238E27FC236}">
                <a16:creationId xmlns:a16="http://schemas.microsoft.com/office/drawing/2014/main" id="{412C2D89-F1DE-D39C-B6AC-6384015E2436}"/>
              </a:ext>
            </a:extLst>
          </p:cNvPr>
          <p:cNvSpPr/>
          <p:nvPr/>
        </p:nvSpPr>
        <p:spPr>
          <a:xfrm>
            <a:off x="1919604" y="3924397"/>
            <a:ext cx="4948194" cy="6752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err="1">
                <a:latin typeface="Verdana"/>
                <a:ea typeface="Verdana"/>
                <a:cs typeface="Calibri"/>
              </a:rPr>
              <a:t>Rydym</a:t>
            </a:r>
            <a:r>
              <a:rPr lang="en-GB" sz="1200">
                <a:latin typeface="Verdana"/>
                <a:ea typeface="Verdana"/>
                <a:cs typeface="Calibri"/>
              </a:rPr>
              <a:t> </a:t>
            </a:r>
            <a:r>
              <a:rPr lang="en-GB" sz="1200" err="1">
                <a:latin typeface="Verdana"/>
                <a:ea typeface="Verdana"/>
                <a:cs typeface="Calibri"/>
              </a:rPr>
              <a:t>wedi</a:t>
            </a:r>
            <a:r>
              <a:rPr lang="en-GB" sz="1200">
                <a:latin typeface="Verdana"/>
                <a:ea typeface="Verdana"/>
                <a:cs typeface="Calibri"/>
              </a:rPr>
              <a:t> </a:t>
            </a:r>
            <a:r>
              <a:rPr lang="en-GB" sz="1200" err="1">
                <a:latin typeface="Verdana"/>
                <a:ea typeface="Verdana"/>
                <a:cs typeface="Calibri"/>
              </a:rPr>
              <a:t>cynhyrchu</a:t>
            </a:r>
            <a:r>
              <a:rPr lang="en-GB" sz="1200">
                <a:latin typeface="Verdana"/>
                <a:ea typeface="Verdana"/>
                <a:cs typeface="Calibri"/>
              </a:rPr>
              <a:t> </a:t>
            </a:r>
            <a:r>
              <a:rPr lang="en-GB" sz="1200" err="1">
                <a:latin typeface="Verdana"/>
                <a:ea typeface="Verdana"/>
                <a:cs typeface="Calibri"/>
              </a:rPr>
              <a:t>hysbyseb</a:t>
            </a:r>
            <a:r>
              <a:rPr lang="en-GB" sz="1200">
                <a:latin typeface="Verdana"/>
                <a:ea typeface="Verdana"/>
                <a:cs typeface="Calibri"/>
              </a:rPr>
              <a:t> radio </a:t>
            </a:r>
            <a:r>
              <a:rPr lang="en-GB" sz="1200" err="1">
                <a:latin typeface="Verdana"/>
                <a:ea typeface="Verdana"/>
                <a:cs typeface="Calibri"/>
              </a:rPr>
              <a:t>i</a:t>
            </a:r>
            <a:r>
              <a:rPr lang="en-GB" sz="1200">
                <a:latin typeface="Verdana"/>
                <a:ea typeface="Verdana"/>
                <a:cs typeface="Calibri"/>
              </a:rPr>
              <a:t> </a:t>
            </a:r>
            <a:r>
              <a:rPr lang="en-GB" sz="1200" err="1">
                <a:latin typeface="Verdana"/>
                <a:ea typeface="Verdana"/>
                <a:cs typeface="Calibri"/>
              </a:rPr>
              <a:t>ddweud</a:t>
            </a:r>
            <a:r>
              <a:rPr lang="en-GB" sz="1200">
                <a:latin typeface="Verdana"/>
                <a:ea typeface="Verdana"/>
                <a:cs typeface="Calibri"/>
              </a:rPr>
              <a:t> </a:t>
            </a:r>
            <a:r>
              <a:rPr lang="en-GB" sz="1200" err="1">
                <a:latin typeface="Verdana"/>
                <a:ea typeface="Verdana"/>
                <a:cs typeface="Calibri"/>
              </a:rPr>
              <a:t>wrth</a:t>
            </a:r>
            <a:r>
              <a:rPr lang="en-GB" sz="1200">
                <a:latin typeface="Verdana"/>
                <a:ea typeface="Verdana"/>
                <a:cs typeface="Calibri"/>
              </a:rPr>
              <a:t> </a:t>
            </a:r>
            <a:r>
              <a:rPr lang="en-GB" sz="1200" err="1">
                <a:latin typeface="Verdana"/>
                <a:ea typeface="Verdana"/>
                <a:cs typeface="Calibri"/>
              </a:rPr>
              <a:t>ddefnyddwyr</a:t>
            </a:r>
            <a:r>
              <a:rPr lang="en-GB" sz="1200">
                <a:latin typeface="Verdana"/>
                <a:ea typeface="Verdana"/>
                <a:cs typeface="Calibri"/>
              </a:rPr>
              <a:t> </a:t>
            </a:r>
            <a:r>
              <a:rPr lang="en-GB" sz="1200" err="1">
                <a:latin typeface="Verdana"/>
                <a:ea typeface="Verdana"/>
                <a:cs typeface="Calibri"/>
              </a:rPr>
              <a:t>i</a:t>
            </a:r>
            <a:r>
              <a:rPr lang="en-GB" sz="1200">
                <a:latin typeface="Verdana"/>
                <a:ea typeface="Verdana"/>
                <a:cs typeface="Calibri"/>
              </a:rPr>
              <a:t> </a:t>
            </a:r>
            <a:r>
              <a:rPr lang="en-GB" sz="1200" err="1">
                <a:latin typeface="Verdana"/>
                <a:ea typeface="Verdana"/>
                <a:cs typeface="Calibri"/>
              </a:rPr>
              <a:t>beidio</a:t>
            </a:r>
            <a:r>
              <a:rPr lang="en-GB" sz="1200">
                <a:latin typeface="Verdana"/>
                <a:ea typeface="Verdana"/>
                <a:cs typeface="Calibri"/>
              </a:rPr>
              <a:t> ag </a:t>
            </a:r>
            <a:r>
              <a:rPr lang="en-GB" sz="1200" err="1">
                <a:latin typeface="Verdana"/>
                <a:ea typeface="Verdana"/>
                <a:cs typeface="Calibri"/>
              </a:rPr>
              <a:t>ymateb</a:t>
            </a:r>
            <a:r>
              <a:rPr lang="en-GB" sz="1200">
                <a:latin typeface="Verdana"/>
                <a:ea typeface="Verdana"/>
                <a:cs typeface="Calibri"/>
              </a:rPr>
              <a:t> </a:t>
            </a:r>
            <a:r>
              <a:rPr lang="en-GB" sz="1200" err="1">
                <a:latin typeface="Verdana"/>
                <a:ea typeface="Verdana"/>
                <a:cs typeface="Calibri"/>
              </a:rPr>
              <a:t>i</a:t>
            </a:r>
            <a:r>
              <a:rPr lang="en-GB" sz="1200">
                <a:latin typeface="Verdana"/>
                <a:ea typeface="Verdana"/>
                <a:cs typeface="Calibri"/>
              </a:rPr>
              <a:t> </a:t>
            </a:r>
            <a:r>
              <a:rPr lang="en-GB" sz="1200" err="1">
                <a:latin typeface="Verdana"/>
                <a:ea typeface="Verdana"/>
                <a:cs typeface="Calibri"/>
              </a:rPr>
              <a:t>gysylltiad</a:t>
            </a:r>
            <a:r>
              <a:rPr lang="en-GB" sz="1200">
                <a:latin typeface="Verdana"/>
                <a:ea typeface="Verdana"/>
                <a:cs typeface="Calibri"/>
              </a:rPr>
              <a:t> </a:t>
            </a:r>
            <a:r>
              <a:rPr lang="en-GB" sz="1200" err="1">
                <a:latin typeface="Verdana"/>
                <a:ea typeface="Verdana"/>
                <a:cs typeface="Calibri"/>
              </a:rPr>
              <a:t>digymell</a:t>
            </a:r>
            <a:r>
              <a:rPr lang="en-GB" sz="1200">
                <a:latin typeface="Verdana"/>
                <a:ea typeface="Verdana"/>
                <a:cs typeface="Calibri"/>
              </a:rPr>
              <a:t> </a:t>
            </a:r>
            <a:r>
              <a:rPr lang="en-GB" sz="1200" err="1">
                <a:latin typeface="Verdana"/>
                <a:ea typeface="Verdana"/>
                <a:cs typeface="Calibri"/>
              </a:rPr>
              <a:t>gan</a:t>
            </a:r>
            <a:r>
              <a:rPr lang="en-GB" sz="1200">
                <a:latin typeface="Verdana"/>
                <a:ea typeface="Verdana"/>
                <a:cs typeface="Calibri"/>
              </a:rPr>
              <a:t> </a:t>
            </a:r>
            <a:r>
              <a:rPr lang="en-GB" sz="1200" err="1">
                <a:latin typeface="Verdana"/>
                <a:ea typeface="Verdana"/>
                <a:cs typeface="Calibri"/>
              </a:rPr>
              <a:t>ddarpar</a:t>
            </a:r>
            <a:r>
              <a:rPr lang="en-GB" sz="1200">
                <a:latin typeface="Verdana"/>
                <a:ea typeface="Verdana"/>
                <a:cs typeface="Calibri"/>
              </a:rPr>
              <a:t> </a:t>
            </a:r>
            <a:r>
              <a:rPr lang="en-GB" sz="1200" err="1">
                <a:latin typeface="Verdana"/>
                <a:ea typeface="Verdana"/>
                <a:cs typeface="Calibri"/>
              </a:rPr>
              <a:t>sgamwyr</a:t>
            </a:r>
            <a:r>
              <a:rPr lang="en-GB" sz="1200">
                <a:latin typeface="Verdana"/>
                <a:ea typeface="Verdana"/>
                <a:cs typeface="Calibri"/>
              </a:rPr>
              <a:t>.</a:t>
            </a:r>
          </a:p>
        </p:txBody>
      </p:sp>
      <p:pic>
        <p:nvPicPr>
          <p:cNvPr id="2" name="FCA_Motor_Finance_2_Welsh_Radio_280126" descr="Radio with solid fill">
            <a:hlinkClick r:id="" action="ppaction://media"/>
            <a:extLst>
              <a:ext uri="{FF2B5EF4-FFF2-40B4-BE49-F238E27FC236}">
                <a16:creationId xmlns:a16="http://schemas.microsoft.com/office/drawing/2014/main" id="{A7A787EA-FF5F-70AD-E229-54BCB237F833}"/>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r:embed="rId5"/>
              </a:ext>
            </a:extLst>
          </a:blip>
          <a:stretch>
            <a:fillRect/>
          </a:stretch>
        </p:blipFill>
        <p:spPr>
          <a:xfrm>
            <a:off x="3374839" y="1374589"/>
            <a:ext cx="2402727" cy="2411132"/>
          </a:xfrm>
          <a:prstGeom prst="rect">
            <a:avLst/>
          </a:prstGeom>
        </p:spPr>
      </p:pic>
    </p:spTree>
    <p:extLst>
      <p:ext uri="{BB962C8B-B14F-4D97-AF65-F5344CB8AC3E}">
        <p14:creationId xmlns:p14="http://schemas.microsoft.com/office/powerpoint/2010/main" val="3409084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CFE6B7-E947-5BDB-61D3-15034FF6FBC5}"/>
              </a:ext>
            </a:extLst>
          </p:cNvPr>
          <p:cNvSpPr>
            <a:spLocks noGrp="1"/>
          </p:cNvSpPr>
          <p:nvPr>
            <p:ph type="body" sz="quarter" idx="11"/>
          </p:nvPr>
        </p:nvSpPr>
        <p:spPr/>
        <p:txBody>
          <a:bodyPr vert="horz" lIns="0" tIns="45720" rIns="91440" bIns="45720" rtlCol="0" anchor="t">
            <a:normAutofit lnSpcReduction="10000"/>
          </a:bodyPr>
          <a:lstStyle/>
          <a:p>
            <a:r>
              <a:rPr lang="en-GB" dirty="0">
                <a:ea typeface="Verdana"/>
              </a:rPr>
              <a:t>Dyma rai </a:t>
            </a:r>
            <a:r>
              <a:rPr lang="en-GB" dirty="0" err="1">
                <a:ea typeface="Verdana"/>
              </a:rPr>
              <a:t>adnoddau</a:t>
            </a:r>
            <a:r>
              <a:rPr lang="en-GB" dirty="0">
                <a:ea typeface="Verdana"/>
              </a:rPr>
              <a:t> </a:t>
            </a:r>
            <a:r>
              <a:rPr lang="en-GB" dirty="0" err="1">
                <a:ea typeface="Verdana"/>
              </a:rPr>
              <a:t>defnyddiol</a:t>
            </a:r>
            <a:r>
              <a:rPr lang="en-GB" dirty="0">
                <a:ea typeface="Verdana"/>
              </a:rPr>
              <a:t> </a:t>
            </a:r>
            <a:r>
              <a:rPr lang="en-GB" dirty="0" err="1">
                <a:ea typeface="Verdana"/>
              </a:rPr>
              <a:t>o'n</a:t>
            </a:r>
            <a:r>
              <a:rPr lang="en-GB" dirty="0">
                <a:ea typeface="Verdana"/>
              </a:rPr>
              <a:t> </a:t>
            </a:r>
            <a:r>
              <a:rPr lang="en-GB" dirty="0" err="1">
                <a:ea typeface="Verdana"/>
              </a:rPr>
              <a:t>gwefan</a:t>
            </a:r>
            <a:r>
              <a:rPr lang="en-GB" dirty="0">
                <a:ea typeface="Verdana"/>
              </a:rPr>
              <a:t>:</a:t>
            </a:r>
          </a:p>
          <a:p>
            <a:endParaRPr lang="en-GB">
              <a:ea typeface="Verdana"/>
            </a:endParaRPr>
          </a:p>
          <a:p>
            <a:r>
              <a:rPr lang="en-GB" dirty="0">
                <a:ea typeface="Verdana"/>
              </a:rPr>
              <a:t>(</a:t>
            </a:r>
            <a:r>
              <a:rPr lang="en-GB" dirty="0" err="1">
                <a:ea typeface="Verdana"/>
              </a:rPr>
              <a:t>Adnoddau</a:t>
            </a:r>
            <a:r>
              <a:rPr lang="en-GB" dirty="0">
                <a:ea typeface="Verdana"/>
              </a:rPr>
              <a:t> </a:t>
            </a:r>
            <a:r>
              <a:rPr lang="en-GB" dirty="0" err="1">
                <a:ea typeface="Verdana"/>
              </a:rPr>
              <a:t>sydd</a:t>
            </a:r>
            <a:r>
              <a:rPr lang="en-GB" dirty="0">
                <a:ea typeface="Verdana"/>
              </a:rPr>
              <a:t> </a:t>
            </a:r>
            <a:r>
              <a:rPr lang="en-GB" dirty="0" err="1">
                <a:ea typeface="Verdana"/>
              </a:rPr>
              <a:t>ar</a:t>
            </a:r>
            <a:r>
              <a:rPr lang="en-GB" dirty="0">
                <a:ea typeface="Verdana"/>
              </a:rPr>
              <a:t> </a:t>
            </a:r>
            <a:r>
              <a:rPr lang="en-GB" dirty="0" err="1">
                <a:ea typeface="Verdana"/>
              </a:rPr>
              <a:t>gael</a:t>
            </a:r>
            <a:r>
              <a:rPr lang="en-GB" dirty="0">
                <a:ea typeface="Verdana"/>
              </a:rPr>
              <a:t> </a:t>
            </a:r>
            <a:r>
              <a:rPr lang="en-GB" dirty="0" err="1">
                <a:ea typeface="Verdana"/>
              </a:rPr>
              <a:t>yn</a:t>
            </a:r>
            <a:r>
              <a:rPr lang="en-GB" dirty="0">
                <a:ea typeface="Verdana"/>
              </a:rPr>
              <a:t> y </a:t>
            </a:r>
            <a:r>
              <a:rPr lang="en-GB" dirty="0" err="1">
                <a:ea typeface="Verdana"/>
              </a:rPr>
              <a:t>Gymraeg</a:t>
            </a:r>
            <a:r>
              <a:rPr lang="en-GB" dirty="0">
                <a:ea typeface="Verdana"/>
              </a:rPr>
              <a:t>)</a:t>
            </a:r>
          </a:p>
          <a:p>
            <a:pPr>
              <a:spcBef>
                <a:spcPts val="20"/>
              </a:spcBef>
            </a:pPr>
            <a:r>
              <a:rPr lang="en-GB" u="sng" dirty="0">
                <a:solidFill>
                  <a:srgbClr val="701A45"/>
                </a:solidFill>
                <a:ea typeface="Verdana"/>
                <a:hlinkClick r:id="rId3"/>
              </a:rPr>
              <a:t>Gohebiaeth ffug FCA | FCA</a:t>
            </a:r>
          </a:p>
          <a:p>
            <a:pPr>
              <a:spcBef>
                <a:spcPts val="20"/>
              </a:spcBef>
            </a:pPr>
            <a:r>
              <a:rPr lang="en-GB" u="sng" dirty="0">
                <a:solidFill>
                  <a:srgbClr val="701A45"/>
                </a:solidFill>
                <a:ea typeface="Verdana"/>
                <a:hlinkClick r:id="rId4"/>
              </a:rPr>
              <a:t>Diogelu eich hun rhag sgamiau</a:t>
            </a:r>
          </a:p>
          <a:p>
            <a:endParaRPr lang="en-GB">
              <a:ea typeface="Verdana"/>
            </a:endParaRPr>
          </a:p>
          <a:p>
            <a:r>
              <a:rPr lang="en-GB" dirty="0">
                <a:ea typeface="Verdana"/>
              </a:rPr>
              <a:t>(</a:t>
            </a:r>
            <a:r>
              <a:rPr lang="en-GB" dirty="0" err="1">
                <a:ea typeface="Verdana"/>
              </a:rPr>
              <a:t>Adnoddau</a:t>
            </a:r>
            <a:r>
              <a:rPr lang="en-GB" dirty="0">
                <a:ea typeface="Verdana"/>
              </a:rPr>
              <a:t> </a:t>
            </a:r>
            <a:r>
              <a:rPr lang="en-GB" dirty="0" err="1">
                <a:ea typeface="Verdana"/>
              </a:rPr>
              <a:t>sydd</a:t>
            </a:r>
            <a:r>
              <a:rPr lang="en-GB" dirty="0">
                <a:ea typeface="Verdana"/>
              </a:rPr>
              <a:t> </a:t>
            </a:r>
            <a:r>
              <a:rPr lang="en-GB" dirty="0" err="1">
                <a:ea typeface="Verdana"/>
              </a:rPr>
              <a:t>ar</a:t>
            </a:r>
            <a:r>
              <a:rPr lang="en-GB" dirty="0">
                <a:ea typeface="Verdana"/>
              </a:rPr>
              <a:t> </a:t>
            </a:r>
            <a:r>
              <a:rPr lang="en-GB" dirty="0" err="1">
                <a:ea typeface="Verdana"/>
              </a:rPr>
              <a:t>gael</a:t>
            </a:r>
            <a:r>
              <a:rPr lang="en-GB" dirty="0">
                <a:ea typeface="Verdana"/>
              </a:rPr>
              <a:t> </a:t>
            </a:r>
            <a:r>
              <a:rPr lang="en-GB" dirty="0" err="1">
                <a:ea typeface="Verdana"/>
              </a:rPr>
              <a:t>yn</a:t>
            </a:r>
            <a:r>
              <a:rPr lang="en-GB" dirty="0">
                <a:ea typeface="Verdana"/>
              </a:rPr>
              <a:t> </a:t>
            </a:r>
            <a:r>
              <a:rPr lang="en-GB" dirty="0" err="1">
                <a:ea typeface="Verdana"/>
              </a:rPr>
              <a:t>Saesneg</a:t>
            </a:r>
            <a:r>
              <a:rPr lang="en-GB" dirty="0">
                <a:ea typeface="Verdana"/>
              </a:rPr>
              <a:t> </a:t>
            </a:r>
            <a:r>
              <a:rPr lang="en-GB" dirty="0" err="1">
                <a:ea typeface="Verdana"/>
              </a:rPr>
              <a:t>yn</a:t>
            </a:r>
            <a:r>
              <a:rPr lang="en-GB" dirty="0">
                <a:ea typeface="Verdana"/>
              </a:rPr>
              <a:t> </a:t>
            </a:r>
            <a:r>
              <a:rPr lang="en-GB" dirty="0" err="1">
                <a:ea typeface="Verdana"/>
              </a:rPr>
              <a:t>unig</a:t>
            </a:r>
            <a:r>
              <a:rPr lang="en-GB" dirty="0">
                <a:ea typeface="Verdana"/>
              </a:rPr>
              <a:t>)</a:t>
            </a:r>
            <a:endParaRPr lang="en-GB" dirty="0"/>
          </a:p>
          <a:p>
            <a:pPr>
              <a:spcBef>
                <a:spcPts val="20"/>
              </a:spcBef>
            </a:pPr>
            <a:r>
              <a:rPr lang="en-GB" u="sng" dirty="0">
                <a:solidFill>
                  <a:srgbClr val="701A45"/>
                </a:solidFill>
                <a:ea typeface="Verdana"/>
                <a:cs typeface="Poppins"/>
                <a:hlinkClick r:id="rId5"/>
              </a:rPr>
              <a:t>Consultation paper</a:t>
            </a:r>
          </a:p>
          <a:p>
            <a:pPr>
              <a:spcBef>
                <a:spcPts val="20"/>
              </a:spcBef>
            </a:pPr>
            <a:r>
              <a:rPr lang="en-GB" u="sng" dirty="0">
                <a:solidFill>
                  <a:srgbClr val="701A45"/>
                </a:solidFill>
                <a:ea typeface="Verdana"/>
                <a:cs typeface="Poppins"/>
                <a:hlinkClick r:id="rId6"/>
              </a:rPr>
              <a:t>Our press release</a:t>
            </a:r>
          </a:p>
          <a:p>
            <a:pPr>
              <a:spcBef>
                <a:spcPts val="20"/>
              </a:spcBef>
            </a:pPr>
            <a:r>
              <a:rPr lang="en-GB" u="sng" dirty="0">
                <a:solidFill>
                  <a:srgbClr val="701A45"/>
                </a:solidFill>
                <a:ea typeface="Verdana"/>
                <a:cs typeface="Poppins"/>
                <a:hlinkClick r:id="rId7"/>
              </a:rPr>
              <a:t>Our consumer page</a:t>
            </a:r>
            <a:endParaRPr lang="en-GB" u="sng">
              <a:solidFill>
                <a:srgbClr val="701A45"/>
              </a:solidFill>
              <a:ea typeface="Verdana"/>
            </a:endParaRPr>
          </a:p>
          <a:p>
            <a:pPr>
              <a:spcBef>
                <a:spcPts val="20"/>
              </a:spcBef>
            </a:pPr>
            <a:r>
              <a:rPr lang="en-GB" u="sng" dirty="0">
                <a:solidFill>
                  <a:srgbClr val="701A45"/>
                </a:solidFill>
                <a:ea typeface="Verdana"/>
                <a:cs typeface="Poppins"/>
                <a:hlinkClick r:id="rId8"/>
              </a:rPr>
              <a:t>Compensation scheme statement</a:t>
            </a:r>
          </a:p>
          <a:p>
            <a:endParaRPr lang="en-GB">
              <a:ea typeface="Verdana"/>
              <a:cs typeface="Poppins"/>
            </a:endParaRPr>
          </a:p>
          <a:p>
            <a:endParaRPr lang="en-GB">
              <a:ea typeface="Verdana"/>
            </a:endParaRPr>
          </a:p>
          <a:p>
            <a:endParaRPr lang="en-GB">
              <a:ea typeface="Verdana"/>
            </a:endParaRPr>
          </a:p>
          <a:p>
            <a:endParaRPr lang="en-GB">
              <a:ea typeface="Verdana"/>
            </a:endParaRPr>
          </a:p>
          <a:p>
            <a:endParaRPr lang="en-GB">
              <a:ea typeface="Verdana"/>
            </a:endParaRPr>
          </a:p>
        </p:txBody>
      </p:sp>
      <p:sp>
        <p:nvSpPr>
          <p:cNvPr id="3" name="Slide Number Placeholder 2">
            <a:extLst>
              <a:ext uri="{FF2B5EF4-FFF2-40B4-BE49-F238E27FC236}">
                <a16:creationId xmlns:a16="http://schemas.microsoft.com/office/drawing/2014/main" id="{4E05B509-08A7-3359-DB56-A10435E3FF33}"/>
              </a:ext>
            </a:extLst>
          </p:cNvPr>
          <p:cNvSpPr>
            <a:spLocks noGrp="1"/>
          </p:cNvSpPr>
          <p:nvPr>
            <p:ph type="sldNum" sz="quarter" idx="12"/>
          </p:nvPr>
        </p:nvSpPr>
        <p:spPr/>
        <p:txBody>
          <a:bodyPr/>
          <a:lstStyle/>
          <a:p>
            <a:fld id="{D2F03CB7-16CC-A049-B1DA-901F0E386676}" type="slidenum">
              <a:rPr lang="en-US" smtClean="0"/>
              <a:pPr/>
              <a:t>14</a:t>
            </a:fld>
            <a:endParaRPr lang="en-US"/>
          </a:p>
        </p:txBody>
      </p:sp>
      <p:sp>
        <p:nvSpPr>
          <p:cNvPr id="4" name="Title 3">
            <a:extLst>
              <a:ext uri="{FF2B5EF4-FFF2-40B4-BE49-F238E27FC236}">
                <a16:creationId xmlns:a16="http://schemas.microsoft.com/office/drawing/2014/main" id="{A994449D-5A73-C7D5-9468-D612BE06199F}"/>
              </a:ext>
            </a:extLst>
          </p:cNvPr>
          <p:cNvSpPr>
            <a:spLocks noGrp="1"/>
          </p:cNvSpPr>
          <p:nvPr>
            <p:ph type="title"/>
          </p:nvPr>
        </p:nvSpPr>
        <p:spPr/>
        <p:txBody>
          <a:bodyPr/>
          <a:lstStyle/>
          <a:p>
            <a:r>
              <a:rPr lang="en-GB" err="1"/>
              <a:t>Adnoddau</a:t>
            </a:r>
            <a:r>
              <a:rPr lang="en-GB"/>
              <a:t> </a:t>
            </a:r>
            <a:r>
              <a:rPr lang="en-GB" err="1"/>
              <a:t>cyllid</a:t>
            </a:r>
            <a:r>
              <a:rPr lang="en-GB"/>
              <a:t> </a:t>
            </a:r>
            <a:r>
              <a:rPr lang="en-GB" err="1"/>
              <a:t>modur</a:t>
            </a:r>
            <a:r>
              <a:rPr lang="en-GB"/>
              <a:t> </a:t>
            </a:r>
            <a:endParaRPr lang="en-GB">
              <a:ea typeface="Verdana"/>
            </a:endParaRPr>
          </a:p>
        </p:txBody>
      </p:sp>
    </p:spTree>
    <p:extLst>
      <p:ext uri="{BB962C8B-B14F-4D97-AF65-F5344CB8AC3E}">
        <p14:creationId xmlns:p14="http://schemas.microsoft.com/office/powerpoint/2010/main" val="3415789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0837CE-2A97-5D44-A999-B586AE86F5AC}"/>
              </a:ext>
            </a:extLst>
          </p:cNvPr>
          <p:cNvSpPr>
            <a:spLocks noGrp="1"/>
          </p:cNvSpPr>
          <p:nvPr>
            <p:ph type="body" sz="quarter" idx="11"/>
          </p:nvPr>
        </p:nvSpPr>
        <p:spPr>
          <a:xfrm>
            <a:off x="395288" y="1006352"/>
            <a:ext cx="8353425" cy="2592511"/>
          </a:xfrm>
        </p:spPr>
        <p:txBody>
          <a:bodyPr vert="horz" lIns="0" tIns="45720" rIns="91440" bIns="45720" rtlCol="0" anchor="t">
            <a:normAutofit/>
          </a:bodyPr>
          <a:lstStyle/>
          <a:p>
            <a:r>
              <a:rPr lang="en-GB" sz="1600"/>
              <a:t>Fel partner, </a:t>
            </a:r>
            <a:r>
              <a:rPr lang="en-GB" sz="1600" err="1"/>
              <a:t>mae</a:t>
            </a:r>
            <a:r>
              <a:rPr lang="en-GB" sz="1600"/>
              <a:t> </a:t>
            </a:r>
            <a:r>
              <a:rPr lang="en-GB" sz="1600" err="1"/>
              <a:t>eich</a:t>
            </a:r>
            <a:r>
              <a:rPr lang="en-GB" sz="1600"/>
              <a:t> </a:t>
            </a:r>
            <a:r>
              <a:rPr lang="en-GB" sz="1600" err="1"/>
              <a:t>cefnogaeth</a:t>
            </a:r>
            <a:r>
              <a:rPr lang="en-GB" sz="1600"/>
              <a:t> </a:t>
            </a:r>
            <a:r>
              <a:rPr lang="en-GB" sz="1600" err="1"/>
              <a:t>yn</a:t>
            </a:r>
            <a:r>
              <a:rPr lang="en-GB" sz="1600"/>
              <a:t> </a:t>
            </a:r>
            <a:r>
              <a:rPr lang="en-GB" sz="1600" err="1"/>
              <a:t>werthfawr</a:t>
            </a:r>
            <a:r>
              <a:rPr lang="en-GB" sz="1600"/>
              <a:t> </a:t>
            </a:r>
            <a:r>
              <a:rPr lang="en-GB" sz="1600" err="1"/>
              <a:t>i</a:t>
            </a:r>
            <a:r>
              <a:rPr lang="en-GB" sz="1600"/>
              <a:t> </a:t>
            </a:r>
            <a:r>
              <a:rPr lang="en-GB" sz="1600" err="1"/>
              <a:t>ni</a:t>
            </a:r>
            <a:r>
              <a:rPr lang="en-GB" sz="1600"/>
              <a:t>. </a:t>
            </a:r>
            <a:r>
              <a:rPr lang="en-GB" sz="1600" err="1"/>
              <a:t>Rydym</a:t>
            </a:r>
            <a:r>
              <a:rPr lang="en-GB" sz="1600"/>
              <a:t> </a:t>
            </a:r>
            <a:r>
              <a:rPr lang="en-GB" sz="1600" err="1"/>
              <a:t>wedi</a:t>
            </a:r>
            <a:r>
              <a:rPr lang="en-GB" sz="1600"/>
              <a:t> </a:t>
            </a:r>
            <a:r>
              <a:rPr lang="en-GB" sz="1600" err="1"/>
              <a:t>creu</a:t>
            </a:r>
            <a:r>
              <a:rPr lang="en-GB" sz="1600"/>
              <a:t> </a:t>
            </a:r>
            <a:r>
              <a:rPr lang="en-GB" sz="1600" err="1"/>
              <a:t>adnoddau</a:t>
            </a:r>
            <a:r>
              <a:rPr lang="en-GB" sz="1600"/>
              <a:t> </a:t>
            </a:r>
            <a:r>
              <a:rPr lang="en-GB" sz="1600" err="1"/>
              <a:t>fel</a:t>
            </a:r>
            <a:r>
              <a:rPr lang="en-GB" sz="1600"/>
              <a:t> </a:t>
            </a:r>
            <a:r>
              <a:rPr lang="en-GB" sz="1600" err="1"/>
              <a:t>ei</a:t>
            </a:r>
            <a:r>
              <a:rPr lang="en-GB" sz="1600"/>
              <a:t> bod </a:t>
            </a:r>
            <a:r>
              <a:rPr lang="en-GB" sz="1600" err="1"/>
              <a:t>yn</a:t>
            </a:r>
            <a:r>
              <a:rPr lang="en-GB" sz="1600"/>
              <a:t> </a:t>
            </a:r>
            <a:r>
              <a:rPr lang="en-GB" sz="1600" err="1"/>
              <a:t>hawdd</a:t>
            </a:r>
            <a:r>
              <a:rPr lang="en-GB" sz="1600"/>
              <a:t> </a:t>
            </a:r>
            <a:r>
              <a:rPr lang="en-GB" sz="1600" err="1"/>
              <a:t>i</a:t>
            </a:r>
            <a:r>
              <a:rPr lang="en-GB" sz="1600"/>
              <a:t> chi </a:t>
            </a:r>
            <a:r>
              <a:rPr lang="en-GB" sz="1600" err="1"/>
              <a:t>gymryd</a:t>
            </a:r>
            <a:r>
              <a:rPr lang="en-GB" sz="1600"/>
              <a:t> </a:t>
            </a:r>
            <a:r>
              <a:rPr lang="en-GB" sz="1600" err="1"/>
              <a:t>rhan</a:t>
            </a:r>
            <a:r>
              <a:rPr lang="en-GB" sz="1600"/>
              <a:t> </a:t>
            </a:r>
            <a:r>
              <a:rPr lang="en-GB" sz="1600" err="1"/>
              <a:t>yn</a:t>
            </a:r>
            <a:r>
              <a:rPr lang="en-GB" sz="1600"/>
              <a:t> yr </a:t>
            </a:r>
            <a:r>
              <a:rPr lang="en-GB" sz="1600" err="1"/>
              <a:t>ymgyrch</a:t>
            </a:r>
            <a:r>
              <a:rPr lang="en-GB" sz="1600"/>
              <a:t> a </a:t>
            </a:r>
            <a:r>
              <a:rPr lang="en-GB" sz="1600" err="1"/>
              <a:t>lledaenu'r</a:t>
            </a:r>
            <a:r>
              <a:rPr lang="en-GB" sz="1600"/>
              <a:t> </a:t>
            </a:r>
            <a:r>
              <a:rPr lang="en-GB" sz="1600" err="1"/>
              <a:t>neges</a:t>
            </a:r>
            <a:r>
              <a:rPr lang="en-GB" sz="1600"/>
              <a:t> </a:t>
            </a:r>
            <a:r>
              <a:rPr lang="en-GB" sz="1600" err="1"/>
              <a:t>ar</a:t>
            </a:r>
            <a:r>
              <a:rPr lang="en-GB" sz="1600"/>
              <a:t> </a:t>
            </a:r>
            <a:r>
              <a:rPr lang="en-GB" sz="1600" err="1"/>
              <a:t>eich</a:t>
            </a:r>
            <a:r>
              <a:rPr lang="en-GB" sz="1600"/>
              <a:t> </a:t>
            </a:r>
            <a:r>
              <a:rPr lang="en-GB" sz="1600" err="1"/>
              <a:t>sianeli</a:t>
            </a:r>
            <a:r>
              <a:rPr lang="en-GB" sz="1600"/>
              <a:t> </a:t>
            </a:r>
            <a:r>
              <a:rPr lang="en-GB" sz="1600" err="1"/>
              <a:t>eich</a:t>
            </a:r>
            <a:r>
              <a:rPr lang="en-GB" sz="1600"/>
              <a:t> </a:t>
            </a:r>
            <a:r>
              <a:rPr lang="en-GB" sz="1600" err="1"/>
              <a:t>hun</a:t>
            </a:r>
            <a:r>
              <a:rPr lang="en-GB" sz="1600"/>
              <a:t>, </a:t>
            </a:r>
            <a:r>
              <a:rPr lang="en-GB" sz="1600" err="1"/>
              <a:t>gan</a:t>
            </a:r>
            <a:r>
              <a:rPr lang="en-GB" sz="1600"/>
              <a:t> </a:t>
            </a:r>
            <a:r>
              <a:rPr lang="en-GB" sz="1600" err="1"/>
              <a:t>gynnwys</a:t>
            </a:r>
            <a:r>
              <a:rPr lang="en-GB" sz="1600"/>
              <a:t> </a:t>
            </a:r>
            <a:r>
              <a:rPr lang="en-GB" sz="1600" err="1"/>
              <a:t>gwybodaeth</a:t>
            </a:r>
            <a:r>
              <a:rPr lang="en-GB" sz="1600"/>
              <a:t> y </a:t>
            </a:r>
            <a:r>
              <a:rPr lang="en-GB" sz="1600" err="1"/>
              <a:t>gallwch</a:t>
            </a:r>
            <a:r>
              <a:rPr lang="en-GB" sz="1600"/>
              <a:t> </a:t>
            </a:r>
            <a:r>
              <a:rPr lang="en-GB" sz="1600" err="1"/>
              <a:t>ei</a:t>
            </a:r>
            <a:r>
              <a:rPr lang="en-GB" sz="1600"/>
              <a:t> </a:t>
            </a:r>
            <a:r>
              <a:rPr lang="en-GB" sz="1600" err="1"/>
              <a:t>defnyddio</a:t>
            </a:r>
            <a:r>
              <a:rPr lang="en-GB" sz="1600"/>
              <a:t> </a:t>
            </a:r>
            <a:r>
              <a:rPr lang="en-GB" sz="1600" err="1"/>
              <a:t>ar</a:t>
            </a:r>
            <a:r>
              <a:rPr lang="en-GB" sz="1600"/>
              <a:t> </a:t>
            </a:r>
            <a:r>
              <a:rPr lang="en-GB" sz="1600" err="1"/>
              <a:t>eich</a:t>
            </a:r>
            <a:r>
              <a:rPr lang="en-GB" sz="1600"/>
              <a:t> </a:t>
            </a:r>
            <a:r>
              <a:rPr lang="en-GB" sz="1600" err="1"/>
              <a:t>gwefan</a:t>
            </a:r>
            <a:r>
              <a:rPr lang="en-GB" sz="1600"/>
              <a:t> </a:t>
            </a:r>
            <a:r>
              <a:rPr lang="en-GB" sz="1600" err="1"/>
              <a:t>a'ch</a:t>
            </a:r>
            <a:r>
              <a:rPr lang="en-GB" sz="1600"/>
              <a:t> </a:t>
            </a:r>
            <a:r>
              <a:rPr lang="en-GB" sz="1600" err="1"/>
              <a:t>cyfryngau</a:t>
            </a:r>
            <a:r>
              <a:rPr lang="en-GB" sz="1600"/>
              <a:t> </a:t>
            </a:r>
            <a:r>
              <a:rPr lang="en-GB" sz="1600" err="1"/>
              <a:t>cymdeithasol</a:t>
            </a:r>
            <a:r>
              <a:rPr lang="en-GB" sz="1600"/>
              <a:t>. </a:t>
            </a:r>
            <a:endParaRPr lang="en-GB" sz="1600">
              <a:ea typeface="Verdana"/>
            </a:endParaRPr>
          </a:p>
          <a:p>
            <a:endParaRPr lang="en-GB" sz="1600"/>
          </a:p>
          <a:p>
            <a:r>
              <a:rPr lang="en-GB" sz="1600"/>
              <a:t>Dyma </a:t>
            </a:r>
            <a:r>
              <a:rPr lang="en-GB" sz="1600" err="1"/>
              <a:t>sut</a:t>
            </a:r>
            <a:r>
              <a:rPr lang="en-GB" sz="1600"/>
              <a:t> y gallwch gefnogi'r ymgyrch ar y </a:t>
            </a:r>
            <a:r>
              <a:rPr lang="en-GB" sz="1600" err="1"/>
              <a:t>cyfryngau</a:t>
            </a:r>
            <a:r>
              <a:rPr lang="en-GB" sz="1600"/>
              <a:t> </a:t>
            </a:r>
            <a:r>
              <a:rPr lang="en-GB" sz="1600" err="1"/>
              <a:t>cymdeithasol</a:t>
            </a:r>
            <a:r>
              <a:rPr lang="en-GB" sz="1600"/>
              <a:t>: </a:t>
            </a:r>
            <a:endParaRPr lang="en-GB" sz="1600">
              <a:ea typeface="Verdana"/>
            </a:endParaRPr>
          </a:p>
          <a:p>
            <a:pPr marL="285750" indent="-285750">
              <a:buChar char="•"/>
            </a:pPr>
            <a:r>
              <a:rPr lang="en-GB" sz="1600" err="1">
                <a:ea typeface="Verdana"/>
              </a:rPr>
              <a:t>Ymgysylltu</a:t>
            </a:r>
            <a:r>
              <a:rPr lang="en-GB" sz="1600">
                <a:ea typeface="Verdana"/>
              </a:rPr>
              <a:t> â </a:t>
            </a:r>
            <a:r>
              <a:rPr lang="en-GB" sz="1600" err="1">
                <a:ea typeface="Verdana"/>
              </a:rPr>
              <a:t>chynnwys</a:t>
            </a:r>
            <a:r>
              <a:rPr lang="en-GB" sz="1600">
                <a:ea typeface="Verdana"/>
              </a:rPr>
              <a:t> </a:t>
            </a:r>
            <a:r>
              <a:rPr lang="en-GB" sz="1600" err="1">
                <a:ea typeface="Verdana"/>
              </a:rPr>
              <a:t>cyfryngau</a:t>
            </a:r>
            <a:r>
              <a:rPr lang="en-GB" sz="1600">
                <a:ea typeface="Verdana"/>
              </a:rPr>
              <a:t> </a:t>
            </a:r>
            <a:r>
              <a:rPr lang="en-GB" sz="1600" err="1">
                <a:ea typeface="Verdana"/>
              </a:rPr>
              <a:t>cymdeithasol</a:t>
            </a:r>
            <a:r>
              <a:rPr lang="en-GB" sz="1600">
                <a:ea typeface="Verdana"/>
              </a:rPr>
              <a:t> yr FCA (</a:t>
            </a:r>
            <a:r>
              <a:rPr lang="en-GB" sz="1600" err="1">
                <a:ea typeface="Verdana"/>
              </a:rPr>
              <a:t>hoffi</a:t>
            </a:r>
            <a:r>
              <a:rPr lang="en-GB" sz="1600">
                <a:ea typeface="Verdana"/>
              </a:rPr>
              <a:t>, </a:t>
            </a:r>
            <a:r>
              <a:rPr lang="en-GB" sz="1600" err="1">
                <a:ea typeface="Verdana"/>
              </a:rPr>
              <a:t>ychwanegu</a:t>
            </a:r>
            <a:r>
              <a:rPr lang="en-GB" sz="1600">
                <a:ea typeface="Verdana"/>
              </a:rPr>
              <a:t> </a:t>
            </a:r>
            <a:r>
              <a:rPr lang="en-GB" sz="1600" err="1">
                <a:ea typeface="Verdana"/>
              </a:rPr>
              <a:t>sylwadau</a:t>
            </a:r>
            <a:r>
              <a:rPr lang="en-GB" sz="1600">
                <a:ea typeface="Verdana"/>
              </a:rPr>
              <a:t>, ail-</a:t>
            </a:r>
            <a:r>
              <a:rPr lang="en-GB" sz="1600" err="1">
                <a:ea typeface="Verdana"/>
              </a:rPr>
              <a:t>rannu</a:t>
            </a:r>
            <a:r>
              <a:rPr lang="en-GB" sz="1600">
                <a:ea typeface="Verdana"/>
              </a:rPr>
              <a:t> </a:t>
            </a:r>
            <a:r>
              <a:rPr lang="en-GB" sz="1600" err="1">
                <a:ea typeface="Verdana"/>
              </a:rPr>
              <a:t>gyda'ch</a:t>
            </a:r>
            <a:r>
              <a:rPr lang="en-GB" sz="1600">
                <a:ea typeface="Verdana"/>
              </a:rPr>
              <a:t> </a:t>
            </a:r>
            <a:r>
              <a:rPr lang="en-GB" sz="1600" err="1">
                <a:ea typeface="Verdana"/>
              </a:rPr>
              <a:t>neges</a:t>
            </a:r>
            <a:r>
              <a:rPr lang="en-GB" sz="1600">
                <a:ea typeface="Verdana"/>
              </a:rPr>
              <a:t> </a:t>
            </a:r>
            <a:r>
              <a:rPr lang="en-GB" sz="1600" err="1">
                <a:ea typeface="Verdana"/>
              </a:rPr>
              <a:t>eich</a:t>
            </a:r>
            <a:r>
              <a:rPr lang="en-GB" sz="1600">
                <a:ea typeface="Verdana"/>
              </a:rPr>
              <a:t> </a:t>
            </a:r>
            <a:r>
              <a:rPr lang="en-GB" sz="1600" err="1">
                <a:ea typeface="Verdana"/>
              </a:rPr>
              <a:t>hun</a:t>
            </a:r>
            <a:r>
              <a:rPr lang="en-GB" sz="1600">
                <a:ea typeface="Verdana"/>
              </a:rPr>
              <a:t>) </a:t>
            </a:r>
          </a:p>
          <a:p>
            <a:pPr marL="285750" indent="-285750">
              <a:buChar char="•"/>
            </a:pPr>
            <a:r>
              <a:rPr lang="en-GB" sz="1600">
                <a:ea typeface="Verdana"/>
              </a:rPr>
              <a:t>Creu </a:t>
            </a:r>
            <a:r>
              <a:rPr lang="en-GB" sz="1600" err="1">
                <a:ea typeface="Verdana"/>
              </a:rPr>
              <a:t>eich</a:t>
            </a:r>
            <a:r>
              <a:rPr lang="en-GB" sz="1600">
                <a:ea typeface="Verdana"/>
              </a:rPr>
              <a:t> </a:t>
            </a:r>
            <a:r>
              <a:rPr lang="en-GB" sz="1600" err="1">
                <a:ea typeface="Verdana"/>
              </a:rPr>
              <a:t>postiadau</a:t>
            </a:r>
            <a:r>
              <a:rPr lang="en-GB" sz="1600">
                <a:ea typeface="Verdana"/>
              </a:rPr>
              <a:t> </a:t>
            </a:r>
            <a:r>
              <a:rPr lang="en-GB" sz="1600" err="1">
                <a:ea typeface="Verdana"/>
              </a:rPr>
              <a:t>eich</a:t>
            </a:r>
            <a:r>
              <a:rPr lang="en-GB" sz="1600">
                <a:ea typeface="Verdana"/>
              </a:rPr>
              <a:t> </a:t>
            </a:r>
            <a:r>
              <a:rPr lang="en-GB" sz="1600" err="1">
                <a:ea typeface="Verdana"/>
              </a:rPr>
              <a:t>hun</a:t>
            </a:r>
            <a:r>
              <a:rPr lang="en-GB" sz="1600">
                <a:ea typeface="Verdana"/>
              </a:rPr>
              <a:t> a </a:t>
            </a:r>
            <a:r>
              <a:rPr lang="en-GB" sz="1600" err="1">
                <a:ea typeface="Verdana"/>
              </a:rPr>
              <a:t>thagio</a:t>
            </a:r>
            <a:r>
              <a:rPr lang="en-GB" sz="1600">
                <a:ea typeface="Verdana"/>
              </a:rPr>
              <a:t> </a:t>
            </a:r>
            <a:r>
              <a:rPr lang="en-GB" sz="1600" err="1">
                <a:ea typeface="Verdana"/>
              </a:rPr>
              <a:t>cyfrifon</a:t>
            </a:r>
            <a:r>
              <a:rPr lang="en-GB" sz="1600">
                <a:ea typeface="Verdana"/>
              </a:rPr>
              <a:t> </a:t>
            </a:r>
            <a:r>
              <a:rPr lang="en-GB" sz="1600" err="1">
                <a:ea typeface="Verdana"/>
              </a:rPr>
              <a:t>cymdeithasol</a:t>
            </a:r>
            <a:r>
              <a:rPr lang="en-GB" sz="1600">
                <a:ea typeface="Verdana"/>
              </a:rPr>
              <a:t> yr FCA</a:t>
            </a:r>
          </a:p>
          <a:p>
            <a:endParaRPr lang="en-GB">
              <a:ea typeface="Verdana"/>
            </a:endParaRPr>
          </a:p>
        </p:txBody>
      </p:sp>
      <p:sp>
        <p:nvSpPr>
          <p:cNvPr id="3" name="Slide Number Placeholder 2">
            <a:extLst>
              <a:ext uri="{FF2B5EF4-FFF2-40B4-BE49-F238E27FC236}">
                <a16:creationId xmlns:a16="http://schemas.microsoft.com/office/drawing/2014/main" id="{51B7FD7C-025B-65D2-56BD-C16D12282009}"/>
              </a:ext>
            </a:extLst>
          </p:cNvPr>
          <p:cNvSpPr>
            <a:spLocks noGrp="1"/>
          </p:cNvSpPr>
          <p:nvPr>
            <p:ph type="sldNum" sz="quarter" idx="12"/>
          </p:nvPr>
        </p:nvSpPr>
        <p:spPr/>
        <p:txBody>
          <a:bodyPr/>
          <a:lstStyle/>
          <a:p>
            <a:fld id="{D2F03CB7-16CC-A049-B1DA-901F0E386676}" type="slidenum">
              <a:rPr lang="en-US" smtClean="0"/>
              <a:pPr/>
              <a:t>15</a:t>
            </a:fld>
            <a:endParaRPr lang="en-US"/>
          </a:p>
        </p:txBody>
      </p:sp>
      <p:sp>
        <p:nvSpPr>
          <p:cNvPr id="4" name="Title 3">
            <a:extLst>
              <a:ext uri="{FF2B5EF4-FFF2-40B4-BE49-F238E27FC236}">
                <a16:creationId xmlns:a16="http://schemas.microsoft.com/office/drawing/2014/main" id="{B4F9EE9E-72C7-D64C-DA5C-C7E0C7B766FD}"/>
              </a:ext>
            </a:extLst>
          </p:cNvPr>
          <p:cNvSpPr>
            <a:spLocks noGrp="1"/>
          </p:cNvSpPr>
          <p:nvPr>
            <p:ph type="title"/>
          </p:nvPr>
        </p:nvSpPr>
        <p:spPr>
          <a:xfrm>
            <a:off x="396000" y="338272"/>
            <a:ext cx="8352713" cy="668910"/>
          </a:xfrm>
        </p:spPr>
        <p:txBody>
          <a:bodyPr/>
          <a:lstStyle/>
          <a:p>
            <a:r>
              <a:rPr lang="en-GB" sz="3200"/>
              <a:t>Sut </a:t>
            </a:r>
            <a:r>
              <a:rPr lang="en-GB" sz="3200" err="1"/>
              <a:t>allwch</a:t>
            </a:r>
            <a:r>
              <a:rPr lang="en-GB" sz="3200"/>
              <a:t> chi </a:t>
            </a:r>
            <a:r>
              <a:rPr lang="en-GB" sz="3200" err="1"/>
              <a:t>gefnogi'r</a:t>
            </a:r>
            <a:r>
              <a:rPr lang="en-GB" sz="3200"/>
              <a:t> </a:t>
            </a:r>
            <a:r>
              <a:rPr lang="en-GB" sz="3200" err="1"/>
              <a:t>ymgyrch</a:t>
            </a:r>
            <a:r>
              <a:rPr lang="en-GB" sz="3200"/>
              <a:t> </a:t>
            </a:r>
            <a:endParaRPr lang="en-GB" sz="3200">
              <a:ea typeface="Verdana"/>
            </a:endParaRPr>
          </a:p>
        </p:txBody>
      </p:sp>
      <p:pic>
        <p:nvPicPr>
          <p:cNvPr id="1026" name="Picture 2" descr="A logo of a social media company&#10;&#10;AI-generated content may be incorrect.">
            <a:extLst>
              <a:ext uri="{FF2B5EF4-FFF2-40B4-BE49-F238E27FC236}">
                <a16:creationId xmlns:a16="http://schemas.microsoft.com/office/drawing/2014/main" id="{105A4A33-5A07-A4C9-0DBF-1603E5004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926" y="3642449"/>
            <a:ext cx="598290" cy="5982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red circle with a white x in it&#10;&#10;AI-generated content may be incorrect.">
            <a:extLst>
              <a:ext uri="{FF2B5EF4-FFF2-40B4-BE49-F238E27FC236}">
                <a16:creationId xmlns:a16="http://schemas.microsoft.com/office/drawing/2014/main" id="{8860AE35-8562-9115-F856-8AAB2FFC3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855" y="3642449"/>
            <a:ext cx="598290" cy="5982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ogo of a camera&#10;&#10;AI-generated content may be incorrect.">
            <a:extLst>
              <a:ext uri="{FF2B5EF4-FFF2-40B4-BE49-F238E27FC236}">
                <a16:creationId xmlns:a16="http://schemas.microsoft.com/office/drawing/2014/main" id="{6081FEE6-6D9C-1FA1-0963-B2287EDD83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784" y="3642449"/>
            <a:ext cx="598290" cy="5982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0">
            <a:extLst>
              <a:ext uri="{FF2B5EF4-FFF2-40B4-BE49-F238E27FC236}">
                <a16:creationId xmlns:a16="http://schemas.microsoft.com/office/drawing/2014/main" id="{31A60FA4-4FBA-E13A-F777-2AE161BB60DA}"/>
              </a:ext>
            </a:extLst>
          </p:cNvPr>
          <p:cNvSpPr txBox="1"/>
          <p:nvPr/>
        </p:nvSpPr>
        <p:spPr>
          <a:xfrm>
            <a:off x="1046568" y="4300631"/>
            <a:ext cx="256767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err="1">
                <a:solidFill>
                  <a:srgbClr val="000000"/>
                </a:solidFill>
                <a:latin typeface="Verdana"/>
                <a:ea typeface="Verdana"/>
              </a:rPr>
              <a:t>Awdurdod</a:t>
            </a:r>
            <a:r>
              <a:rPr lang="en-GB" sz="1100">
                <a:solidFill>
                  <a:srgbClr val="000000"/>
                </a:solidFill>
                <a:latin typeface="Verdana"/>
                <a:ea typeface="Verdana"/>
              </a:rPr>
              <a:t> </a:t>
            </a:r>
            <a:r>
              <a:rPr lang="en-GB" sz="1100" err="1">
                <a:solidFill>
                  <a:srgbClr val="000000"/>
                </a:solidFill>
                <a:latin typeface="Verdana"/>
                <a:ea typeface="Verdana"/>
              </a:rPr>
              <a:t>Ymddygiad</a:t>
            </a:r>
            <a:r>
              <a:rPr lang="en-GB" sz="1100">
                <a:solidFill>
                  <a:srgbClr val="000000"/>
                </a:solidFill>
                <a:latin typeface="Verdana"/>
                <a:ea typeface="Verdana"/>
              </a:rPr>
              <a:t> </a:t>
            </a:r>
            <a:r>
              <a:rPr lang="en-GB" sz="1100" err="1">
                <a:solidFill>
                  <a:srgbClr val="000000"/>
                </a:solidFill>
                <a:latin typeface="Verdana"/>
                <a:ea typeface="Verdana"/>
              </a:rPr>
              <a:t>Ariannol</a:t>
            </a:r>
            <a:r>
              <a:rPr lang="en-GB" sz="1100">
                <a:solidFill>
                  <a:srgbClr val="000000"/>
                </a:solidFill>
                <a:latin typeface="Verdana"/>
                <a:ea typeface="Verdana"/>
              </a:rPr>
              <a:t> </a:t>
            </a:r>
          </a:p>
        </p:txBody>
      </p:sp>
      <p:sp>
        <p:nvSpPr>
          <p:cNvPr id="6" name="TextBox 11">
            <a:extLst>
              <a:ext uri="{FF2B5EF4-FFF2-40B4-BE49-F238E27FC236}">
                <a16:creationId xmlns:a16="http://schemas.microsoft.com/office/drawing/2014/main" id="{C9D1E0D4-FD72-ABC8-1DAB-4ADB60786337}"/>
              </a:ext>
            </a:extLst>
          </p:cNvPr>
          <p:cNvSpPr txBox="1"/>
          <p:nvPr/>
        </p:nvSpPr>
        <p:spPr>
          <a:xfrm>
            <a:off x="4116742" y="4300631"/>
            <a:ext cx="910516"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solidFill>
                  <a:srgbClr val="000000"/>
                </a:solidFill>
                <a:latin typeface="Verdana"/>
              </a:rPr>
              <a:t>@TheFCA</a:t>
            </a:r>
            <a:endParaRPr lang="en-GB" sz="1000">
              <a:solidFill>
                <a:srgbClr val="000000"/>
              </a:solidFill>
            </a:endParaRPr>
          </a:p>
        </p:txBody>
      </p:sp>
      <p:sp>
        <p:nvSpPr>
          <p:cNvPr id="7" name="TextBox 12">
            <a:extLst>
              <a:ext uri="{FF2B5EF4-FFF2-40B4-BE49-F238E27FC236}">
                <a16:creationId xmlns:a16="http://schemas.microsoft.com/office/drawing/2014/main" id="{6BE9408A-FFF4-74AE-5AF0-8D4AA22DBE3B}"/>
              </a:ext>
            </a:extLst>
          </p:cNvPr>
          <p:cNvSpPr txBox="1"/>
          <p:nvPr/>
        </p:nvSpPr>
        <p:spPr>
          <a:xfrm>
            <a:off x="5681824" y="4300631"/>
            <a:ext cx="225621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solidFill>
                  <a:srgbClr val="000000"/>
                </a:solidFill>
                <a:latin typeface="Verdana"/>
                <a:ea typeface="Verdana"/>
              </a:rPr>
              <a:t>@financial.conduct.authority</a:t>
            </a:r>
            <a:endParaRPr lang="en-GB" sz="1000">
              <a:solidFill>
                <a:srgbClr val="000000"/>
              </a:solidFill>
            </a:endParaRPr>
          </a:p>
        </p:txBody>
      </p:sp>
    </p:spTree>
    <p:extLst>
      <p:ext uri="{BB962C8B-B14F-4D97-AF65-F5344CB8AC3E}">
        <p14:creationId xmlns:p14="http://schemas.microsoft.com/office/powerpoint/2010/main" val="2995975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94078E-8DBB-99F2-D58C-BB95D7CD0950}"/>
              </a:ext>
            </a:extLst>
          </p:cNvPr>
          <p:cNvSpPr>
            <a:spLocks noGrp="1"/>
          </p:cNvSpPr>
          <p:nvPr>
            <p:ph type="title" idx="4294967295"/>
          </p:nvPr>
        </p:nvSpPr>
        <p:spPr>
          <a:xfrm>
            <a:off x="387836" y="414937"/>
            <a:ext cx="2863211" cy="736826"/>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rmAutofit/>
          </a:bodyPr>
          <a:lstStyle/>
          <a:p>
            <a:pPr>
              <a:lnSpc>
                <a:spcPts val="3200"/>
              </a:lnSpc>
              <a:spcBef>
                <a:spcPct val="20000"/>
              </a:spcBef>
              <a:defRPr/>
            </a:pPr>
            <a:r>
              <a:rPr lang="en-GB" sz="2800" err="1">
                <a:solidFill>
                  <a:schemeClr val="bg2"/>
                </a:solidFill>
                <a:ea typeface="+mn-ea"/>
              </a:rPr>
              <a:t>Diolch</a:t>
            </a:r>
            <a:r>
              <a:rPr lang="en-GB" sz="2800">
                <a:solidFill>
                  <a:schemeClr val="bg2"/>
                </a:solidFill>
                <a:ea typeface="+mn-ea"/>
              </a:rPr>
              <a:t> </a:t>
            </a:r>
            <a:endParaRPr lang="en-GB" sz="2800" i="0" u="none" strike="noStrike" kern="1200" cap="none" spc="0" normalizeH="0" baseline="0" noProof="0">
              <a:ln>
                <a:noFill/>
              </a:ln>
              <a:solidFill>
                <a:schemeClr val="bg2"/>
              </a:solidFill>
              <a:effectLst/>
              <a:uLnTx/>
              <a:uFillTx/>
              <a:latin typeface="Verdana"/>
              <a:ea typeface="Verdana"/>
              <a:cs typeface="Verdana"/>
            </a:endParaRPr>
          </a:p>
        </p:txBody>
      </p:sp>
      <p:sp>
        <p:nvSpPr>
          <p:cNvPr id="3" name="Slide Number Placeholder 2">
            <a:extLst>
              <a:ext uri="{FF2B5EF4-FFF2-40B4-BE49-F238E27FC236}">
                <a16:creationId xmlns:a16="http://schemas.microsoft.com/office/drawing/2014/main" id="{E84DC557-B23E-3ED0-883A-B43441060558}"/>
              </a:ext>
            </a:extLst>
          </p:cNvPr>
          <p:cNvSpPr>
            <a:spLocks noGrp="1"/>
          </p:cNvSpPr>
          <p:nvPr>
            <p:ph type="sldNum" sz="quarter" idx="15"/>
          </p:nvPr>
        </p:nvSpPr>
        <p:spPr/>
        <p:txBody>
          <a:bodyPr/>
          <a:lstStyle/>
          <a:p>
            <a:fld id="{D2F03CB7-16CC-A049-B1DA-901F0E386676}" type="slidenum">
              <a:rPr lang="en-US" smtClean="0"/>
              <a:pPr/>
              <a:t>16</a:t>
            </a:fld>
            <a:endParaRPr lang="en-US"/>
          </a:p>
        </p:txBody>
      </p:sp>
      <p:sp>
        <p:nvSpPr>
          <p:cNvPr id="7" name="TextBox 6">
            <a:extLst>
              <a:ext uri="{FF2B5EF4-FFF2-40B4-BE49-F238E27FC236}">
                <a16:creationId xmlns:a16="http://schemas.microsoft.com/office/drawing/2014/main" id="{FBD3F210-9B9D-AF4A-0558-183CEE91302F}"/>
              </a:ext>
            </a:extLst>
          </p:cNvPr>
          <p:cNvSpPr txBox="1"/>
          <p:nvPr/>
        </p:nvSpPr>
        <p:spPr>
          <a:xfrm>
            <a:off x="259249" y="1833086"/>
            <a:ext cx="3357530" cy="1477328"/>
          </a:xfrm>
          <a:prstGeom prst="rect">
            <a:avLst/>
          </a:prstGeom>
          <a:noFill/>
        </p:spPr>
        <p:txBody>
          <a:bodyPr wrap="square" lIns="91440" tIns="45720" rIns="91440" bIns="45720" anchor="t">
            <a:spAutoFit/>
          </a:bodyPr>
          <a:lstStyle/>
          <a:p>
            <a:r>
              <a:rPr lang="en-GB" sz="1400" b="1" err="1">
                <a:solidFill>
                  <a:schemeClr val="bg2"/>
                </a:solidFill>
                <a:latin typeface="Verdana"/>
                <a:ea typeface="Verdana"/>
              </a:rPr>
              <a:t>Gyda'ch</a:t>
            </a:r>
            <a:r>
              <a:rPr lang="en-GB" sz="1400" b="1">
                <a:solidFill>
                  <a:schemeClr val="bg2"/>
                </a:solidFill>
                <a:latin typeface="Verdana"/>
                <a:ea typeface="Verdana"/>
              </a:rPr>
              <a:t> </a:t>
            </a:r>
            <a:r>
              <a:rPr lang="en-GB" sz="1400" b="1" err="1">
                <a:solidFill>
                  <a:schemeClr val="bg2"/>
                </a:solidFill>
                <a:latin typeface="Verdana"/>
                <a:ea typeface="Verdana"/>
              </a:rPr>
              <a:t>cefnogaeth</a:t>
            </a:r>
            <a:r>
              <a:rPr lang="en-GB" sz="1400" b="1">
                <a:solidFill>
                  <a:schemeClr val="bg2"/>
                </a:solidFill>
                <a:latin typeface="Verdana"/>
                <a:ea typeface="Verdana"/>
              </a:rPr>
              <a:t> chi, </a:t>
            </a:r>
            <a:r>
              <a:rPr lang="en-GB" sz="1400" b="1" err="1">
                <a:solidFill>
                  <a:schemeClr val="bg2"/>
                </a:solidFill>
                <a:latin typeface="Verdana"/>
                <a:ea typeface="Verdana"/>
              </a:rPr>
              <a:t>gallwn</a:t>
            </a:r>
            <a:r>
              <a:rPr lang="en-GB" sz="1400" b="1">
                <a:solidFill>
                  <a:schemeClr val="bg2"/>
                </a:solidFill>
                <a:latin typeface="Verdana"/>
                <a:ea typeface="Verdana"/>
              </a:rPr>
              <a:t> </a:t>
            </a:r>
            <a:r>
              <a:rPr lang="en-GB" sz="1400" b="1" err="1">
                <a:solidFill>
                  <a:schemeClr val="bg2"/>
                </a:solidFill>
                <a:latin typeface="Verdana"/>
                <a:ea typeface="Verdana"/>
              </a:rPr>
              <a:t>helpu</a:t>
            </a:r>
            <a:r>
              <a:rPr lang="en-GB" sz="1400" b="1">
                <a:solidFill>
                  <a:schemeClr val="bg2"/>
                </a:solidFill>
                <a:latin typeface="Verdana"/>
                <a:ea typeface="Verdana"/>
              </a:rPr>
              <a:t> </a:t>
            </a:r>
            <a:r>
              <a:rPr lang="en-GB" sz="1400" b="1" err="1">
                <a:solidFill>
                  <a:schemeClr val="bg2"/>
                </a:solidFill>
                <a:latin typeface="Verdana"/>
                <a:ea typeface="Verdana"/>
              </a:rPr>
              <a:t>defnyddwyr</a:t>
            </a:r>
            <a:r>
              <a:rPr lang="en-GB" sz="1400" b="1">
                <a:solidFill>
                  <a:schemeClr val="bg2"/>
                </a:solidFill>
                <a:latin typeface="Verdana"/>
                <a:ea typeface="Verdana"/>
              </a:rPr>
              <a:t> </a:t>
            </a:r>
            <a:r>
              <a:rPr lang="en-GB" sz="1400" b="1" err="1">
                <a:solidFill>
                  <a:schemeClr val="bg2"/>
                </a:solidFill>
                <a:latin typeface="Verdana"/>
                <a:ea typeface="Verdana"/>
              </a:rPr>
              <a:t>i</a:t>
            </a:r>
            <a:r>
              <a:rPr lang="en-GB" sz="1400" b="1">
                <a:solidFill>
                  <a:schemeClr val="bg2"/>
                </a:solidFill>
                <a:latin typeface="Verdana"/>
                <a:ea typeface="Verdana"/>
              </a:rPr>
              <a:t> </a:t>
            </a:r>
            <a:r>
              <a:rPr lang="en-GB" sz="1400" b="1" err="1">
                <a:solidFill>
                  <a:schemeClr val="bg2"/>
                </a:solidFill>
                <a:latin typeface="Verdana"/>
                <a:ea typeface="Verdana"/>
              </a:rPr>
              <a:t>gael</a:t>
            </a:r>
            <a:r>
              <a:rPr lang="en-GB" sz="1400" b="1">
                <a:solidFill>
                  <a:schemeClr val="bg2"/>
                </a:solidFill>
                <a:latin typeface="Verdana"/>
                <a:ea typeface="Verdana"/>
              </a:rPr>
              <a:t> </a:t>
            </a:r>
            <a:r>
              <a:rPr lang="en-GB" sz="1400" b="1" err="1">
                <a:solidFill>
                  <a:schemeClr val="bg2"/>
                </a:solidFill>
                <a:latin typeface="Verdana"/>
                <a:ea typeface="Verdana"/>
              </a:rPr>
              <a:t>yn</a:t>
            </a:r>
            <a:r>
              <a:rPr lang="en-GB" sz="1400" b="1">
                <a:solidFill>
                  <a:schemeClr val="bg2"/>
                </a:solidFill>
                <a:latin typeface="Verdana"/>
                <a:ea typeface="Verdana"/>
              </a:rPr>
              <a:t> </a:t>
            </a:r>
            <a:r>
              <a:rPr lang="en-GB" sz="1400" b="1" err="1">
                <a:solidFill>
                  <a:schemeClr val="bg2"/>
                </a:solidFill>
                <a:latin typeface="Verdana"/>
                <a:ea typeface="Verdana"/>
              </a:rPr>
              <a:t>ôl</a:t>
            </a:r>
            <a:r>
              <a:rPr lang="en-GB" sz="1400" b="1">
                <a:solidFill>
                  <a:schemeClr val="bg2"/>
                </a:solidFill>
                <a:latin typeface="Verdana"/>
                <a:ea typeface="Verdana"/>
              </a:rPr>
              <a:t> yr </a:t>
            </a:r>
            <a:r>
              <a:rPr lang="en-GB" sz="1400" b="1" err="1">
                <a:solidFill>
                  <a:schemeClr val="bg2"/>
                </a:solidFill>
                <a:latin typeface="Verdana"/>
                <a:ea typeface="Verdana"/>
              </a:rPr>
              <a:t>hyn</a:t>
            </a:r>
            <a:r>
              <a:rPr lang="en-GB" sz="1400" b="1">
                <a:solidFill>
                  <a:schemeClr val="bg2"/>
                </a:solidFill>
                <a:latin typeface="Verdana"/>
                <a:ea typeface="Verdana"/>
              </a:rPr>
              <a:t> </a:t>
            </a:r>
            <a:r>
              <a:rPr lang="en-GB" sz="1400" b="1" err="1">
                <a:solidFill>
                  <a:schemeClr val="bg2"/>
                </a:solidFill>
                <a:latin typeface="Verdana"/>
                <a:ea typeface="Verdana"/>
              </a:rPr>
              <a:t>sy'n</a:t>
            </a:r>
            <a:r>
              <a:rPr lang="en-GB" sz="1400" b="1">
                <a:solidFill>
                  <a:schemeClr val="bg2"/>
                </a:solidFill>
                <a:latin typeface="Verdana"/>
                <a:ea typeface="Verdana"/>
              </a:rPr>
              <a:t> </a:t>
            </a:r>
            <a:r>
              <a:rPr lang="en-GB" sz="1400" b="1" err="1">
                <a:solidFill>
                  <a:schemeClr val="bg2"/>
                </a:solidFill>
                <a:latin typeface="Verdana"/>
                <a:ea typeface="Verdana"/>
              </a:rPr>
              <a:t>ddyledus</a:t>
            </a:r>
            <a:r>
              <a:rPr lang="en-GB" sz="1400" b="1">
                <a:solidFill>
                  <a:schemeClr val="bg2"/>
                </a:solidFill>
                <a:latin typeface="Verdana"/>
                <a:ea typeface="Verdana"/>
              </a:rPr>
              <a:t> </a:t>
            </a:r>
            <a:r>
              <a:rPr lang="en-GB" sz="1400" b="1" err="1">
                <a:solidFill>
                  <a:schemeClr val="bg2"/>
                </a:solidFill>
                <a:latin typeface="Verdana"/>
                <a:ea typeface="Verdana"/>
              </a:rPr>
              <a:t>iddynt</a:t>
            </a:r>
            <a:r>
              <a:rPr lang="en-GB" sz="1400" b="1">
                <a:solidFill>
                  <a:schemeClr val="bg2"/>
                </a:solidFill>
                <a:latin typeface="Verdana"/>
                <a:ea typeface="Verdana"/>
              </a:rPr>
              <a:t>. </a:t>
            </a:r>
            <a:endParaRPr lang="en-GB" sz="1400" b="1">
              <a:solidFill>
                <a:schemeClr val="bg2"/>
              </a:solidFill>
              <a:latin typeface="Verdana"/>
              <a:ea typeface="Verdana"/>
              <a:cs typeface="Calibri"/>
            </a:endParaRPr>
          </a:p>
          <a:p>
            <a:endParaRPr lang="en-GB" sz="1200">
              <a:solidFill>
                <a:schemeClr val="bg2"/>
              </a:solidFill>
              <a:latin typeface="Verdana" panose="020B0604030504040204" pitchFamily="34" charset="0"/>
              <a:ea typeface="Verdana" panose="020B0604030504040204" pitchFamily="34" charset="0"/>
            </a:endParaRPr>
          </a:p>
          <a:p>
            <a:r>
              <a:rPr lang="en-GB" sz="1200" err="1">
                <a:solidFill>
                  <a:schemeClr val="bg2"/>
                </a:solidFill>
                <a:latin typeface="Verdana"/>
                <a:ea typeface="Verdana"/>
                <a:cs typeface="Poppins"/>
              </a:rPr>
              <a:t>Os</a:t>
            </a:r>
            <a:r>
              <a:rPr lang="en-GB" sz="1200">
                <a:solidFill>
                  <a:schemeClr val="bg2"/>
                </a:solidFill>
                <a:latin typeface="Verdana"/>
                <a:ea typeface="Verdana"/>
                <a:cs typeface="Poppins"/>
              </a:rPr>
              <a:t> </a:t>
            </a:r>
            <a:r>
              <a:rPr lang="en-GB" sz="1200" err="1">
                <a:solidFill>
                  <a:schemeClr val="bg2"/>
                </a:solidFill>
                <a:latin typeface="Verdana"/>
                <a:ea typeface="Verdana"/>
                <a:cs typeface="Poppins"/>
              </a:rPr>
              <a:t>ydych</a:t>
            </a:r>
            <a:r>
              <a:rPr lang="en-GB" sz="1200">
                <a:solidFill>
                  <a:schemeClr val="bg2"/>
                </a:solidFill>
                <a:latin typeface="Verdana"/>
                <a:ea typeface="Verdana"/>
                <a:cs typeface="Poppins"/>
              </a:rPr>
              <a:t> </a:t>
            </a:r>
            <a:r>
              <a:rPr lang="en-GB" sz="1200" err="1">
                <a:solidFill>
                  <a:schemeClr val="bg2"/>
                </a:solidFill>
                <a:latin typeface="Verdana"/>
                <a:ea typeface="Verdana"/>
                <a:cs typeface="Poppins"/>
              </a:rPr>
              <a:t>chi'n</a:t>
            </a:r>
            <a:r>
              <a:rPr lang="en-GB" sz="1200">
                <a:solidFill>
                  <a:schemeClr val="bg2"/>
                </a:solidFill>
                <a:latin typeface="Verdana"/>
                <a:ea typeface="Verdana"/>
                <a:cs typeface="Poppins"/>
              </a:rPr>
              <a:t> </a:t>
            </a:r>
            <a:r>
              <a:rPr lang="en-GB" sz="1200" err="1">
                <a:solidFill>
                  <a:schemeClr val="bg2"/>
                </a:solidFill>
                <a:latin typeface="Verdana"/>
                <a:ea typeface="Verdana"/>
                <a:cs typeface="Poppins"/>
              </a:rPr>
              <a:t>chwilio</a:t>
            </a:r>
            <a:r>
              <a:rPr lang="en-GB" sz="1200">
                <a:solidFill>
                  <a:schemeClr val="bg2"/>
                </a:solidFill>
                <a:latin typeface="Verdana"/>
                <a:ea typeface="Verdana"/>
                <a:cs typeface="Poppins"/>
              </a:rPr>
              <a:t> am </a:t>
            </a:r>
            <a:r>
              <a:rPr lang="en-GB" sz="1200" err="1">
                <a:solidFill>
                  <a:schemeClr val="bg2"/>
                </a:solidFill>
                <a:latin typeface="Verdana"/>
                <a:ea typeface="Verdana"/>
                <a:cs typeface="Poppins"/>
              </a:rPr>
              <a:t>fwy</a:t>
            </a:r>
            <a:r>
              <a:rPr lang="en-GB" sz="1200">
                <a:solidFill>
                  <a:schemeClr val="bg2"/>
                </a:solidFill>
                <a:latin typeface="Verdana"/>
                <a:ea typeface="Verdana"/>
                <a:cs typeface="Poppins"/>
              </a:rPr>
              <a:t> o </a:t>
            </a:r>
            <a:r>
              <a:rPr lang="en-GB" sz="1200" err="1">
                <a:solidFill>
                  <a:schemeClr val="bg2"/>
                </a:solidFill>
                <a:latin typeface="Verdana"/>
                <a:ea typeface="Verdana"/>
                <a:cs typeface="Poppins"/>
              </a:rPr>
              <a:t>ffyrdd</a:t>
            </a:r>
            <a:r>
              <a:rPr lang="en-GB" sz="1200">
                <a:solidFill>
                  <a:schemeClr val="bg2"/>
                </a:solidFill>
                <a:latin typeface="Verdana"/>
                <a:ea typeface="Verdana"/>
                <a:cs typeface="Poppins"/>
              </a:rPr>
              <a:t> o </a:t>
            </a:r>
            <a:r>
              <a:rPr lang="en-GB" sz="1200" err="1">
                <a:solidFill>
                  <a:schemeClr val="bg2"/>
                </a:solidFill>
                <a:latin typeface="Verdana"/>
                <a:ea typeface="Verdana"/>
                <a:cs typeface="Poppins"/>
              </a:rPr>
              <a:t>gefnogi'r</a:t>
            </a:r>
            <a:r>
              <a:rPr lang="en-GB" sz="1200">
                <a:solidFill>
                  <a:schemeClr val="bg2"/>
                </a:solidFill>
                <a:latin typeface="Verdana"/>
                <a:ea typeface="Verdana"/>
                <a:cs typeface="Poppins"/>
              </a:rPr>
              <a:t> </a:t>
            </a:r>
            <a:r>
              <a:rPr lang="en-GB" sz="1200" err="1">
                <a:solidFill>
                  <a:schemeClr val="bg2"/>
                </a:solidFill>
                <a:latin typeface="Verdana"/>
                <a:ea typeface="Verdana"/>
                <a:cs typeface="Poppins"/>
              </a:rPr>
              <a:t>ymgyrch</a:t>
            </a:r>
            <a:r>
              <a:rPr lang="en-GB" sz="1200">
                <a:solidFill>
                  <a:schemeClr val="bg2"/>
                </a:solidFill>
                <a:latin typeface="Verdana"/>
                <a:ea typeface="Verdana"/>
                <a:cs typeface="Poppins"/>
              </a:rPr>
              <a:t>, </a:t>
            </a:r>
            <a:r>
              <a:rPr lang="en-GB" sz="1200" err="1">
                <a:solidFill>
                  <a:schemeClr val="bg2"/>
                </a:solidFill>
                <a:latin typeface="Verdana"/>
                <a:ea typeface="Verdana"/>
                <a:cs typeface="Poppins"/>
              </a:rPr>
              <a:t>cysylltwch</a:t>
            </a:r>
            <a:r>
              <a:rPr lang="en-GB" sz="1200">
                <a:solidFill>
                  <a:schemeClr val="bg2"/>
                </a:solidFill>
                <a:latin typeface="Verdana"/>
                <a:ea typeface="Verdana"/>
                <a:cs typeface="Poppins"/>
              </a:rPr>
              <a:t> â miten.patel@fca.org.uk</a:t>
            </a:r>
            <a:endParaRPr lang="en-GB" sz="1200">
              <a:solidFill>
                <a:schemeClr val="bg2"/>
              </a:solidFill>
              <a:latin typeface="Verdana"/>
              <a:ea typeface="Verdana" panose="020B0604030504040204" pitchFamily="34" charset="0"/>
              <a:cs typeface="Poppins"/>
            </a:endParaRPr>
          </a:p>
        </p:txBody>
      </p:sp>
      <p:pic>
        <p:nvPicPr>
          <p:cNvPr id="13" name="Picture Placeholder 12" descr="A red car parked on a road&#10;&#10;AI-generated content may be incorrect.">
            <a:extLst>
              <a:ext uri="{FF2B5EF4-FFF2-40B4-BE49-F238E27FC236}">
                <a16:creationId xmlns:a16="http://schemas.microsoft.com/office/drawing/2014/main" id="{0E9C490B-59C5-C6D2-5B8B-B4B62D72D82A}"/>
              </a:ext>
            </a:extLst>
          </p:cNvPr>
          <p:cNvPicPr>
            <a:picLocks noGrp="1" noChangeAspect="1"/>
          </p:cNvPicPr>
          <p:nvPr>
            <p:ph type="pic" sz="quarter" idx="16"/>
          </p:nvPr>
        </p:nvPicPr>
        <p:blipFill>
          <a:blip r:embed="rId3"/>
          <a:srcRect t="14686" b="14686"/>
          <a:stretch>
            <a:fillRect/>
          </a:stretch>
        </p:blipFill>
        <p:spPr>
          <a:xfrm>
            <a:off x="3676650" y="0"/>
            <a:ext cx="5467350" cy="5148263"/>
          </a:xfrm>
        </p:spPr>
      </p:pic>
    </p:spTree>
    <p:extLst>
      <p:ext uri="{BB962C8B-B14F-4D97-AF65-F5344CB8AC3E}">
        <p14:creationId xmlns:p14="http://schemas.microsoft.com/office/powerpoint/2010/main" val="1721238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550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D24E16-50AD-C3FB-6281-DCA027F985F0}"/>
              </a:ext>
            </a:extLst>
          </p:cNvPr>
          <p:cNvSpPr>
            <a:spLocks noGrp="1"/>
          </p:cNvSpPr>
          <p:nvPr>
            <p:ph type="sldNum" sz="quarter" idx="10"/>
          </p:nvPr>
        </p:nvSpPr>
        <p:spPr/>
        <p:txBody>
          <a:bodyPr/>
          <a:lstStyle/>
          <a:p>
            <a:fld id="{D2F03CB7-16CC-A049-B1DA-901F0E386676}" type="slidenum">
              <a:rPr lang="en-US" smtClean="0"/>
              <a:pPr/>
              <a:t>2</a:t>
            </a:fld>
            <a:endParaRPr lang="en-US"/>
          </a:p>
        </p:txBody>
      </p:sp>
      <p:sp>
        <p:nvSpPr>
          <p:cNvPr id="4" name="Title 3">
            <a:extLst>
              <a:ext uri="{FF2B5EF4-FFF2-40B4-BE49-F238E27FC236}">
                <a16:creationId xmlns:a16="http://schemas.microsoft.com/office/drawing/2014/main" id="{25E86C26-EFD0-5CA0-CBF2-489C80200562}"/>
              </a:ext>
            </a:extLst>
          </p:cNvPr>
          <p:cNvSpPr>
            <a:spLocks noGrp="1"/>
          </p:cNvSpPr>
          <p:nvPr>
            <p:ph type="title"/>
          </p:nvPr>
        </p:nvSpPr>
        <p:spPr/>
        <p:txBody>
          <a:bodyPr/>
          <a:lstStyle/>
          <a:p>
            <a:r>
              <a:rPr lang="en-GB" err="1"/>
              <a:t>Cynnwys</a:t>
            </a:r>
            <a:r>
              <a:rPr lang="en-GB"/>
              <a:t> </a:t>
            </a:r>
            <a:endParaRPr lang="en-GB">
              <a:ea typeface="Verdana"/>
            </a:endParaRPr>
          </a:p>
        </p:txBody>
      </p:sp>
      <p:sp>
        <p:nvSpPr>
          <p:cNvPr id="5" name="Text Placeholder 4">
            <a:extLst>
              <a:ext uri="{FF2B5EF4-FFF2-40B4-BE49-F238E27FC236}">
                <a16:creationId xmlns:a16="http://schemas.microsoft.com/office/drawing/2014/main" id="{374FF094-BD1E-FB4B-3E9A-C1B1E928E460}"/>
              </a:ext>
            </a:extLst>
          </p:cNvPr>
          <p:cNvSpPr>
            <a:spLocks noGrp="1"/>
          </p:cNvSpPr>
          <p:nvPr>
            <p:ph type="body" sz="quarter" idx="11"/>
          </p:nvPr>
        </p:nvSpPr>
        <p:spPr>
          <a:xfrm>
            <a:off x="395287" y="1141197"/>
            <a:ext cx="8748365" cy="3410165"/>
          </a:xfrm>
        </p:spPr>
        <p:txBody>
          <a:bodyPr vert="horz" lIns="0" tIns="45720" rIns="91440" bIns="45720" rtlCol="0" anchor="t">
            <a:normAutofit/>
          </a:bodyPr>
          <a:lstStyle/>
          <a:p>
            <a:r>
              <a:rPr lang="en-GB" err="1"/>
              <a:t>Trosolwg</a:t>
            </a:r>
            <a:r>
              <a:rPr lang="en-GB"/>
              <a:t> </a:t>
            </a:r>
            <a:endParaRPr lang="en-GB">
              <a:ea typeface="Verdana"/>
            </a:endParaRPr>
          </a:p>
          <a:p>
            <a:r>
              <a:rPr lang="en-GB" err="1"/>
              <a:t>Gwybodaeth</a:t>
            </a:r>
            <a:r>
              <a:rPr lang="en-GB"/>
              <a:t> </a:t>
            </a:r>
            <a:r>
              <a:rPr lang="en-GB" err="1"/>
              <a:t>ar</a:t>
            </a:r>
            <a:r>
              <a:rPr lang="en-GB"/>
              <a:t> </a:t>
            </a:r>
            <a:r>
              <a:rPr lang="en-GB" err="1"/>
              <a:t>gyfer</a:t>
            </a:r>
            <a:r>
              <a:rPr lang="en-GB"/>
              <a:t> </a:t>
            </a:r>
            <a:r>
              <a:rPr lang="en-GB" err="1"/>
              <a:t>eich</a:t>
            </a:r>
            <a:r>
              <a:rPr lang="en-GB"/>
              <a:t> </a:t>
            </a:r>
            <a:r>
              <a:rPr lang="en-GB" err="1"/>
              <a:t>gwefan</a:t>
            </a:r>
            <a:r>
              <a:rPr lang="en-GB"/>
              <a:t> </a:t>
            </a:r>
            <a:r>
              <a:rPr lang="en-GB" err="1"/>
              <a:t>a'ch</a:t>
            </a:r>
            <a:r>
              <a:rPr lang="en-GB"/>
              <a:t> </a:t>
            </a:r>
            <a:r>
              <a:rPr lang="en-GB" err="1"/>
              <a:t>cyfryngau</a:t>
            </a:r>
            <a:r>
              <a:rPr lang="en-GB"/>
              <a:t> </a:t>
            </a:r>
            <a:r>
              <a:rPr lang="en-GB" err="1"/>
              <a:t>cymdeithasol</a:t>
            </a:r>
            <a:r>
              <a:rPr lang="en-GB"/>
              <a:t> </a:t>
            </a:r>
            <a:endParaRPr lang="en-GB">
              <a:ea typeface="Verdana"/>
            </a:endParaRPr>
          </a:p>
          <a:p>
            <a:r>
              <a:rPr lang="en-GB"/>
              <a:t>Ein </a:t>
            </a:r>
            <a:r>
              <a:rPr lang="en-GB" err="1"/>
              <a:t>hysbysebion</a:t>
            </a:r>
            <a:r>
              <a:rPr lang="en-GB"/>
              <a:t> </a:t>
            </a:r>
            <a:endParaRPr lang="en-GB">
              <a:ea typeface="Verdana"/>
            </a:endParaRPr>
          </a:p>
          <a:p>
            <a:r>
              <a:rPr lang="en-GB" err="1"/>
              <a:t>Adnoddau</a:t>
            </a:r>
            <a:r>
              <a:rPr lang="en-GB"/>
              <a:t> </a:t>
            </a:r>
            <a:r>
              <a:rPr lang="en-GB" err="1"/>
              <a:t>defnyddiol</a:t>
            </a:r>
            <a:r>
              <a:rPr lang="en-GB"/>
              <a:t>  </a:t>
            </a:r>
            <a:endParaRPr lang="en-GB">
              <a:ea typeface="Verdana"/>
            </a:endParaRPr>
          </a:p>
          <a:p>
            <a:r>
              <a:rPr lang="en-GB" err="1"/>
              <a:t>Cefnogi'r</a:t>
            </a:r>
            <a:r>
              <a:rPr lang="en-GB"/>
              <a:t> </a:t>
            </a:r>
            <a:r>
              <a:rPr lang="en-GB" err="1"/>
              <a:t>ymgyrch</a:t>
            </a:r>
            <a:r>
              <a:rPr lang="en-GB"/>
              <a:t> </a:t>
            </a:r>
            <a:endParaRPr lang="en-GB">
              <a:ea typeface="Verdana"/>
            </a:endParaRPr>
          </a:p>
        </p:txBody>
      </p:sp>
    </p:spTree>
    <p:extLst>
      <p:ext uri="{BB962C8B-B14F-4D97-AF65-F5344CB8AC3E}">
        <p14:creationId xmlns:p14="http://schemas.microsoft.com/office/powerpoint/2010/main" val="421961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06D3D6B-B5EF-FD94-A2CC-7A107305F355}"/>
              </a:ext>
            </a:extLst>
          </p:cNvPr>
          <p:cNvSpPr>
            <a:spLocks noGrp="1"/>
          </p:cNvSpPr>
          <p:nvPr>
            <p:ph type="body" sz="quarter" idx="11"/>
          </p:nvPr>
        </p:nvSpPr>
        <p:spPr>
          <a:xfrm>
            <a:off x="395288" y="1191067"/>
            <a:ext cx="8353425" cy="3629026"/>
          </a:xfrm>
        </p:spPr>
        <p:txBody>
          <a:bodyPr vert="horz" lIns="0" tIns="45720" rIns="91440" bIns="45720" rtlCol="0" anchor="t">
            <a:noAutofit/>
          </a:bodyPr>
          <a:lstStyle/>
          <a:p>
            <a:pPr>
              <a:spcBef>
                <a:spcPts val="20"/>
              </a:spcBef>
            </a:pPr>
            <a:r>
              <a:rPr lang="en-GB" sz="1500" err="1"/>
              <a:t>Rydym</a:t>
            </a:r>
            <a:r>
              <a:rPr lang="en-GB" sz="1500"/>
              <a:t> </a:t>
            </a:r>
            <a:r>
              <a:rPr lang="en-GB" sz="1500" err="1"/>
              <a:t>yn</a:t>
            </a:r>
            <a:r>
              <a:rPr lang="en-GB" sz="1500"/>
              <a:t> </a:t>
            </a:r>
            <a:r>
              <a:rPr lang="en-GB" sz="1500" err="1"/>
              <a:t>ymgynghori</a:t>
            </a:r>
            <a:r>
              <a:rPr lang="en-GB" sz="1500"/>
              <a:t> </a:t>
            </a:r>
            <a:r>
              <a:rPr lang="en-GB" sz="1500" err="1"/>
              <a:t>ar</a:t>
            </a:r>
            <a:r>
              <a:rPr lang="en-GB" sz="1500"/>
              <a:t> </a:t>
            </a:r>
            <a:r>
              <a:rPr lang="en-GB" sz="1500" err="1"/>
              <a:t>gynllun</a:t>
            </a:r>
            <a:r>
              <a:rPr lang="en-GB" sz="1500"/>
              <a:t> </a:t>
            </a:r>
            <a:r>
              <a:rPr lang="en-GB" sz="1500" err="1"/>
              <a:t>diwydiant</a:t>
            </a:r>
            <a:r>
              <a:rPr lang="en-GB" sz="1500"/>
              <a:t> </a:t>
            </a:r>
            <a:r>
              <a:rPr lang="en-GB" sz="1500" err="1"/>
              <a:t>cyfan</a:t>
            </a:r>
            <a:r>
              <a:rPr lang="en-GB" sz="1500"/>
              <a:t> </a:t>
            </a:r>
            <a:r>
              <a:rPr lang="en-GB" sz="1500" err="1"/>
              <a:t>i</a:t>
            </a:r>
            <a:r>
              <a:rPr lang="en-GB" sz="1500"/>
              <a:t> </a:t>
            </a:r>
            <a:r>
              <a:rPr lang="en-GB" sz="1500" err="1"/>
              <a:t>ddigolledu</a:t>
            </a:r>
            <a:r>
              <a:rPr lang="en-GB" sz="1500"/>
              <a:t> </a:t>
            </a:r>
            <a:r>
              <a:rPr lang="en-GB" sz="1500" err="1"/>
              <a:t>cwsmeriaid</a:t>
            </a:r>
            <a:r>
              <a:rPr lang="en-GB" sz="1500"/>
              <a:t> </a:t>
            </a:r>
            <a:r>
              <a:rPr lang="en-GB" sz="1500" err="1"/>
              <a:t>cyllid</a:t>
            </a:r>
            <a:r>
              <a:rPr lang="en-GB" sz="1500"/>
              <a:t> </a:t>
            </a:r>
            <a:r>
              <a:rPr lang="en-GB" sz="1500" err="1"/>
              <a:t>modur</a:t>
            </a:r>
            <a:r>
              <a:rPr lang="en-GB" sz="1500"/>
              <a:t> a </a:t>
            </a:r>
            <a:r>
              <a:rPr lang="en-GB" sz="1500" err="1"/>
              <a:t>gafodd</a:t>
            </a:r>
            <a:r>
              <a:rPr lang="en-GB" sz="1500"/>
              <a:t> </a:t>
            </a:r>
            <a:r>
              <a:rPr lang="en-GB" sz="1500" err="1"/>
              <a:t>eu</a:t>
            </a:r>
            <a:r>
              <a:rPr lang="en-GB" sz="1500"/>
              <a:t> trin </a:t>
            </a:r>
            <a:r>
              <a:rPr lang="en-GB" sz="1500" err="1"/>
              <a:t>yn</a:t>
            </a:r>
            <a:r>
              <a:rPr lang="en-GB" sz="1500"/>
              <a:t> </a:t>
            </a:r>
            <a:r>
              <a:rPr lang="en-GB" sz="1500" err="1"/>
              <a:t>annheg</a:t>
            </a:r>
            <a:r>
              <a:rPr lang="en-GB" sz="1500"/>
              <a:t> </a:t>
            </a:r>
            <a:r>
              <a:rPr lang="en-GB" sz="1500" err="1"/>
              <a:t>rhwng</a:t>
            </a:r>
            <a:r>
              <a:rPr lang="en-GB" sz="1500"/>
              <a:t> 6 Ebrill 2007 a 1 </a:t>
            </a:r>
            <a:r>
              <a:rPr lang="en-GB" sz="1500" err="1"/>
              <a:t>Tachwedd</a:t>
            </a:r>
            <a:r>
              <a:rPr lang="en-GB" sz="1500"/>
              <a:t> 2024.   </a:t>
            </a:r>
            <a:endParaRPr lang="en-GB" sz="1500">
              <a:ea typeface="Verdana"/>
            </a:endParaRPr>
          </a:p>
          <a:p>
            <a:pPr>
              <a:spcBef>
                <a:spcPts val="20"/>
              </a:spcBef>
            </a:pPr>
            <a:endParaRPr lang="en-GB" sz="1500"/>
          </a:p>
          <a:p>
            <a:pPr>
              <a:spcBef>
                <a:spcPts val="20"/>
              </a:spcBef>
            </a:pPr>
            <a:r>
              <a:rPr lang="en-GB" sz="1500" err="1"/>
              <a:t>Cynllun</a:t>
            </a:r>
            <a:r>
              <a:rPr lang="en-GB" sz="1500"/>
              <a:t> </a:t>
            </a:r>
            <a:r>
              <a:rPr lang="en-GB" sz="1500" err="1"/>
              <a:t>iawndal</a:t>
            </a:r>
            <a:r>
              <a:rPr lang="en-GB" sz="1500"/>
              <a:t> </a:t>
            </a:r>
            <a:r>
              <a:rPr lang="en-GB" sz="1500" err="1"/>
              <a:t>yw'r</a:t>
            </a:r>
            <a:r>
              <a:rPr lang="en-GB" sz="1500"/>
              <a:t> </a:t>
            </a:r>
            <a:r>
              <a:rPr lang="en-GB" sz="1500" err="1"/>
              <a:t>ffordd</a:t>
            </a:r>
            <a:r>
              <a:rPr lang="en-GB" sz="1500"/>
              <a:t> </a:t>
            </a:r>
            <a:r>
              <a:rPr lang="en-GB" sz="1500" err="1"/>
              <a:t>orau</a:t>
            </a:r>
            <a:r>
              <a:rPr lang="en-GB" sz="1500"/>
              <a:t> o </a:t>
            </a:r>
            <a:r>
              <a:rPr lang="en-GB" sz="1500" err="1"/>
              <a:t>sicrhau</a:t>
            </a:r>
            <a:r>
              <a:rPr lang="en-GB" sz="1500"/>
              <a:t> bod </a:t>
            </a:r>
            <a:r>
              <a:rPr lang="en-GB" sz="1500" err="1"/>
              <a:t>defnyddwyr</a:t>
            </a:r>
            <a:r>
              <a:rPr lang="en-GB" sz="1500"/>
              <a:t> </a:t>
            </a:r>
            <a:r>
              <a:rPr lang="en-GB" sz="1500" err="1"/>
              <a:t>sydd</a:t>
            </a:r>
            <a:r>
              <a:rPr lang="en-GB" sz="1500"/>
              <a:t> </a:t>
            </a:r>
            <a:r>
              <a:rPr lang="en-GB" sz="1500" err="1"/>
              <a:t>wedi</a:t>
            </a:r>
            <a:r>
              <a:rPr lang="en-GB" sz="1500"/>
              <a:t> colli </a:t>
            </a:r>
            <a:r>
              <a:rPr lang="en-GB" sz="1500" err="1"/>
              <a:t>allan</a:t>
            </a:r>
            <a:r>
              <a:rPr lang="en-GB" sz="1500"/>
              <a:t> </a:t>
            </a:r>
            <a:r>
              <a:rPr lang="en-GB" sz="1500" err="1"/>
              <a:t>yn</a:t>
            </a:r>
            <a:r>
              <a:rPr lang="en-GB" sz="1500"/>
              <a:t> </a:t>
            </a:r>
            <a:r>
              <a:rPr lang="en-GB" sz="1500" err="1"/>
              <a:t>derbyn</a:t>
            </a:r>
            <a:r>
              <a:rPr lang="en-GB" sz="1500"/>
              <a:t> </a:t>
            </a:r>
            <a:r>
              <a:rPr lang="en-GB" sz="1500" err="1"/>
              <a:t>iawndal</a:t>
            </a:r>
            <a:r>
              <a:rPr lang="en-GB" sz="1500"/>
              <a:t> teg </a:t>
            </a:r>
            <a:r>
              <a:rPr lang="en-GB" sz="1500" err="1"/>
              <a:t>mewn</a:t>
            </a:r>
            <a:r>
              <a:rPr lang="en-GB" sz="1500"/>
              <a:t> </a:t>
            </a:r>
            <a:r>
              <a:rPr lang="en-GB" sz="1500" err="1"/>
              <a:t>ffordd</a:t>
            </a:r>
            <a:r>
              <a:rPr lang="en-GB" sz="1500"/>
              <a:t> </a:t>
            </a:r>
            <a:r>
              <a:rPr lang="en-GB" sz="1500" err="1"/>
              <a:t>drefnus</a:t>
            </a:r>
            <a:r>
              <a:rPr lang="en-GB" sz="1500"/>
              <a:t>, </a:t>
            </a:r>
            <a:r>
              <a:rPr lang="en-GB" sz="1500" err="1"/>
              <a:t>gyson</a:t>
            </a:r>
            <a:r>
              <a:rPr lang="en-GB" sz="1500"/>
              <a:t>, </a:t>
            </a:r>
            <a:r>
              <a:rPr lang="en-GB" sz="1500" err="1"/>
              <a:t>gyflym</a:t>
            </a:r>
            <a:r>
              <a:rPr lang="en-GB" sz="1500"/>
              <a:t> ac </a:t>
            </a:r>
            <a:r>
              <a:rPr lang="en-GB" sz="1500" err="1"/>
              <a:t>effeithlon</a:t>
            </a:r>
            <a:r>
              <a:rPr lang="en-GB" sz="1500"/>
              <a:t>, </a:t>
            </a:r>
            <a:r>
              <a:rPr lang="en-GB" sz="1500" err="1"/>
              <a:t>tra'n</a:t>
            </a:r>
            <a:r>
              <a:rPr lang="en-GB" sz="1500"/>
              <a:t> </a:t>
            </a:r>
            <a:r>
              <a:rPr lang="en-GB" sz="1500" err="1"/>
              <a:t>sicrhau</a:t>
            </a:r>
            <a:r>
              <a:rPr lang="en-GB" sz="1500"/>
              <a:t> </a:t>
            </a:r>
            <a:r>
              <a:rPr lang="en-GB" sz="1500" err="1"/>
              <a:t>marchnad</a:t>
            </a:r>
            <a:r>
              <a:rPr lang="en-GB" sz="1500"/>
              <a:t> </a:t>
            </a:r>
            <a:r>
              <a:rPr lang="en-GB" sz="1500" err="1"/>
              <a:t>cyllid</a:t>
            </a:r>
            <a:r>
              <a:rPr lang="en-GB" sz="1500"/>
              <a:t> </a:t>
            </a:r>
            <a:r>
              <a:rPr lang="en-GB" sz="1500" err="1"/>
              <a:t>modur</a:t>
            </a:r>
            <a:r>
              <a:rPr lang="en-GB" sz="1500"/>
              <a:t> </a:t>
            </a:r>
            <a:r>
              <a:rPr lang="en-GB" sz="1500" err="1"/>
              <a:t>sy'n</a:t>
            </a:r>
            <a:r>
              <a:rPr lang="en-GB" sz="1500"/>
              <a:t> </a:t>
            </a:r>
            <a:r>
              <a:rPr lang="en-GB" sz="1500" err="1"/>
              <a:t>gweithredu'n</a:t>
            </a:r>
            <a:r>
              <a:rPr lang="en-GB" sz="1500"/>
              <a:t> </a:t>
            </a:r>
            <a:r>
              <a:rPr lang="en-GB" sz="1500" err="1"/>
              <a:t>dda</a:t>
            </a:r>
            <a:r>
              <a:rPr lang="en-GB" sz="1500"/>
              <a:t> a </a:t>
            </a:r>
            <a:r>
              <a:rPr lang="en-GB" sz="1500" err="1"/>
              <a:t>chystadleuol</a:t>
            </a:r>
            <a:r>
              <a:rPr lang="en-GB" sz="1500"/>
              <a:t>.    </a:t>
            </a:r>
            <a:endParaRPr lang="en-GB" sz="1500">
              <a:ea typeface="Verdana"/>
            </a:endParaRPr>
          </a:p>
          <a:p>
            <a:pPr>
              <a:spcBef>
                <a:spcPts val="20"/>
              </a:spcBef>
            </a:pPr>
            <a:endParaRPr lang="en-GB" sz="1500"/>
          </a:p>
          <a:p>
            <a:pPr>
              <a:spcBef>
                <a:spcPts val="20"/>
              </a:spcBef>
            </a:pPr>
            <a:r>
              <a:rPr lang="en-GB" sz="1500" err="1"/>
              <a:t>Rydym</a:t>
            </a:r>
            <a:r>
              <a:rPr lang="en-GB" sz="1500"/>
              <a:t> </a:t>
            </a:r>
            <a:r>
              <a:rPr lang="en-GB" sz="1500" err="1"/>
              <a:t>yn</a:t>
            </a:r>
            <a:r>
              <a:rPr lang="en-GB" sz="1500"/>
              <a:t> </a:t>
            </a:r>
            <a:r>
              <a:rPr lang="en-GB" sz="1500" err="1"/>
              <a:t>cyfathrebu</a:t>
            </a:r>
            <a:r>
              <a:rPr lang="en-GB" sz="1500"/>
              <a:t> â </a:t>
            </a:r>
            <a:r>
              <a:rPr lang="en-GB" sz="1500" err="1"/>
              <a:t>defnyddwyr</a:t>
            </a:r>
            <a:r>
              <a:rPr lang="en-GB" sz="1500"/>
              <a:t> </a:t>
            </a:r>
            <a:r>
              <a:rPr lang="en-GB" sz="1500" err="1"/>
              <a:t>i</a:t>
            </a:r>
            <a:r>
              <a:rPr lang="en-GB" sz="1500"/>
              <a:t> </a:t>
            </a:r>
            <a:r>
              <a:rPr lang="en-GB" sz="1500" err="1"/>
              <a:t>godi</a:t>
            </a:r>
            <a:r>
              <a:rPr lang="en-GB" sz="1500"/>
              <a:t> </a:t>
            </a:r>
            <a:r>
              <a:rPr lang="en-GB" sz="1500" err="1"/>
              <a:t>ymwybyddiaeth</a:t>
            </a:r>
            <a:r>
              <a:rPr lang="en-GB" sz="1500"/>
              <a:t> o </a:t>
            </a:r>
            <a:r>
              <a:rPr lang="en-GB" sz="1500" err="1"/>
              <a:t>gynllun</a:t>
            </a:r>
            <a:r>
              <a:rPr lang="en-GB" sz="1500"/>
              <a:t> </a:t>
            </a:r>
            <a:r>
              <a:rPr lang="en-GB" sz="1500" err="1"/>
              <a:t>iawndal</a:t>
            </a:r>
            <a:r>
              <a:rPr lang="en-GB" sz="1500"/>
              <a:t> </a:t>
            </a:r>
            <a:r>
              <a:rPr lang="en-GB" sz="1500" err="1"/>
              <a:t>posibl</a:t>
            </a:r>
            <a:r>
              <a:rPr lang="en-GB" sz="1500"/>
              <a:t> </a:t>
            </a:r>
            <a:r>
              <a:rPr lang="en-GB" sz="1500" err="1"/>
              <a:t>a'u</a:t>
            </a:r>
            <a:r>
              <a:rPr lang="en-GB" sz="1500"/>
              <a:t> </a:t>
            </a:r>
            <a:r>
              <a:rPr lang="en-GB" sz="1500" err="1"/>
              <a:t>hysbysu</a:t>
            </a:r>
            <a:r>
              <a:rPr lang="en-GB" sz="1500"/>
              <a:t> </a:t>
            </a:r>
            <a:r>
              <a:rPr lang="en-GB" sz="1500" err="1"/>
              <a:t>nad</a:t>
            </a:r>
            <a:r>
              <a:rPr lang="en-GB" sz="1500"/>
              <a:t> </a:t>
            </a:r>
            <a:r>
              <a:rPr lang="en-GB" sz="1500" err="1"/>
              <a:t>oes</a:t>
            </a:r>
            <a:r>
              <a:rPr lang="en-GB" sz="1500"/>
              <a:t> </a:t>
            </a:r>
            <a:r>
              <a:rPr lang="en-GB" sz="1500" err="1"/>
              <a:t>angen</a:t>
            </a:r>
            <a:r>
              <a:rPr lang="en-GB" sz="1500"/>
              <a:t> </a:t>
            </a:r>
            <a:r>
              <a:rPr lang="en-GB" sz="1500" err="1"/>
              <a:t>iddynt</a:t>
            </a:r>
            <a:r>
              <a:rPr lang="en-GB" sz="1500"/>
              <a:t> </a:t>
            </a:r>
            <a:r>
              <a:rPr lang="en-GB" sz="1500" err="1"/>
              <a:t>ddefnyddio</a:t>
            </a:r>
            <a:r>
              <a:rPr lang="en-GB" sz="1500"/>
              <a:t> </a:t>
            </a:r>
            <a:r>
              <a:rPr lang="en-GB" sz="1500" err="1"/>
              <a:t>cwmni</a:t>
            </a:r>
            <a:r>
              <a:rPr lang="en-GB" sz="1500"/>
              <a:t> </a:t>
            </a:r>
            <a:r>
              <a:rPr lang="en-GB" sz="1500" err="1"/>
              <a:t>rheoli</a:t>
            </a:r>
            <a:r>
              <a:rPr lang="en-GB" sz="1500"/>
              <a:t> </a:t>
            </a:r>
            <a:r>
              <a:rPr lang="en-GB" sz="1500" err="1"/>
              <a:t>hawliadau</a:t>
            </a:r>
            <a:r>
              <a:rPr lang="en-GB" sz="1500"/>
              <a:t> </a:t>
            </a:r>
            <a:r>
              <a:rPr lang="en-GB" sz="1500" err="1"/>
              <a:t>i</a:t>
            </a:r>
            <a:r>
              <a:rPr lang="en-GB" sz="1500"/>
              <a:t> </a:t>
            </a:r>
            <a:r>
              <a:rPr lang="en-GB" sz="1500" err="1"/>
              <a:t>wneud</a:t>
            </a:r>
            <a:r>
              <a:rPr lang="en-GB" sz="1500"/>
              <a:t> </a:t>
            </a:r>
            <a:r>
              <a:rPr lang="en-GB" sz="1500" err="1"/>
              <a:t>hawliad</a:t>
            </a:r>
            <a:r>
              <a:rPr lang="en-GB" sz="1500"/>
              <a:t>, </a:t>
            </a:r>
            <a:r>
              <a:rPr lang="en-GB" sz="1500" err="1"/>
              <a:t>yn</a:t>
            </a:r>
            <a:r>
              <a:rPr lang="en-GB" sz="1500"/>
              <a:t> </a:t>
            </a:r>
            <a:r>
              <a:rPr lang="en-GB" sz="1500" err="1"/>
              <a:t>ogystal</a:t>
            </a:r>
            <a:r>
              <a:rPr lang="en-GB" sz="1500"/>
              <a:t> â </a:t>
            </a:r>
            <a:r>
              <a:rPr lang="en-GB" sz="1500" err="1"/>
              <a:t>chodi</a:t>
            </a:r>
            <a:r>
              <a:rPr lang="en-GB" sz="1500"/>
              <a:t> </a:t>
            </a:r>
            <a:r>
              <a:rPr lang="en-GB" sz="1500" err="1"/>
              <a:t>ymwybyddiaeth</a:t>
            </a:r>
            <a:r>
              <a:rPr lang="en-GB" sz="1500"/>
              <a:t> o </a:t>
            </a:r>
            <a:r>
              <a:rPr lang="en-GB" sz="1500" err="1"/>
              <a:t>bresenoldeb</a:t>
            </a:r>
            <a:r>
              <a:rPr lang="en-GB" sz="1500"/>
              <a:t> </a:t>
            </a:r>
            <a:r>
              <a:rPr lang="en-GB" sz="1500" err="1"/>
              <a:t>sgamwyr</a:t>
            </a:r>
            <a:r>
              <a:rPr lang="en-GB" sz="1500"/>
              <a:t> </a:t>
            </a:r>
            <a:r>
              <a:rPr lang="en-GB" sz="1500" err="1"/>
              <a:t>sy'n</a:t>
            </a:r>
            <a:r>
              <a:rPr lang="en-GB" sz="1500"/>
              <a:t> </a:t>
            </a:r>
            <a:r>
              <a:rPr lang="en-GB" sz="1500" err="1"/>
              <a:t>defnyddio</a:t>
            </a:r>
            <a:r>
              <a:rPr lang="en-GB" sz="1500"/>
              <a:t> </a:t>
            </a:r>
            <a:r>
              <a:rPr lang="en-GB" sz="1500" err="1"/>
              <a:t>cyllid</a:t>
            </a:r>
            <a:r>
              <a:rPr lang="en-GB" sz="1500"/>
              <a:t> car </a:t>
            </a:r>
            <a:r>
              <a:rPr lang="en-GB" sz="1500" err="1"/>
              <a:t>fel</a:t>
            </a:r>
            <a:r>
              <a:rPr lang="en-GB" sz="1500"/>
              <a:t> </a:t>
            </a:r>
            <a:r>
              <a:rPr lang="en-GB" sz="1500" err="1"/>
              <a:t>bachyn</a:t>
            </a:r>
            <a:r>
              <a:rPr lang="en-GB" sz="1500"/>
              <a:t>. </a:t>
            </a:r>
            <a:endParaRPr lang="en-GB" sz="1500">
              <a:ea typeface="Verdana"/>
            </a:endParaRPr>
          </a:p>
          <a:p>
            <a:pPr>
              <a:spcBef>
                <a:spcPts val="20"/>
              </a:spcBef>
            </a:pPr>
            <a:endParaRPr lang="en-GB" sz="1500">
              <a:ea typeface="Verdana"/>
            </a:endParaRPr>
          </a:p>
          <a:p>
            <a:pPr>
              <a:spcBef>
                <a:spcPts val="20"/>
              </a:spcBef>
            </a:pPr>
            <a:r>
              <a:rPr lang="en-GB" sz="1500" err="1">
                <a:ea typeface="Verdana"/>
              </a:rPr>
              <a:t>Mae'r</a:t>
            </a:r>
            <a:r>
              <a:rPr lang="en-GB" sz="1500">
                <a:ea typeface="Verdana"/>
              </a:rPr>
              <a:t> </a:t>
            </a:r>
            <a:r>
              <a:rPr lang="en-GB" sz="1500" err="1">
                <a:ea typeface="Verdana"/>
              </a:rPr>
              <a:t>pecyn</a:t>
            </a:r>
            <a:r>
              <a:rPr lang="en-GB" sz="1500">
                <a:ea typeface="Verdana"/>
              </a:rPr>
              <a:t> </a:t>
            </a:r>
            <a:r>
              <a:rPr lang="en-GB" sz="1500" err="1">
                <a:ea typeface="Verdana"/>
              </a:rPr>
              <a:t>hwn</a:t>
            </a:r>
            <a:r>
              <a:rPr lang="en-GB" sz="1500">
                <a:ea typeface="Verdana"/>
              </a:rPr>
              <a:t> </a:t>
            </a:r>
            <a:r>
              <a:rPr lang="en-GB" sz="1500" err="1">
                <a:ea typeface="Verdana"/>
              </a:rPr>
              <a:t>yn</a:t>
            </a:r>
            <a:r>
              <a:rPr lang="en-GB" sz="1500">
                <a:ea typeface="Verdana"/>
              </a:rPr>
              <a:t> </a:t>
            </a:r>
            <a:r>
              <a:rPr lang="en-GB" sz="1500" err="1">
                <a:ea typeface="Verdana"/>
              </a:rPr>
              <a:t>cynnwys</a:t>
            </a:r>
            <a:r>
              <a:rPr lang="en-GB" sz="1500">
                <a:ea typeface="Verdana"/>
              </a:rPr>
              <a:t> </a:t>
            </a:r>
            <a:r>
              <a:rPr lang="en-GB" sz="1500" err="1">
                <a:ea typeface="Verdana"/>
              </a:rPr>
              <a:t>gwybodaeth</a:t>
            </a:r>
            <a:r>
              <a:rPr lang="en-GB" sz="1500">
                <a:ea typeface="Verdana"/>
              </a:rPr>
              <a:t> ac </a:t>
            </a:r>
            <a:r>
              <a:rPr lang="en-GB" sz="1500" err="1">
                <a:ea typeface="Verdana"/>
              </a:rPr>
              <a:t>adnoddau</a:t>
            </a:r>
            <a:r>
              <a:rPr lang="en-GB" sz="1500">
                <a:ea typeface="Verdana"/>
              </a:rPr>
              <a:t> </a:t>
            </a:r>
            <a:r>
              <a:rPr lang="en-GB" sz="1500" err="1">
                <a:ea typeface="Verdana"/>
              </a:rPr>
              <a:t>i</a:t>
            </a:r>
            <a:r>
              <a:rPr lang="en-GB" sz="1500">
                <a:ea typeface="Verdana"/>
              </a:rPr>
              <a:t> chi </a:t>
            </a:r>
            <a:r>
              <a:rPr lang="en-GB" sz="1500" err="1">
                <a:ea typeface="Verdana"/>
              </a:rPr>
              <a:t>eu</a:t>
            </a:r>
            <a:r>
              <a:rPr lang="en-GB" sz="1500">
                <a:ea typeface="Verdana"/>
              </a:rPr>
              <a:t> </a:t>
            </a:r>
            <a:r>
              <a:rPr lang="en-GB" sz="1500" err="1">
                <a:ea typeface="Verdana"/>
              </a:rPr>
              <a:t>rhannu</a:t>
            </a:r>
            <a:r>
              <a:rPr lang="en-GB" sz="1500">
                <a:ea typeface="Verdana"/>
              </a:rPr>
              <a:t> â </a:t>
            </a:r>
            <a:r>
              <a:rPr lang="en-GB" sz="1500" err="1">
                <a:ea typeface="Verdana"/>
              </a:rPr>
              <a:t>defnyddwyr</a:t>
            </a:r>
            <a:r>
              <a:rPr lang="en-GB" sz="1500">
                <a:ea typeface="Verdana"/>
              </a:rPr>
              <a:t>.</a:t>
            </a:r>
          </a:p>
          <a:p>
            <a:endParaRPr lang="en-GB" sz="1500">
              <a:ea typeface="Verdana"/>
            </a:endParaRPr>
          </a:p>
        </p:txBody>
      </p:sp>
      <p:sp>
        <p:nvSpPr>
          <p:cNvPr id="2" name="Slide Number Placeholder 1">
            <a:extLst>
              <a:ext uri="{FF2B5EF4-FFF2-40B4-BE49-F238E27FC236}">
                <a16:creationId xmlns:a16="http://schemas.microsoft.com/office/drawing/2014/main" id="{67485FDF-3A35-B06B-59A4-1C79A100EFF5}"/>
              </a:ext>
            </a:extLst>
          </p:cNvPr>
          <p:cNvSpPr>
            <a:spLocks noGrp="1"/>
          </p:cNvSpPr>
          <p:nvPr>
            <p:ph type="sldNum" sz="quarter" idx="12"/>
          </p:nvPr>
        </p:nvSpPr>
        <p:spPr/>
        <p:txBody>
          <a:bodyPr/>
          <a:lstStyle/>
          <a:p>
            <a:fld id="{D2F03CB7-16CC-A049-B1DA-901F0E386676}" type="slidenum">
              <a:rPr lang="en-US" smtClean="0"/>
              <a:pPr/>
              <a:t>3</a:t>
            </a:fld>
            <a:endParaRPr lang="en-US"/>
          </a:p>
        </p:txBody>
      </p:sp>
      <p:sp>
        <p:nvSpPr>
          <p:cNvPr id="3" name="Title 2">
            <a:extLst>
              <a:ext uri="{FF2B5EF4-FFF2-40B4-BE49-F238E27FC236}">
                <a16:creationId xmlns:a16="http://schemas.microsoft.com/office/drawing/2014/main" id="{EE908FED-CC30-C04B-82E6-F838E7EFE887}"/>
              </a:ext>
            </a:extLst>
          </p:cNvPr>
          <p:cNvSpPr>
            <a:spLocks noGrp="1"/>
          </p:cNvSpPr>
          <p:nvPr>
            <p:ph type="title"/>
          </p:nvPr>
        </p:nvSpPr>
        <p:spPr/>
        <p:txBody>
          <a:bodyPr/>
          <a:lstStyle/>
          <a:p>
            <a:r>
              <a:rPr lang="en-GB" b="0" err="1"/>
              <a:t>Trosolwg</a:t>
            </a:r>
            <a:r>
              <a:rPr lang="en-GB" b="0"/>
              <a:t>  </a:t>
            </a:r>
            <a:endParaRPr lang="en-US"/>
          </a:p>
        </p:txBody>
      </p:sp>
    </p:spTree>
    <p:extLst>
      <p:ext uri="{BB962C8B-B14F-4D97-AF65-F5344CB8AC3E}">
        <p14:creationId xmlns:p14="http://schemas.microsoft.com/office/powerpoint/2010/main" val="3588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FA0B779-34AF-59D2-FDC4-528DBF5566C4}"/>
              </a:ext>
            </a:extLst>
          </p:cNvPr>
          <p:cNvSpPr>
            <a:spLocks noGrp="1"/>
          </p:cNvSpPr>
          <p:nvPr>
            <p:ph type="title" idx="4294967295"/>
          </p:nvPr>
        </p:nvSpPr>
        <p:spPr>
          <a:xfrm>
            <a:off x="396374" y="414338"/>
            <a:ext cx="3880351" cy="653549"/>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rmAutofit/>
          </a:bodyPr>
          <a:lstStyle/>
          <a:p>
            <a:pPr>
              <a:lnSpc>
                <a:spcPts val="3200"/>
              </a:lnSpc>
              <a:spcBef>
                <a:spcPct val="20000"/>
              </a:spcBef>
              <a:defRPr/>
            </a:pPr>
            <a:r>
              <a:rPr lang="en-GB" sz="2800" err="1">
                <a:solidFill>
                  <a:srgbClr val="701A45"/>
                </a:solidFill>
                <a:ea typeface="+mn-ea"/>
              </a:rPr>
              <a:t>Copi</a:t>
            </a:r>
            <a:r>
              <a:rPr lang="en-GB" sz="2800">
                <a:solidFill>
                  <a:srgbClr val="701A45"/>
                </a:solidFill>
                <a:ea typeface="+mn-ea"/>
              </a:rPr>
              <a:t> </a:t>
            </a:r>
            <a:r>
              <a:rPr lang="en-GB" sz="2800" err="1">
                <a:solidFill>
                  <a:srgbClr val="701A45"/>
                </a:solidFill>
                <a:ea typeface="+mn-ea"/>
              </a:rPr>
              <a:t>ymgyrch</a:t>
            </a:r>
            <a:r>
              <a:rPr lang="en-GB" sz="2800">
                <a:solidFill>
                  <a:srgbClr val="701A45"/>
                </a:solidFill>
                <a:ea typeface="+mn-ea"/>
              </a:rPr>
              <a:t> </a:t>
            </a:r>
            <a:endParaRPr lang="en-GB" sz="2800">
              <a:solidFill>
                <a:srgbClr val="701A45"/>
              </a:solidFill>
              <a:ea typeface="Verdana"/>
            </a:endParaRPr>
          </a:p>
        </p:txBody>
      </p:sp>
      <p:sp>
        <p:nvSpPr>
          <p:cNvPr id="3" name="Slide Number Placeholder 2">
            <a:extLst>
              <a:ext uri="{FF2B5EF4-FFF2-40B4-BE49-F238E27FC236}">
                <a16:creationId xmlns:a16="http://schemas.microsoft.com/office/drawing/2014/main" id="{6B168614-4C51-770D-0B08-D8AB2EA3C6F4}"/>
              </a:ext>
            </a:extLst>
          </p:cNvPr>
          <p:cNvSpPr>
            <a:spLocks noGrp="1"/>
          </p:cNvSpPr>
          <p:nvPr>
            <p:ph type="sldNum" sz="quarter" idx="15"/>
          </p:nvPr>
        </p:nvSpPr>
        <p:spPr/>
        <p:txBody>
          <a:bodyPr/>
          <a:lstStyle/>
          <a:p>
            <a:fld id="{D2F03CB7-16CC-A049-B1DA-901F0E386676}" type="slidenum">
              <a:rPr lang="en-US" smtClean="0"/>
              <a:pPr/>
              <a:t>4</a:t>
            </a:fld>
            <a:endParaRPr lang="en-US"/>
          </a:p>
        </p:txBody>
      </p:sp>
      <p:sp>
        <p:nvSpPr>
          <p:cNvPr id="9" name="TextBox 8">
            <a:extLst>
              <a:ext uri="{FF2B5EF4-FFF2-40B4-BE49-F238E27FC236}">
                <a16:creationId xmlns:a16="http://schemas.microsoft.com/office/drawing/2014/main" id="{97B3A4F5-9B94-A6C9-3913-F2D73DEB4620}"/>
              </a:ext>
            </a:extLst>
          </p:cNvPr>
          <p:cNvSpPr txBox="1"/>
          <p:nvPr/>
        </p:nvSpPr>
        <p:spPr>
          <a:xfrm>
            <a:off x="396000" y="1509346"/>
            <a:ext cx="3326907" cy="2123658"/>
          </a:xfrm>
          <a:prstGeom prst="rect">
            <a:avLst/>
          </a:prstGeom>
          <a:noFill/>
        </p:spPr>
        <p:txBody>
          <a:bodyPr wrap="square" lIns="91440" tIns="45720" rIns="91440" bIns="45720" anchor="t">
            <a:spAutoFit/>
          </a:bodyPr>
          <a:lstStyle/>
          <a:p>
            <a:r>
              <a:rPr lang="en-GB" sz="1200" b="1">
                <a:solidFill>
                  <a:schemeClr val="tx2"/>
                </a:solidFill>
                <a:latin typeface="Verdana"/>
                <a:ea typeface="Verdana"/>
              </a:rPr>
              <a:t>Er </a:t>
            </a:r>
            <a:r>
              <a:rPr lang="en-GB" sz="1200" b="1" err="1">
                <a:solidFill>
                  <a:schemeClr val="tx2"/>
                </a:solidFill>
                <a:latin typeface="Verdana"/>
                <a:ea typeface="Verdana"/>
              </a:rPr>
              <a:t>mwyn</a:t>
            </a:r>
            <a:r>
              <a:rPr lang="en-GB" sz="1200" b="1">
                <a:solidFill>
                  <a:schemeClr val="tx2"/>
                </a:solidFill>
                <a:latin typeface="Verdana"/>
                <a:ea typeface="Verdana"/>
              </a:rPr>
              <a:t> </a:t>
            </a:r>
            <a:r>
              <a:rPr lang="en-GB" sz="1200" b="1" err="1">
                <a:solidFill>
                  <a:schemeClr val="tx2"/>
                </a:solidFill>
                <a:latin typeface="Verdana"/>
                <a:ea typeface="Verdana"/>
              </a:rPr>
              <a:t>eich</a:t>
            </a:r>
            <a:r>
              <a:rPr lang="en-GB" sz="1200" b="1">
                <a:solidFill>
                  <a:schemeClr val="tx2"/>
                </a:solidFill>
                <a:latin typeface="Verdana"/>
                <a:ea typeface="Verdana"/>
              </a:rPr>
              <a:t> </a:t>
            </a:r>
            <a:r>
              <a:rPr lang="en-GB" sz="1200" b="1" err="1">
                <a:solidFill>
                  <a:schemeClr val="tx2"/>
                </a:solidFill>
                <a:latin typeface="Verdana"/>
                <a:ea typeface="Verdana"/>
              </a:rPr>
              <a:t>helpu</a:t>
            </a:r>
            <a:r>
              <a:rPr lang="en-GB" sz="1200" b="1">
                <a:solidFill>
                  <a:schemeClr val="tx2"/>
                </a:solidFill>
                <a:latin typeface="Verdana"/>
                <a:ea typeface="Verdana"/>
              </a:rPr>
              <a:t> </a:t>
            </a:r>
            <a:r>
              <a:rPr lang="en-GB" sz="1200" b="1" err="1">
                <a:solidFill>
                  <a:schemeClr val="tx2"/>
                </a:solidFill>
                <a:latin typeface="Verdana"/>
                <a:ea typeface="Verdana"/>
              </a:rPr>
              <a:t>i</a:t>
            </a:r>
            <a:r>
              <a:rPr lang="en-GB" sz="1200" b="1">
                <a:solidFill>
                  <a:schemeClr val="tx2"/>
                </a:solidFill>
                <a:latin typeface="Verdana"/>
                <a:ea typeface="Verdana"/>
              </a:rPr>
              <a:t> </a:t>
            </a:r>
            <a:r>
              <a:rPr lang="en-GB" sz="1200" b="1" err="1">
                <a:solidFill>
                  <a:schemeClr val="tx2"/>
                </a:solidFill>
                <a:latin typeface="Verdana"/>
                <a:ea typeface="Verdana"/>
              </a:rPr>
              <a:t>ledaenu'r</a:t>
            </a:r>
            <a:r>
              <a:rPr lang="en-GB" sz="1200" b="1">
                <a:solidFill>
                  <a:schemeClr val="tx2"/>
                </a:solidFill>
                <a:latin typeface="Verdana"/>
                <a:ea typeface="Verdana"/>
              </a:rPr>
              <a:t> </a:t>
            </a:r>
            <a:r>
              <a:rPr lang="en-GB" sz="1200" b="1" err="1">
                <a:solidFill>
                  <a:schemeClr val="tx2"/>
                </a:solidFill>
                <a:latin typeface="Verdana"/>
                <a:ea typeface="Verdana"/>
              </a:rPr>
              <a:t>neges</a:t>
            </a:r>
            <a:r>
              <a:rPr lang="en-GB" sz="1200" b="1">
                <a:solidFill>
                  <a:schemeClr val="tx2"/>
                </a:solidFill>
                <a:latin typeface="Verdana"/>
                <a:ea typeface="Verdana"/>
              </a:rPr>
              <a:t> am </a:t>
            </a:r>
            <a:r>
              <a:rPr lang="en-GB" sz="1200" b="1" err="1">
                <a:solidFill>
                  <a:schemeClr val="tx2"/>
                </a:solidFill>
                <a:latin typeface="Verdana"/>
                <a:ea typeface="Verdana"/>
              </a:rPr>
              <a:t>ein</a:t>
            </a:r>
            <a:r>
              <a:rPr lang="en-GB" sz="1200" b="1">
                <a:solidFill>
                  <a:schemeClr val="tx2"/>
                </a:solidFill>
                <a:latin typeface="Verdana"/>
                <a:ea typeface="Verdana"/>
              </a:rPr>
              <a:t> </a:t>
            </a:r>
            <a:r>
              <a:rPr lang="en-GB" sz="1200" b="1" err="1">
                <a:solidFill>
                  <a:schemeClr val="tx2"/>
                </a:solidFill>
                <a:latin typeface="Verdana"/>
                <a:ea typeface="Verdana"/>
              </a:rPr>
              <a:t>hymgyrch</a:t>
            </a:r>
            <a:r>
              <a:rPr lang="en-GB" sz="1200" b="1" i="0" u="none" strike="noStrike" baseline="0">
                <a:solidFill>
                  <a:schemeClr val="tx2"/>
                </a:solidFill>
                <a:latin typeface="Verdana"/>
                <a:ea typeface="Verdana"/>
              </a:rPr>
              <a:t>, </a:t>
            </a:r>
            <a:r>
              <a:rPr lang="en-GB" sz="1200" b="1" err="1">
                <a:solidFill>
                  <a:schemeClr val="tx2"/>
                </a:solidFill>
                <a:latin typeface="Verdana"/>
                <a:ea typeface="Verdana"/>
              </a:rPr>
              <a:t>rydym</a:t>
            </a:r>
            <a:r>
              <a:rPr lang="en-GB" sz="1200" b="1">
                <a:solidFill>
                  <a:schemeClr val="tx2"/>
                </a:solidFill>
                <a:latin typeface="Verdana"/>
                <a:ea typeface="Verdana"/>
              </a:rPr>
              <a:t> </a:t>
            </a:r>
            <a:r>
              <a:rPr lang="en-GB" sz="1200" b="1" err="1">
                <a:solidFill>
                  <a:schemeClr val="tx2"/>
                </a:solidFill>
                <a:latin typeface="Verdana"/>
                <a:ea typeface="Verdana"/>
              </a:rPr>
              <a:t>wedi</a:t>
            </a:r>
            <a:r>
              <a:rPr lang="en-GB" sz="1200" b="1">
                <a:solidFill>
                  <a:schemeClr val="tx2"/>
                </a:solidFill>
                <a:latin typeface="Verdana"/>
                <a:ea typeface="Verdana"/>
              </a:rPr>
              <a:t> </a:t>
            </a:r>
            <a:r>
              <a:rPr lang="en-GB" sz="1200" b="1" err="1">
                <a:solidFill>
                  <a:schemeClr val="tx2"/>
                </a:solidFill>
                <a:latin typeface="Verdana"/>
                <a:ea typeface="Verdana"/>
              </a:rPr>
              <a:t>drafftio</a:t>
            </a:r>
            <a:r>
              <a:rPr lang="en-GB" sz="1200" b="1">
                <a:solidFill>
                  <a:schemeClr val="tx2"/>
                </a:solidFill>
                <a:latin typeface="Verdana"/>
                <a:ea typeface="Verdana"/>
              </a:rPr>
              <a:t> </a:t>
            </a:r>
            <a:r>
              <a:rPr lang="en-GB" sz="1200" b="1" err="1">
                <a:solidFill>
                  <a:schemeClr val="tx2"/>
                </a:solidFill>
                <a:latin typeface="Verdana"/>
                <a:ea typeface="Verdana"/>
              </a:rPr>
              <a:t>copi</a:t>
            </a:r>
            <a:r>
              <a:rPr lang="en-GB" sz="1200" b="1">
                <a:solidFill>
                  <a:schemeClr val="tx2"/>
                </a:solidFill>
                <a:latin typeface="Verdana"/>
                <a:ea typeface="Verdana"/>
              </a:rPr>
              <a:t> y </a:t>
            </a:r>
            <a:r>
              <a:rPr lang="en-GB" sz="1200" b="1" err="1">
                <a:solidFill>
                  <a:schemeClr val="tx2"/>
                </a:solidFill>
                <a:latin typeface="Verdana"/>
                <a:ea typeface="Verdana"/>
              </a:rPr>
              <a:t>gellir</a:t>
            </a:r>
            <a:r>
              <a:rPr lang="en-GB" sz="1200" b="1">
                <a:solidFill>
                  <a:schemeClr val="tx2"/>
                </a:solidFill>
                <a:latin typeface="Verdana"/>
                <a:ea typeface="Verdana"/>
              </a:rPr>
              <a:t> </a:t>
            </a:r>
            <a:r>
              <a:rPr lang="en-GB" sz="1200" b="1" err="1">
                <a:solidFill>
                  <a:schemeClr val="tx2"/>
                </a:solidFill>
                <a:latin typeface="Verdana"/>
                <a:ea typeface="Verdana"/>
              </a:rPr>
              <a:t>ei</a:t>
            </a:r>
            <a:r>
              <a:rPr lang="en-GB" sz="1200" b="1">
                <a:solidFill>
                  <a:schemeClr val="tx2"/>
                </a:solidFill>
                <a:latin typeface="Verdana"/>
                <a:ea typeface="Verdana"/>
              </a:rPr>
              <a:t> </a:t>
            </a:r>
            <a:r>
              <a:rPr lang="en-GB" sz="1200" b="1" err="1">
                <a:solidFill>
                  <a:schemeClr val="tx2"/>
                </a:solidFill>
                <a:latin typeface="Verdana"/>
                <a:ea typeface="Verdana"/>
              </a:rPr>
              <a:t>ddefnyddio</a:t>
            </a:r>
            <a:r>
              <a:rPr lang="en-GB" sz="1200" b="1">
                <a:solidFill>
                  <a:schemeClr val="tx2"/>
                </a:solidFill>
                <a:latin typeface="Verdana"/>
                <a:ea typeface="Verdana"/>
              </a:rPr>
              <a:t> </a:t>
            </a:r>
            <a:r>
              <a:rPr lang="en-GB" sz="1200" b="1" err="1">
                <a:solidFill>
                  <a:schemeClr val="tx2"/>
                </a:solidFill>
                <a:latin typeface="Verdana"/>
                <a:ea typeface="Verdana"/>
              </a:rPr>
              <a:t>ar</a:t>
            </a:r>
            <a:r>
              <a:rPr lang="en-GB" sz="1200" b="1">
                <a:solidFill>
                  <a:schemeClr val="tx2"/>
                </a:solidFill>
                <a:latin typeface="Verdana"/>
                <a:ea typeface="Verdana"/>
              </a:rPr>
              <a:t> </a:t>
            </a:r>
            <a:r>
              <a:rPr lang="en-GB" sz="1200" b="1" err="1">
                <a:solidFill>
                  <a:schemeClr val="tx2"/>
                </a:solidFill>
                <a:latin typeface="Verdana"/>
                <a:ea typeface="Verdana"/>
              </a:rPr>
              <a:t>gyfer</a:t>
            </a:r>
            <a:r>
              <a:rPr lang="en-GB" sz="1200" b="1">
                <a:solidFill>
                  <a:schemeClr val="tx2"/>
                </a:solidFill>
                <a:latin typeface="Verdana"/>
                <a:ea typeface="Verdana"/>
              </a:rPr>
              <a:t> </a:t>
            </a:r>
            <a:r>
              <a:rPr lang="en-GB" sz="1200" b="1" err="1">
                <a:solidFill>
                  <a:schemeClr val="tx2"/>
                </a:solidFill>
                <a:latin typeface="Verdana"/>
                <a:ea typeface="Verdana"/>
              </a:rPr>
              <a:t>eich</a:t>
            </a:r>
            <a:r>
              <a:rPr lang="en-GB" sz="1200" b="1">
                <a:solidFill>
                  <a:schemeClr val="tx2"/>
                </a:solidFill>
                <a:latin typeface="Verdana"/>
                <a:ea typeface="Verdana"/>
              </a:rPr>
              <a:t> </a:t>
            </a:r>
            <a:r>
              <a:rPr lang="en-GB" sz="1200" b="1" err="1">
                <a:solidFill>
                  <a:schemeClr val="tx2"/>
                </a:solidFill>
                <a:latin typeface="Verdana"/>
                <a:ea typeface="Verdana"/>
              </a:rPr>
              <a:t>gwefan</a:t>
            </a:r>
            <a:r>
              <a:rPr lang="en-GB" sz="1200" b="1" i="0" u="none" strike="noStrike" baseline="0">
                <a:solidFill>
                  <a:schemeClr val="tx2"/>
                </a:solidFill>
                <a:latin typeface="Verdana"/>
                <a:ea typeface="Verdana"/>
              </a:rPr>
              <a:t>, </a:t>
            </a:r>
            <a:r>
              <a:rPr lang="en-GB" sz="1200" b="1" err="1">
                <a:solidFill>
                  <a:schemeClr val="tx2"/>
                </a:solidFill>
                <a:latin typeface="Verdana"/>
                <a:ea typeface="Verdana"/>
              </a:rPr>
              <a:t>cylchlythyrau</a:t>
            </a:r>
            <a:r>
              <a:rPr lang="en-GB" sz="1200" b="1">
                <a:solidFill>
                  <a:schemeClr val="tx2"/>
                </a:solidFill>
                <a:latin typeface="Verdana"/>
                <a:ea typeface="Verdana"/>
              </a:rPr>
              <a:t> </a:t>
            </a:r>
            <a:r>
              <a:rPr lang="en-GB" sz="1200" b="1" err="1">
                <a:solidFill>
                  <a:schemeClr val="tx2"/>
                </a:solidFill>
                <a:latin typeface="Verdana"/>
                <a:ea typeface="Verdana"/>
              </a:rPr>
              <a:t>a'ch</a:t>
            </a:r>
            <a:r>
              <a:rPr lang="en-GB" sz="1200" b="1">
                <a:solidFill>
                  <a:schemeClr val="tx2"/>
                </a:solidFill>
                <a:latin typeface="Verdana"/>
                <a:ea typeface="Verdana"/>
              </a:rPr>
              <a:t> </a:t>
            </a:r>
            <a:r>
              <a:rPr lang="en-GB" sz="1200" b="1" err="1">
                <a:solidFill>
                  <a:schemeClr val="tx2"/>
                </a:solidFill>
                <a:latin typeface="Verdana"/>
                <a:ea typeface="Verdana"/>
              </a:rPr>
              <a:t>cyfryngau</a:t>
            </a:r>
            <a:r>
              <a:rPr lang="en-GB" sz="1200" b="1">
                <a:solidFill>
                  <a:schemeClr val="tx2"/>
                </a:solidFill>
                <a:latin typeface="Verdana"/>
                <a:ea typeface="Verdana"/>
              </a:rPr>
              <a:t> </a:t>
            </a:r>
            <a:r>
              <a:rPr lang="en-GB" sz="1200" b="1" err="1">
                <a:solidFill>
                  <a:schemeClr val="tx2"/>
                </a:solidFill>
                <a:latin typeface="Verdana"/>
                <a:ea typeface="Verdana"/>
              </a:rPr>
              <a:t>cymdeithasol</a:t>
            </a:r>
            <a:r>
              <a:rPr lang="en-GB" sz="1200" b="1" i="0" u="none" strike="noStrike" baseline="0">
                <a:solidFill>
                  <a:schemeClr val="tx2"/>
                </a:solidFill>
                <a:latin typeface="Verdana"/>
                <a:ea typeface="Verdana"/>
              </a:rPr>
              <a:t>.</a:t>
            </a:r>
            <a:r>
              <a:rPr lang="en-GB" sz="1200" b="1">
                <a:solidFill>
                  <a:schemeClr val="tx2"/>
                </a:solidFill>
                <a:latin typeface="Verdana"/>
                <a:ea typeface="Verdana"/>
              </a:rPr>
              <a:t> </a:t>
            </a:r>
            <a:endParaRPr lang="en-GB" sz="1200" b="1" i="0" u="none" strike="noStrike" baseline="0">
              <a:solidFill>
                <a:schemeClr val="tx2"/>
              </a:solidFill>
              <a:latin typeface="Verdana"/>
              <a:ea typeface="Verdana"/>
            </a:endParaRPr>
          </a:p>
          <a:p>
            <a:pPr algn="l"/>
            <a:endParaRPr lang="en-GB" sz="1000">
              <a:solidFill>
                <a:schemeClr val="tx2"/>
              </a:solidFill>
              <a:latin typeface="Verdana" panose="020B0604030504040204" pitchFamily="34" charset="0"/>
              <a:ea typeface="Verdana" panose="020B0604030504040204" pitchFamily="34" charset="0"/>
            </a:endParaRPr>
          </a:p>
          <a:p>
            <a:r>
              <a:rPr lang="en-GB" sz="1000" err="1">
                <a:solidFill>
                  <a:schemeClr val="tx2"/>
                </a:solidFill>
                <a:latin typeface="Verdana"/>
                <a:ea typeface="Verdana"/>
              </a:rPr>
              <a:t>Gallwch</a:t>
            </a:r>
            <a:r>
              <a:rPr lang="en-GB" sz="1000">
                <a:solidFill>
                  <a:schemeClr val="tx2"/>
                </a:solidFill>
                <a:latin typeface="Verdana"/>
                <a:ea typeface="Verdana"/>
              </a:rPr>
              <a:t> </a:t>
            </a:r>
            <a:r>
              <a:rPr lang="en-GB" sz="1000" err="1">
                <a:solidFill>
                  <a:schemeClr val="tx2"/>
                </a:solidFill>
                <a:latin typeface="Verdana"/>
                <a:ea typeface="Verdana"/>
              </a:rPr>
              <a:t>ddewis</a:t>
            </a:r>
            <a:r>
              <a:rPr lang="en-GB" sz="1000">
                <a:solidFill>
                  <a:schemeClr val="tx2"/>
                </a:solidFill>
                <a:latin typeface="Verdana"/>
                <a:ea typeface="Verdana"/>
              </a:rPr>
              <a:t> </a:t>
            </a:r>
            <a:r>
              <a:rPr lang="en-GB" sz="1000" err="1">
                <a:solidFill>
                  <a:schemeClr val="tx2"/>
                </a:solidFill>
                <a:latin typeface="Verdana"/>
                <a:ea typeface="Verdana"/>
              </a:rPr>
              <a:t>hyd</a:t>
            </a:r>
            <a:r>
              <a:rPr lang="en-GB" sz="1000">
                <a:solidFill>
                  <a:schemeClr val="tx2"/>
                </a:solidFill>
                <a:latin typeface="Verdana"/>
                <a:ea typeface="Verdana"/>
              </a:rPr>
              <a:t> y copi sy'n gweddu orau i </a:t>
            </a:r>
            <a:r>
              <a:rPr lang="en-GB" sz="1000" err="1">
                <a:solidFill>
                  <a:schemeClr val="tx2"/>
                </a:solidFill>
                <a:latin typeface="Verdana"/>
                <a:ea typeface="Verdana"/>
              </a:rPr>
              <a:t>bwrpas</a:t>
            </a:r>
            <a:r>
              <a:rPr lang="en-GB" sz="1000">
                <a:solidFill>
                  <a:schemeClr val="tx2"/>
                </a:solidFill>
                <a:latin typeface="Verdana"/>
                <a:ea typeface="Verdana"/>
              </a:rPr>
              <a:t> </a:t>
            </a:r>
            <a:r>
              <a:rPr lang="en-GB" sz="1000" err="1">
                <a:solidFill>
                  <a:schemeClr val="tx2"/>
                </a:solidFill>
                <a:latin typeface="Verdana"/>
                <a:ea typeface="Verdana"/>
              </a:rPr>
              <a:t>eich</a:t>
            </a:r>
            <a:r>
              <a:rPr lang="en-GB" sz="1000">
                <a:solidFill>
                  <a:schemeClr val="tx2"/>
                </a:solidFill>
                <a:latin typeface="Verdana"/>
                <a:ea typeface="Verdana"/>
              </a:rPr>
              <a:t> </a:t>
            </a:r>
            <a:r>
              <a:rPr lang="en-GB" sz="1000" err="1">
                <a:solidFill>
                  <a:schemeClr val="tx2"/>
                </a:solidFill>
                <a:latin typeface="Verdana"/>
                <a:ea typeface="Verdana"/>
              </a:rPr>
              <a:t>cynnwys</a:t>
            </a:r>
            <a:r>
              <a:rPr lang="en-GB" sz="1000" b="0" i="0" u="none" strike="noStrike" baseline="0">
                <a:solidFill>
                  <a:schemeClr val="tx2"/>
                </a:solidFill>
                <a:latin typeface="Verdana"/>
                <a:ea typeface="Verdana"/>
              </a:rPr>
              <a:t>.</a:t>
            </a:r>
            <a:r>
              <a:rPr lang="en-GB" sz="1000">
                <a:solidFill>
                  <a:schemeClr val="tx2"/>
                </a:solidFill>
                <a:latin typeface="Verdana"/>
                <a:ea typeface="Verdana"/>
              </a:rPr>
              <a:t> </a:t>
            </a:r>
            <a:endParaRPr lang="en-GB" sz="1000" b="0" i="0" u="none" strike="noStrike" baseline="0">
              <a:solidFill>
                <a:schemeClr val="tx2"/>
              </a:solidFill>
              <a:latin typeface="Verdana"/>
              <a:ea typeface="Verdana"/>
            </a:endParaRPr>
          </a:p>
          <a:p>
            <a:pPr algn="l"/>
            <a:endParaRPr lang="en-GB" sz="1000">
              <a:solidFill>
                <a:schemeClr val="tx2"/>
              </a:solidFill>
              <a:latin typeface="Verdana" panose="020B0604030504040204" pitchFamily="34" charset="0"/>
              <a:ea typeface="Verdana" panose="020B0604030504040204" pitchFamily="34" charset="0"/>
            </a:endParaRPr>
          </a:p>
          <a:p>
            <a:r>
              <a:rPr lang="en-GB" sz="1000">
                <a:solidFill>
                  <a:schemeClr val="tx2"/>
                </a:solidFill>
                <a:latin typeface="Verdana"/>
                <a:ea typeface="Verdana"/>
              </a:rPr>
              <a:t>Mae </a:t>
            </a:r>
            <a:r>
              <a:rPr lang="en-GB" sz="1000" err="1">
                <a:solidFill>
                  <a:schemeClr val="tx2"/>
                </a:solidFill>
                <a:latin typeface="Verdana"/>
                <a:ea typeface="Verdana"/>
              </a:rPr>
              <a:t>croeso</a:t>
            </a:r>
            <a:r>
              <a:rPr lang="en-GB" sz="1000">
                <a:solidFill>
                  <a:schemeClr val="tx2"/>
                </a:solidFill>
                <a:latin typeface="Verdana"/>
                <a:ea typeface="Verdana"/>
              </a:rPr>
              <a:t> </a:t>
            </a:r>
            <a:r>
              <a:rPr lang="en-GB" sz="1000" err="1">
                <a:solidFill>
                  <a:schemeClr val="tx2"/>
                </a:solidFill>
                <a:latin typeface="Verdana"/>
                <a:ea typeface="Verdana"/>
              </a:rPr>
              <a:t>i</a:t>
            </a:r>
            <a:r>
              <a:rPr lang="en-GB" sz="1000">
                <a:solidFill>
                  <a:schemeClr val="tx2"/>
                </a:solidFill>
                <a:latin typeface="Verdana"/>
                <a:ea typeface="Verdana"/>
              </a:rPr>
              <a:t> chi greu eich cynnwys eich hun gan ddefnyddio ein </a:t>
            </a:r>
            <a:r>
              <a:rPr lang="en-GB" sz="1000" err="1">
                <a:solidFill>
                  <a:schemeClr val="tx2"/>
                </a:solidFill>
                <a:latin typeface="Verdana"/>
                <a:ea typeface="Verdana"/>
              </a:rPr>
              <a:t>copi</a:t>
            </a:r>
            <a:r>
              <a:rPr lang="en-GB" sz="1000">
                <a:solidFill>
                  <a:schemeClr val="tx2"/>
                </a:solidFill>
                <a:latin typeface="Verdana"/>
                <a:ea typeface="Verdana"/>
              </a:rPr>
              <a:t> </a:t>
            </a:r>
            <a:r>
              <a:rPr lang="en-GB" sz="1000" err="1">
                <a:solidFill>
                  <a:schemeClr val="tx2"/>
                </a:solidFill>
                <a:latin typeface="Verdana"/>
                <a:ea typeface="Verdana"/>
              </a:rPr>
              <a:t>fel</a:t>
            </a:r>
            <a:r>
              <a:rPr lang="en-GB" sz="1000">
                <a:solidFill>
                  <a:schemeClr val="tx2"/>
                </a:solidFill>
                <a:latin typeface="Verdana"/>
                <a:ea typeface="Verdana"/>
              </a:rPr>
              <a:t> </a:t>
            </a:r>
            <a:r>
              <a:rPr lang="en-GB" sz="1000" err="1">
                <a:solidFill>
                  <a:schemeClr val="tx2"/>
                </a:solidFill>
                <a:latin typeface="Verdana"/>
                <a:ea typeface="Verdana"/>
              </a:rPr>
              <a:t>canllaw</a:t>
            </a:r>
            <a:r>
              <a:rPr lang="en-GB" sz="1000" b="0" i="0" u="none" strike="noStrike" baseline="0">
                <a:solidFill>
                  <a:schemeClr val="tx2"/>
                </a:solidFill>
                <a:latin typeface="Verdana"/>
                <a:ea typeface="Verdana"/>
              </a:rPr>
              <a:t>.</a:t>
            </a:r>
          </a:p>
        </p:txBody>
      </p:sp>
      <p:pic>
        <p:nvPicPr>
          <p:cNvPr id="15" name="Picture Placeholder 14" descr="A close up of a car dashboard&#10;&#10;AI-generated content may be incorrect.">
            <a:extLst>
              <a:ext uri="{FF2B5EF4-FFF2-40B4-BE49-F238E27FC236}">
                <a16:creationId xmlns:a16="http://schemas.microsoft.com/office/drawing/2014/main" id="{4B9B0F10-EAAB-9A70-66A4-E1384E8BA9D6}"/>
              </a:ext>
            </a:extLst>
          </p:cNvPr>
          <p:cNvPicPr>
            <a:picLocks noGrp="1" noChangeAspect="1"/>
          </p:cNvPicPr>
          <p:nvPr>
            <p:ph type="pic" sz="quarter" idx="16"/>
          </p:nvPr>
        </p:nvPicPr>
        <p:blipFill>
          <a:blip r:embed="rId3"/>
          <a:srcRect t="21136" b="21136"/>
          <a:stretch/>
        </p:blipFill>
        <p:spPr>
          <a:custGeom>
            <a:avLst/>
            <a:gdLst>
              <a:gd name="connsiteX0" fmla="*/ 1210461 w 5948314"/>
              <a:gd name="connsiteY0" fmla="*/ 0 h 5218915"/>
              <a:gd name="connsiteX1" fmla="*/ 5948314 w 5948314"/>
              <a:gd name="connsiteY1" fmla="*/ 37707 h 5218915"/>
              <a:gd name="connsiteX2" fmla="*/ 5935058 w 5948314"/>
              <a:gd name="connsiteY2" fmla="*/ 5218915 h 5218915"/>
              <a:gd name="connsiteX3" fmla="*/ 0 w 5948314"/>
              <a:gd name="connsiteY3" fmla="*/ 5190635 h 5218915"/>
              <a:gd name="connsiteX0" fmla="*/ 1182181 w 5948314"/>
              <a:gd name="connsiteY0" fmla="*/ 28281 h 5181208"/>
              <a:gd name="connsiteX1" fmla="*/ 5948314 w 5948314"/>
              <a:gd name="connsiteY1" fmla="*/ 0 h 5181208"/>
              <a:gd name="connsiteX2" fmla="*/ 5935058 w 5948314"/>
              <a:gd name="connsiteY2" fmla="*/ 5181208 h 5181208"/>
              <a:gd name="connsiteX3" fmla="*/ 0 w 5948314"/>
              <a:gd name="connsiteY3" fmla="*/ 5152928 h 5181208"/>
              <a:gd name="connsiteX4" fmla="*/ 1182181 w 5948314"/>
              <a:gd name="connsiteY4" fmla="*/ 28281 h 5181208"/>
              <a:gd name="connsiteX0" fmla="*/ 1182181 w 5967167"/>
              <a:gd name="connsiteY0" fmla="*/ 9428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1 w 5967167"/>
              <a:gd name="connsiteY4" fmla="*/ 9428 h 5162355"/>
              <a:gd name="connsiteX0" fmla="*/ 1201035 w 5967167"/>
              <a:gd name="connsiteY0" fmla="*/ 28282 h 5162355"/>
              <a:gd name="connsiteX1" fmla="*/ 5967167 w 5967167"/>
              <a:gd name="connsiteY1" fmla="*/ 0 h 5162355"/>
              <a:gd name="connsiteX2" fmla="*/ 5935058 w 5967167"/>
              <a:gd name="connsiteY2" fmla="*/ 5162355 h 5162355"/>
              <a:gd name="connsiteX3" fmla="*/ 0 w 5967167"/>
              <a:gd name="connsiteY3" fmla="*/ 5134075 h 5162355"/>
              <a:gd name="connsiteX4" fmla="*/ 1201035 w 5967167"/>
              <a:gd name="connsiteY4" fmla="*/ 28282 h 5162355"/>
              <a:gd name="connsiteX0" fmla="*/ 1182182 w 5967167"/>
              <a:gd name="connsiteY0" fmla="*/ 1 h 5162355"/>
              <a:gd name="connsiteX1" fmla="*/ 5967167 w 5967167"/>
              <a:gd name="connsiteY1" fmla="*/ 0 h 5162355"/>
              <a:gd name="connsiteX2" fmla="*/ 5935058 w 5967167"/>
              <a:gd name="connsiteY2" fmla="*/ 5162355 h 5162355"/>
              <a:gd name="connsiteX3" fmla="*/ 0 w 5967167"/>
              <a:gd name="connsiteY3" fmla="*/ 5134075 h 5162355"/>
              <a:gd name="connsiteX4" fmla="*/ 1182182 w 5967167"/>
              <a:gd name="connsiteY4" fmla="*/ 1 h 5162355"/>
              <a:gd name="connsiteX0" fmla="*/ 1182182 w 5967167"/>
              <a:gd name="connsiteY0" fmla="*/ 1 h 5171782"/>
              <a:gd name="connsiteX1" fmla="*/ 5967167 w 5967167"/>
              <a:gd name="connsiteY1" fmla="*/ 0 h 5171782"/>
              <a:gd name="connsiteX2" fmla="*/ 5953912 w 5967167"/>
              <a:gd name="connsiteY2" fmla="*/ 5171782 h 5171782"/>
              <a:gd name="connsiteX3" fmla="*/ 0 w 5967167"/>
              <a:gd name="connsiteY3" fmla="*/ 5134075 h 5171782"/>
              <a:gd name="connsiteX4" fmla="*/ 1182182 w 5967167"/>
              <a:gd name="connsiteY4" fmla="*/ 1 h 5171782"/>
              <a:gd name="connsiteX0" fmla="*/ 1182182 w 5976594"/>
              <a:gd name="connsiteY0" fmla="*/ 1 h 5171782"/>
              <a:gd name="connsiteX1" fmla="*/ 5976594 w 5976594"/>
              <a:gd name="connsiteY1" fmla="*/ 0 h 5171782"/>
              <a:gd name="connsiteX2" fmla="*/ 5953912 w 5976594"/>
              <a:gd name="connsiteY2" fmla="*/ 5171782 h 5171782"/>
              <a:gd name="connsiteX3" fmla="*/ 0 w 5976594"/>
              <a:gd name="connsiteY3" fmla="*/ 5134075 h 5171782"/>
              <a:gd name="connsiteX4" fmla="*/ 1182182 w 5976594"/>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86021"/>
              <a:gd name="connsiteY0" fmla="*/ 1 h 5171782"/>
              <a:gd name="connsiteX1" fmla="*/ 5986021 w 5986021"/>
              <a:gd name="connsiteY1" fmla="*/ 0 h 5171782"/>
              <a:gd name="connsiteX2" fmla="*/ 5953912 w 5986021"/>
              <a:gd name="connsiteY2" fmla="*/ 5171782 h 5171782"/>
              <a:gd name="connsiteX3" fmla="*/ 0 w 5986021"/>
              <a:gd name="connsiteY3" fmla="*/ 5134075 h 5171782"/>
              <a:gd name="connsiteX4" fmla="*/ 1182182 w 5986021"/>
              <a:gd name="connsiteY4" fmla="*/ 1 h 5171782"/>
              <a:gd name="connsiteX0" fmla="*/ 1182182 w 5954317"/>
              <a:gd name="connsiteY0" fmla="*/ 9428 h 5181209"/>
              <a:gd name="connsiteX1" fmla="*/ 5929460 w 5954317"/>
              <a:gd name="connsiteY1" fmla="*/ 0 h 5181209"/>
              <a:gd name="connsiteX2" fmla="*/ 5953912 w 5954317"/>
              <a:gd name="connsiteY2" fmla="*/ 5181209 h 5181209"/>
              <a:gd name="connsiteX3" fmla="*/ 0 w 5954317"/>
              <a:gd name="connsiteY3" fmla="*/ 5143502 h 5181209"/>
              <a:gd name="connsiteX4" fmla="*/ 1182182 w 5954317"/>
              <a:gd name="connsiteY4" fmla="*/ 9428 h 5181209"/>
              <a:gd name="connsiteX0" fmla="*/ 1193433 w 5965568"/>
              <a:gd name="connsiteY0" fmla="*/ 9428 h 5181209"/>
              <a:gd name="connsiteX1" fmla="*/ 5940711 w 5965568"/>
              <a:gd name="connsiteY1" fmla="*/ 0 h 5181209"/>
              <a:gd name="connsiteX2" fmla="*/ 5965163 w 5965568"/>
              <a:gd name="connsiteY2" fmla="*/ 5181209 h 5181209"/>
              <a:gd name="connsiteX3" fmla="*/ 0 w 5965568"/>
              <a:gd name="connsiteY3" fmla="*/ 5177253 h 5181209"/>
              <a:gd name="connsiteX4" fmla="*/ 1193433 w 5965568"/>
              <a:gd name="connsiteY4" fmla="*/ 9428 h 5181209"/>
              <a:gd name="connsiteX0" fmla="*/ 1193433 w 5965752"/>
              <a:gd name="connsiteY0" fmla="*/ 9428 h 5181209"/>
              <a:gd name="connsiteX1" fmla="*/ 5951962 w 5965752"/>
              <a:gd name="connsiteY1" fmla="*/ 0 h 5181209"/>
              <a:gd name="connsiteX2" fmla="*/ 5965163 w 5965752"/>
              <a:gd name="connsiteY2" fmla="*/ 5181209 h 5181209"/>
              <a:gd name="connsiteX3" fmla="*/ 0 w 5965752"/>
              <a:gd name="connsiteY3" fmla="*/ 5177253 h 5181209"/>
              <a:gd name="connsiteX4" fmla="*/ 1193433 w 5965752"/>
              <a:gd name="connsiteY4" fmla="*/ 9428 h 5181209"/>
              <a:gd name="connsiteX0" fmla="*/ 1193433 w 5975344"/>
              <a:gd name="connsiteY0" fmla="*/ 5531 h 5177312"/>
              <a:gd name="connsiteX1" fmla="*/ 5975344 w 5975344"/>
              <a:gd name="connsiteY1" fmla="*/ 0 h 5177312"/>
              <a:gd name="connsiteX2" fmla="*/ 5965163 w 5975344"/>
              <a:gd name="connsiteY2" fmla="*/ 5177312 h 5177312"/>
              <a:gd name="connsiteX3" fmla="*/ 0 w 5975344"/>
              <a:gd name="connsiteY3" fmla="*/ 5173356 h 5177312"/>
              <a:gd name="connsiteX4" fmla="*/ 1193433 w 5975344"/>
              <a:gd name="connsiteY4" fmla="*/ 5531 h 5177312"/>
              <a:gd name="connsiteX0" fmla="*/ 1193433 w 5979241"/>
              <a:gd name="connsiteY0" fmla="*/ 0 h 5171781"/>
              <a:gd name="connsiteX1" fmla="*/ 5979241 w 5979241"/>
              <a:gd name="connsiteY1" fmla="*/ 2263 h 5171781"/>
              <a:gd name="connsiteX2" fmla="*/ 5965163 w 5979241"/>
              <a:gd name="connsiteY2" fmla="*/ 5171781 h 5171781"/>
              <a:gd name="connsiteX3" fmla="*/ 0 w 5979241"/>
              <a:gd name="connsiteY3" fmla="*/ 5167825 h 5171781"/>
              <a:gd name="connsiteX4" fmla="*/ 1193433 w 5979241"/>
              <a:gd name="connsiteY4" fmla="*/ 0 h 5171781"/>
              <a:gd name="connsiteX0" fmla="*/ 1201227 w 5987035"/>
              <a:gd name="connsiteY0" fmla="*/ 0 h 5175619"/>
              <a:gd name="connsiteX1" fmla="*/ 5987035 w 5987035"/>
              <a:gd name="connsiteY1" fmla="*/ 2263 h 5175619"/>
              <a:gd name="connsiteX2" fmla="*/ 5972957 w 5987035"/>
              <a:gd name="connsiteY2" fmla="*/ 5171781 h 5175619"/>
              <a:gd name="connsiteX3" fmla="*/ 0 w 5987035"/>
              <a:gd name="connsiteY3" fmla="*/ 5175619 h 5175619"/>
              <a:gd name="connsiteX4" fmla="*/ 1201227 w 5987035"/>
              <a:gd name="connsiteY4" fmla="*/ 0 h 517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035" h="5175619">
                <a:moveTo>
                  <a:pt x="1201227" y="0"/>
                </a:moveTo>
                <a:lnTo>
                  <a:pt x="5987035" y="2263"/>
                </a:lnTo>
                <a:cubicBezTo>
                  <a:pt x="5982616" y="1776466"/>
                  <a:pt x="5977376" y="3444712"/>
                  <a:pt x="5972957" y="5171781"/>
                </a:cubicBezTo>
                <a:lnTo>
                  <a:pt x="0" y="5175619"/>
                </a:lnTo>
                <a:cubicBezTo>
                  <a:pt x="403487" y="3445407"/>
                  <a:pt x="797740" y="1730212"/>
                  <a:pt x="1201227" y="0"/>
                </a:cubicBezTo>
                <a:close/>
              </a:path>
            </a:pathLst>
          </a:custGeom>
        </p:spPr>
      </p:pic>
    </p:spTree>
    <p:extLst>
      <p:ext uri="{BB962C8B-B14F-4D97-AF65-F5344CB8AC3E}">
        <p14:creationId xmlns:p14="http://schemas.microsoft.com/office/powerpoint/2010/main" val="1170490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56C97FF-0ADF-3974-E750-D1C9B7D36224}"/>
              </a:ext>
            </a:extLst>
          </p:cNvPr>
          <p:cNvSpPr>
            <a:spLocks noGrp="1"/>
          </p:cNvSpPr>
          <p:nvPr>
            <p:ph type="body" sz="quarter" idx="11"/>
          </p:nvPr>
        </p:nvSpPr>
        <p:spPr>
          <a:xfrm>
            <a:off x="395999" y="1050009"/>
            <a:ext cx="8353425" cy="3618241"/>
          </a:xfrm>
        </p:spPr>
        <p:txBody>
          <a:bodyPr vert="horz" lIns="0" tIns="45720" rIns="91440" bIns="45720" rtlCol="0" anchor="t">
            <a:normAutofit/>
          </a:bodyPr>
          <a:lstStyle/>
          <a:p>
            <a:pPr>
              <a:spcBef>
                <a:spcPts val="20"/>
              </a:spcBef>
            </a:pPr>
            <a:r>
              <a:rPr lang="en-GB" sz="900" err="1"/>
              <a:t>Mae'r</a:t>
            </a:r>
            <a:r>
              <a:rPr lang="en-GB" sz="900"/>
              <a:t> </a:t>
            </a:r>
            <a:r>
              <a:rPr lang="en-GB" sz="900" err="1"/>
              <a:t>Awdurdod</a:t>
            </a:r>
            <a:r>
              <a:rPr lang="en-GB" sz="900"/>
              <a:t> </a:t>
            </a:r>
            <a:r>
              <a:rPr lang="en-GB" sz="900" err="1"/>
              <a:t>Ymddygiad</a:t>
            </a:r>
            <a:r>
              <a:rPr lang="en-GB" sz="900"/>
              <a:t> </a:t>
            </a:r>
            <a:r>
              <a:rPr lang="en-GB" sz="900" err="1"/>
              <a:t>Ariannol</a:t>
            </a:r>
            <a:r>
              <a:rPr lang="en-GB" sz="900"/>
              <a:t> (FCA) </a:t>
            </a:r>
            <a:r>
              <a:rPr lang="en-GB" sz="900" err="1"/>
              <a:t>wedi</a:t>
            </a:r>
            <a:r>
              <a:rPr lang="en-GB" sz="900"/>
              <a:t> </a:t>
            </a:r>
            <a:r>
              <a:rPr lang="en-GB" sz="900" err="1"/>
              <a:t>cynnig</a:t>
            </a:r>
            <a:r>
              <a:rPr lang="en-GB" sz="900"/>
              <a:t> </a:t>
            </a:r>
            <a:r>
              <a:rPr lang="en-GB" sz="900" err="1"/>
              <a:t>cynllun</a:t>
            </a:r>
            <a:r>
              <a:rPr lang="en-GB" sz="900"/>
              <a:t> </a:t>
            </a:r>
            <a:r>
              <a:rPr lang="en-GB" sz="900" err="1"/>
              <a:t>iawndal</a:t>
            </a:r>
            <a:r>
              <a:rPr lang="en-GB" sz="900"/>
              <a:t> </a:t>
            </a:r>
            <a:r>
              <a:rPr lang="en-GB" sz="900" err="1"/>
              <a:t>ar</a:t>
            </a:r>
            <a:r>
              <a:rPr lang="en-GB" sz="900"/>
              <a:t> </a:t>
            </a:r>
            <a:r>
              <a:rPr lang="en-GB" sz="900" err="1"/>
              <a:t>gyfer</a:t>
            </a:r>
            <a:r>
              <a:rPr lang="en-GB" sz="900"/>
              <a:t> </a:t>
            </a:r>
            <a:r>
              <a:rPr lang="en-GB" sz="900" err="1"/>
              <a:t>cytundebau</a:t>
            </a:r>
            <a:r>
              <a:rPr lang="en-GB" sz="900"/>
              <a:t> </a:t>
            </a:r>
            <a:r>
              <a:rPr lang="en-GB" sz="900" err="1"/>
              <a:t>cyllid</a:t>
            </a:r>
            <a:r>
              <a:rPr lang="en-GB" sz="900"/>
              <a:t> </a:t>
            </a:r>
            <a:r>
              <a:rPr lang="en-GB" sz="900" err="1"/>
              <a:t>modur</a:t>
            </a:r>
            <a:r>
              <a:rPr lang="en-GB" sz="900"/>
              <a:t> </a:t>
            </a:r>
            <a:r>
              <a:rPr lang="en-GB" sz="900" err="1"/>
              <a:t>annheg</a:t>
            </a:r>
            <a:r>
              <a:rPr lang="en-GB" sz="900"/>
              <a:t>. </a:t>
            </a:r>
            <a:r>
              <a:rPr lang="en-GB" sz="900" err="1"/>
              <a:t>Mae'r</a:t>
            </a:r>
            <a:r>
              <a:rPr lang="en-GB" sz="900"/>
              <a:t> FCA </a:t>
            </a:r>
            <a:r>
              <a:rPr lang="en-GB" sz="900" err="1"/>
              <a:t>yn</a:t>
            </a:r>
            <a:r>
              <a:rPr lang="en-GB" sz="900"/>
              <a:t> </a:t>
            </a:r>
            <a:r>
              <a:rPr lang="en-GB" sz="900" err="1"/>
              <a:t>amcangyfrif</a:t>
            </a:r>
            <a:r>
              <a:rPr lang="en-GB" sz="900"/>
              <a:t> y </a:t>
            </a:r>
            <a:r>
              <a:rPr lang="en-GB" sz="900" err="1"/>
              <a:t>bydd</a:t>
            </a:r>
            <a:r>
              <a:rPr lang="en-GB" sz="900"/>
              <a:t> </a:t>
            </a:r>
            <a:r>
              <a:rPr lang="en-GB" sz="900" err="1"/>
              <a:t>pobl</a:t>
            </a:r>
            <a:r>
              <a:rPr lang="en-GB" sz="900"/>
              <a:t> </a:t>
            </a:r>
            <a:r>
              <a:rPr lang="en-GB" sz="900" err="1"/>
              <a:t>yn</a:t>
            </a:r>
            <a:r>
              <a:rPr lang="en-GB" sz="900"/>
              <a:t> </a:t>
            </a:r>
            <a:r>
              <a:rPr lang="en-GB" sz="900" err="1"/>
              <a:t>derbyn</a:t>
            </a:r>
            <a:r>
              <a:rPr lang="en-GB" sz="900"/>
              <a:t> </a:t>
            </a:r>
            <a:r>
              <a:rPr lang="en-GB" sz="900" err="1"/>
              <a:t>tua</a:t>
            </a:r>
            <a:r>
              <a:rPr lang="en-GB" sz="900"/>
              <a:t> £700 </a:t>
            </a:r>
            <a:r>
              <a:rPr lang="en-GB" sz="900" err="1"/>
              <a:t>fesul</a:t>
            </a:r>
            <a:r>
              <a:rPr lang="en-GB" sz="900"/>
              <a:t> </a:t>
            </a:r>
            <a:r>
              <a:rPr lang="en-GB" sz="900" err="1"/>
              <a:t>cytundeb</a:t>
            </a:r>
            <a:r>
              <a:rPr lang="en-GB" sz="900"/>
              <a:t> </a:t>
            </a:r>
            <a:r>
              <a:rPr lang="en-GB" sz="900" err="1"/>
              <a:t>ar</a:t>
            </a:r>
            <a:r>
              <a:rPr lang="en-GB" sz="900"/>
              <a:t> </a:t>
            </a:r>
            <a:r>
              <a:rPr lang="en-GB" sz="900" err="1"/>
              <a:t>gyfartaledd</a:t>
            </a:r>
            <a:r>
              <a:rPr lang="en-GB" sz="900"/>
              <a:t>, </a:t>
            </a:r>
            <a:r>
              <a:rPr lang="en-GB" sz="900" err="1"/>
              <a:t>gyda</a:t>
            </a:r>
            <a:r>
              <a:rPr lang="en-GB" sz="900"/>
              <a:t> </a:t>
            </a:r>
            <a:r>
              <a:rPr lang="en-GB" sz="900" err="1"/>
              <a:t>disgwyl</a:t>
            </a:r>
            <a:r>
              <a:rPr lang="en-GB" sz="900"/>
              <a:t> </a:t>
            </a:r>
            <a:r>
              <a:rPr lang="en-GB" sz="900" err="1"/>
              <a:t>i</a:t>
            </a:r>
            <a:r>
              <a:rPr lang="en-GB" sz="900"/>
              <a:t> </a:t>
            </a:r>
            <a:r>
              <a:rPr lang="en-GB" sz="900" err="1"/>
              <a:t>daliadau</a:t>
            </a:r>
            <a:r>
              <a:rPr lang="en-GB" sz="900"/>
              <a:t> </a:t>
            </a:r>
            <a:r>
              <a:rPr lang="en-GB" sz="900" err="1"/>
              <a:t>ar</a:t>
            </a:r>
            <a:r>
              <a:rPr lang="en-GB" sz="900"/>
              <a:t> 14 </a:t>
            </a:r>
            <a:r>
              <a:rPr lang="en-GB" sz="900" err="1"/>
              <a:t>miliwn</a:t>
            </a:r>
            <a:r>
              <a:rPr lang="en-GB" sz="900"/>
              <a:t> o </a:t>
            </a:r>
            <a:r>
              <a:rPr lang="en-GB" sz="900" err="1"/>
              <a:t>gytundebau</a:t>
            </a:r>
            <a:r>
              <a:rPr lang="en-GB" sz="900"/>
              <a:t> </a:t>
            </a:r>
            <a:r>
              <a:rPr lang="en-GB" sz="900" err="1"/>
              <a:t>ddechrau</a:t>
            </a:r>
            <a:r>
              <a:rPr lang="en-GB" sz="900"/>
              <a:t> y </a:t>
            </a:r>
            <a:r>
              <a:rPr lang="en-GB" sz="900" err="1"/>
              <a:t>flwyddyn</a:t>
            </a:r>
            <a:r>
              <a:rPr lang="en-GB" sz="900"/>
              <a:t> </a:t>
            </a:r>
            <a:r>
              <a:rPr lang="en-GB" sz="900" err="1"/>
              <a:t>nesaf</a:t>
            </a:r>
            <a:r>
              <a:rPr lang="en-GB" sz="900"/>
              <a:t>. </a:t>
            </a:r>
            <a:r>
              <a:rPr lang="en-GB" sz="900" err="1"/>
              <a:t>Byddai'r</a:t>
            </a:r>
            <a:r>
              <a:rPr lang="en-GB" sz="900"/>
              <a:t> </a:t>
            </a:r>
            <a:r>
              <a:rPr lang="en-GB" sz="900" err="1"/>
              <a:t>cynllun</a:t>
            </a:r>
            <a:r>
              <a:rPr lang="en-GB" sz="900"/>
              <a:t> </a:t>
            </a:r>
            <a:r>
              <a:rPr lang="en-GB" sz="900" err="1"/>
              <a:t>yn</a:t>
            </a:r>
            <a:r>
              <a:rPr lang="en-GB" sz="900"/>
              <a:t> </a:t>
            </a:r>
            <a:r>
              <a:rPr lang="en-GB" sz="900" err="1"/>
              <a:t>cwmpasu</a:t>
            </a:r>
            <a:r>
              <a:rPr lang="en-GB" sz="900"/>
              <a:t> </a:t>
            </a:r>
            <a:r>
              <a:rPr lang="en-GB" sz="900" err="1"/>
              <a:t>cytundebau</a:t>
            </a:r>
            <a:r>
              <a:rPr lang="en-GB" sz="900"/>
              <a:t> </a:t>
            </a:r>
            <a:r>
              <a:rPr lang="en-GB" sz="900" err="1"/>
              <a:t>rhwng</a:t>
            </a:r>
            <a:r>
              <a:rPr lang="en-GB" sz="900"/>
              <a:t> 6 Ebrill 2007 a 1 </a:t>
            </a:r>
            <a:r>
              <a:rPr lang="en-GB" sz="900" err="1"/>
              <a:t>Tachwedd</a:t>
            </a:r>
            <a:r>
              <a:rPr lang="en-GB" sz="900"/>
              <a:t> 2024. </a:t>
            </a:r>
            <a:endParaRPr lang="en-GB" sz="900">
              <a:ea typeface="Verdana"/>
            </a:endParaRPr>
          </a:p>
          <a:p>
            <a:pPr>
              <a:spcBef>
                <a:spcPts val="20"/>
              </a:spcBef>
            </a:pPr>
            <a:endParaRPr lang="en-GB" sz="900">
              <a:ea typeface="Verdana"/>
            </a:endParaRPr>
          </a:p>
          <a:p>
            <a:pPr>
              <a:spcBef>
                <a:spcPts val="20"/>
              </a:spcBef>
            </a:pPr>
            <a:r>
              <a:rPr lang="en-GB" sz="900">
                <a:ea typeface="Verdana"/>
              </a:rPr>
              <a:t>Torrodd </a:t>
            </a:r>
            <a:r>
              <a:rPr lang="en-GB" sz="900" err="1">
                <a:ea typeface="Verdana"/>
              </a:rPr>
              <a:t>cwmnïau</a:t>
            </a:r>
            <a:r>
              <a:rPr lang="en-GB" sz="900">
                <a:ea typeface="Verdana"/>
              </a:rPr>
              <a:t> </a:t>
            </a:r>
            <a:r>
              <a:rPr lang="en-GB" sz="900" err="1">
                <a:ea typeface="Verdana"/>
              </a:rPr>
              <a:t>cyllid</a:t>
            </a:r>
            <a:r>
              <a:rPr lang="en-GB" sz="900">
                <a:ea typeface="Verdana"/>
              </a:rPr>
              <a:t> </a:t>
            </a:r>
            <a:r>
              <a:rPr lang="en-GB" sz="900" err="1">
                <a:ea typeface="Verdana"/>
              </a:rPr>
              <a:t>modur</a:t>
            </a:r>
            <a:r>
              <a:rPr lang="en-GB" sz="900">
                <a:ea typeface="Verdana"/>
              </a:rPr>
              <a:t> </a:t>
            </a:r>
            <a:r>
              <a:rPr lang="en-GB" sz="900" err="1"/>
              <a:t>gyfreithiau</a:t>
            </a:r>
            <a:r>
              <a:rPr lang="en-GB" sz="900"/>
              <a:t> a rheoliadau a oedd mewn grym ar y pryd trwy fethu â datgelu </a:t>
            </a:r>
            <a:r>
              <a:rPr lang="en-GB" sz="900" err="1"/>
              <a:t>gwybodaeth</a:t>
            </a:r>
            <a:r>
              <a:rPr lang="en-GB" sz="900"/>
              <a:t> </a:t>
            </a:r>
            <a:r>
              <a:rPr lang="en-GB" sz="900" err="1"/>
              <a:t>bwysig</a:t>
            </a:r>
            <a:r>
              <a:rPr lang="en-GB" sz="900"/>
              <a:t>. </a:t>
            </a:r>
            <a:r>
              <a:rPr lang="en-GB" sz="900" err="1"/>
              <a:t>Arweiniodd</a:t>
            </a:r>
            <a:r>
              <a:rPr lang="en-GB" sz="900"/>
              <a:t> </a:t>
            </a:r>
            <a:r>
              <a:rPr lang="en-GB" sz="900" err="1"/>
              <a:t>hyn</a:t>
            </a:r>
            <a:r>
              <a:rPr lang="en-GB" sz="900"/>
              <a:t> at </a:t>
            </a:r>
            <a:r>
              <a:rPr lang="en-GB" sz="900" err="1"/>
              <a:t>annhegwch</a:t>
            </a:r>
            <a:r>
              <a:rPr lang="en-GB" sz="900"/>
              <a:t>, </a:t>
            </a:r>
            <a:r>
              <a:rPr lang="en-GB" sz="900" err="1"/>
              <a:t>gyda</a:t>
            </a:r>
            <a:r>
              <a:rPr lang="en-GB" sz="900"/>
              <a:t> </a:t>
            </a:r>
            <a:r>
              <a:rPr lang="en-GB" sz="900" err="1"/>
              <a:t>defnyddwyr</a:t>
            </a:r>
            <a:r>
              <a:rPr lang="en-GB" sz="900"/>
              <a:t> </a:t>
            </a:r>
            <a:r>
              <a:rPr lang="en-GB" sz="900" err="1"/>
              <a:t>yn</a:t>
            </a:r>
            <a:r>
              <a:rPr lang="en-GB" sz="900"/>
              <a:t> </a:t>
            </a:r>
            <a:r>
              <a:rPr lang="en-GB" sz="900" err="1"/>
              <a:t>cael</a:t>
            </a:r>
            <a:r>
              <a:rPr lang="en-GB" sz="900"/>
              <a:t> </a:t>
            </a:r>
            <a:r>
              <a:rPr lang="en-GB" sz="900" err="1"/>
              <a:t>eu</a:t>
            </a:r>
            <a:r>
              <a:rPr lang="en-GB" sz="900"/>
              <a:t> </a:t>
            </a:r>
            <a:r>
              <a:rPr lang="en-GB" sz="900" err="1"/>
              <a:t>hamddifadu</a:t>
            </a:r>
            <a:r>
              <a:rPr lang="en-GB" sz="900"/>
              <a:t> </a:t>
            </a:r>
            <a:r>
              <a:rPr lang="en-GB" sz="900" err="1"/>
              <a:t>o’r</a:t>
            </a:r>
            <a:r>
              <a:rPr lang="en-GB" sz="900"/>
              <a:t> </a:t>
            </a:r>
            <a:r>
              <a:rPr lang="en-GB" sz="900" err="1"/>
              <a:t>cyfle</a:t>
            </a:r>
            <a:r>
              <a:rPr lang="en-GB" sz="900"/>
              <a:t> </a:t>
            </a:r>
            <a:r>
              <a:rPr lang="en-GB" sz="900" err="1"/>
              <a:t>i</a:t>
            </a:r>
            <a:r>
              <a:rPr lang="en-GB" sz="900"/>
              <a:t> </a:t>
            </a:r>
            <a:r>
              <a:rPr lang="en-GB" sz="900" err="1"/>
              <a:t>negodi</a:t>
            </a:r>
            <a:r>
              <a:rPr lang="en-GB" sz="900"/>
              <a:t> neu </a:t>
            </a:r>
            <a:r>
              <a:rPr lang="en-GB" sz="900" err="1"/>
              <a:t>ddod</a:t>
            </a:r>
            <a:r>
              <a:rPr lang="en-GB" sz="900"/>
              <a:t> o </a:t>
            </a:r>
            <a:r>
              <a:rPr lang="en-GB" sz="900" err="1"/>
              <a:t>hyd</a:t>
            </a:r>
            <a:r>
              <a:rPr lang="en-GB" sz="900"/>
              <a:t> </a:t>
            </a:r>
            <a:r>
              <a:rPr lang="en-GB" sz="900" err="1"/>
              <a:t>i</a:t>
            </a:r>
            <a:r>
              <a:rPr lang="en-GB" sz="900"/>
              <a:t> </a:t>
            </a:r>
            <a:r>
              <a:rPr lang="en-GB" sz="900" err="1"/>
              <a:t>fargen</a:t>
            </a:r>
            <a:r>
              <a:rPr lang="en-GB" sz="900"/>
              <a:t> well ac, </a:t>
            </a:r>
            <a:r>
              <a:rPr lang="en-GB" sz="900" err="1"/>
              <a:t>mewn</a:t>
            </a:r>
            <a:r>
              <a:rPr lang="en-GB" sz="900"/>
              <a:t> </a:t>
            </a:r>
            <a:r>
              <a:rPr lang="en-GB" sz="900" err="1"/>
              <a:t>rhai</a:t>
            </a:r>
            <a:r>
              <a:rPr lang="en-GB" sz="900"/>
              <a:t> </a:t>
            </a:r>
            <a:r>
              <a:rPr lang="en-GB" sz="900" err="1"/>
              <a:t>achosion</a:t>
            </a:r>
            <a:r>
              <a:rPr lang="en-GB" sz="900"/>
              <a:t>, </a:t>
            </a:r>
            <a:r>
              <a:rPr lang="en-GB" sz="900" err="1"/>
              <a:t>gordalu</a:t>
            </a:r>
            <a:r>
              <a:rPr lang="en-GB" sz="900"/>
              <a:t> am </a:t>
            </a:r>
            <a:r>
              <a:rPr lang="en-GB" sz="900" err="1"/>
              <a:t>eu</a:t>
            </a:r>
            <a:r>
              <a:rPr lang="en-GB" sz="900"/>
              <a:t> </a:t>
            </a:r>
            <a:r>
              <a:rPr lang="en-GB" sz="900" err="1"/>
              <a:t>benthyciad</a:t>
            </a:r>
            <a:r>
              <a:rPr lang="en-GB" sz="900"/>
              <a:t>. </a:t>
            </a:r>
          </a:p>
          <a:p>
            <a:pPr>
              <a:spcBef>
                <a:spcPts val="20"/>
              </a:spcBef>
            </a:pPr>
            <a:endParaRPr lang="en-GB" sz="900">
              <a:ea typeface="Verdana"/>
            </a:endParaRPr>
          </a:p>
          <a:p>
            <a:pPr>
              <a:spcBef>
                <a:spcPts val="20"/>
              </a:spcBef>
            </a:pPr>
            <a:r>
              <a:rPr lang="en-GB" sz="900" err="1">
                <a:ea typeface="Verdana"/>
              </a:rPr>
              <a:t>Os</a:t>
            </a:r>
            <a:r>
              <a:rPr lang="en-GB" sz="900">
                <a:ea typeface="Verdana"/>
              </a:rPr>
              <a:t> </a:t>
            </a:r>
            <a:r>
              <a:rPr lang="en-GB" sz="900" err="1">
                <a:ea typeface="Verdana"/>
              </a:rPr>
              <a:t>ydych</a:t>
            </a:r>
            <a:r>
              <a:rPr lang="en-GB" sz="900">
                <a:ea typeface="Verdana"/>
              </a:rPr>
              <a:t> </a:t>
            </a:r>
            <a:r>
              <a:rPr lang="en-GB" sz="900" err="1"/>
              <a:t>chi'n</a:t>
            </a:r>
            <a:r>
              <a:rPr lang="en-GB" sz="900"/>
              <a:t> </a:t>
            </a:r>
            <a:r>
              <a:rPr lang="en-GB" sz="900" err="1"/>
              <a:t>pryderu</a:t>
            </a:r>
            <a:r>
              <a:rPr lang="en-GB" sz="900"/>
              <a:t> </a:t>
            </a:r>
            <a:r>
              <a:rPr lang="en-GB" sz="900" err="1"/>
              <a:t>nad</a:t>
            </a:r>
            <a:r>
              <a:rPr lang="en-GB" sz="900"/>
              <a:t> </a:t>
            </a:r>
            <a:r>
              <a:rPr lang="en-GB" sz="900" err="1"/>
              <a:t>ydych</a:t>
            </a:r>
            <a:r>
              <a:rPr lang="en-GB" sz="900"/>
              <a:t> </a:t>
            </a:r>
            <a:r>
              <a:rPr lang="en-GB" sz="900" err="1"/>
              <a:t>wedi</a:t>
            </a:r>
            <a:r>
              <a:rPr lang="en-GB" sz="900"/>
              <a:t> </a:t>
            </a:r>
            <a:r>
              <a:rPr lang="en-GB" sz="900" err="1"/>
              <a:t>cael</a:t>
            </a:r>
            <a:r>
              <a:rPr lang="en-GB" sz="900"/>
              <a:t> </a:t>
            </a:r>
            <a:r>
              <a:rPr lang="en-GB" sz="900" err="1"/>
              <a:t>gwybod</a:t>
            </a:r>
            <a:r>
              <a:rPr lang="en-GB" sz="900"/>
              <a:t> </a:t>
            </a:r>
            <a:r>
              <a:rPr lang="en-GB" sz="900" err="1"/>
              <a:t>manylion</a:t>
            </a:r>
            <a:r>
              <a:rPr lang="en-GB" sz="900"/>
              <a:t> </a:t>
            </a:r>
            <a:r>
              <a:rPr lang="en-GB" sz="900" err="1"/>
              <a:t>allweddol</a:t>
            </a:r>
            <a:r>
              <a:rPr lang="en-GB" sz="900"/>
              <a:t> am </a:t>
            </a:r>
            <a:r>
              <a:rPr lang="en-GB" sz="900" err="1"/>
              <a:t>eich</a:t>
            </a:r>
            <a:r>
              <a:rPr lang="en-GB" sz="900"/>
              <a:t> </a:t>
            </a:r>
            <a:r>
              <a:rPr lang="en-GB" sz="900" err="1"/>
              <a:t>trefniant</a:t>
            </a:r>
            <a:r>
              <a:rPr lang="en-GB" sz="900"/>
              <a:t> </a:t>
            </a:r>
            <a:r>
              <a:rPr lang="en-GB" sz="900" err="1"/>
              <a:t>cyllid</a:t>
            </a:r>
            <a:r>
              <a:rPr lang="en-GB" sz="900"/>
              <a:t> </a:t>
            </a:r>
            <a:r>
              <a:rPr lang="en-GB" sz="900" err="1"/>
              <a:t>modur</a:t>
            </a:r>
            <a:r>
              <a:rPr lang="en-GB" sz="900"/>
              <a:t>, </a:t>
            </a:r>
            <a:r>
              <a:rPr lang="en-GB" sz="900" err="1"/>
              <a:t>dylech</a:t>
            </a:r>
            <a:r>
              <a:rPr lang="en-GB" sz="900"/>
              <a:t> </a:t>
            </a:r>
            <a:r>
              <a:rPr lang="en-GB" sz="900" err="1"/>
              <a:t>gwyno</a:t>
            </a:r>
            <a:r>
              <a:rPr lang="en-GB" sz="900"/>
              <a:t> </a:t>
            </a:r>
            <a:r>
              <a:rPr lang="en-GB" sz="900" err="1"/>
              <a:t>i'ch</a:t>
            </a:r>
            <a:r>
              <a:rPr lang="en-GB" sz="900"/>
              <a:t> </a:t>
            </a:r>
            <a:r>
              <a:rPr lang="en-GB" sz="900" err="1"/>
              <a:t>benthyciwr</a:t>
            </a:r>
            <a:r>
              <a:rPr lang="en-GB" sz="900"/>
              <a:t> </a:t>
            </a:r>
            <a:r>
              <a:rPr lang="en-GB" sz="900" err="1"/>
              <a:t>nawr</a:t>
            </a:r>
            <a:r>
              <a:rPr lang="en-GB" sz="900"/>
              <a:t> </a:t>
            </a:r>
            <a:r>
              <a:rPr lang="en-GB" sz="900" err="1"/>
              <a:t>os</a:t>
            </a:r>
            <a:r>
              <a:rPr lang="en-GB" sz="900"/>
              <a:t> </a:t>
            </a:r>
            <a:r>
              <a:rPr lang="en-GB" sz="900" err="1"/>
              <a:t>nad</a:t>
            </a:r>
            <a:r>
              <a:rPr lang="en-GB" sz="900"/>
              <a:t> </a:t>
            </a:r>
            <a:r>
              <a:rPr lang="en-GB" sz="900" err="1"/>
              <a:t>ydych</a:t>
            </a:r>
            <a:r>
              <a:rPr lang="en-GB" sz="900"/>
              <a:t> </a:t>
            </a:r>
            <a:r>
              <a:rPr lang="en-GB" sz="900" err="1"/>
              <a:t>eisoes</a:t>
            </a:r>
            <a:r>
              <a:rPr lang="en-GB" sz="900"/>
              <a:t> </a:t>
            </a:r>
            <a:r>
              <a:rPr lang="en-GB" sz="900" err="1"/>
              <a:t>wedi</a:t>
            </a:r>
            <a:r>
              <a:rPr lang="en-GB" sz="900"/>
              <a:t> </a:t>
            </a:r>
            <a:r>
              <a:rPr lang="en-GB" sz="900" err="1"/>
              <a:t>gwneud</a:t>
            </a:r>
            <a:r>
              <a:rPr lang="en-GB" sz="900"/>
              <a:t> </a:t>
            </a:r>
            <a:r>
              <a:rPr lang="en-GB" sz="900" err="1"/>
              <a:t>hynny</a:t>
            </a:r>
            <a:r>
              <a:rPr lang="en-GB" sz="900"/>
              <a:t>. O dan y </a:t>
            </a:r>
            <a:r>
              <a:rPr lang="en-GB" sz="900" err="1"/>
              <a:t>cynllun</a:t>
            </a:r>
            <a:r>
              <a:rPr lang="en-GB" sz="900"/>
              <a:t> </a:t>
            </a:r>
            <a:r>
              <a:rPr lang="en-GB" sz="900" err="1"/>
              <a:t>arfaethedig</a:t>
            </a:r>
            <a:r>
              <a:rPr lang="en-GB" sz="900"/>
              <a:t>, </a:t>
            </a:r>
            <a:r>
              <a:rPr lang="en-GB" sz="900" err="1"/>
              <a:t>bydd</a:t>
            </a:r>
            <a:r>
              <a:rPr lang="en-GB" sz="900"/>
              <a:t> </a:t>
            </a:r>
            <a:r>
              <a:rPr lang="en-GB" sz="900" err="1"/>
              <a:t>yn</a:t>
            </a:r>
            <a:r>
              <a:rPr lang="en-GB" sz="900"/>
              <a:t> </a:t>
            </a:r>
            <a:r>
              <a:rPr lang="en-GB" sz="900" err="1"/>
              <a:t>rhaid</a:t>
            </a:r>
            <a:r>
              <a:rPr lang="en-GB" sz="900"/>
              <a:t> </a:t>
            </a:r>
            <a:r>
              <a:rPr lang="en-GB" sz="900" err="1"/>
              <a:t>i</a:t>
            </a:r>
            <a:r>
              <a:rPr lang="en-GB" sz="900"/>
              <a:t> </a:t>
            </a:r>
            <a:r>
              <a:rPr lang="en-GB" sz="900" err="1"/>
              <a:t>fenthycwyr</a:t>
            </a:r>
            <a:r>
              <a:rPr lang="en-GB" sz="900"/>
              <a:t> </a:t>
            </a:r>
            <a:r>
              <a:rPr lang="en-GB" sz="900" err="1"/>
              <a:t>gysylltu</a:t>
            </a:r>
            <a:r>
              <a:rPr lang="en-GB" sz="900"/>
              <a:t> â </a:t>
            </a:r>
            <a:r>
              <a:rPr lang="en-GB" sz="900" err="1"/>
              <a:t>chwsmeriaid</a:t>
            </a:r>
            <a:r>
              <a:rPr lang="en-GB" sz="900"/>
              <a:t> </a:t>
            </a:r>
            <a:r>
              <a:rPr lang="en-GB" sz="900" err="1"/>
              <a:t>lle</a:t>
            </a:r>
            <a:r>
              <a:rPr lang="en-GB" sz="900"/>
              <a:t> </a:t>
            </a:r>
            <a:r>
              <a:rPr lang="en-GB" sz="900" err="1"/>
              <a:t>mae</a:t>
            </a:r>
            <a:r>
              <a:rPr lang="en-GB" sz="900"/>
              <a:t> </a:t>
            </a:r>
            <a:r>
              <a:rPr lang="en-GB" sz="900" err="1"/>
              <a:t>ganddynt</a:t>
            </a:r>
            <a:r>
              <a:rPr lang="en-GB" sz="900"/>
              <a:t> </a:t>
            </a:r>
            <a:r>
              <a:rPr lang="en-GB" sz="900" err="1"/>
              <a:t>fanylion</a:t>
            </a:r>
            <a:r>
              <a:rPr lang="en-GB" sz="900"/>
              <a:t>. </a:t>
            </a:r>
            <a:r>
              <a:rPr lang="en-GB" sz="900" err="1"/>
              <a:t>Bydd</a:t>
            </a:r>
            <a:r>
              <a:rPr lang="en-GB" sz="900"/>
              <a:t> </a:t>
            </a:r>
            <a:r>
              <a:rPr lang="en-GB" sz="900" err="1"/>
              <a:t>pobl</a:t>
            </a:r>
            <a:r>
              <a:rPr lang="en-GB" sz="900"/>
              <a:t> </a:t>
            </a:r>
            <a:r>
              <a:rPr lang="en-GB" sz="900" err="1"/>
              <a:t>sydd</a:t>
            </a:r>
            <a:r>
              <a:rPr lang="en-GB" sz="900"/>
              <a:t> </a:t>
            </a:r>
            <a:r>
              <a:rPr lang="en-GB" sz="900" err="1"/>
              <a:t>eisoes</a:t>
            </a:r>
            <a:r>
              <a:rPr lang="en-GB" sz="900"/>
              <a:t> </a:t>
            </a:r>
            <a:r>
              <a:rPr lang="en-GB" sz="900" err="1"/>
              <a:t>wedi</a:t>
            </a:r>
            <a:r>
              <a:rPr lang="en-GB" sz="900"/>
              <a:t> </a:t>
            </a:r>
            <a:r>
              <a:rPr lang="en-GB" sz="900" err="1"/>
              <a:t>cwyno</a:t>
            </a:r>
            <a:r>
              <a:rPr lang="en-GB" sz="900"/>
              <a:t> </a:t>
            </a:r>
            <a:r>
              <a:rPr lang="en-GB" sz="900" err="1"/>
              <a:t>yn</a:t>
            </a:r>
            <a:r>
              <a:rPr lang="en-GB" sz="900"/>
              <a:t> </a:t>
            </a:r>
            <a:r>
              <a:rPr lang="en-GB" sz="900" err="1"/>
              <a:t>debygol</a:t>
            </a:r>
            <a:r>
              <a:rPr lang="en-GB" sz="900"/>
              <a:t> o </a:t>
            </a:r>
            <a:r>
              <a:rPr lang="en-GB" sz="900" err="1"/>
              <a:t>gael</a:t>
            </a:r>
            <a:r>
              <a:rPr lang="en-GB" sz="900"/>
              <a:t> </a:t>
            </a:r>
            <a:r>
              <a:rPr lang="en-GB" sz="900" err="1"/>
              <a:t>eu</a:t>
            </a:r>
            <a:r>
              <a:rPr lang="en-GB" sz="900"/>
              <a:t> </a:t>
            </a:r>
            <a:r>
              <a:rPr lang="en-GB" sz="900" err="1"/>
              <a:t>digolledu</a:t>
            </a:r>
            <a:r>
              <a:rPr lang="en-GB" sz="900"/>
              <a:t> </a:t>
            </a:r>
            <a:r>
              <a:rPr lang="en-GB" sz="900" err="1"/>
              <a:t>yn</a:t>
            </a:r>
            <a:r>
              <a:rPr lang="en-GB" sz="900"/>
              <a:t> </a:t>
            </a:r>
            <a:r>
              <a:rPr lang="en-GB" sz="900" err="1"/>
              <a:t>gynt</a:t>
            </a:r>
            <a:r>
              <a:rPr lang="en-GB" sz="900"/>
              <a:t> </a:t>
            </a:r>
            <a:r>
              <a:rPr lang="en-GB" sz="900" err="1"/>
              <a:t>na'r</a:t>
            </a:r>
            <a:r>
              <a:rPr lang="en-GB" sz="900"/>
              <a:t> </a:t>
            </a:r>
            <a:r>
              <a:rPr lang="en-GB" sz="900" err="1"/>
              <a:t>rhai</a:t>
            </a:r>
            <a:r>
              <a:rPr lang="en-GB" sz="900"/>
              <a:t> </a:t>
            </a:r>
            <a:r>
              <a:rPr lang="en-GB" sz="900" err="1"/>
              <a:t>nad</a:t>
            </a:r>
            <a:r>
              <a:rPr lang="en-GB" sz="900"/>
              <a:t> </a:t>
            </a:r>
            <a:r>
              <a:rPr lang="en-GB" sz="900" err="1"/>
              <a:t>ydynt</a:t>
            </a:r>
            <a:r>
              <a:rPr lang="en-GB" sz="900"/>
              <a:t> </a:t>
            </a:r>
            <a:r>
              <a:rPr lang="en-GB" sz="900" err="1"/>
              <a:t>wedi</a:t>
            </a:r>
            <a:r>
              <a:rPr lang="en-GB" sz="900"/>
              <a:t> </a:t>
            </a:r>
            <a:r>
              <a:rPr lang="en-GB" sz="900" err="1"/>
              <a:t>cwyno</a:t>
            </a:r>
            <a:r>
              <a:rPr lang="en-GB" sz="900"/>
              <a:t>.   </a:t>
            </a:r>
            <a:endParaRPr lang="en-GB" sz="900">
              <a:ea typeface="Verdana"/>
            </a:endParaRPr>
          </a:p>
          <a:p>
            <a:pPr>
              <a:spcBef>
                <a:spcPts val="20"/>
              </a:spcBef>
            </a:pPr>
            <a:endParaRPr lang="en-GB" sz="900"/>
          </a:p>
          <a:p>
            <a:pPr>
              <a:spcBef>
                <a:spcPts val="20"/>
              </a:spcBef>
            </a:pPr>
            <a:r>
              <a:rPr lang="en-GB" sz="900" err="1"/>
              <a:t>Nid</a:t>
            </a:r>
            <a:r>
              <a:rPr lang="en-GB" sz="900"/>
              <a:t> </a:t>
            </a:r>
            <a:r>
              <a:rPr lang="en-GB" sz="900" err="1"/>
              <a:t>oes</a:t>
            </a:r>
            <a:r>
              <a:rPr lang="en-GB" sz="900"/>
              <a:t> </a:t>
            </a:r>
            <a:r>
              <a:rPr lang="en-GB" sz="900" err="1"/>
              <a:t>angen</a:t>
            </a:r>
            <a:r>
              <a:rPr lang="en-GB" sz="900"/>
              <a:t> </a:t>
            </a:r>
            <a:r>
              <a:rPr lang="en-GB" sz="900" err="1"/>
              <a:t>i</a:t>
            </a:r>
            <a:r>
              <a:rPr lang="en-GB" sz="900"/>
              <a:t> chi </a:t>
            </a:r>
            <a:r>
              <a:rPr lang="en-GB" sz="900" err="1"/>
              <a:t>ddefnyddio</a:t>
            </a:r>
            <a:r>
              <a:rPr lang="en-GB" sz="900"/>
              <a:t> </a:t>
            </a:r>
            <a:r>
              <a:rPr lang="en-GB" sz="900" err="1"/>
              <a:t>cwmni</a:t>
            </a:r>
            <a:r>
              <a:rPr lang="en-GB" sz="900"/>
              <a:t> </a:t>
            </a:r>
            <a:r>
              <a:rPr lang="en-GB" sz="900" err="1"/>
              <a:t>rheoli</a:t>
            </a:r>
            <a:r>
              <a:rPr lang="en-GB" sz="900"/>
              <a:t> </a:t>
            </a:r>
            <a:r>
              <a:rPr lang="en-GB" sz="900" err="1"/>
              <a:t>hawliadau</a:t>
            </a:r>
            <a:r>
              <a:rPr lang="en-GB" sz="900"/>
              <a:t> neu </a:t>
            </a:r>
            <a:r>
              <a:rPr lang="en-GB" sz="900" err="1"/>
              <a:t>gwmni</a:t>
            </a:r>
            <a:r>
              <a:rPr lang="en-GB" sz="900"/>
              <a:t> </a:t>
            </a:r>
            <a:r>
              <a:rPr lang="en-GB" sz="900" err="1"/>
              <a:t>cyfreithiol</a:t>
            </a:r>
            <a:r>
              <a:rPr lang="en-GB" sz="900"/>
              <a:t> </a:t>
            </a:r>
            <a:r>
              <a:rPr lang="en-GB" sz="900" err="1"/>
              <a:t>i</a:t>
            </a:r>
            <a:r>
              <a:rPr lang="en-GB" sz="900"/>
              <a:t> </a:t>
            </a:r>
            <a:r>
              <a:rPr lang="en-GB" sz="900" err="1"/>
              <a:t>wneud</a:t>
            </a:r>
            <a:r>
              <a:rPr lang="en-GB" sz="900"/>
              <a:t> </a:t>
            </a:r>
            <a:r>
              <a:rPr lang="en-GB" sz="900" err="1"/>
              <a:t>hawliad</a:t>
            </a:r>
            <a:r>
              <a:rPr lang="en-GB" sz="900"/>
              <a:t>, ac </a:t>
            </a:r>
            <a:r>
              <a:rPr lang="en-GB" sz="900" err="1"/>
              <a:t>os</a:t>
            </a:r>
            <a:r>
              <a:rPr lang="en-GB" sz="900"/>
              <a:t> </a:t>
            </a:r>
            <a:r>
              <a:rPr lang="en-GB" sz="900" err="1"/>
              <a:t>gwnewch</a:t>
            </a:r>
            <a:r>
              <a:rPr lang="en-GB" sz="900"/>
              <a:t> </a:t>
            </a:r>
            <a:r>
              <a:rPr lang="en-GB" sz="900" err="1"/>
              <a:t>hynny</a:t>
            </a:r>
            <a:r>
              <a:rPr lang="en-GB" sz="900"/>
              <a:t> </a:t>
            </a:r>
            <a:r>
              <a:rPr lang="en-GB" sz="900" err="1"/>
              <a:t>gallech</a:t>
            </a:r>
            <a:r>
              <a:rPr lang="en-GB" sz="900"/>
              <a:t> golli </a:t>
            </a:r>
            <a:r>
              <a:rPr lang="en-GB" sz="900" err="1"/>
              <a:t>mwy</a:t>
            </a:r>
            <a:r>
              <a:rPr lang="en-GB" sz="900"/>
              <a:t> </a:t>
            </a:r>
            <a:r>
              <a:rPr lang="en-GB" sz="900" err="1"/>
              <a:t>na</a:t>
            </a:r>
            <a:r>
              <a:rPr lang="en-GB" sz="900"/>
              <a:t> 30% </a:t>
            </a:r>
            <a:r>
              <a:rPr lang="en-GB" sz="900" err="1"/>
              <a:t>o'r</a:t>
            </a:r>
            <a:r>
              <a:rPr lang="en-GB" sz="900"/>
              <a:t> </a:t>
            </a:r>
            <a:r>
              <a:rPr lang="en-GB" sz="900" err="1"/>
              <a:t>arian</a:t>
            </a:r>
            <a:r>
              <a:rPr lang="en-GB" sz="900"/>
              <a:t> </a:t>
            </a:r>
            <a:r>
              <a:rPr lang="en-GB" sz="900" err="1"/>
              <a:t>sy'n</a:t>
            </a:r>
            <a:r>
              <a:rPr lang="en-GB" sz="900"/>
              <a:t> </a:t>
            </a:r>
            <a:r>
              <a:rPr lang="en-GB" sz="900" err="1"/>
              <a:t>ddyledus</a:t>
            </a:r>
            <a:r>
              <a:rPr lang="en-GB" sz="900"/>
              <a:t> </a:t>
            </a:r>
            <a:r>
              <a:rPr lang="en-GB" sz="900" err="1"/>
              <a:t>i</a:t>
            </a:r>
            <a:r>
              <a:rPr lang="en-GB" sz="900"/>
              <a:t> chi. </a:t>
            </a:r>
            <a:r>
              <a:rPr lang="en-GB" sz="900" err="1"/>
              <a:t>Gallwch</a:t>
            </a:r>
            <a:r>
              <a:rPr lang="en-GB" sz="900"/>
              <a:t> </a:t>
            </a:r>
            <a:r>
              <a:rPr lang="en-GB" sz="900" err="1"/>
              <a:t>gyflwyno</a:t>
            </a:r>
            <a:r>
              <a:rPr lang="en-GB" sz="900"/>
              <a:t> </a:t>
            </a:r>
            <a:r>
              <a:rPr lang="en-GB" sz="900" err="1"/>
              <a:t>eich</a:t>
            </a:r>
            <a:r>
              <a:rPr lang="en-GB" sz="900"/>
              <a:t> </a:t>
            </a:r>
            <a:r>
              <a:rPr lang="en-GB" sz="900" err="1"/>
              <a:t>cwyn</a:t>
            </a:r>
            <a:r>
              <a:rPr lang="en-GB" sz="900"/>
              <a:t> </a:t>
            </a:r>
            <a:r>
              <a:rPr lang="en-GB" sz="900" err="1"/>
              <a:t>eich</a:t>
            </a:r>
            <a:r>
              <a:rPr lang="en-GB" sz="900"/>
              <a:t> </a:t>
            </a:r>
            <a:r>
              <a:rPr lang="en-GB" sz="900" err="1"/>
              <a:t>hun</a:t>
            </a:r>
            <a:r>
              <a:rPr lang="en-GB" sz="900"/>
              <a:t>, am </a:t>
            </a:r>
            <a:r>
              <a:rPr lang="en-GB" sz="900" err="1"/>
              <a:t>ddim</a:t>
            </a:r>
            <a:r>
              <a:rPr lang="en-GB" sz="900"/>
              <a:t>, </a:t>
            </a:r>
            <a:r>
              <a:rPr lang="en-GB" sz="900" err="1"/>
              <a:t>gan</a:t>
            </a:r>
            <a:r>
              <a:rPr lang="en-GB" sz="900"/>
              <a:t> </a:t>
            </a:r>
            <a:r>
              <a:rPr lang="en-GB" sz="900" err="1"/>
              <a:t>ddefnyddio</a:t>
            </a:r>
            <a:r>
              <a:rPr lang="en-GB" sz="900"/>
              <a:t> </a:t>
            </a:r>
            <a:r>
              <a:rPr lang="en-GB" sz="900" err="1"/>
              <a:t>templed</a:t>
            </a:r>
            <a:r>
              <a:rPr lang="en-GB" sz="900"/>
              <a:t> </a:t>
            </a:r>
            <a:r>
              <a:rPr lang="en-GB" sz="900" err="1"/>
              <a:t>llythyr</a:t>
            </a:r>
            <a:r>
              <a:rPr lang="en-GB" sz="900"/>
              <a:t> </a:t>
            </a:r>
            <a:r>
              <a:rPr lang="en-GB" sz="900" err="1"/>
              <a:t>ar</a:t>
            </a:r>
            <a:r>
              <a:rPr lang="en-GB" sz="900"/>
              <a:t> </a:t>
            </a:r>
            <a:r>
              <a:rPr lang="en-GB" sz="900" err="1"/>
              <a:t>wefan</a:t>
            </a:r>
            <a:r>
              <a:rPr lang="en-GB" sz="900"/>
              <a:t> yr FCA, fca.org.uk/</a:t>
            </a:r>
            <a:r>
              <a:rPr lang="en-GB" sz="900" err="1"/>
              <a:t>carfinanceclaims</a:t>
            </a:r>
            <a:r>
              <a:rPr lang="en-GB" sz="900"/>
              <a:t>. </a:t>
            </a:r>
            <a:endParaRPr lang="en-GB" sz="900">
              <a:ea typeface="Verdana"/>
            </a:endParaRPr>
          </a:p>
          <a:p>
            <a:pPr>
              <a:spcBef>
                <a:spcPts val="20"/>
              </a:spcBef>
            </a:pPr>
            <a:endParaRPr lang="en-GB" sz="900"/>
          </a:p>
          <a:p>
            <a:pPr>
              <a:spcBef>
                <a:spcPts val="20"/>
              </a:spcBef>
            </a:pPr>
            <a:r>
              <a:rPr lang="en-GB" sz="900"/>
              <a:t>Bydd yr FCA yn monitro a yw cwmnïau'n bodloni rheolau'r cynllun arfaethedig a bydd yn gweithredu os nad ydyn nhw. Os ydych yn anghytuno â phenderfyniad eich cwmni, bydd yr Ombwdsmon Ariannol wrth law i asesu a yw rheolau'r cynllun wedi'u dilyn. </a:t>
            </a:r>
            <a:endParaRPr lang="en-GB" sz="900">
              <a:ea typeface="Verdana"/>
            </a:endParaRPr>
          </a:p>
          <a:p>
            <a:pPr>
              <a:spcBef>
                <a:spcPts val="20"/>
              </a:spcBef>
            </a:pPr>
            <a:r>
              <a:rPr lang="en-GB" sz="900"/>
              <a:t>Bu </a:t>
            </a:r>
            <a:r>
              <a:rPr lang="en-GB" sz="900" err="1"/>
              <a:t>adroddiadau</a:t>
            </a:r>
            <a:r>
              <a:rPr lang="en-GB" sz="900"/>
              <a:t> o </a:t>
            </a:r>
            <a:r>
              <a:rPr lang="en-GB" sz="900" err="1"/>
              <a:t>sgamwyr</a:t>
            </a:r>
            <a:r>
              <a:rPr lang="en-GB" sz="900"/>
              <a:t> </a:t>
            </a:r>
            <a:r>
              <a:rPr lang="en-GB" sz="900" err="1"/>
              <a:t>yn</a:t>
            </a:r>
            <a:r>
              <a:rPr lang="en-GB" sz="900"/>
              <a:t> </a:t>
            </a:r>
            <a:r>
              <a:rPr lang="en-GB" sz="900" err="1"/>
              <a:t>cysylltu</a:t>
            </a:r>
            <a:r>
              <a:rPr lang="en-GB" sz="900"/>
              <a:t> â </a:t>
            </a:r>
            <a:r>
              <a:rPr lang="en-GB" sz="900" err="1"/>
              <a:t>phobl</a:t>
            </a:r>
            <a:r>
              <a:rPr lang="en-GB" sz="900"/>
              <a:t> ac </a:t>
            </a:r>
            <a:r>
              <a:rPr lang="en-GB" sz="900" err="1"/>
              <a:t>yn</a:t>
            </a:r>
            <a:r>
              <a:rPr lang="en-GB" sz="900"/>
              <a:t> </a:t>
            </a:r>
            <a:r>
              <a:rPr lang="en-GB" sz="900" err="1"/>
              <a:t>esgus</a:t>
            </a:r>
            <a:r>
              <a:rPr lang="en-GB" sz="900"/>
              <a:t> bod o </a:t>
            </a:r>
            <a:r>
              <a:rPr lang="en-GB" sz="900" err="1"/>
              <a:t>fenthycwyr</a:t>
            </a:r>
            <a:r>
              <a:rPr lang="en-GB" sz="900"/>
              <a:t> </a:t>
            </a:r>
            <a:r>
              <a:rPr lang="en-GB" sz="900" err="1"/>
              <a:t>cyllid</a:t>
            </a:r>
            <a:r>
              <a:rPr lang="en-GB" sz="900"/>
              <a:t> </a:t>
            </a:r>
            <a:r>
              <a:rPr lang="en-GB" sz="900" err="1"/>
              <a:t>ceir</a:t>
            </a:r>
            <a:r>
              <a:rPr lang="en-GB" sz="900"/>
              <a:t>, </a:t>
            </a:r>
            <a:r>
              <a:rPr lang="en-GB" sz="900" err="1"/>
              <a:t>gan</a:t>
            </a:r>
            <a:r>
              <a:rPr lang="en-GB" sz="900"/>
              <a:t> </a:t>
            </a:r>
            <a:r>
              <a:rPr lang="en-GB" sz="900" err="1"/>
              <a:t>gynnig</a:t>
            </a:r>
            <a:r>
              <a:rPr lang="en-GB" sz="900"/>
              <a:t> </a:t>
            </a:r>
            <a:r>
              <a:rPr lang="en-GB" sz="900" err="1"/>
              <a:t>iawndal</a:t>
            </a:r>
            <a:r>
              <a:rPr lang="en-GB" sz="900"/>
              <a:t> </a:t>
            </a:r>
            <a:r>
              <a:rPr lang="en-GB" sz="900" err="1"/>
              <a:t>ffug</a:t>
            </a:r>
            <a:r>
              <a:rPr lang="en-GB" sz="900"/>
              <a:t>. </a:t>
            </a:r>
            <a:r>
              <a:rPr lang="en-GB" sz="900" err="1"/>
              <a:t>Mae'n</a:t>
            </a:r>
            <a:r>
              <a:rPr lang="en-GB" sz="900"/>
              <a:t> </a:t>
            </a:r>
            <a:r>
              <a:rPr lang="en-GB" sz="900" err="1"/>
              <a:t>bwysig</a:t>
            </a:r>
            <a:r>
              <a:rPr lang="en-GB" sz="900"/>
              <a:t> </a:t>
            </a:r>
            <a:r>
              <a:rPr lang="en-GB" sz="900" err="1"/>
              <a:t>cofio</a:t>
            </a:r>
            <a:r>
              <a:rPr lang="en-GB" sz="900"/>
              <a:t> </a:t>
            </a:r>
            <a:r>
              <a:rPr lang="en-GB" sz="900" err="1"/>
              <a:t>nad</a:t>
            </a:r>
            <a:r>
              <a:rPr lang="en-GB" sz="900"/>
              <a:t> </a:t>
            </a:r>
            <a:r>
              <a:rPr lang="en-GB" sz="900" err="1"/>
              <a:t>oes</a:t>
            </a:r>
            <a:r>
              <a:rPr lang="en-GB" sz="900"/>
              <a:t> </a:t>
            </a:r>
            <a:r>
              <a:rPr lang="en-GB" sz="900" err="1"/>
              <a:t>cynllun</a:t>
            </a:r>
            <a:r>
              <a:rPr lang="en-GB" sz="900"/>
              <a:t> </a:t>
            </a:r>
            <a:r>
              <a:rPr lang="en-GB" sz="900" err="1"/>
              <a:t>iawndal</a:t>
            </a:r>
            <a:r>
              <a:rPr lang="en-GB" sz="900"/>
              <a:t> </a:t>
            </a:r>
            <a:r>
              <a:rPr lang="en-GB" sz="900" err="1"/>
              <a:t>ar</a:t>
            </a:r>
            <a:r>
              <a:rPr lang="en-GB" sz="900"/>
              <a:t> </a:t>
            </a:r>
            <a:r>
              <a:rPr lang="en-GB" sz="900" err="1"/>
              <a:t>waith</a:t>
            </a:r>
            <a:r>
              <a:rPr lang="en-GB" sz="900"/>
              <a:t> </a:t>
            </a:r>
            <a:r>
              <a:rPr lang="en-GB" sz="900" err="1"/>
              <a:t>eto</a:t>
            </a:r>
            <a:r>
              <a:rPr lang="en-GB" sz="900"/>
              <a:t>. </a:t>
            </a:r>
            <a:r>
              <a:rPr lang="en-GB" sz="900" err="1"/>
              <a:t>Os</a:t>
            </a:r>
            <a:r>
              <a:rPr lang="en-GB" sz="900"/>
              <a:t> </a:t>
            </a:r>
            <a:r>
              <a:rPr lang="en-GB" sz="900" err="1"/>
              <a:t>bydd</a:t>
            </a:r>
            <a:r>
              <a:rPr lang="en-GB" sz="900"/>
              <a:t> </a:t>
            </a:r>
            <a:r>
              <a:rPr lang="en-GB" sz="900" err="1"/>
              <a:t>rhywun</a:t>
            </a:r>
            <a:r>
              <a:rPr lang="en-GB" sz="900"/>
              <a:t> </a:t>
            </a:r>
            <a:r>
              <a:rPr lang="en-GB" sz="900" err="1"/>
              <a:t>yn</a:t>
            </a:r>
            <a:r>
              <a:rPr lang="en-GB" sz="900"/>
              <a:t> </a:t>
            </a:r>
            <a:r>
              <a:rPr lang="en-GB" sz="900" err="1"/>
              <a:t>cysylltu</a:t>
            </a:r>
            <a:r>
              <a:rPr lang="en-GB" sz="900"/>
              <a:t> â chi </a:t>
            </a:r>
            <a:r>
              <a:rPr lang="en-GB" sz="900" err="1"/>
              <a:t>fel</a:t>
            </a:r>
            <a:r>
              <a:rPr lang="en-GB" sz="900"/>
              <a:t> </a:t>
            </a:r>
            <a:r>
              <a:rPr lang="en-GB" sz="900" err="1"/>
              <a:t>hyn</a:t>
            </a:r>
            <a:r>
              <a:rPr lang="en-GB" sz="900"/>
              <a:t> ac </a:t>
            </a:r>
            <a:r>
              <a:rPr lang="en-GB" sz="900" err="1"/>
              <a:t>yn</a:t>
            </a:r>
            <a:r>
              <a:rPr lang="en-GB" sz="900"/>
              <a:t> </a:t>
            </a:r>
            <a:r>
              <a:rPr lang="en-GB" sz="900" err="1"/>
              <a:t>cynnig</a:t>
            </a:r>
            <a:r>
              <a:rPr lang="en-GB" sz="900"/>
              <a:t> </a:t>
            </a:r>
            <a:r>
              <a:rPr lang="en-GB" sz="900" err="1"/>
              <a:t>iawndal</a:t>
            </a:r>
            <a:r>
              <a:rPr lang="en-GB" sz="900"/>
              <a:t>, </a:t>
            </a:r>
            <a:r>
              <a:rPr lang="en-GB" sz="900" err="1"/>
              <a:t>dylech</a:t>
            </a:r>
            <a:r>
              <a:rPr lang="en-GB" sz="900"/>
              <a:t> </a:t>
            </a:r>
            <a:r>
              <a:rPr lang="en-GB" sz="900" err="1"/>
              <a:t>ei</a:t>
            </a:r>
            <a:r>
              <a:rPr lang="en-GB" sz="900"/>
              <a:t> </a:t>
            </a:r>
            <a:r>
              <a:rPr lang="en-GB" sz="900" err="1"/>
              <a:t>anwybyddu</a:t>
            </a:r>
            <a:r>
              <a:rPr lang="en-GB" sz="900"/>
              <a:t>. </a:t>
            </a:r>
            <a:r>
              <a:rPr lang="en-GB" sz="900" err="1"/>
              <a:t>Dylech</a:t>
            </a:r>
            <a:r>
              <a:rPr lang="en-GB" sz="900"/>
              <a:t> </a:t>
            </a:r>
            <a:r>
              <a:rPr lang="en-GB" sz="900" err="1"/>
              <a:t>hefyd</a:t>
            </a:r>
            <a:r>
              <a:rPr lang="en-GB" sz="900"/>
              <a:t> </a:t>
            </a:r>
            <a:r>
              <a:rPr lang="en-GB" sz="900" err="1"/>
              <a:t>fod</a:t>
            </a:r>
            <a:r>
              <a:rPr lang="en-GB" sz="900"/>
              <a:t> </a:t>
            </a:r>
            <a:r>
              <a:rPr lang="en-GB" sz="900" err="1"/>
              <a:t>yn</a:t>
            </a:r>
            <a:r>
              <a:rPr lang="en-GB" sz="900"/>
              <a:t> </a:t>
            </a:r>
            <a:r>
              <a:rPr lang="en-GB" sz="900" err="1"/>
              <a:t>ymwybodol</a:t>
            </a:r>
            <a:r>
              <a:rPr lang="en-GB" sz="900"/>
              <a:t> o </a:t>
            </a:r>
            <a:r>
              <a:rPr lang="en-GB" sz="900" err="1"/>
              <a:t>sgamwyr</a:t>
            </a:r>
            <a:r>
              <a:rPr lang="en-GB" sz="900"/>
              <a:t> </a:t>
            </a:r>
            <a:r>
              <a:rPr lang="en-GB" sz="900" err="1"/>
              <a:t>sy'n</a:t>
            </a:r>
            <a:r>
              <a:rPr lang="en-GB" sz="900"/>
              <a:t> </a:t>
            </a:r>
            <a:r>
              <a:rPr lang="en-GB" sz="900" err="1"/>
              <a:t>esgus</a:t>
            </a:r>
            <a:r>
              <a:rPr lang="en-GB" sz="900"/>
              <a:t> bod </a:t>
            </a:r>
            <a:r>
              <a:rPr lang="en-GB" sz="900" err="1"/>
              <a:t>o'r</a:t>
            </a:r>
            <a:r>
              <a:rPr lang="en-GB" sz="900"/>
              <a:t> FCA. Ni </a:t>
            </a:r>
            <a:r>
              <a:rPr lang="en-GB" sz="900" err="1"/>
              <a:t>fydd</a:t>
            </a:r>
            <a:r>
              <a:rPr lang="en-GB" sz="900"/>
              <a:t> yr FCA </a:t>
            </a:r>
            <a:r>
              <a:rPr lang="en-GB" sz="900" err="1"/>
              <a:t>byth</a:t>
            </a:r>
            <a:r>
              <a:rPr lang="en-GB" sz="900"/>
              <a:t> </a:t>
            </a:r>
            <a:r>
              <a:rPr lang="en-GB" sz="900" err="1"/>
              <a:t>yn</a:t>
            </a:r>
            <a:r>
              <a:rPr lang="en-GB" sz="900"/>
              <a:t> </a:t>
            </a:r>
            <a:r>
              <a:rPr lang="en-GB" sz="900" err="1"/>
              <a:t>gofyn</a:t>
            </a:r>
            <a:r>
              <a:rPr lang="en-GB" sz="900"/>
              <a:t> </a:t>
            </a:r>
            <a:r>
              <a:rPr lang="en-GB" sz="900" err="1"/>
              <a:t>i</a:t>
            </a:r>
            <a:r>
              <a:rPr lang="en-GB" sz="900"/>
              <a:t> chi </a:t>
            </a:r>
            <a:r>
              <a:rPr lang="en-GB" sz="900" err="1"/>
              <a:t>drosglwyddo</a:t>
            </a:r>
            <a:r>
              <a:rPr lang="en-GB" sz="900"/>
              <a:t> </a:t>
            </a:r>
            <a:r>
              <a:rPr lang="en-GB" sz="900" err="1"/>
              <a:t>arian</a:t>
            </a:r>
            <a:r>
              <a:rPr lang="en-GB" sz="900"/>
              <a:t> </a:t>
            </a:r>
            <a:r>
              <a:rPr lang="en-GB" sz="900" err="1"/>
              <a:t>iddynt</a:t>
            </a:r>
            <a:r>
              <a:rPr lang="en-GB" sz="900"/>
              <a:t> neu </a:t>
            </a:r>
            <a:r>
              <a:rPr lang="en-GB" sz="900" err="1"/>
              <a:t>ofyn</a:t>
            </a:r>
            <a:r>
              <a:rPr lang="en-GB" sz="900"/>
              <a:t> am </a:t>
            </a:r>
            <a:r>
              <a:rPr lang="en-GB" sz="900" err="1"/>
              <a:t>eich</a:t>
            </a:r>
            <a:r>
              <a:rPr lang="en-GB" sz="900"/>
              <a:t> PINs </a:t>
            </a:r>
            <a:r>
              <a:rPr lang="en-GB" sz="900" err="1"/>
              <a:t>a'ch</a:t>
            </a:r>
            <a:r>
              <a:rPr lang="en-GB" sz="900"/>
              <a:t> </a:t>
            </a:r>
            <a:r>
              <a:rPr lang="en-GB" sz="900" err="1"/>
              <a:t>cyfrineiriau</a:t>
            </a:r>
            <a:r>
              <a:rPr lang="en-GB" sz="900"/>
              <a:t> </a:t>
            </a:r>
            <a:r>
              <a:rPr lang="en-GB" sz="900" err="1"/>
              <a:t>cyfrif</a:t>
            </a:r>
            <a:r>
              <a:rPr lang="en-GB" sz="900"/>
              <a:t> banc. </a:t>
            </a:r>
            <a:endParaRPr lang="en-GB"/>
          </a:p>
          <a:p>
            <a:pPr>
              <a:spcBef>
                <a:spcPts val="20"/>
              </a:spcBef>
            </a:pPr>
            <a:endParaRPr lang="en-GB" sz="900"/>
          </a:p>
          <a:p>
            <a:pPr>
              <a:spcBef>
                <a:spcPts val="20"/>
              </a:spcBef>
            </a:pPr>
            <a:r>
              <a:rPr lang="en-GB" sz="900" err="1"/>
              <a:t>Ewch</a:t>
            </a:r>
            <a:r>
              <a:rPr lang="en-GB" sz="900"/>
              <a:t> </a:t>
            </a:r>
            <a:r>
              <a:rPr lang="en-GB" sz="900" err="1"/>
              <a:t>i</a:t>
            </a:r>
            <a:r>
              <a:rPr lang="en-GB" sz="900"/>
              <a:t> fca.org.uk/</a:t>
            </a:r>
            <a:r>
              <a:rPr lang="en-GB" sz="900" err="1"/>
              <a:t>carfinanceclaims</a:t>
            </a:r>
            <a:r>
              <a:rPr lang="en-GB" sz="900"/>
              <a:t> </a:t>
            </a:r>
            <a:r>
              <a:rPr lang="en-GB" sz="900" err="1"/>
              <a:t>i</a:t>
            </a:r>
            <a:r>
              <a:rPr lang="en-GB" sz="900"/>
              <a:t> </a:t>
            </a:r>
            <a:r>
              <a:rPr lang="en-GB" sz="900" err="1"/>
              <a:t>gael</a:t>
            </a:r>
            <a:r>
              <a:rPr lang="en-GB" sz="900"/>
              <a:t> 100% </a:t>
            </a:r>
            <a:r>
              <a:rPr lang="en-GB" sz="900" err="1"/>
              <a:t>o'r</a:t>
            </a:r>
            <a:r>
              <a:rPr lang="en-GB" sz="900"/>
              <a:t> </a:t>
            </a:r>
            <a:r>
              <a:rPr lang="en-GB" sz="900" err="1"/>
              <a:t>ffeithiau</a:t>
            </a:r>
            <a:r>
              <a:rPr lang="en-GB" sz="900"/>
              <a:t>.</a:t>
            </a:r>
            <a:endParaRPr lang="en-GB">
              <a:ea typeface="Verdana"/>
            </a:endParaRPr>
          </a:p>
          <a:p>
            <a:endParaRPr lang="en-GB" sz="900">
              <a:ea typeface="Verdana"/>
            </a:endParaRPr>
          </a:p>
        </p:txBody>
      </p:sp>
      <p:sp>
        <p:nvSpPr>
          <p:cNvPr id="3" name="Slide Number Placeholder 2">
            <a:extLst>
              <a:ext uri="{FF2B5EF4-FFF2-40B4-BE49-F238E27FC236}">
                <a16:creationId xmlns:a16="http://schemas.microsoft.com/office/drawing/2014/main" id="{ECD6516E-9625-30A1-287A-3A0494DDFF5A}"/>
              </a:ext>
            </a:extLst>
          </p:cNvPr>
          <p:cNvSpPr>
            <a:spLocks noGrp="1"/>
          </p:cNvSpPr>
          <p:nvPr>
            <p:ph type="sldNum" sz="quarter" idx="12"/>
          </p:nvPr>
        </p:nvSpPr>
        <p:spPr/>
        <p:txBody>
          <a:bodyPr/>
          <a:lstStyle/>
          <a:p>
            <a:fld id="{D2F03CB7-16CC-A049-B1DA-901F0E386676}" type="slidenum">
              <a:rPr lang="en-US" smtClean="0"/>
              <a:pPr/>
              <a:t>5</a:t>
            </a:fld>
            <a:endParaRPr lang="en-US"/>
          </a:p>
        </p:txBody>
      </p:sp>
      <p:sp>
        <p:nvSpPr>
          <p:cNvPr id="4" name="Title 3">
            <a:extLst>
              <a:ext uri="{FF2B5EF4-FFF2-40B4-BE49-F238E27FC236}">
                <a16:creationId xmlns:a16="http://schemas.microsoft.com/office/drawing/2014/main" id="{B2A8A212-9B42-1246-B572-A2A16DB3584E}"/>
              </a:ext>
            </a:extLst>
          </p:cNvPr>
          <p:cNvSpPr>
            <a:spLocks noGrp="1"/>
          </p:cNvSpPr>
          <p:nvPr>
            <p:ph type="title"/>
          </p:nvPr>
        </p:nvSpPr>
        <p:spPr/>
        <p:txBody>
          <a:bodyPr/>
          <a:lstStyle/>
          <a:p>
            <a:r>
              <a:rPr lang="en-GB" err="1"/>
              <a:t>Ar</a:t>
            </a:r>
            <a:r>
              <a:rPr lang="en-GB"/>
              <a:t> </a:t>
            </a:r>
            <a:r>
              <a:rPr lang="en-GB" err="1"/>
              <a:t>gyfer</a:t>
            </a:r>
            <a:r>
              <a:rPr lang="en-GB"/>
              <a:t> </a:t>
            </a:r>
            <a:r>
              <a:rPr lang="en-GB" err="1"/>
              <a:t>eich</a:t>
            </a:r>
            <a:r>
              <a:rPr lang="en-GB"/>
              <a:t> </a:t>
            </a:r>
            <a:r>
              <a:rPr lang="en-GB" err="1"/>
              <a:t>gwefan</a:t>
            </a:r>
            <a:r>
              <a:rPr lang="en-GB"/>
              <a:t> </a:t>
            </a:r>
            <a:endParaRPr lang="en-GB">
              <a:ea typeface="Verdana"/>
            </a:endParaRPr>
          </a:p>
        </p:txBody>
      </p:sp>
    </p:spTree>
    <p:extLst>
      <p:ext uri="{BB962C8B-B14F-4D97-AF65-F5344CB8AC3E}">
        <p14:creationId xmlns:p14="http://schemas.microsoft.com/office/powerpoint/2010/main" val="198077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5BA3-65D6-76D3-23F9-AFB343B6EFE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BD37A-C2F2-1C5B-C51E-389BF1E1CFDD}"/>
              </a:ext>
            </a:extLst>
          </p:cNvPr>
          <p:cNvSpPr>
            <a:spLocks noGrp="1"/>
          </p:cNvSpPr>
          <p:nvPr>
            <p:ph type="sldNum" sz="quarter" idx="12"/>
          </p:nvPr>
        </p:nvSpPr>
        <p:spPr/>
        <p:txBody>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6" algn="l" defTabSz="609570" rtl="0" eaLnBrk="1" latinLnBrk="0" hangingPunct="1">
              <a:defRPr sz="2400" kern="1200">
                <a:solidFill>
                  <a:schemeClr val="tx1"/>
                </a:solidFill>
                <a:latin typeface="+mn-lt"/>
                <a:ea typeface="+mn-ea"/>
                <a:cs typeface="+mn-cs"/>
              </a:defRPr>
            </a:lvl8pPr>
            <a:lvl9pPr marL="4876556" algn="l" defTabSz="609570" rtl="0" eaLnBrk="1" latinLnBrk="0" hangingPunct="1">
              <a:defRPr sz="2400" kern="1200">
                <a:solidFill>
                  <a:schemeClr val="tx1"/>
                </a:solidFill>
                <a:latin typeface="+mn-lt"/>
                <a:ea typeface="+mn-ea"/>
                <a:cs typeface="+mn-cs"/>
              </a:defRPr>
            </a:lvl9pPr>
          </a:lstStyle>
          <a:p>
            <a:fld id="{D2F03CB7-16CC-A049-B1DA-901F0E386676}" type="slidenum">
              <a:rPr lang="en-US" sz="1200" smtClean="0"/>
              <a:pPr/>
              <a:t>6</a:t>
            </a:fld>
            <a:endParaRPr lang="en-US" sz="1200"/>
          </a:p>
        </p:txBody>
      </p:sp>
      <p:sp>
        <p:nvSpPr>
          <p:cNvPr id="3" name="TextBox 2">
            <a:extLst>
              <a:ext uri="{FF2B5EF4-FFF2-40B4-BE49-F238E27FC236}">
                <a16:creationId xmlns:a16="http://schemas.microsoft.com/office/drawing/2014/main" id="{222F961F-0004-9DD6-537D-185AC686B23A}"/>
              </a:ext>
            </a:extLst>
          </p:cNvPr>
          <p:cNvSpPr txBox="1"/>
          <p:nvPr/>
        </p:nvSpPr>
        <p:spPr>
          <a:xfrm>
            <a:off x="259699" y="1286978"/>
            <a:ext cx="4181986" cy="32513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Bef>
                <a:spcPct val="20000"/>
              </a:spcBef>
            </a:pPr>
            <a:r>
              <a:rPr lang="en-US" sz="1850" b="1" u="sng" err="1">
                <a:solidFill>
                  <a:srgbClr val="000000"/>
                </a:solidFill>
                <a:latin typeface="Verdana"/>
              </a:rPr>
              <a:t>Copi</a:t>
            </a:r>
            <a:r>
              <a:rPr lang="en-US" sz="1850" b="1" u="sng">
                <a:solidFill>
                  <a:srgbClr val="000000"/>
                </a:solidFill>
                <a:latin typeface="Verdana"/>
              </a:rPr>
              <a:t> </a:t>
            </a:r>
            <a:r>
              <a:rPr lang="en-US" sz="1850" b="1" u="sng" err="1">
                <a:solidFill>
                  <a:srgbClr val="000000"/>
                </a:solidFill>
                <a:latin typeface="Verdana"/>
              </a:rPr>
              <a:t>byr</a:t>
            </a:r>
            <a:r>
              <a:rPr lang="en-US" sz="1850" b="1" u="sng">
                <a:solidFill>
                  <a:srgbClr val="000000"/>
                </a:solidFill>
                <a:latin typeface="Verdana"/>
              </a:rPr>
              <a:t> </a:t>
            </a:r>
            <a:endParaRPr lang="en-US"/>
          </a:p>
          <a:p>
            <a:pPr>
              <a:spcBef>
                <a:spcPct val="20000"/>
              </a:spcBef>
            </a:pPr>
            <a:r>
              <a:rPr lang="en-US" sz="1350" i="1" u="sng">
                <a:latin typeface="Verdana"/>
                <a:ea typeface="Verdana"/>
              </a:rPr>
              <a:t>(o </a:t>
            </a:r>
            <a:r>
              <a:rPr lang="en-US" sz="1350" i="1" u="sng" err="1">
                <a:latin typeface="Verdana"/>
                <a:ea typeface="Verdana"/>
              </a:rPr>
              <a:t>fewn</a:t>
            </a:r>
            <a:r>
              <a:rPr lang="en-US" sz="1350" i="1" u="sng">
                <a:latin typeface="Verdana"/>
                <a:ea typeface="Verdana"/>
              </a:rPr>
              <a:t> </a:t>
            </a:r>
            <a:r>
              <a:rPr lang="en-US" sz="1350" i="1" u="sng" err="1">
                <a:latin typeface="Verdana"/>
                <a:ea typeface="Verdana"/>
              </a:rPr>
              <a:t>terfyn</a:t>
            </a:r>
            <a:r>
              <a:rPr lang="en-US" sz="1350" i="1" u="sng">
                <a:latin typeface="Verdana"/>
                <a:ea typeface="Verdana"/>
              </a:rPr>
              <a:t> 280 nod </a:t>
            </a:r>
            <a:r>
              <a:rPr lang="en-US" sz="1350" i="1" u="sng" err="1">
                <a:latin typeface="Verdana"/>
                <a:ea typeface="Verdana"/>
              </a:rPr>
              <a:t>ar</a:t>
            </a:r>
            <a:r>
              <a:rPr lang="en-US" sz="1350" i="1" u="sng">
                <a:latin typeface="Verdana"/>
                <a:ea typeface="Verdana"/>
              </a:rPr>
              <a:t> </a:t>
            </a:r>
            <a:r>
              <a:rPr lang="en-US" sz="1350" i="1" u="sng" err="1">
                <a:latin typeface="Verdana"/>
                <a:ea typeface="Verdana"/>
              </a:rPr>
              <a:t>gyfer</a:t>
            </a:r>
            <a:r>
              <a:rPr lang="en-US" sz="1350" i="1" u="sng">
                <a:latin typeface="Verdana"/>
                <a:ea typeface="Verdana"/>
              </a:rPr>
              <a:t> X) </a:t>
            </a:r>
            <a:endParaRPr lang="en-US"/>
          </a:p>
          <a:p>
            <a:pPr>
              <a:spcBef>
                <a:spcPct val="20000"/>
              </a:spcBef>
            </a:pPr>
            <a:endParaRPr lang="en-US" sz="1350" u="sng">
              <a:latin typeface="Verdana"/>
              <a:ea typeface="Verdana"/>
              <a:cs typeface="+mn-lt"/>
            </a:endParaRPr>
          </a:p>
          <a:p>
            <a:r>
              <a:rPr lang="en-US" sz="1300" err="1">
                <a:solidFill>
                  <a:schemeClr val="tx2"/>
                </a:solidFill>
                <a:latin typeface="Verdana"/>
                <a:ea typeface="Verdana"/>
                <a:cs typeface="+mn-lt"/>
              </a:rPr>
              <a:t>Mae'r</a:t>
            </a:r>
            <a:r>
              <a:rPr lang="en-US" sz="1300">
                <a:solidFill>
                  <a:schemeClr val="tx2"/>
                </a:solidFill>
                <a:latin typeface="Verdana"/>
                <a:ea typeface="Verdana"/>
                <a:cs typeface="+mn-lt"/>
              </a:rPr>
              <a:t> @TheFCA </a:t>
            </a:r>
            <a:r>
              <a:rPr lang="en-US" sz="1300" err="1">
                <a:solidFill>
                  <a:schemeClr val="tx2"/>
                </a:solidFill>
                <a:latin typeface="Verdana"/>
                <a:ea typeface="Verdana"/>
                <a:cs typeface="+mn-lt"/>
              </a:rPr>
              <a:t>yn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ymgynghori</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ar</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gynllun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iawndal</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diwydiant</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cyfan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ar</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gyfer</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cwsmeriaid</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cyllid</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ceir</a:t>
            </a:r>
            <a:r>
              <a:rPr lang="en-US" sz="1300">
                <a:solidFill>
                  <a:schemeClr val="tx2"/>
                </a:solidFill>
                <a:latin typeface="Verdana"/>
                <a:ea typeface="Verdana"/>
                <a:cs typeface="+mn-lt"/>
              </a:rPr>
              <a:t> a </a:t>
            </a:r>
            <a:r>
              <a:rPr lang="en-US" sz="1300" err="1">
                <a:solidFill>
                  <a:schemeClr val="tx2"/>
                </a:solidFill>
                <a:latin typeface="Verdana"/>
                <a:ea typeface="Verdana"/>
                <a:cs typeface="+mn-lt"/>
              </a:rPr>
              <a:t>gafodd</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eu</a:t>
            </a:r>
            <a:r>
              <a:rPr lang="en-US" sz="1300">
                <a:solidFill>
                  <a:schemeClr val="tx2"/>
                </a:solidFill>
                <a:latin typeface="Verdana"/>
                <a:ea typeface="Verdana"/>
                <a:cs typeface="+mn-lt"/>
              </a:rPr>
              <a:t> trin </a:t>
            </a:r>
            <a:r>
              <a:rPr lang="en-US" sz="1300" err="1">
                <a:solidFill>
                  <a:schemeClr val="tx2"/>
                </a:solidFill>
                <a:latin typeface="Verdana"/>
                <a:ea typeface="Verdana"/>
                <a:cs typeface="+mn-lt"/>
              </a:rPr>
              <a:t>yn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annheg</a:t>
            </a:r>
            <a:r>
              <a:rPr lang="en-US" sz="1300">
                <a:solidFill>
                  <a:schemeClr val="tx2"/>
                </a:solidFill>
                <a:latin typeface="Verdana"/>
                <a:ea typeface="Verdana"/>
                <a:cs typeface="+mn-lt"/>
              </a:rPr>
              <a:t>.</a:t>
            </a:r>
            <a:r>
              <a:rPr lang="en-US" sz="1300">
                <a:solidFill>
                  <a:schemeClr val="tx2"/>
                </a:solidFill>
                <a:latin typeface="Verdana"/>
                <a:ea typeface="Verdana"/>
                <a:cs typeface="Arial"/>
              </a:rPr>
              <a:t>  </a:t>
            </a:r>
            <a:endParaRPr lang="en-US" sz="1300">
              <a:solidFill>
                <a:schemeClr val="tx2"/>
              </a:solidFill>
              <a:latin typeface="Verdana"/>
              <a:ea typeface="Verdana"/>
            </a:endParaRPr>
          </a:p>
          <a:p>
            <a:endParaRPr lang="en-US" sz="1300">
              <a:solidFill>
                <a:schemeClr val="tx2"/>
              </a:solidFill>
              <a:latin typeface="Verdana"/>
              <a:ea typeface="Verdana"/>
              <a:cs typeface="Arial"/>
            </a:endParaRPr>
          </a:p>
          <a:p>
            <a:r>
              <a:rPr lang="en-US" sz="1300" err="1">
                <a:solidFill>
                  <a:schemeClr val="tx2"/>
                </a:solidFill>
                <a:latin typeface="Verdana"/>
                <a:ea typeface="Verdana"/>
                <a:cs typeface="Arial"/>
              </a:rPr>
              <a:t>Bydd</a:t>
            </a:r>
            <a:r>
              <a:rPr lang="en-US" sz="1300">
                <a:solidFill>
                  <a:schemeClr val="tx2"/>
                </a:solidFill>
                <a:latin typeface="Verdana"/>
                <a:ea typeface="Verdana"/>
                <a:cs typeface="Arial"/>
              </a:rPr>
              <a:t> y </a:t>
            </a:r>
            <a:r>
              <a:rPr lang="en-US" sz="1300" err="1">
                <a:solidFill>
                  <a:schemeClr val="tx2"/>
                </a:solidFill>
                <a:latin typeface="Verdana"/>
                <a:ea typeface="Verdana"/>
                <a:cs typeface="Arial"/>
              </a:rPr>
              <a:t>cynllun</a:t>
            </a:r>
            <a:r>
              <a:rPr lang="en-US" sz="1300">
                <a:solidFill>
                  <a:schemeClr val="tx2"/>
                </a:solidFill>
                <a:latin typeface="Verdana"/>
                <a:ea typeface="Verdana"/>
                <a:cs typeface="Arial"/>
              </a:rPr>
              <a:t> </a:t>
            </a:r>
            <a:r>
              <a:rPr lang="en-US" sz="1300" err="1">
                <a:solidFill>
                  <a:schemeClr val="tx2"/>
                </a:solidFill>
                <a:latin typeface="Verdana"/>
                <a:ea typeface="Verdana"/>
                <a:cs typeface="Arial"/>
              </a:rPr>
              <a:t>yn</a:t>
            </a:r>
            <a:r>
              <a:rPr lang="en-US" sz="1300">
                <a:solidFill>
                  <a:schemeClr val="tx2"/>
                </a:solidFill>
                <a:latin typeface="Verdana"/>
                <a:ea typeface="Verdana"/>
                <a:cs typeface="Arial"/>
              </a:rPr>
              <a:t> </a:t>
            </a:r>
            <a:r>
              <a:rPr lang="en-US" sz="1300" err="1">
                <a:solidFill>
                  <a:schemeClr val="tx2"/>
                </a:solidFill>
                <a:latin typeface="Verdana"/>
                <a:ea typeface="Verdana"/>
                <a:cs typeface="Arial"/>
              </a:rPr>
              <a:t>rhad</a:t>
            </a:r>
            <a:r>
              <a:rPr lang="en-US" sz="1300">
                <a:solidFill>
                  <a:schemeClr val="tx2"/>
                </a:solidFill>
                <a:latin typeface="Verdana"/>
                <a:ea typeface="Verdana"/>
                <a:cs typeface="Arial"/>
              </a:rPr>
              <a:t> ac am </a:t>
            </a:r>
            <a:r>
              <a:rPr lang="en-US" sz="1300" err="1">
                <a:solidFill>
                  <a:schemeClr val="tx2"/>
                </a:solidFill>
                <a:latin typeface="Verdana"/>
                <a:ea typeface="Verdana"/>
                <a:cs typeface="+mn-lt"/>
              </a:rPr>
              <a:t>ddim</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yn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syml</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i'w</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ddefnyddio</a:t>
            </a:r>
            <a:r>
              <a:rPr lang="en-US" sz="1300">
                <a:solidFill>
                  <a:schemeClr val="tx2"/>
                </a:solidFill>
                <a:latin typeface="Verdana"/>
                <a:ea typeface="Verdana"/>
                <a:cs typeface="+mn-lt"/>
              </a:rPr>
              <a:t>, ac </a:t>
            </a:r>
            <a:r>
              <a:rPr lang="en-US" sz="1300" err="1">
                <a:solidFill>
                  <a:schemeClr val="tx2"/>
                </a:solidFill>
                <a:latin typeface="Verdana"/>
                <a:ea typeface="Verdana"/>
                <a:cs typeface="+mn-lt"/>
              </a:rPr>
              <a:t>nid</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oes</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angen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defnyddio</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cwmni</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hawliadau</a:t>
            </a:r>
            <a:r>
              <a:rPr lang="en-US" sz="1300">
                <a:solidFill>
                  <a:schemeClr val="tx2"/>
                </a:solidFill>
                <a:latin typeface="Verdana"/>
                <a:ea typeface="Verdana"/>
                <a:cs typeface="+mn-lt"/>
              </a:rPr>
              <a:t> neu </a:t>
            </a:r>
            <a:r>
              <a:rPr lang="en-US" sz="1300" err="1">
                <a:solidFill>
                  <a:schemeClr val="tx2"/>
                </a:solidFill>
                <a:latin typeface="Verdana"/>
                <a:ea typeface="Verdana"/>
                <a:cs typeface="+mn-lt"/>
              </a:rPr>
              <a:t>gwmni</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cyfreithiol</a:t>
            </a:r>
            <a:r>
              <a:rPr lang="en-US" sz="1300">
                <a:solidFill>
                  <a:schemeClr val="tx2"/>
                </a:solidFill>
                <a:latin typeface="Verdana"/>
                <a:ea typeface="Verdana"/>
                <a:cs typeface="+mn-lt"/>
              </a:rPr>
              <a:t>. </a:t>
            </a:r>
            <a:endParaRPr lang="en-US">
              <a:solidFill>
                <a:schemeClr val="tx2"/>
              </a:solidFill>
            </a:endParaRPr>
          </a:p>
          <a:p>
            <a:endParaRPr lang="en-US" sz="1300">
              <a:solidFill>
                <a:schemeClr val="tx2"/>
              </a:solidFill>
              <a:latin typeface="Verdana"/>
              <a:ea typeface="Verdana"/>
              <a:cs typeface="Arial"/>
            </a:endParaRPr>
          </a:p>
          <a:p>
            <a:r>
              <a:rPr lang="en-US" sz="1300" u="sng">
                <a:latin typeface="Verdana"/>
                <a:ea typeface="Verdana"/>
                <a:cs typeface="+mn-lt"/>
                <a:hlinkClick r:id="rId2"/>
              </a:rPr>
              <a:t>Mwy o wybodaeth</a:t>
            </a:r>
            <a:endParaRPr lang="en-US" sz="1300" u="sng" err="1">
              <a:latin typeface="Verdana" panose="020B0604030504040204" pitchFamily="34" charset="0"/>
              <a:ea typeface="Verdana" panose="020B0604030504040204" pitchFamily="34" charset="0"/>
              <a:cs typeface="+mn-lt"/>
            </a:endParaRPr>
          </a:p>
          <a:p>
            <a:endParaRPr lang="en-US" sz="1300">
              <a:solidFill>
                <a:schemeClr val="tx2"/>
              </a:solidFill>
              <a:latin typeface="Verdana" panose="020B0604030504040204" pitchFamily="34" charset="0"/>
              <a:ea typeface="Verdana" panose="020B0604030504040204" pitchFamily="34" charset="0"/>
            </a:endParaRPr>
          </a:p>
          <a:p>
            <a:endParaRPr lang="en-US" sz="1388">
              <a:latin typeface="Verdana"/>
              <a:ea typeface="Verdana"/>
            </a:endParaRPr>
          </a:p>
          <a:p>
            <a:endParaRPr lang="en-GB" sz="1050">
              <a:latin typeface="Verdana"/>
              <a:ea typeface="Verdana"/>
            </a:endParaRPr>
          </a:p>
        </p:txBody>
      </p:sp>
      <p:sp>
        <p:nvSpPr>
          <p:cNvPr id="4" name="TextBox 3">
            <a:extLst>
              <a:ext uri="{FF2B5EF4-FFF2-40B4-BE49-F238E27FC236}">
                <a16:creationId xmlns:a16="http://schemas.microsoft.com/office/drawing/2014/main" id="{70E69112-9ADF-9423-1EA3-59CE2532F7BA}"/>
              </a:ext>
            </a:extLst>
          </p:cNvPr>
          <p:cNvSpPr txBox="1"/>
          <p:nvPr/>
        </p:nvSpPr>
        <p:spPr>
          <a:xfrm>
            <a:off x="4441686" y="1289173"/>
            <a:ext cx="4526468" cy="39176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Bef>
                <a:spcPct val="20000"/>
              </a:spcBef>
            </a:pPr>
            <a:r>
              <a:rPr lang="en-US" sz="1850" b="1" u="sng" err="1">
                <a:solidFill>
                  <a:schemeClr val="tx2"/>
                </a:solidFill>
                <a:latin typeface="Verdana"/>
                <a:ea typeface="Verdana"/>
              </a:rPr>
              <a:t>Copi</a:t>
            </a:r>
            <a:r>
              <a:rPr lang="en-US" sz="1850" b="1" u="sng">
                <a:solidFill>
                  <a:schemeClr val="tx2"/>
                </a:solidFill>
                <a:latin typeface="Verdana"/>
                <a:ea typeface="Verdana"/>
              </a:rPr>
              <a:t> hir</a:t>
            </a:r>
            <a:endParaRPr lang="en-US">
              <a:solidFill>
                <a:schemeClr val="tx2"/>
              </a:solidFill>
            </a:endParaRPr>
          </a:p>
          <a:p>
            <a:pPr>
              <a:spcBef>
                <a:spcPct val="20000"/>
              </a:spcBef>
            </a:pPr>
            <a:endParaRPr lang="en-US" sz="1100">
              <a:latin typeface="Verdana"/>
              <a:ea typeface="Verdana"/>
            </a:endParaRPr>
          </a:p>
          <a:p>
            <a:r>
              <a:rPr lang="en-US" sz="1300" err="1">
                <a:solidFill>
                  <a:schemeClr val="tx2"/>
                </a:solidFill>
                <a:latin typeface="Verdana"/>
                <a:ea typeface="Verdana"/>
                <a:cs typeface="+mn-lt"/>
              </a:rPr>
              <a:t>Mae'r</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Awdurdod</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Ymddygiad</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Ariannol</a:t>
            </a:r>
            <a:r>
              <a:rPr lang="en-US" sz="1300">
                <a:solidFill>
                  <a:schemeClr val="tx2"/>
                </a:solidFill>
                <a:latin typeface="Verdana"/>
                <a:ea typeface="Verdana"/>
                <a:cs typeface="+mn-lt"/>
              </a:rPr>
              <a:t> [TAG] </a:t>
            </a:r>
            <a:r>
              <a:rPr lang="en-US" sz="1300" err="1">
                <a:solidFill>
                  <a:schemeClr val="tx2"/>
                </a:solidFill>
                <a:latin typeface="Verdana"/>
                <a:ea typeface="Verdana"/>
                <a:cs typeface="+mn-lt"/>
              </a:rPr>
              <a:t>yn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ymgynghori</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ar</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gynllun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iawndal</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diwydiant</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cyfan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ar</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gyfer</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cwsmeriaid</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cyllid</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ceir</a:t>
            </a:r>
            <a:r>
              <a:rPr lang="en-US" sz="1300">
                <a:solidFill>
                  <a:schemeClr val="tx2"/>
                </a:solidFill>
                <a:latin typeface="Verdana"/>
                <a:ea typeface="Verdana"/>
                <a:cs typeface="+mn-lt"/>
              </a:rPr>
              <a:t> a </a:t>
            </a:r>
            <a:r>
              <a:rPr lang="en-US" sz="1300" err="1">
                <a:solidFill>
                  <a:schemeClr val="tx2"/>
                </a:solidFill>
                <a:latin typeface="Verdana"/>
                <a:ea typeface="Verdana"/>
                <a:cs typeface="+mn-lt"/>
              </a:rPr>
              <a:t>gafodd</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eu</a:t>
            </a:r>
            <a:r>
              <a:rPr lang="en-US" sz="1300">
                <a:solidFill>
                  <a:schemeClr val="tx2"/>
                </a:solidFill>
                <a:latin typeface="Verdana"/>
                <a:ea typeface="Verdana"/>
                <a:cs typeface="+mn-lt"/>
              </a:rPr>
              <a:t> trin </a:t>
            </a:r>
            <a:r>
              <a:rPr lang="en-US" sz="1300" err="1">
                <a:solidFill>
                  <a:schemeClr val="tx2"/>
                </a:solidFill>
                <a:latin typeface="Verdana"/>
                <a:ea typeface="Verdana"/>
                <a:cs typeface="+mn-lt"/>
              </a:rPr>
              <a:t>yn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annheg</a:t>
            </a:r>
            <a:r>
              <a:rPr lang="en-US" sz="1300">
                <a:solidFill>
                  <a:schemeClr val="tx2"/>
                </a:solidFill>
                <a:latin typeface="Verdana"/>
                <a:ea typeface="Verdana"/>
                <a:cs typeface="+mn-lt"/>
              </a:rPr>
              <a:t>.</a:t>
            </a:r>
            <a:r>
              <a:rPr lang="en-US" sz="1300">
                <a:solidFill>
                  <a:schemeClr val="tx2"/>
                </a:solidFill>
                <a:latin typeface="Verdana"/>
                <a:ea typeface="Verdana"/>
                <a:cs typeface="Arial"/>
              </a:rPr>
              <a:t>  </a:t>
            </a:r>
          </a:p>
          <a:p>
            <a:endParaRPr lang="en-US" sz="1300">
              <a:solidFill>
                <a:schemeClr val="tx2"/>
              </a:solidFill>
              <a:latin typeface="Verdana"/>
              <a:ea typeface="Verdana"/>
              <a:cs typeface="Arial"/>
            </a:endParaRPr>
          </a:p>
          <a:p>
            <a:r>
              <a:rPr lang="en-US" sz="1300">
                <a:solidFill>
                  <a:schemeClr val="tx2"/>
                </a:solidFill>
                <a:latin typeface="Verdana"/>
                <a:ea typeface="Verdana"/>
                <a:cs typeface="Arial"/>
              </a:rPr>
              <a:t>Mae </a:t>
            </a:r>
            <a:r>
              <a:rPr lang="en-US" sz="1300" err="1">
                <a:solidFill>
                  <a:schemeClr val="tx2"/>
                </a:solidFill>
                <a:latin typeface="Verdana"/>
                <a:ea typeface="Verdana"/>
                <a:cs typeface="Arial"/>
              </a:rPr>
              <a:t>disgwyl</a:t>
            </a:r>
            <a:r>
              <a:rPr lang="en-US" sz="1300">
                <a:solidFill>
                  <a:schemeClr val="tx2"/>
                </a:solidFill>
                <a:latin typeface="Verdana"/>
                <a:ea typeface="Verdana"/>
                <a:cs typeface="Arial"/>
              </a:rPr>
              <a:t> </a:t>
            </a:r>
            <a:r>
              <a:rPr lang="en-US" sz="1300" err="1">
                <a:solidFill>
                  <a:schemeClr val="tx2"/>
                </a:solidFill>
                <a:latin typeface="Verdana"/>
                <a:ea typeface="Verdana"/>
                <a:cs typeface="Arial"/>
              </a:rPr>
              <a:t>i</a:t>
            </a:r>
            <a:r>
              <a:rPr lang="en-US" sz="1300">
                <a:solidFill>
                  <a:schemeClr val="tx2"/>
                </a:solidFill>
                <a:latin typeface="Verdana"/>
                <a:ea typeface="Verdana"/>
                <a:cs typeface="Arial"/>
              </a:rPr>
              <a:t> </a:t>
            </a:r>
            <a:r>
              <a:rPr lang="en-US" sz="1300" err="1">
                <a:solidFill>
                  <a:schemeClr val="tx2"/>
                </a:solidFill>
                <a:latin typeface="Verdana"/>
                <a:ea typeface="Verdana"/>
                <a:cs typeface="Arial"/>
              </a:rPr>
              <a:t>daliadau</a:t>
            </a:r>
            <a:r>
              <a:rPr lang="en-US" sz="1300">
                <a:solidFill>
                  <a:schemeClr val="tx2"/>
                </a:solidFill>
                <a:latin typeface="Verdana"/>
                <a:ea typeface="Verdana"/>
                <a:cs typeface="Arial"/>
              </a:rPr>
              <a:t> </a:t>
            </a:r>
            <a:r>
              <a:rPr lang="en-US" sz="1300" err="1">
                <a:solidFill>
                  <a:schemeClr val="tx2"/>
                </a:solidFill>
                <a:latin typeface="Verdana"/>
                <a:ea typeface="Verdana"/>
                <a:cs typeface="Arial"/>
              </a:rPr>
              <a:t>ar</a:t>
            </a:r>
            <a:r>
              <a:rPr lang="en-US" sz="1300">
                <a:solidFill>
                  <a:schemeClr val="tx2"/>
                </a:solidFill>
                <a:latin typeface="Verdana"/>
                <a:ea typeface="Verdana"/>
                <a:cs typeface="Arial"/>
              </a:rPr>
              <a:t> </a:t>
            </a:r>
            <a:r>
              <a:rPr lang="en-US" sz="1300">
                <a:solidFill>
                  <a:schemeClr val="tx2"/>
                </a:solidFill>
                <a:latin typeface="Verdana"/>
                <a:ea typeface="Verdana"/>
                <a:cs typeface="+mn-lt"/>
              </a:rPr>
              <a:t>14m o </a:t>
            </a:r>
            <a:r>
              <a:rPr lang="en-US" sz="1300" err="1">
                <a:solidFill>
                  <a:schemeClr val="tx2"/>
                </a:solidFill>
                <a:latin typeface="Verdana"/>
                <a:ea typeface="Verdana"/>
                <a:cs typeface="+mn-lt"/>
              </a:rPr>
              <a:t>gytundebau</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cyllid</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ceir</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annheg</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ddechrau</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yn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ddiweddarach</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eleni</a:t>
            </a:r>
            <a:r>
              <a:rPr lang="en-US" sz="1300">
                <a:solidFill>
                  <a:schemeClr val="tx2"/>
                </a:solidFill>
                <a:latin typeface="Verdana"/>
                <a:ea typeface="Verdana"/>
                <a:cs typeface="+mn-lt"/>
              </a:rPr>
              <a:t>, o dan y </a:t>
            </a:r>
            <a:r>
              <a:rPr lang="en-US" sz="1300" err="1">
                <a:solidFill>
                  <a:schemeClr val="tx2"/>
                </a:solidFill>
                <a:latin typeface="Verdana"/>
                <a:ea typeface="Verdana"/>
                <a:cs typeface="+mn-lt"/>
              </a:rPr>
              <a:t>cynigion</a:t>
            </a:r>
            <a:r>
              <a:rPr lang="en-US" sz="1300">
                <a:solidFill>
                  <a:schemeClr val="tx2"/>
                </a:solidFill>
                <a:latin typeface="Verdana"/>
                <a:ea typeface="Verdana"/>
                <a:cs typeface="+mn-lt"/>
              </a:rPr>
              <a:t>. </a:t>
            </a:r>
            <a:endParaRPr lang="en-US" sz="1300">
              <a:solidFill>
                <a:schemeClr val="tx2"/>
              </a:solidFill>
              <a:latin typeface="Verdana"/>
              <a:ea typeface="Verdana"/>
            </a:endParaRPr>
          </a:p>
          <a:p>
            <a:endParaRPr lang="en-US" sz="1300">
              <a:solidFill>
                <a:schemeClr val="tx2"/>
              </a:solidFill>
              <a:latin typeface="Verdana"/>
              <a:ea typeface="Verdana"/>
            </a:endParaRPr>
          </a:p>
          <a:p>
            <a:r>
              <a:rPr lang="en-US" sz="1300" err="1">
                <a:solidFill>
                  <a:schemeClr val="tx2"/>
                </a:solidFill>
                <a:latin typeface="Verdana"/>
                <a:ea typeface="Verdana"/>
              </a:rPr>
              <a:t>Bydd</a:t>
            </a:r>
            <a:r>
              <a:rPr lang="en-US" sz="1300">
                <a:solidFill>
                  <a:schemeClr val="tx2"/>
                </a:solidFill>
                <a:latin typeface="Verdana"/>
                <a:ea typeface="Verdana"/>
              </a:rPr>
              <a:t> y </a:t>
            </a:r>
            <a:r>
              <a:rPr lang="en-US" sz="1300" err="1">
                <a:solidFill>
                  <a:schemeClr val="tx2"/>
                </a:solidFill>
                <a:latin typeface="Verdana"/>
                <a:ea typeface="Verdana"/>
              </a:rPr>
              <a:t>cynllun</a:t>
            </a:r>
            <a:r>
              <a:rPr lang="en-US" sz="1300">
                <a:solidFill>
                  <a:schemeClr val="tx2"/>
                </a:solidFill>
                <a:latin typeface="Verdana"/>
                <a:ea typeface="Verdana"/>
              </a:rPr>
              <a:t> </a:t>
            </a:r>
            <a:r>
              <a:rPr lang="en-US" sz="1300" err="1">
                <a:solidFill>
                  <a:schemeClr val="tx2"/>
                </a:solidFill>
                <a:latin typeface="Verdana"/>
                <a:ea typeface="Verdana"/>
              </a:rPr>
              <a:t>yn</a:t>
            </a:r>
            <a:r>
              <a:rPr lang="en-US" sz="1300">
                <a:solidFill>
                  <a:schemeClr val="tx2"/>
                </a:solidFill>
                <a:latin typeface="Verdana"/>
                <a:ea typeface="Verdana"/>
              </a:rPr>
              <a:t> </a:t>
            </a:r>
            <a:r>
              <a:rPr lang="en-US" sz="1300" err="1">
                <a:solidFill>
                  <a:schemeClr val="tx2"/>
                </a:solidFill>
                <a:latin typeface="Verdana"/>
                <a:ea typeface="Verdana"/>
              </a:rPr>
              <a:t>rhad</a:t>
            </a:r>
            <a:r>
              <a:rPr lang="en-US" sz="1300">
                <a:solidFill>
                  <a:schemeClr val="tx2"/>
                </a:solidFill>
                <a:latin typeface="Verdana"/>
                <a:ea typeface="Verdana"/>
              </a:rPr>
              <a:t> ac am </a:t>
            </a:r>
            <a:r>
              <a:rPr lang="en-US" sz="1300" err="1">
                <a:solidFill>
                  <a:schemeClr val="tx2"/>
                </a:solidFill>
                <a:latin typeface="Verdana"/>
                <a:ea typeface="Verdana"/>
                <a:cs typeface="+mn-lt"/>
              </a:rPr>
              <a:t>ddim</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yn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syml</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i'w</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ddefnyddio</a:t>
            </a:r>
            <a:r>
              <a:rPr lang="en-US" sz="1300">
                <a:solidFill>
                  <a:schemeClr val="tx2"/>
                </a:solidFill>
                <a:latin typeface="Verdana"/>
                <a:ea typeface="Verdana"/>
                <a:cs typeface="+mn-lt"/>
              </a:rPr>
              <a:t>, ac </a:t>
            </a:r>
            <a:r>
              <a:rPr lang="en-US" sz="1300" err="1">
                <a:solidFill>
                  <a:schemeClr val="tx2"/>
                </a:solidFill>
                <a:latin typeface="Verdana"/>
                <a:ea typeface="Verdana"/>
                <a:cs typeface="+mn-lt"/>
              </a:rPr>
              <a:t>nid</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oes</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angen</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defnyddio</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cwmni</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hawliadau</a:t>
            </a:r>
            <a:r>
              <a:rPr lang="en-US" sz="1300">
                <a:solidFill>
                  <a:schemeClr val="tx2"/>
                </a:solidFill>
                <a:latin typeface="Verdana"/>
                <a:ea typeface="Verdana"/>
                <a:cs typeface="+mn-lt"/>
              </a:rPr>
              <a:t> neu </a:t>
            </a:r>
            <a:r>
              <a:rPr lang="en-US" sz="1300" err="1">
                <a:solidFill>
                  <a:schemeClr val="tx2"/>
                </a:solidFill>
                <a:latin typeface="Verdana"/>
                <a:ea typeface="Verdana"/>
                <a:cs typeface="+mn-lt"/>
              </a:rPr>
              <a:t>gwmni</a:t>
            </a:r>
            <a:r>
              <a:rPr lang="en-US" sz="1300">
                <a:solidFill>
                  <a:schemeClr val="tx2"/>
                </a:solidFill>
                <a:latin typeface="Verdana"/>
                <a:ea typeface="Verdana"/>
                <a:cs typeface="+mn-lt"/>
              </a:rPr>
              <a:t> </a:t>
            </a:r>
            <a:r>
              <a:rPr lang="en-US" sz="1300" err="1">
                <a:solidFill>
                  <a:schemeClr val="tx2"/>
                </a:solidFill>
                <a:latin typeface="Verdana"/>
                <a:ea typeface="Verdana"/>
                <a:cs typeface="+mn-lt"/>
              </a:rPr>
              <a:t>cyfreithiol</a:t>
            </a:r>
            <a:r>
              <a:rPr lang="en-US" sz="1300">
                <a:solidFill>
                  <a:schemeClr val="tx2"/>
                </a:solidFill>
                <a:latin typeface="Verdana"/>
                <a:ea typeface="Verdana"/>
                <a:cs typeface="+mn-lt"/>
              </a:rPr>
              <a:t>. </a:t>
            </a:r>
            <a:endParaRPr lang="en-US">
              <a:solidFill>
                <a:schemeClr val="tx2"/>
              </a:solidFill>
            </a:endParaRPr>
          </a:p>
          <a:p>
            <a:endParaRPr lang="en-US" sz="1300">
              <a:solidFill>
                <a:schemeClr val="tx2"/>
              </a:solidFill>
              <a:latin typeface="Verdana"/>
              <a:ea typeface="Verdana"/>
              <a:cs typeface="Arial"/>
            </a:endParaRPr>
          </a:p>
          <a:p>
            <a:r>
              <a:rPr lang="en-US" sz="1300" u="sng">
                <a:latin typeface="Verdana"/>
                <a:ea typeface="Verdana"/>
                <a:hlinkClick r:id="rId2"/>
              </a:rPr>
              <a:t>Mwy o wybodaeth</a:t>
            </a:r>
            <a:endParaRPr lang="en-US" sz="1300" u="sng">
              <a:latin typeface="Verdana"/>
              <a:ea typeface="Verdana"/>
            </a:endParaRPr>
          </a:p>
          <a:p>
            <a:endParaRPr lang="en-GB" sz="1300">
              <a:solidFill>
                <a:schemeClr val="tx2"/>
              </a:solidFill>
              <a:latin typeface="Verdana" panose="020B0604030504040204" pitchFamily="34" charset="0"/>
              <a:ea typeface="Verdana" panose="020B0604030504040204" pitchFamily="34" charset="0"/>
              <a:cs typeface="Calibri"/>
            </a:endParaRPr>
          </a:p>
          <a:p>
            <a:endParaRPr lang="en-GB" sz="1088">
              <a:solidFill>
                <a:srgbClr val="701B45"/>
              </a:solidFill>
              <a:latin typeface="Verdana"/>
              <a:ea typeface="Verdana"/>
              <a:cs typeface="Calibri"/>
            </a:endParaRPr>
          </a:p>
          <a:p>
            <a:endParaRPr lang="en-GB" sz="1100">
              <a:latin typeface="Verdana"/>
              <a:ea typeface="Verdana"/>
            </a:endParaRPr>
          </a:p>
        </p:txBody>
      </p:sp>
      <p:sp>
        <p:nvSpPr>
          <p:cNvPr id="6" name="Title 5">
            <a:extLst>
              <a:ext uri="{FF2B5EF4-FFF2-40B4-BE49-F238E27FC236}">
                <a16:creationId xmlns:a16="http://schemas.microsoft.com/office/drawing/2014/main" id="{E0600C20-B737-BCD7-8118-72EF21F36EB9}"/>
              </a:ext>
            </a:extLst>
          </p:cNvPr>
          <p:cNvSpPr>
            <a:spLocks noGrp="1"/>
          </p:cNvSpPr>
          <p:nvPr>
            <p:ph type="title"/>
          </p:nvPr>
        </p:nvSpPr>
        <p:spPr>
          <a:xfrm>
            <a:off x="389828" y="411750"/>
            <a:ext cx="8755694" cy="668910"/>
          </a:xfrm>
        </p:spPr>
        <p:txBody>
          <a:bodyPr/>
          <a:lstStyle/>
          <a:p>
            <a:r>
              <a:rPr lang="en-GB" sz="3200" err="1"/>
              <a:t>Ar</a:t>
            </a:r>
            <a:r>
              <a:rPr lang="en-GB" sz="3200"/>
              <a:t> </a:t>
            </a:r>
            <a:r>
              <a:rPr lang="en-GB" sz="3200" err="1"/>
              <a:t>gyfer</a:t>
            </a:r>
            <a:r>
              <a:rPr lang="en-GB" sz="3200"/>
              <a:t> </a:t>
            </a:r>
            <a:r>
              <a:rPr lang="en-GB" sz="3200" err="1"/>
              <a:t>eich</a:t>
            </a:r>
            <a:r>
              <a:rPr lang="en-GB" sz="3200"/>
              <a:t> </a:t>
            </a:r>
            <a:r>
              <a:rPr lang="en-GB" sz="3200" err="1"/>
              <a:t>cyfryngau</a:t>
            </a:r>
            <a:r>
              <a:rPr lang="en-GB" sz="3200"/>
              <a:t> </a:t>
            </a:r>
            <a:r>
              <a:rPr lang="en-GB" sz="3200" err="1"/>
              <a:t>cymdeithasol</a:t>
            </a:r>
            <a:r>
              <a:rPr lang="en-GB" sz="3200"/>
              <a:t> </a:t>
            </a:r>
            <a:endParaRPr lang="en-GB" sz="3200">
              <a:ea typeface="Verdana"/>
            </a:endParaRPr>
          </a:p>
        </p:txBody>
      </p:sp>
    </p:spTree>
    <p:extLst>
      <p:ext uri="{BB962C8B-B14F-4D97-AF65-F5344CB8AC3E}">
        <p14:creationId xmlns:p14="http://schemas.microsoft.com/office/powerpoint/2010/main" val="2404781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179E77-E144-A5FD-45DF-47CD2C477407}"/>
              </a:ext>
            </a:extLst>
          </p:cNvPr>
          <p:cNvSpPr>
            <a:spLocks noGrp="1"/>
          </p:cNvSpPr>
          <p:nvPr>
            <p:ph type="sldNum" sz="quarter" idx="12"/>
          </p:nvPr>
        </p:nvSpPr>
        <p:spPr/>
        <p:txBody>
          <a:bodyPr/>
          <a:lstStyle/>
          <a:p>
            <a:fld id="{D2F03CB7-16CC-A049-B1DA-901F0E386676}" type="slidenum">
              <a:rPr lang="en-US" smtClean="0"/>
              <a:pPr/>
              <a:t>7</a:t>
            </a:fld>
            <a:endParaRPr lang="en-US"/>
          </a:p>
        </p:txBody>
      </p:sp>
      <p:sp>
        <p:nvSpPr>
          <p:cNvPr id="4" name="Title 3">
            <a:extLst>
              <a:ext uri="{FF2B5EF4-FFF2-40B4-BE49-F238E27FC236}">
                <a16:creationId xmlns:a16="http://schemas.microsoft.com/office/drawing/2014/main" id="{4556D9D4-38A5-4483-ECB7-F42D22832B3C}"/>
              </a:ext>
            </a:extLst>
          </p:cNvPr>
          <p:cNvSpPr>
            <a:spLocks noGrp="1"/>
          </p:cNvSpPr>
          <p:nvPr>
            <p:ph type="title"/>
          </p:nvPr>
        </p:nvSpPr>
        <p:spPr>
          <a:xfrm>
            <a:off x="395999" y="411750"/>
            <a:ext cx="8806982" cy="668910"/>
          </a:xfrm>
        </p:spPr>
        <p:txBody>
          <a:bodyPr/>
          <a:lstStyle/>
          <a:p>
            <a:r>
              <a:rPr lang="en-GB" err="1"/>
              <a:t>Postiadau</a:t>
            </a:r>
            <a:r>
              <a:rPr lang="en-GB"/>
              <a:t> </a:t>
            </a:r>
            <a:r>
              <a:rPr lang="en-GB" err="1"/>
              <a:t>cyfryngau</a:t>
            </a:r>
            <a:r>
              <a:rPr lang="en-GB"/>
              <a:t> </a:t>
            </a:r>
            <a:r>
              <a:rPr lang="en-GB" err="1"/>
              <a:t>cymdeithasol</a:t>
            </a:r>
            <a:r>
              <a:rPr lang="en-GB"/>
              <a:t> </a:t>
            </a:r>
            <a:endParaRPr lang="en-GB">
              <a:ea typeface="Verdana"/>
            </a:endParaRPr>
          </a:p>
        </p:txBody>
      </p:sp>
      <p:sp>
        <p:nvSpPr>
          <p:cNvPr id="5" name="Rectangle 4">
            <a:extLst>
              <a:ext uri="{FF2B5EF4-FFF2-40B4-BE49-F238E27FC236}">
                <a16:creationId xmlns:a16="http://schemas.microsoft.com/office/drawing/2014/main" id="{FD7BCFB1-2E7B-BDF4-2531-F76B8CCC4CAD}"/>
              </a:ext>
            </a:extLst>
          </p:cNvPr>
          <p:cNvSpPr/>
          <p:nvPr/>
        </p:nvSpPr>
        <p:spPr>
          <a:xfrm>
            <a:off x="4484742" y="4175613"/>
            <a:ext cx="2022351" cy="4598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b="1" u="sng" dirty="0">
                <a:solidFill>
                  <a:schemeClr val="bg2"/>
                </a:solidFill>
                <a:latin typeface="Verdana"/>
                <a:ea typeface="Verdana"/>
                <a:cs typeface="Calibri"/>
                <a:hlinkClick r:id="rId3">
                  <a:extLst>
                    <a:ext uri="{A12FA001-AC4F-418D-AE19-62706E023703}">
                      <ahyp:hlinkClr xmlns:ahyp="http://schemas.microsoft.com/office/drawing/2018/hyperlinkcolor" val="tx"/>
                    </a:ext>
                  </a:extLst>
                </a:hlinkClick>
              </a:rPr>
              <a:t>Lawrlwytho ar gyfer X / LinkedIn</a:t>
            </a:r>
          </a:p>
        </p:txBody>
      </p:sp>
      <p:sp>
        <p:nvSpPr>
          <p:cNvPr id="2" name="TextBox 1">
            <a:extLst>
              <a:ext uri="{FF2B5EF4-FFF2-40B4-BE49-F238E27FC236}">
                <a16:creationId xmlns:a16="http://schemas.microsoft.com/office/drawing/2014/main" id="{66ECB223-6328-E419-787A-7372D4867337}"/>
              </a:ext>
            </a:extLst>
          </p:cNvPr>
          <p:cNvSpPr txBox="1"/>
          <p:nvPr/>
        </p:nvSpPr>
        <p:spPr>
          <a:xfrm>
            <a:off x="868311" y="4173765"/>
            <a:ext cx="36004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err="1">
                <a:solidFill>
                  <a:schemeClr val="tx2"/>
                </a:solidFill>
                <a:latin typeface="Verdana"/>
                <a:ea typeface="Verdana"/>
                <a:cs typeface="Segoe UI"/>
              </a:rPr>
              <a:t>Gallwch</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ddefnyddio'r</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delweddau</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hyn</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ar</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eich</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cyfryngau</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cymdeithasol</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eich</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hun</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trwy</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lawrlwytho'r</a:t>
            </a:r>
            <a:r>
              <a:rPr lang="en-GB" sz="1200">
                <a:solidFill>
                  <a:schemeClr val="tx2"/>
                </a:solidFill>
                <a:latin typeface="Verdana"/>
                <a:ea typeface="Verdana"/>
                <a:cs typeface="Segoe UI"/>
              </a:rPr>
              <a:t> </a:t>
            </a:r>
            <a:r>
              <a:rPr lang="en-GB" sz="1200" err="1">
                <a:solidFill>
                  <a:schemeClr val="tx2"/>
                </a:solidFill>
                <a:latin typeface="Verdana"/>
                <a:ea typeface="Verdana"/>
                <a:cs typeface="Segoe UI"/>
              </a:rPr>
              <a:t>asedau</a:t>
            </a:r>
            <a:r>
              <a:rPr lang="en-GB" sz="1200">
                <a:solidFill>
                  <a:schemeClr val="tx2"/>
                </a:solidFill>
                <a:latin typeface="Verdana"/>
                <a:ea typeface="Verdana"/>
                <a:cs typeface="Segoe UI"/>
              </a:rPr>
              <a:t>.</a:t>
            </a:r>
            <a:endParaRPr lang="en-GB" sz="1200">
              <a:solidFill>
                <a:schemeClr val="tx2"/>
              </a:solidFill>
              <a:latin typeface="Verdana"/>
              <a:ea typeface="Verdana"/>
              <a:cs typeface="Calibri"/>
            </a:endParaRPr>
          </a:p>
        </p:txBody>
      </p:sp>
      <p:sp>
        <p:nvSpPr>
          <p:cNvPr id="6" name="Rectangle 5">
            <a:extLst>
              <a:ext uri="{FF2B5EF4-FFF2-40B4-BE49-F238E27FC236}">
                <a16:creationId xmlns:a16="http://schemas.microsoft.com/office/drawing/2014/main" id="{DCE43D7A-0535-51C9-828B-CB0AF68DD86D}"/>
              </a:ext>
            </a:extLst>
          </p:cNvPr>
          <p:cNvSpPr/>
          <p:nvPr/>
        </p:nvSpPr>
        <p:spPr>
          <a:xfrm>
            <a:off x="6595281" y="4175612"/>
            <a:ext cx="2014790" cy="4554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b="1" dirty="0">
                <a:solidFill>
                  <a:schemeClr val="bg2"/>
                </a:solidFill>
                <a:latin typeface="Verdana"/>
                <a:ea typeface="Verdana"/>
                <a:cs typeface="Calibri"/>
                <a:hlinkClick r:id="rId4">
                  <a:extLst>
                    <a:ext uri="{A12FA001-AC4F-418D-AE19-62706E023703}">
                      <ahyp:hlinkClr xmlns:ahyp="http://schemas.microsoft.com/office/drawing/2018/hyperlinkcolor" val="tx"/>
                    </a:ext>
                  </a:extLst>
                </a:hlinkClick>
              </a:rPr>
              <a:t>Lawrlwytho ar gyfer Instagram</a:t>
            </a:r>
            <a:endParaRPr lang="en-GB" sz="1200" b="1">
              <a:solidFill>
                <a:schemeClr val="bg2"/>
              </a:solidFill>
              <a:latin typeface="Verdana"/>
              <a:ea typeface="Verdana"/>
              <a:cs typeface="Calibri"/>
              <a:hlinkClick r:id="rId4">
                <a:extLst>
                  <a:ext uri="{A12FA001-AC4F-418D-AE19-62706E023703}">
                    <ahyp:hlinkClr xmlns:ahyp="http://schemas.microsoft.com/office/drawing/2018/hyperlinkcolor" val="tx"/>
                  </a:ext>
                </a:extLst>
              </a:hlinkClick>
            </a:endParaRPr>
          </a:p>
        </p:txBody>
      </p:sp>
      <p:pic>
        <p:nvPicPr>
          <p:cNvPr id="7" name="Picture 6" descr="A blue and white sign with text and images&#10;&#10;AI-generated content may be incorrect.">
            <a:extLst>
              <a:ext uri="{FF2B5EF4-FFF2-40B4-BE49-F238E27FC236}">
                <a16:creationId xmlns:a16="http://schemas.microsoft.com/office/drawing/2014/main" id="{7B016470-C83C-8359-34A1-9C37F34E81AE}"/>
              </a:ext>
            </a:extLst>
          </p:cNvPr>
          <p:cNvPicPr>
            <a:picLocks noChangeAspect="1"/>
          </p:cNvPicPr>
          <p:nvPr/>
        </p:nvPicPr>
        <p:blipFill>
          <a:blip r:embed="rId5"/>
          <a:stretch>
            <a:fillRect/>
          </a:stretch>
        </p:blipFill>
        <p:spPr>
          <a:xfrm>
            <a:off x="5129561" y="1191786"/>
            <a:ext cx="2766898" cy="2759928"/>
          </a:xfrm>
          <a:prstGeom prst="rect">
            <a:avLst/>
          </a:prstGeom>
        </p:spPr>
      </p:pic>
      <p:pic>
        <p:nvPicPr>
          <p:cNvPr id="9" name="Picture 8" descr="A white and blue sign with green text and blue text&#10;&#10;AI-generated content may be incorrect.">
            <a:extLst>
              <a:ext uri="{FF2B5EF4-FFF2-40B4-BE49-F238E27FC236}">
                <a16:creationId xmlns:a16="http://schemas.microsoft.com/office/drawing/2014/main" id="{1655EEE8-59FF-92E1-8673-5E37D1FC04C9}"/>
              </a:ext>
            </a:extLst>
          </p:cNvPr>
          <p:cNvPicPr>
            <a:picLocks noChangeAspect="1"/>
          </p:cNvPicPr>
          <p:nvPr/>
        </p:nvPicPr>
        <p:blipFill>
          <a:blip r:embed="rId6"/>
          <a:stretch>
            <a:fillRect/>
          </a:stretch>
        </p:blipFill>
        <p:spPr>
          <a:xfrm>
            <a:off x="1350691" y="1191786"/>
            <a:ext cx="2205154" cy="2815684"/>
          </a:xfrm>
          <a:prstGeom prst="rect">
            <a:avLst/>
          </a:prstGeom>
        </p:spPr>
      </p:pic>
    </p:spTree>
    <p:extLst>
      <p:ext uri="{BB962C8B-B14F-4D97-AF65-F5344CB8AC3E}">
        <p14:creationId xmlns:p14="http://schemas.microsoft.com/office/powerpoint/2010/main" val="2443638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009C3-8136-6AE4-08B8-99345226DA5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3B2044-29C8-A8FB-A070-AAE5EC171982}"/>
              </a:ext>
            </a:extLst>
          </p:cNvPr>
          <p:cNvSpPr>
            <a:spLocks noGrp="1"/>
          </p:cNvSpPr>
          <p:nvPr>
            <p:ph type="sldNum" sz="quarter" idx="12"/>
          </p:nvPr>
        </p:nvSpPr>
        <p:spPr/>
        <p:txBody>
          <a:bodyPr/>
          <a:lstStyle/>
          <a:p>
            <a:fld id="{D2F03CB7-16CC-A049-B1DA-901F0E386676}" type="slidenum">
              <a:rPr lang="en-US" smtClean="0"/>
              <a:pPr/>
              <a:t>8</a:t>
            </a:fld>
            <a:endParaRPr lang="en-US"/>
          </a:p>
        </p:txBody>
      </p:sp>
      <p:sp>
        <p:nvSpPr>
          <p:cNvPr id="7" name="Text Placeholder 6">
            <a:extLst>
              <a:ext uri="{FF2B5EF4-FFF2-40B4-BE49-F238E27FC236}">
                <a16:creationId xmlns:a16="http://schemas.microsoft.com/office/drawing/2014/main" id="{36828419-A27F-9D16-F2C0-62B445B813B4}"/>
              </a:ext>
            </a:extLst>
          </p:cNvPr>
          <p:cNvSpPr>
            <a:spLocks noGrp="1"/>
          </p:cNvSpPr>
          <p:nvPr>
            <p:ph type="title"/>
          </p:nvPr>
        </p:nvSpPr>
        <p:spPr>
          <a:xfrm>
            <a:off x="403325" y="411750"/>
            <a:ext cx="8631136" cy="66891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rmAutofit fontScale="90000"/>
          </a:bodyPr>
          <a:lstStyle/>
          <a:p>
            <a:pPr>
              <a:lnSpc>
                <a:spcPts val="3200"/>
              </a:lnSpc>
              <a:spcBef>
                <a:spcPct val="20000"/>
              </a:spcBef>
              <a:defRPr/>
            </a:pPr>
            <a:r>
              <a:rPr lang="en-GB" sz="2800" err="1">
                <a:solidFill>
                  <a:srgbClr val="701A45"/>
                </a:solidFill>
                <a:ea typeface="Verdana"/>
              </a:rPr>
              <a:t>Asedau</a:t>
            </a:r>
            <a:r>
              <a:rPr lang="en-GB" sz="2800">
                <a:solidFill>
                  <a:srgbClr val="701A45"/>
                </a:solidFill>
                <a:ea typeface="Verdana"/>
              </a:rPr>
              <a:t> </a:t>
            </a:r>
            <a:r>
              <a:rPr lang="en-GB" sz="2800" err="1">
                <a:solidFill>
                  <a:srgbClr val="701A45"/>
                </a:solidFill>
                <a:ea typeface="Verdana"/>
              </a:rPr>
              <a:t>peidiwch</a:t>
            </a:r>
            <a:r>
              <a:rPr lang="en-GB" sz="2800">
                <a:solidFill>
                  <a:srgbClr val="701A45"/>
                </a:solidFill>
                <a:ea typeface="Verdana"/>
              </a:rPr>
              <a:t> â </a:t>
            </a:r>
            <a:r>
              <a:rPr lang="en-GB" sz="2800" err="1">
                <a:solidFill>
                  <a:srgbClr val="701A45"/>
                </a:solidFill>
                <a:ea typeface="Verdana"/>
              </a:rPr>
              <a:t>rhuthro</a:t>
            </a:r>
            <a:r>
              <a:rPr lang="en-GB" sz="2800">
                <a:solidFill>
                  <a:srgbClr val="701A45"/>
                </a:solidFill>
                <a:ea typeface="Verdana"/>
              </a:rPr>
              <a:t>, </a:t>
            </a:r>
            <a:r>
              <a:rPr lang="en-GB" sz="2800" err="1">
                <a:solidFill>
                  <a:srgbClr val="701A45"/>
                </a:solidFill>
                <a:ea typeface="Verdana"/>
              </a:rPr>
              <a:t>byddwch</a:t>
            </a:r>
            <a:r>
              <a:rPr lang="en-GB" sz="2800">
                <a:solidFill>
                  <a:srgbClr val="701A45"/>
                </a:solidFill>
                <a:ea typeface="Verdana"/>
              </a:rPr>
              <a:t> </a:t>
            </a:r>
            <a:r>
              <a:rPr lang="en-GB" sz="2800" err="1">
                <a:solidFill>
                  <a:srgbClr val="701A45"/>
                </a:solidFill>
                <a:ea typeface="Verdana"/>
              </a:rPr>
              <a:t>yn</a:t>
            </a:r>
            <a:r>
              <a:rPr lang="en-GB" sz="2800">
                <a:solidFill>
                  <a:srgbClr val="701A45"/>
                </a:solidFill>
                <a:ea typeface="Verdana"/>
              </a:rPr>
              <a:t> </a:t>
            </a:r>
            <a:r>
              <a:rPr lang="en-GB" sz="2800" err="1">
                <a:solidFill>
                  <a:srgbClr val="701A45"/>
                </a:solidFill>
                <a:ea typeface="Verdana"/>
              </a:rPr>
              <a:t>barod</a:t>
            </a:r>
            <a:r>
              <a:rPr lang="en-GB" sz="2800">
                <a:solidFill>
                  <a:srgbClr val="701A45"/>
                </a:solidFill>
                <a:ea typeface="Verdana"/>
              </a:rPr>
              <a:t> </a:t>
            </a:r>
          </a:p>
        </p:txBody>
      </p:sp>
      <p:sp>
        <p:nvSpPr>
          <p:cNvPr id="9" name="TextBox 8">
            <a:extLst>
              <a:ext uri="{FF2B5EF4-FFF2-40B4-BE49-F238E27FC236}">
                <a16:creationId xmlns:a16="http://schemas.microsoft.com/office/drawing/2014/main" id="{0CE9952F-B62D-078E-F4B8-ED3E91292931}"/>
              </a:ext>
            </a:extLst>
          </p:cNvPr>
          <p:cNvSpPr txBox="1"/>
          <p:nvPr/>
        </p:nvSpPr>
        <p:spPr>
          <a:xfrm>
            <a:off x="394457" y="1141984"/>
            <a:ext cx="3693253" cy="2554545"/>
          </a:xfrm>
          <a:prstGeom prst="rect">
            <a:avLst/>
          </a:prstGeom>
          <a:noFill/>
        </p:spPr>
        <p:txBody>
          <a:bodyPr wrap="square" lIns="91440" tIns="45720" rIns="91440" bIns="45720" anchor="t">
            <a:spAutoFit/>
          </a:bodyPr>
          <a:lstStyle/>
          <a:p>
            <a:r>
              <a:rPr lang="en-GB" sz="1200" b="1" err="1">
                <a:solidFill>
                  <a:schemeClr val="tx2"/>
                </a:solidFill>
                <a:latin typeface="Verdana"/>
                <a:ea typeface="Verdana"/>
              </a:rPr>
              <a:t>Rydym</a:t>
            </a:r>
            <a:r>
              <a:rPr lang="en-GB" sz="1200" b="1">
                <a:solidFill>
                  <a:schemeClr val="tx2"/>
                </a:solidFill>
                <a:latin typeface="Verdana"/>
                <a:ea typeface="Verdana"/>
              </a:rPr>
              <a:t> </a:t>
            </a:r>
            <a:r>
              <a:rPr lang="en-GB" sz="1200" b="1" err="1">
                <a:solidFill>
                  <a:schemeClr val="tx2"/>
                </a:solidFill>
                <a:latin typeface="Verdana"/>
                <a:ea typeface="Verdana"/>
              </a:rPr>
              <a:t>wedi</a:t>
            </a:r>
            <a:r>
              <a:rPr lang="en-GB" sz="1200" b="1">
                <a:solidFill>
                  <a:schemeClr val="tx2"/>
                </a:solidFill>
                <a:latin typeface="Verdana"/>
                <a:ea typeface="Verdana"/>
              </a:rPr>
              <a:t> </a:t>
            </a:r>
            <a:r>
              <a:rPr lang="en-GB" sz="1200" b="1" err="1">
                <a:solidFill>
                  <a:schemeClr val="tx2"/>
                </a:solidFill>
                <a:latin typeface="Verdana"/>
                <a:ea typeface="Verdana"/>
              </a:rPr>
              <a:t>cynhyrchu</a:t>
            </a:r>
            <a:r>
              <a:rPr lang="en-GB" sz="1200" b="1">
                <a:solidFill>
                  <a:schemeClr val="tx2"/>
                </a:solidFill>
                <a:latin typeface="Verdana"/>
                <a:ea typeface="Verdana"/>
              </a:rPr>
              <a:t> </a:t>
            </a:r>
            <a:r>
              <a:rPr lang="en-GB" sz="1200" b="1" err="1">
                <a:solidFill>
                  <a:schemeClr val="tx2"/>
                </a:solidFill>
                <a:latin typeface="Verdana"/>
                <a:ea typeface="Verdana"/>
              </a:rPr>
              <a:t>cyfres</a:t>
            </a:r>
            <a:r>
              <a:rPr lang="en-GB" sz="1200" b="1">
                <a:solidFill>
                  <a:schemeClr val="tx2"/>
                </a:solidFill>
                <a:latin typeface="Verdana"/>
                <a:ea typeface="Verdana"/>
              </a:rPr>
              <a:t> o </a:t>
            </a:r>
            <a:r>
              <a:rPr lang="en-GB" sz="1200" b="1" err="1">
                <a:solidFill>
                  <a:schemeClr val="tx2"/>
                </a:solidFill>
                <a:latin typeface="Verdana"/>
                <a:ea typeface="Verdana"/>
              </a:rPr>
              <a:t>bostiadau</a:t>
            </a:r>
            <a:r>
              <a:rPr lang="en-GB" sz="1200" b="1">
                <a:solidFill>
                  <a:schemeClr val="tx2"/>
                </a:solidFill>
                <a:latin typeface="Verdana"/>
                <a:ea typeface="Verdana"/>
              </a:rPr>
              <a:t> y </a:t>
            </a:r>
            <a:r>
              <a:rPr lang="en-GB" sz="1200" b="1" err="1">
                <a:solidFill>
                  <a:schemeClr val="tx2"/>
                </a:solidFill>
                <a:latin typeface="Verdana"/>
                <a:ea typeface="Verdana"/>
              </a:rPr>
              <a:t>gallwch</a:t>
            </a:r>
            <a:r>
              <a:rPr lang="en-GB" sz="1200" b="1">
                <a:solidFill>
                  <a:schemeClr val="tx2"/>
                </a:solidFill>
                <a:latin typeface="Verdana"/>
                <a:ea typeface="Verdana"/>
              </a:rPr>
              <a:t> </a:t>
            </a:r>
            <a:r>
              <a:rPr lang="en-GB" sz="1200" b="1" err="1">
                <a:solidFill>
                  <a:schemeClr val="tx2"/>
                </a:solidFill>
                <a:latin typeface="Verdana"/>
                <a:ea typeface="Verdana"/>
              </a:rPr>
              <a:t>eu</a:t>
            </a:r>
            <a:r>
              <a:rPr lang="en-GB" sz="1200" b="1">
                <a:solidFill>
                  <a:schemeClr val="tx2"/>
                </a:solidFill>
                <a:latin typeface="Verdana"/>
                <a:ea typeface="Verdana"/>
              </a:rPr>
              <a:t> </a:t>
            </a:r>
            <a:r>
              <a:rPr lang="en-GB" sz="1200" b="1" err="1">
                <a:solidFill>
                  <a:schemeClr val="tx2"/>
                </a:solidFill>
                <a:latin typeface="Verdana"/>
                <a:ea typeface="Verdana"/>
              </a:rPr>
              <a:t>rhannu</a:t>
            </a:r>
            <a:r>
              <a:rPr lang="en-GB" sz="1200" b="1">
                <a:solidFill>
                  <a:schemeClr val="tx2"/>
                </a:solidFill>
                <a:latin typeface="Verdana"/>
                <a:ea typeface="Verdana"/>
              </a:rPr>
              <a:t> </a:t>
            </a:r>
            <a:r>
              <a:rPr lang="en-GB" sz="1200" b="1" err="1">
                <a:solidFill>
                  <a:schemeClr val="tx2"/>
                </a:solidFill>
                <a:latin typeface="Verdana"/>
                <a:ea typeface="Verdana"/>
              </a:rPr>
              <a:t>ar</a:t>
            </a:r>
            <a:r>
              <a:rPr lang="en-GB" sz="1200" b="1">
                <a:solidFill>
                  <a:schemeClr val="tx2"/>
                </a:solidFill>
                <a:latin typeface="Verdana"/>
                <a:ea typeface="Verdana"/>
              </a:rPr>
              <a:t> </a:t>
            </a:r>
            <a:r>
              <a:rPr lang="en-GB" sz="1200" b="1" err="1">
                <a:solidFill>
                  <a:schemeClr val="tx2"/>
                </a:solidFill>
                <a:latin typeface="Verdana"/>
                <a:ea typeface="Verdana"/>
              </a:rPr>
              <a:t>gyfryngau</a:t>
            </a:r>
            <a:r>
              <a:rPr lang="en-GB" sz="1200" b="1">
                <a:solidFill>
                  <a:schemeClr val="tx2"/>
                </a:solidFill>
                <a:latin typeface="Verdana"/>
                <a:ea typeface="Verdana"/>
              </a:rPr>
              <a:t> </a:t>
            </a:r>
            <a:r>
              <a:rPr lang="en-GB" sz="1200" b="1" err="1">
                <a:solidFill>
                  <a:schemeClr val="tx2"/>
                </a:solidFill>
                <a:latin typeface="Verdana"/>
                <a:ea typeface="Verdana"/>
              </a:rPr>
              <a:t>cymdeithasol</a:t>
            </a:r>
            <a:r>
              <a:rPr lang="en-GB" sz="1200" b="1">
                <a:solidFill>
                  <a:schemeClr val="tx2"/>
                </a:solidFill>
                <a:latin typeface="Verdana"/>
                <a:ea typeface="Verdana"/>
              </a:rPr>
              <a:t> </a:t>
            </a:r>
            <a:r>
              <a:rPr lang="en-GB" sz="1200" b="1" err="1">
                <a:solidFill>
                  <a:schemeClr val="tx2"/>
                </a:solidFill>
                <a:latin typeface="Verdana"/>
                <a:ea typeface="Verdana"/>
              </a:rPr>
              <a:t>i</a:t>
            </a:r>
            <a:r>
              <a:rPr lang="en-GB" sz="1200" b="1">
                <a:solidFill>
                  <a:schemeClr val="tx2"/>
                </a:solidFill>
                <a:latin typeface="Verdana"/>
                <a:ea typeface="Verdana"/>
              </a:rPr>
              <a:t> </a:t>
            </a:r>
            <a:r>
              <a:rPr lang="en-GB" sz="1200" b="1" err="1">
                <a:solidFill>
                  <a:schemeClr val="tx2"/>
                </a:solidFill>
                <a:latin typeface="Verdana"/>
                <a:ea typeface="Verdana"/>
              </a:rPr>
              <a:t>gefnogi</a:t>
            </a:r>
            <a:r>
              <a:rPr lang="en-GB" sz="1200" b="1">
                <a:solidFill>
                  <a:schemeClr val="tx2"/>
                </a:solidFill>
                <a:latin typeface="Verdana"/>
                <a:ea typeface="Verdana"/>
              </a:rPr>
              <a:t> </a:t>
            </a:r>
            <a:r>
              <a:rPr lang="en-GB" sz="1200" b="1" err="1">
                <a:solidFill>
                  <a:schemeClr val="tx2"/>
                </a:solidFill>
                <a:latin typeface="Verdana"/>
                <a:ea typeface="Verdana"/>
              </a:rPr>
              <a:t>ein</a:t>
            </a:r>
            <a:r>
              <a:rPr lang="en-GB" sz="1200" b="1">
                <a:solidFill>
                  <a:schemeClr val="tx2"/>
                </a:solidFill>
                <a:latin typeface="Verdana"/>
                <a:ea typeface="Verdana"/>
              </a:rPr>
              <a:t> </a:t>
            </a:r>
            <a:r>
              <a:rPr lang="en-GB" sz="1200" b="1" err="1">
                <a:solidFill>
                  <a:schemeClr val="tx2"/>
                </a:solidFill>
                <a:latin typeface="Verdana"/>
                <a:ea typeface="Verdana"/>
              </a:rPr>
              <a:t>hymgyrch</a:t>
            </a:r>
            <a:r>
              <a:rPr lang="en-GB" sz="1200" b="1">
                <a:solidFill>
                  <a:schemeClr val="tx2"/>
                </a:solidFill>
                <a:latin typeface="Verdana"/>
                <a:ea typeface="Verdana"/>
              </a:rPr>
              <a:t> </a:t>
            </a:r>
            <a:r>
              <a:rPr lang="en-GB" sz="1200" b="1" err="1">
                <a:solidFill>
                  <a:schemeClr val="tx2"/>
                </a:solidFill>
                <a:latin typeface="Verdana"/>
                <a:ea typeface="Verdana"/>
              </a:rPr>
              <a:t>ymwybyddiaeth</a:t>
            </a:r>
            <a:r>
              <a:rPr lang="en-GB" sz="1200" b="1">
                <a:solidFill>
                  <a:schemeClr val="tx2"/>
                </a:solidFill>
                <a:latin typeface="Verdana"/>
                <a:ea typeface="Verdana"/>
              </a:rPr>
              <a:t> </a:t>
            </a:r>
            <a:r>
              <a:rPr lang="en-GB" sz="1200" b="1" err="1">
                <a:solidFill>
                  <a:schemeClr val="tx2"/>
                </a:solidFill>
                <a:latin typeface="Verdana"/>
                <a:ea typeface="Verdana"/>
              </a:rPr>
              <a:t>defnyddwyr</a:t>
            </a:r>
            <a:r>
              <a:rPr lang="en-GB" sz="1200" b="1">
                <a:solidFill>
                  <a:schemeClr val="tx2"/>
                </a:solidFill>
                <a:latin typeface="Verdana"/>
                <a:ea typeface="Verdana"/>
              </a:rPr>
              <a:t>. </a:t>
            </a:r>
          </a:p>
          <a:p>
            <a:endParaRPr lang="en-GB" sz="1200" b="1">
              <a:solidFill>
                <a:schemeClr val="tx2"/>
              </a:solidFill>
              <a:latin typeface="Verdana"/>
              <a:ea typeface="Verdana"/>
            </a:endParaRPr>
          </a:p>
          <a:p>
            <a:r>
              <a:rPr lang="en-GB" sz="1000" err="1">
                <a:solidFill>
                  <a:schemeClr val="tx2"/>
                </a:solidFill>
                <a:latin typeface="Verdana"/>
                <a:ea typeface="Verdana"/>
              </a:rPr>
              <a:t>Gallwch</a:t>
            </a:r>
            <a:r>
              <a:rPr lang="en-GB" sz="1000">
                <a:solidFill>
                  <a:schemeClr val="tx2"/>
                </a:solidFill>
                <a:latin typeface="Verdana"/>
                <a:ea typeface="Verdana"/>
              </a:rPr>
              <a:t> </a:t>
            </a:r>
            <a:r>
              <a:rPr lang="en-GB" sz="1000" err="1">
                <a:solidFill>
                  <a:schemeClr val="tx2"/>
                </a:solidFill>
                <a:latin typeface="Verdana"/>
                <a:ea typeface="Verdana"/>
              </a:rPr>
              <a:t>lawrlwytho</a:t>
            </a:r>
            <a:r>
              <a:rPr lang="en-GB" sz="1000">
                <a:solidFill>
                  <a:schemeClr val="tx2"/>
                </a:solidFill>
                <a:latin typeface="Verdana"/>
                <a:ea typeface="Verdana"/>
              </a:rPr>
              <a:t> </a:t>
            </a:r>
            <a:r>
              <a:rPr lang="en-GB" sz="1000" err="1">
                <a:solidFill>
                  <a:schemeClr val="tx2"/>
                </a:solidFill>
                <a:latin typeface="Verdana"/>
                <a:ea typeface="Verdana"/>
              </a:rPr>
              <a:t>asedau</a:t>
            </a:r>
            <a:r>
              <a:rPr lang="en-GB" sz="1000">
                <a:solidFill>
                  <a:schemeClr val="tx2"/>
                </a:solidFill>
                <a:latin typeface="Verdana"/>
                <a:ea typeface="Verdana"/>
              </a:rPr>
              <a:t> </a:t>
            </a:r>
            <a:r>
              <a:rPr lang="en-GB" sz="1000" err="1">
                <a:solidFill>
                  <a:schemeClr val="tx2"/>
                </a:solidFill>
                <a:latin typeface="Verdana"/>
                <a:ea typeface="Verdana"/>
              </a:rPr>
              <a:t>fideo</a:t>
            </a:r>
            <a:r>
              <a:rPr lang="en-GB" sz="1000">
                <a:solidFill>
                  <a:schemeClr val="tx2"/>
                </a:solidFill>
                <a:latin typeface="Verdana"/>
                <a:ea typeface="Verdana"/>
              </a:rPr>
              <a:t> a </a:t>
            </a:r>
            <a:r>
              <a:rPr lang="en-GB" sz="1000" err="1">
                <a:solidFill>
                  <a:schemeClr val="tx2"/>
                </a:solidFill>
                <a:latin typeface="Verdana"/>
                <a:ea typeface="Verdana"/>
              </a:rPr>
              <a:t>statig</a:t>
            </a:r>
            <a:r>
              <a:rPr lang="en-GB" sz="1000">
                <a:solidFill>
                  <a:schemeClr val="tx2"/>
                </a:solidFill>
                <a:latin typeface="Verdana"/>
                <a:ea typeface="Verdana"/>
              </a:rPr>
              <a:t> </a:t>
            </a:r>
            <a:r>
              <a:rPr lang="en-GB" sz="1000" err="1">
                <a:solidFill>
                  <a:schemeClr val="tx2"/>
                </a:solidFill>
                <a:latin typeface="Verdana"/>
                <a:ea typeface="Verdana"/>
              </a:rPr>
              <a:t>gan</a:t>
            </a:r>
            <a:r>
              <a:rPr lang="en-GB" sz="1000">
                <a:solidFill>
                  <a:schemeClr val="tx2"/>
                </a:solidFill>
                <a:latin typeface="Verdana"/>
                <a:ea typeface="Verdana"/>
              </a:rPr>
              <a:t> </a:t>
            </a:r>
            <a:r>
              <a:rPr lang="en-GB" sz="1000" err="1">
                <a:solidFill>
                  <a:schemeClr val="tx2"/>
                </a:solidFill>
                <a:latin typeface="Verdana"/>
                <a:ea typeface="Verdana"/>
              </a:rPr>
              <a:t>ddefnyddio'r</a:t>
            </a:r>
            <a:r>
              <a:rPr lang="en-GB" sz="1000">
                <a:solidFill>
                  <a:schemeClr val="tx2"/>
                </a:solidFill>
                <a:latin typeface="Verdana"/>
                <a:ea typeface="Verdana"/>
              </a:rPr>
              <a:t> </a:t>
            </a:r>
            <a:r>
              <a:rPr lang="en-GB" sz="1000" err="1">
                <a:solidFill>
                  <a:schemeClr val="tx2"/>
                </a:solidFill>
                <a:latin typeface="Verdana"/>
                <a:ea typeface="Verdana"/>
              </a:rPr>
              <a:t>botwm</a:t>
            </a:r>
            <a:r>
              <a:rPr lang="en-GB" sz="1000">
                <a:solidFill>
                  <a:schemeClr val="tx2"/>
                </a:solidFill>
                <a:latin typeface="Verdana"/>
                <a:ea typeface="Verdana"/>
              </a:rPr>
              <a:t> </a:t>
            </a:r>
            <a:r>
              <a:rPr lang="en-GB" sz="1000" err="1">
                <a:solidFill>
                  <a:schemeClr val="tx2"/>
                </a:solidFill>
                <a:latin typeface="Verdana"/>
                <a:ea typeface="Verdana"/>
              </a:rPr>
              <a:t>isod</a:t>
            </a:r>
            <a:r>
              <a:rPr lang="en-GB" sz="1000">
                <a:solidFill>
                  <a:schemeClr val="tx2"/>
                </a:solidFill>
                <a:latin typeface="Verdana"/>
                <a:ea typeface="Verdana"/>
              </a:rPr>
              <a:t> a </a:t>
            </a:r>
            <a:r>
              <a:rPr lang="en-GB" sz="1000" err="1">
                <a:solidFill>
                  <a:schemeClr val="tx2"/>
                </a:solidFill>
                <a:latin typeface="Verdana"/>
                <a:ea typeface="Verdana"/>
              </a:rPr>
              <a:t>defnyddio</a:t>
            </a:r>
            <a:r>
              <a:rPr lang="en-GB" sz="1000">
                <a:solidFill>
                  <a:schemeClr val="tx2"/>
                </a:solidFill>
                <a:latin typeface="Verdana"/>
                <a:ea typeface="Verdana"/>
              </a:rPr>
              <a:t> </a:t>
            </a:r>
            <a:r>
              <a:rPr lang="en-GB" sz="1000" err="1">
                <a:solidFill>
                  <a:schemeClr val="tx2"/>
                </a:solidFill>
                <a:latin typeface="Verdana"/>
                <a:ea typeface="Verdana"/>
              </a:rPr>
              <a:t>ein</a:t>
            </a:r>
            <a:r>
              <a:rPr lang="en-GB" sz="1000">
                <a:solidFill>
                  <a:schemeClr val="tx2"/>
                </a:solidFill>
                <a:latin typeface="Verdana"/>
                <a:ea typeface="Verdana"/>
              </a:rPr>
              <a:t> </a:t>
            </a:r>
            <a:r>
              <a:rPr lang="en-GB" sz="1000" err="1">
                <a:solidFill>
                  <a:schemeClr val="tx2"/>
                </a:solidFill>
                <a:latin typeface="Verdana"/>
                <a:ea typeface="Verdana"/>
              </a:rPr>
              <a:t>copi</a:t>
            </a:r>
            <a:r>
              <a:rPr lang="en-GB" sz="1000">
                <a:solidFill>
                  <a:schemeClr val="tx2"/>
                </a:solidFill>
                <a:latin typeface="Verdana"/>
                <a:ea typeface="Verdana"/>
              </a:rPr>
              <a:t> </a:t>
            </a:r>
            <a:r>
              <a:rPr lang="en-GB" sz="1000" err="1">
                <a:solidFill>
                  <a:schemeClr val="tx2"/>
                </a:solidFill>
                <a:latin typeface="Verdana"/>
                <a:ea typeface="Verdana"/>
              </a:rPr>
              <a:t>fel</a:t>
            </a:r>
            <a:r>
              <a:rPr lang="en-GB" sz="1000">
                <a:solidFill>
                  <a:schemeClr val="tx2"/>
                </a:solidFill>
                <a:latin typeface="Verdana"/>
                <a:ea typeface="Verdana"/>
              </a:rPr>
              <a:t> </a:t>
            </a:r>
            <a:r>
              <a:rPr lang="en-GB" sz="1000" err="1">
                <a:solidFill>
                  <a:schemeClr val="tx2"/>
                </a:solidFill>
                <a:latin typeface="Verdana"/>
                <a:ea typeface="Verdana"/>
              </a:rPr>
              <a:t>canllaw</a:t>
            </a:r>
            <a:r>
              <a:rPr lang="en-GB" sz="1000">
                <a:solidFill>
                  <a:schemeClr val="tx2"/>
                </a:solidFill>
                <a:latin typeface="Verdana"/>
                <a:ea typeface="Verdana"/>
              </a:rPr>
              <a:t> </a:t>
            </a:r>
            <a:r>
              <a:rPr lang="en-GB" sz="1000" err="1">
                <a:solidFill>
                  <a:schemeClr val="tx2"/>
                </a:solidFill>
                <a:latin typeface="Verdana"/>
                <a:ea typeface="Verdana"/>
              </a:rPr>
              <a:t>ar</a:t>
            </a:r>
            <a:r>
              <a:rPr lang="en-GB" sz="1000">
                <a:solidFill>
                  <a:schemeClr val="tx2"/>
                </a:solidFill>
                <a:latin typeface="Verdana"/>
                <a:ea typeface="Verdana"/>
              </a:rPr>
              <a:t> </a:t>
            </a:r>
            <a:r>
              <a:rPr lang="en-GB" sz="1000" err="1">
                <a:solidFill>
                  <a:schemeClr val="tx2"/>
                </a:solidFill>
                <a:latin typeface="Verdana"/>
                <a:ea typeface="Verdana"/>
              </a:rPr>
              <a:t>gyfer</a:t>
            </a:r>
            <a:r>
              <a:rPr lang="en-GB" sz="1000">
                <a:solidFill>
                  <a:schemeClr val="tx2"/>
                </a:solidFill>
                <a:latin typeface="Verdana"/>
                <a:ea typeface="Verdana"/>
              </a:rPr>
              <a:t> </a:t>
            </a:r>
            <a:r>
              <a:rPr lang="en-GB" sz="1000" err="1">
                <a:solidFill>
                  <a:schemeClr val="tx2"/>
                </a:solidFill>
                <a:latin typeface="Verdana"/>
                <a:ea typeface="Verdana"/>
              </a:rPr>
              <a:t>eich</a:t>
            </a:r>
            <a:r>
              <a:rPr lang="en-GB" sz="1000">
                <a:solidFill>
                  <a:schemeClr val="tx2"/>
                </a:solidFill>
                <a:latin typeface="Verdana"/>
                <a:ea typeface="Verdana"/>
              </a:rPr>
              <a:t> </a:t>
            </a:r>
            <a:r>
              <a:rPr lang="en-GB" sz="1000" err="1">
                <a:solidFill>
                  <a:schemeClr val="tx2"/>
                </a:solidFill>
                <a:latin typeface="Verdana"/>
                <a:ea typeface="Verdana"/>
              </a:rPr>
              <a:t>postiadau</a:t>
            </a:r>
            <a:r>
              <a:rPr lang="en-GB" sz="1000">
                <a:solidFill>
                  <a:schemeClr val="tx2"/>
                </a:solidFill>
                <a:latin typeface="Verdana"/>
                <a:ea typeface="Verdana"/>
              </a:rPr>
              <a:t> </a:t>
            </a:r>
            <a:r>
              <a:rPr lang="en-GB" sz="1000" err="1">
                <a:solidFill>
                  <a:schemeClr val="tx2"/>
                </a:solidFill>
                <a:latin typeface="Verdana"/>
                <a:ea typeface="Verdana"/>
              </a:rPr>
              <a:t>cymdeithasol</a:t>
            </a:r>
            <a:r>
              <a:rPr lang="en-GB" sz="1000">
                <a:solidFill>
                  <a:schemeClr val="tx2"/>
                </a:solidFill>
                <a:latin typeface="Verdana"/>
                <a:ea typeface="Verdana"/>
              </a:rPr>
              <a:t>. </a:t>
            </a:r>
          </a:p>
          <a:p>
            <a:endParaRPr lang="en-GB" sz="1000" b="1">
              <a:solidFill>
                <a:schemeClr val="tx2"/>
              </a:solidFill>
              <a:latin typeface="Verdana"/>
              <a:ea typeface="Verdana"/>
              <a:cs typeface="Calibri"/>
            </a:endParaRPr>
          </a:p>
          <a:p>
            <a:r>
              <a:rPr lang="en-GB" sz="1000" b="1" err="1">
                <a:solidFill>
                  <a:schemeClr val="tx2"/>
                </a:solidFill>
                <a:latin typeface="Verdana"/>
                <a:ea typeface="Verdana"/>
                <a:cs typeface="Calibri"/>
              </a:rPr>
              <a:t>Copi</a:t>
            </a:r>
            <a:r>
              <a:rPr lang="en-GB" sz="1000">
                <a:solidFill>
                  <a:schemeClr val="tx2"/>
                </a:solidFill>
                <a:latin typeface="Verdana"/>
                <a:ea typeface="Verdana"/>
                <a:cs typeface="Calibri"/>
              </a:rPr>
              <a:t>: </a:t>
            </a:r>
            <a:r>
              <a:rPr lang="en-GB" sz="1000" err="1">
                <a:solidFill>
                  <a:schemeClr val="tx2"/>
                </a:solidFill>
                <a:latin typeface="Verdana"/>
                <a:ea typeface="Verdana"/>
                <a:cs typeface="Calibri"/>
              </a:rPr>
              <a:t>Hawlio</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ar</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gyllid</a:t>
            </a:r>
            <a:r>
              <a:rPr lang="en-GB" sz="1000">
                <a:solidFill>
                  <a:schemeClr val="tx2"/>
                </a:solidFill>
                <a:latin typeface="Verdana"/>
                <a:ea typeface="Verdana"/>
                <a:cs typeface="+mn-lt"/>
              </a:rPr>
              <a:t> car? Gallai </a:t>
            </a:r>
            <a:r>
              <a:rPr lang="en-GB" sz="1000" err="1">
                <a:solidFill>
                  <a:schemeClr val="tx2"/>
                </a:solidFill>
                <a:latin typeface="Verdana"/>
                <a:ea typeface="Verdana"/>
                <a:cs typeface="+mn-lt"/>
              </a:rPr>
              <a:t>defnyddio</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cwmni</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hawliadau</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gostio</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mwy</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na</a:t>
            </a:r>
            <a:r>
              <a:rPr lang="en-GB" sz="1000">
                <a:solidFill>
                  <a:schemeClr val="tx2"/>
                </a:solidFill>
                <a:latin typeface="Verdana"/>
                <a:ea typeface="Verdana"/>
                <a:cs typeface="+mn-lt"/>
              </a:rPr>
              <a:t> 30% </a:t>
            </a:r>
            <a:r>
              <a:rPr lang="en-GB" sz="1000" err="1">
                <a:solidFill>
                  <a:schemeClr val="tx2"/>
                </a:solidFill>
                <a:latin typeface="Verdana"/>
                <a:ea typeface="Verdana"/>
                <a:cs typeface="+mn-lt"/>
              </a:rPr>
              <a:t>i</a:t>
            </a:r>
            <a:r>
              <a:rPr lang="en-GB" sz="1000">
                <a:solidFill>
                  <a:schemeClr val="tx2"/>
                </a:solidFill>
                <a:latin typeface="Verdana"/>
                <a:ea typeface="Verdana"/>
                <a:cs typeface="+mn-lt"/>
              </a:rPr>
              <a:t> chi. </a:t>
            </a:r>
            <a:r>
              <a:rPr lang="en-GB" sz="1000" err="1">
                <a:solidFill>
                  <a:schemeClr val="tx2"/>
                </a:solidFill>
                <a:latin typeface="Verdana"/>
                <a:ea typeface="Verdana"/>
                <a:cs typeface="+mn-lt"/>
              </a:rPr>
              <a:t>Cewch</a:t>
            </a:r>
            <a:r>
              <a:rPr lang="en-GB" sz="1000">
                <a:solidFill>
                  <a:schemeClr val="tx2"/>
                </a:solidFill>
                <a:latin typeface="Verdana"/>
                <a:ea typeface="Verdana"/>
                <a:cs typeface="+mn-lt"/>
              </a:rPr>
              <a:t> 100% </a:t>
            </a:r>
            <a:r>
              <a:rPr lang="en-GB" sz="1000" err="1">
                <a:solidFill>
                  <a:schemeClr val="tx2"/>
                </a:solidFill>
                <a:latin typeface="Verdana"/>
                <a:ea typeface="Verdana"/>
                <a:cs typeface="+mn-lt"/>
              </a:rPr>
              <a:t>o'r</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ffeithiau</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gyda'r</a:t>
            </a:r>
            <a:r>
              <a:rPr lang="en-GB" sz="1000">
                <a:solidFill>
                  <a:schemeClr val="tx2"/>
                </a:solidFill>
                <a:latin typeface="Verdana"/>
                <a:ea typeface="Verdana"/>
                <a:cs typeface="+mn-lt"/>
              </a:rPr>
              <a:t> FCA. </a:t>
            </a:r>
            <a:r>
              <a:rPr lang="en-GB" sz="1000" err="1">
                <a:solidFill>
                  <a:schemeClr val="tx2"/>
                </a:solidFill>
                <a:latin typeface="Verdana"/>
                <a:ea typeface="Verdana"/>
                <a:cs typeface="+mn-lt"/>
              </a:rPr>
              <a:t>Ewch</a:t>
            </a:r>
            <a:r>
              <a:rPr lang="en-GB" sz="1000">
                <a:solidFill>
                  <a:schemeClr val="tx2"/>
                </a:solidFill>
                <a:latin typeface="Verdana"/>
                <a:ea typeface="Verdana"/>
                <a:cs typeface="+mn-lt"/>
              </a:rPr>
              <a:t> </a:t>
            </a:r>
            <a:r>
              <a:rPr lang="en-GB" sz="1000" err="1">
                <a:solidFill>
                  <a:schemeClr val="tx2"/>
                </a:solidFill>
                <a:latin typeface="Verdana"/>
                <a:ea typeface="Verdana"/>
                <a:cs typeface="+mn-lt"/>
              </a:rPr>
              <a:t>i</a:t>
            </a:r>
            <a:r>
              <a:rPr lang="en-GB" sz="1000">
                <a:solidFill>
                  <a:schemeClr val="tx2"/>
                </a:solidFill>
                <a:latin typeface="Verdana"/>
                <a:ea typeface="Verdana"/>
                <a:cs typeface="+mn-lt"/>
              </a:rPr>
              <a:t> fca.org.uk/</a:t>
            </a:r>
            <a:r>
              <a:rPr lang="en-GB" sz="1000" err="1">
                <a:solidFill>
                  <a:schemeClr val="tx2"/>
                </a:solidFill>
                <a:latin typeface="Verdana"/>
                <a:ea typeface="Verdana"/>
                <a:cs typeface="+mn-lt"/>
              </a:rPr>
              <a:t>carfinanceclaims</a:t>
            </a:r>
            <a:r>
              <a:rPr lang="en-GB" sz="1000">
                <a:solidFill>
                  <a:schemeClr val="tx2"/>
                </a:solidFill>
                <a:latin typeface="Verdana"/>
                <a:ea typeface="Verdana"/>
                <a:cs typeface="+mn-lt"/>
              </a:rPr>
              <a:t> </a:t>
            </a:r>
            <a:endParaRPr lang="en-GB">
              <a:solidFill>
                <a:schemeClr val="tx2"/>
              </a:solidFill>
            </a:endParaRPr>
          </a:p>
          <a:p>
            <a:endParaRPr lang="en-GB" sz="1000">
              <a:solidFill>
                <a:schemeClr val="tx2"/>
              </a:solidFill>
              <a:latin typeface="Verdana"/>
              <a:ea typeface="Verdana"/>
              <a:cs typeface="Calibri"/>
            </a:endParaRPr>
          </a:p>
          <a:p>
            <a:endParaRPr lang="en-GB" sz="1000">
              <a:solidFill>
                <a:schemeClr val="tx2"/>
              </a:solidFill>
              <a:latin typeface="Verdana"/>
              <a:ea typeface="Verdana"/>
              <a:cs typeface="Calibri"/>
            </a:endParaRPr>
          </a:p>
        </p:txBody>
      </p:sp>
      <p:sp>
        <p:nvSpPr>
          <p:cNvPr id="8" name="Rectangle 7">
            <a:hlinkClick r:id="rId3"/>
            <a:extLst>
              <a:ext uri="{FF2B5EF4-FFF2-40B4-BE49-F238E27FC236}">
                <a16:creationId xmlns:a16="http://schemas.microsoft.com/office/drawing/2014/main" id="{D66254CB-ACAD-B449-2C7A-C343ED6E98C3}"/>
              </a:ext>
            </a:extLst>
          </p:cNvPr>
          <p:cNvSpPr/>
          <p:nvPr/>
        </p:nvSpPr>
        <p:spPr>
          <a:xfrm>
            <a:off x="400617" y="3957862"/>
            <a:ext cx="1199093" cy="2743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b="1">
                <a:solidFill>
                  <a:schemeClr val="bg2"/>
                </a:solidFill>
                <a:latin typeface="Calibri"/>
                <a:ea typeface="Calibri"/>
                <a:cs typeface="Calibri"/>
                <a:hlinkClick r:id="rId3">
                  <a:extLst>
                    <a:ext uri="{A12FA001-AC4F-418D-AE19-62706E023703}">
                      <ahyp:hlinkClr xmlns:ahyp="http://schemas.microsoft.com/office/drawing/2018/hyperlinkcolor" val="tx"/>
                    </a:ext>
                  </a:extLst>
                </a:hlinkClick>
              </a:rPr>
              <a:t>Lawrwytho</a:t>
            </a:r>
            <a:r>
              <a:rPr lang="en-GB" sz="1200" b="1">
                <a:solidFill>
                  <a:schemeClr val="bg2"/>
                </a:solidFill>
                <a:latin typeface="Calibri"/>
                <a:ea typeface="Calibri"/>
                <a:cs typeface="Calibri"/>
              </a:rPr>
              <a:t>  </a:t>
            </a:r>
            <a:endParaRPr lang="en-US">
              <a:solidFill>
                <a:schemeClr val="bg2"/>
              </a:solidFill>
              <a:ea typeface="Calibri"/>
              <a:cs typeface="Calibri"/>
            </a:endParaRPr>
          </a:p>
        </p:txBody>
      </p:sp>
      <p:pic>
        <p:nvPicPr>
          <p:cNvPr id="5" name="Picture 4" descr="A purple background with words&#10;&#10;AI-generated content may be incorrect.">
            <a:extLst>
              <a:ext uri="{FF2B5EF4-FFF2-40B4-BE49-F238E27FC236}">
                <a16:creationId xmlns:a16="http://schemas.microsoft.com/office/drawing/2014/main" id="{7D0C3274-C8E7-FC49-3D0B-354DB56D6FEA}"/>
              </a:ext>
            </a:extLst>
          </p:cNvPr>
          <p:cNvPicPr>
            <a:picLocks noChangeAspect="1"/>
          </p:cNvPicPr>
          <p:nvPr/>
        </p:nvPicPr>
        <p:blipFill>
          <a:blip r:embed="rId4"/>
          <a:stretch>
            <a:fillRect/>
          </a:stretch>
        </p:blipFill>
        <p:spPr>
          <a:xfrm>
            <a:off x="5200650" y="926000"/>
            <a:ext cx="3697200" cy="3697200"/>
          </a:xfrm>
          <a:prstGeom prst="rect">
            <a:avLst/>
          </a:prstGeom>
        </p:spPr>
      </p:pic>
    </p:spTree>
    <p:extLst>
      <p:ext uri="{BB962C8B-B14F-4D97-AF65-F5344CB8AC3E}">
        <p14:creationId xmlns:p14="http://schemas.microsoft.com/office/powerpoint/2010/main" val="3572067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3F65B-6D05-4B42-6317-BAAC3045131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844083-3265-74B0-ED77-4328107E7A2A}"/>
              </a:ext>
            </a:extLst>
          </p:cNvPr>
          <p:cNvSpPr>
            <a:spLocks noGrp="1"/>
          </p:cNvSpPr>
          <p:nvPr>
            <p:ph type="sldNum" sz="quarter" idx="12"/>
          </p:nvPr>
        </p:nvSpPr>
        <p:spPr/>
        <p:txBody>
          <a:bodyPr/>
          <a:lstStyle/>
          <a:p>
            <a:fld id="{D2F03CB7-16CC-A049-B1DA-901F0E386676}" type="slidenum">
              <a:rPr lang="en-US" smtClean="0"/>
              <a:pPr/>
              <a:t>9</a:t>
            </a:fld>
            <a:endParaRPr lang="en-US"/>
          </a:p>
        </p:txBody>
      </p:sp>
      <p:sp>
        <p:nvSpPr>
          <p:cNvPr id="4" name="Title 3">
            <a:extLst>
              <a:ext uri="{FF2B5EF4-FFF2-40B4-BE49-F238E27FC236}">
                <a16:creationId xmlns:a16="http://schemas.microsoft.com/office/drawing/2014/main" id="{621B97CC-9853-CCC9-47A8-315E873F2A4D}"/>
              </a:ext>
            </a:extLst>
          </p:cNvPr>
          <p:cNvSpPr>
            <a:spLocks noGrp="1"/>
          </p:cNvSpPr>
          <p:nvPr>
            <p:ph type="title"/>
          </p:nvPr>
        </p:nvSpPr>
        <p:spPr/>
        <p:txBody>
          <a:bodyPr/>
          <a:lstStyle/>
          <a:p>
            <a:r>
              <a:rPr lang="en-GB" err="1"/>
              <a:t>Hysbyseb</a:t>
            </a:r>
            <a:r>
              <a:rPr lang="en-GB"/>
              <a:t> </a:t>
            </a:r>
            <a:r>
              <a:rPr lang="en-GB" err="1"/>
              <a:t>fideo</a:t>
            </a:r>
            <a:r>
              <a:rPr lang="en-GB"/>
              <a:t> </a:t>
            </a:r>
            <a:endParaRPr lang="en-GB">
              <a:ea typeface="Verdana"/>
            </a:endParaRPr>
          </a:p>
        </p:txBody>
      </p:sp>
      <p:sp>
        <p:nvSpPr>
          <p:cNvPr id="8" name="Rectangle 7">
            <a:extLst>
              <a:ext uri="{FF2B5EF4-FFF2-40B4-BE49-F238E27FC236}">
                <a16:creationId xmlns:a16="http://schemas.microsoft.com/office/drawing/2014/main" id="{BF28360A-17F4-366F-7331-F11250474BA6}"/>
              </a:ext>
            </a:extLst>
          </p:cNvPr>
          <p:cNvSpPr/>
          <p:nvPr/>
        </p:nvSpPr>
        <p:spPr>
          <a:xfrm>
            <a:off x="1238236" y="3998052"/>
            <a:ext cx="6320545" cy="6028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200">
                <a:latin typeface="Verdana"/>
                <a:ea typeface="Verdana"/>
                <a:cs typeface="Calibri"/>
              </a:rPr>
              <a:t>Mae </a:t>
            </a:r>
            <a:r>
              <a:rPr lang="en-GB" sz="1200" err="1">
                <a:latin typeface="Verdana"/>
                <a:ea typeface="Verdana"/>
                <a:cs typeface="Calibri"/>
              </a:rPr>
              <a:t>ein</a:t>
            </a:r>
            <a:r>
              <a:rPr lang="en-GB" sz="1200">
                <a:latin typeface="Verdana"/>
                <a:ea typeface="Verdana"/>
                <a:cs typeface="Calibri"/>
              </a:rPr>
              <a:t> </a:t>
            </a:r>
            <a:r>
              <a:rPr lang="en-GB" sz="1200" err="1">
                <a:latin typeface="Verdana"/>
                <a:ea typeface="Verdana"/>
                <a:cs typeface="Calibri"/>
              </a:rPr>
              <a:t>hysbyseb</a:t>
            </a:r>
            <a:r>
              <a:rPr lang="en-GB" sz="1200">
                <a:latin typeface="Verdana"/>
                <a:ea typeface="Verdana"/>
                <a:cs typeface="Calibri"/>
              </a:rPr>
              <a:t> </a:t>
            </a:r>
            <a:r>
              <a:rPr lang="en-GB" sz="1200" err="1">
                <a:latin typeface="Verdana"/>
                <a:ea typeface="Verdana"/>
                <a:cs typeface="Calibri"/>
              </a:rPr>
              <a:t>fideo</a:t>
            </a:r>
            <a:r>
              <a:rPr lang="en-GB" sz="1200">
                <a:latin typeface="Verdana"/>
                <a:ea typeface="Verdana"/>
                <a:cs typeface="Calibri"/>
              </a:rPr>
              <a:t> </a:t>
            </a:r>
            <a:r>
              <a:rPr lang="en-GB" sz="1200" err="1">
                <a:latin typeface="Verdana"/>
                <a:ea typeface="Verdana"/>
                <a:cs typeface="Calibri"/>
              </a:rPr>
              <a:t>cyfryngau</a:t>
            </a:r>
            <a:r>
              <a:rPr lang="en-GB" sz="1200">
                <a:latin typeface="Verdana"/>
                <a:ea typeface="Verdana"/>
                <a:cs typeface="Calibri"/>
              </a:rPr>
              <a:t> </a:t>
            </a:r>
            <a:r>
              <a:rPr lang="en-GB" sz="1200" err="1">
                <a:latin typeface="Verdana"/>
                <a:ea typeface="Verdana"/>
                <a:cs typeface="Calibri"/>
              </a:rPr>
              <a:t>cymdeithasol</a:t>
            </a:r>
            <a:r>
              <a:rPr lang="en-GB" sz="1200">
                <a:latin typeface="Verdana"/>
                <a:ea typeface="Verdana"/>
                <a:cs typeface="Calibri"/>
              </a:rPr>
              <a:t> ac </a:t>
            </a:r>
            <a:r>
              <a:rPr lang="en-GB" sz="1200" err="1">
                <a:latin typeface="Verdana"/>
                <a:ea typeface="Verdana"/>
                <a:cs typeface="Calibri"/>
              </a:rPr>
              <a:t>ar-lein</a:t>
            </a:r>
            <a:r>
              <a:rPr lang="en-GB" sz="1200">
                <a:latin typeface="Verdana"/>
                <a:ea typeface="Verdana"/>
                <a:cs typeface="Calibri"/>
              </a:rPr>
              <a:t> </a:t>
            </a:r>
            <a:r>
              <a:rPr lang="en-GB" sz="1200" err="1">
                <a:latin typeface="Verdana"/>
                <a:ea typeface="Verdana"/>
                <a:cs typeface="Calibri"/>
              </a:rPr>
              <a:t>yn</a:t>
            </a:r>
            <a:r>
              <a:rPr lang="en-GB" sz="1200">
                <a:latin typeface="Verdana"/>
                <a:ea typeface="Verdana"/>
                <a:cs typeface="Calibri"/>
              </a:rPr>
              <a:t> </a:t>
            </a:r>
            <a:r>
              <a:rPr lang="en-GB" sz="1200" err="1">
                <a:latin typeface="Verdana"/>
                <a:ea typeface="Verdana"/>
                <a:cs typeface="Calibri"/>
              </a:rPr>
              <a:t>annog</a:t>
            </a:r>
            <a:r>
              <a:rPr lang="en-GB" sz="1200">
                <a:latin typeface="Verdana"/>
                <a:ea typeface="Verdana"/>
                <a:cs typeface="Calibri"/>
              </a:rPr>
              <a:t> </a:t>
            </a:r>
            <a:r>
              <a:rPr lang="en-GB" sz="1200" err="1">
                <a:latin typeface="Verdana"/>
                <a:ea typeface="Verdana"/>
                <a:cs typeface="Calibri"/>
              </a:rPr>
              <a:t>defnyddwyr</a:t>
            </a:r>
            <a:r>
              <a:rPr lang="en-GB" sz="1200">
                <a:latin typeface="Verdana"/>
                <a:ea typeface="Verdana"/>
                <a:cs typeface="Calibri"/>
              </a:rPr>
              <a:t> </a:t>
            </a:r>
            <a:r>
              <a:rPr lang="en-GB" sz="1200" err="1">
                <a:latin typeface="Verdana"/>
                <a:ea typeface="Verdana"/>
                <a:cs typeface="Calibri"/>
              </a:rPr>
              <a:t>i</a:t>
            </a:r>
            <a:r>
              <a:rPr lang="en-GB" sz="1200">
                <a:latin typeface="Verdana"/>
                <a:ea typeface="Verdana"/>
                <a:cs typeface="Calibri"/>
              </a:rPr>
              <a:t> </a:t>
            </a:r>
            <a:r>
              <a:rPr lang="en-GB" sz="1200" err="1">
                <a:latin typeface="Verdana"/>
                <a:ea typeface="Verdana"/>
                <a:cs typeface="Calibri"/>
              </a:rPr>
              <a:t>ymweld</a:t>
            </a:r>
            <a:r>
              <a:rPr lang="en-GB" sz="1200">
                <a:latin typeface="Verdana"/>
                <a:ea typeface="Verdana"/>
                <a:cs typeface="Calibri"/>
              </a:rPr>
              <a:t> â </a:t>
            </a:r>
            <a:r>
              <a:rPr lang="en-GB" sz="1200" err="1">
                <a:latin typeface="Verdana"/>
                <a:ea typeface="Verdana"/>
                <a:cs typeface="Calibri"/>
              </a:rPr>
              <a:t>gwefan</a:t>
            </a:r>
            <a:r>
              <a:rPr lang="en-GB" sz="1200">
                <a:latin typeface="Verdana"/>
                <a:ea typeface="Verdana"/>
                <a:cs typeface="Calibri"/>
              </a:rPr>
              <a:t> yr FCA </a:t>
            </a:r>
            <a:r>
              <a:rPr lang="en-GB" sz="1200" err="1">
                <a:latin typeface="Verdana"/>
                <a:ea typeface="Verdana"/>
                <a:cs typeface="Calibri"/>
              </a:rPr>
              <a:t>i</a:t>
            </a:r>
            <a:r>
              <a:rPr lang="en-GB" sz="1200">
                <a:latin typeface="Verdana"/>
                <a:ea typeface="Verdana"/>
                <a:cs typeface="Calibri"/>
              </a:rPr>
              <a:t> </a:t>
            </a:r>
            <a:r>
              <a:rPr lang="en-GB" sz="1200" err="1">
                <a:latin typeface="Verdana"/>
                <a:ea typeface="Verdana"/>
                <a:cs typeface="Calibri"/>
              </a:rPr>
              <a:t>gael</a:t>
            </a:r>
            <a:r>
              <a:rPr lang="en-GB" sz="1200">
                <a:latin typeface="Verdana"/>
                <a:ea typeface="Verdana"/>
                <a:cs typeface="Calibri"/>
              </a:rPr>
              <a:t> 100% </a:t>
            </a:r>
            <a:r>
              <a:rPr lang="en-GB" sz="1200" err="1">
                <a:latin typeface="Verdana"/>
                <a:ea typeface="Verdana"/>
                <a:cs typeface="Calibri"/>
              </a:rPr>
              <a:t>o'r</a:t>
            </a:r>
            <a:r>
              <a:rPr lang="en-GB" sz="1200">
                <a:latin typeface="Verdana"/>
                <a:ea typeface="Verdana"/>
                <a:cs typeface="Calibri"/>
              </a:rPr>
              <a:t> </a:t>
            </a:r>
            <a:r>
              <a:rPr lang="en-GB" sz="1200" err="1">
                <a:latin typeface="Verdana"/>
                <a:ea typeface="Verdana"/>
                <a:cs typeface="Calibri"/>
              </a:rPr>
              <a:t>ffeithiau</a:t>
            </a:r>
            <a:r>
              <a:rPr lang="en-GB" sz="1200">
                <a:latin typeface="Verdana"/>
                <a:ea typeface="Verdana"/>
                <a:cs typeface="Calibri"/>
              </a:rPr>
              <a:t>.</a:t>
            </a:r>
          </a:p>
        </p:txBody>
      </p:sp>
      <p:pic>
        <p:nvPicPr>
          <p:cNvPr id="2" name="FCA_title_WS_v04_colour_edit_6_v16_updated_audio">
            <a:hlinkClick r:id="" action="ppaction://media"/>
            <a:extLst>
              <a:ext uri="{FF2B5EF4-FFF2-40B4-BE49-F238E27FC236}">
                <a16:creationId xmlns:a16="http://schemas.microsoft.com/office/drawing/2014/main" id="{BC04A67D-5783-8528-2999-0F44345C5C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4525" y="1085850"/>
            <a:ext cx="4967968" cy="2798310"/>
          </a:xfrm>
          <a:prstGeom prst="rect">
            <a:avLst/>
          </a:prstGeom>
        </p:spPr>
      </p:pic>
    </p:spTree>
    <p:extLst>
      <p:ext uri="{BB962C8B-B14F-4D97-AF65-F5344CB8AC3E}">
        <p14:creationId xmlns:p14="http://schemas.microsoft.com/office/powerpoint/2010/main" val="25815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FCA_Theme">
  <a:themeElements>
    <a:clrScheme name="Custom 1">
      <a:dk1>
        <a:srgbClr val="701B45"/>
      </a:dk1>
      <a:lt1>
        <a:srgbClr val="EBEBEB"/>
      </a:lt1>
      <a:dk2>
        <a:srgbClr val="000000"/>
      </a:dk2>
      <a:lt2>
        <a:srgbClr val="FFFFFF"/>
      </a:lt2>
      <a:accent1>
        <a:srgbClr val="701B45"/>
      </a:accent1>
      <a:accent2>
        <a:srgbClr val="FF585D"/>
      </a:accent2>
      <a:accent3>
        <a:srgbClr val="003C71"/>
      </a:accent3>
      <a:accent4>
        <a:srgbClr val="00A3E0"/>
      </a:accent4>
      <a:accent5>
        <a:srgbClr val="004851"/>
      </a:accent5>
      <a:accent6>
        <a:srgbClr val="00BFB3"/>
      </a:accent6>
      <a:hlink>
        <a:srgbClr val="701B45"/>
      </a:hlink>
      <a:folHlink>
        <a:srgbClr val="701B4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Communications Design and Editorial Document" ma:contentTypeID="0x0101005A9549D9A06FAF49B2796176C16A6E11040B00162AFDE8218D3F47BD704CF7C56BD0C0" ma:contentTypeVersion="85" ma:contentTypeDescription="Communications Design and Editorial Document" ma:contentTypeScope="" ma:versionID="c5b5b476f6edf0bd84ed856ceaa67a94">
  <xsd:schema xmlns:xsd="http://www.w3.org/2001/XMLSchema" xmlns:xs="http://www.w3.org/2001/XMLSchema" xmlns:p="http://schemas.microsoft.com/office/2006/metadata/properties" xmlns:ns1="http://schemas.microsoft.com/sharepoint/v3" xmlns:ns2="964f0a7c-bcf0-4337-b577-3747e0a5c4bc" xmlns:ns3="b869ef42-d0a4-4c69-b4e3-5deabb00d9a3" targetNamespace="http://schemas.microsoft.com/office/2006/metadata/properties" ma:root="true" ma:fieldsID="1479db6255fc47e30ecdf54e954f5983" ns1:_="" ns2:_="" ns3:_="">
    <xsd:import namespace="http://schemas.microsoft.com/sharepoint/v3"/>
    <xsd:import namespace="964f0a7c-bcf0-4337-b577-3747e0a5c4bc"/>
    <xsd:import namespace="b869ef42-d0a4-4c69-b4e3-5deabb00d9a3"/>
    <xsd:element name="properties">
      <xsd:complexType>
        <xsd:sequence>
          <xsd:element name="documentManagement">
            <xsd:complexType>
              <xsd:all>
                <xsd:element ref="ns2:TaxCatchAll" minOccurs="0"/>
                <xsd:element ref="ns2:TaxCatchAllLabel" minOccurs="0"/>
                <xsd:element ref="ns2:j863df97efa040da9c8165feb4e31e75" minOccurs="0"/>
                <xsd:element ref="ns2:i7382953a7c14d49b483126af46f0dd6" minOccurs="0"/>
                <xsd:element ref="ns2:_dlc_DocId" minOccurs="0"/>
                <xsd:element ref="ns2:_dlc_DocIdUrl" minOccurs="0"/>
                <xsd:element ref="ns2:_dlc_DocIdPersistId" minOccurs="0"/>
                <xsd:element ref="ns1:fca_mig_source" minOccurs="0"/>
                <xsd:element ref="ns1:fca_mig_full_path" minOccurs="0"/>
                <xsd:element ref="ns1:fca_mig_partial_path" minOccurs="0"/>
                <xsd:element ref="ns1:fca_livelink_obj_id" minOccurs="0"/>
                <xsd:element ref="ns1:fca_mig_date" minOccurs="0"/>
                <xsd:element ref="ns1:fca_retention_trg_date" minOccurs="0"/>
                <xsd:element ref="ns1:fca_livelink_description" minOccurs="0"/>
                <xsd:element ref="ns1:fca_livelink_recstatus" minOccurs="0"/>
                <xsd:element ref="ns1:fca_livelink_recstatus_date" minOccurs="0"/>
                <xsd:element ref="ns1:Is_FirstChKInDone" minOccurs="0"/>
                <xsd:element ref="ns2:fca_mig_stage_2" minOccurs="0"/>
                <xsd:element ref="ns1:fca_prop_ret_label" minOccurs="0"/>
                <xsd:element ref="ns2:i728efc05e194e1a89a9f36f374f9564" minOccurs="0"/>
                <xsd:element ref="ns2:n0a3e2092f5949d5bfff1cce0af84b2e" minOccurs="0"/>
                <xsd:element ref="ns2:fca_livelink_local_metadata" minOccurs="0"/>
                <xsd:element ref="ns1:fca_livelink_accessed_date" minOccurs="0"/>
                <xsd:element ref="ns2:fca_mig_stage"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ca_mig_source" ma:index="17" nillable="true" ma:displayName="Source" ma:internalName="fca_mig_source">
      <xsd:simpleType>
        <xsd:restriction base="dms:Text"/>
      </xsd:simpleType>
    </xsd:element>
    <xsd:element name="fca_mig_full_path" ma:index="18" nillable="true" ma:displayName="Full Source Path" ma:internalName="fca_mig_full_path">
      <xsd:simpleType>
        <xsd:restriction base="dms:Note">
          <xsd:maxLength value="255"/>
        </xsd:restriction>
      </xsd:simpleType>
    </xsd:element>
    <xsd:element name="fca_mig_partial_path" ma:index="19" nillable="true" ma:displayName="Partial Source Path" ma:internalName="fca_mig_partial_path">
      <xsd:simpleType>
        <xsd:restriction base="dms:Note">
          <xsd:maxLength value="255"/>
        </xsd:restriction>
      </xsd:simpleType>
    </xsd:element>
    <xsd:element name="fca_livelink_obj_id" ma:index="20" nillable="true" ma:displayName="Livelink Object Id" ma:internalName="fca_livelink_obj_id">
      <xsd:simpleType>
        <xsd:restriction base="dms:Text"/>
      </xsd:simpleType>
    </xsd:element>
    <xsd:element name="fca_mig_date" ma:index="21" nillable="true" ma:displayName="Source Migration Date" ma:format="DateOnly" ma:internalName="fca_mig_date">
      <xsd:simpleType>
        <xsd:restriction base="dms:DateTime"/>
      </xsd:simpleType>
    </xsd:element>
    <xsd:element name="fca_retention_trg_date" ma:index="22" nillable="true" ma:displayName="Retention Date" ma:format="DateOnly" ma:internalName="fca_retention_trg_date">
      <xsd:simpleType>
        <xsd:restriction base="dms:DateTime"/>
      </xsd:simpleType>
    </xsd:element>
    <xsd:element name="fca_livelink_description" ma:index="23" nillable="true" ma:displayName="Description(Livelink)" ma:internalName="fca_livelink_description">
      <xsd:simpleType>
        <xsd:restriction base="dms:Note">
          <xsd:maxLength value="255"/>
        </xsd:restriction>
      </xsd:simpleType>
    </xsd:element>
    <xsd:element name="fca_livelink_recstatus" ma:index="24" nillable="true" ma:displayName="Records Status" ma:internalName="fca_livelink_recstatus">
      <xsd:simpleType>
        <xsd:restriction base="dms:Text"/>
      </xsd:simpleType>
    </xsd:element>
    <xsd:element name="fca_livelink_recstatus_date" ma:index="25" nillable="true" ma:displayName="Records Status Date" ma:format="DateOnly" ma:internalName="fca_livelink_recstatus_date">
      <xsd:simpleType>
        <xsd:restriction base="dms:DateTime"/>
      </xsd:simpleType>
    </xsd:element>
    <xsd:element name="Is_FirstChKInDone" ma:index="26" nillable="true" ma:displayName="IsFCDone" ma:default="No" ma:internalName="Is_FirstChKInDone" ma:readOnly="false">
      <xsd:simpleType>
        <xsd:restriction base="dms:Choice">
          <xsd:enumeration value="Yes"/>
          <xsd:enumeration value="No"/>
        </xsd:restriction>
      </xsd:simpleType>
    </xsd:element>
    <xsd:element name="fca_prop_ret_label" ma:index="28" nillable="true" ma:displayName="Proposed Retention Label" ma:internalName="fca_prop_ret_label" ma:readOnly="false">
      <xsd:simpleType>
        <xsd:restriction base="dms:Text"/>
      </xsd:simpleType>
    </xsd:element>
    <xsd:element name="fca_livelink_accessed_date" ma:index="34" nillable="true" ma:displayName="Last Accessed Date" ma:format="DateOnly" ma:internalName="fca_livelink_accessed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64f0a7c-bcf0-4337-b577-3747e0a5c4bc"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9f849bae-8249-4538-906f-18ada7a0fd2a}" ma:internalName="TaxCatchAll" ma:showField="CatchAllData" ma:web="50ba8450-4c7a-4f99-bc3d-df0ea118ae0c">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9f849bae-8249-4538-906f-18ada7a0fd2a}" ma:internalName="TaxCatchAllLabel" ma:readOnly="true" ma:showField="CatchAllDataLabel" ma:web="50ba8450-4c7a-4f99-bc3d-df0ea118ae0c">
      <xsd:complexType>
        <xsd:complexContent>
          <xsd:extension base="dms:MultiChoiceLookup">
            <xsd:sequence>
              <xsd:element name="Value" type="dms:Lookup" maxOccurs="unbounded" minOccurs="0" nillable="true"/>
            </xsd:sequence>
          </xsd:extension>
        </xsd:complexContent>
      </xsd:complexType>
    </xsd:element>
    <xsd:element name="j863df97efa040da9c8165feb4e31e75" ma:index="10" ma:taxonomy="true" ma:internalName="j863df97efa040da9c8165feb4e31e75" ma:taxonomyFieldName="fca_information_classification" ma:displayName="Sensitivity." ma:readOnly="false" ma:default="1;#FCA Official|d07129ec-4894-4cda-af0c-a925cb68d6e3" ma:fieldId="{3863df97-efa0-40da-9c81-65feb4e31e75}" ma:sspId="141bad0b-5ec6-4ecd-811e-f9d8ff358b9c" ma:termSetId="1f854455-1460-4e20-9f4d-cbd019a1a236" ma:anchorId="00000000-0000-0000-0000-000000000000" ma:open="false" ma:isKeyword="false">
      <xsd:complexType>
        <xsd:sequence>
          <xsd:element ref="pc:Terms" minOccurs="0" maxOccurs="1"/>
        </xsd:sequence>
      </xsd:complexType>
    </xsd:element>
    <xsd:element name="i7382953a7c14d49b483126af46f0dd6" ma:index="12" nillable="true" ma:taxonomy="true" ma:internalName="i7382953a7c14d49b483126af46f0dd6" ma:taxonomyFieldName="fca_document_purpose" ma:displayName="Document Purpose" ma:readOnly="false" ma:fieldId="{27382953-a7c1-4d49-b483-126af46f0dd6}" ma:taxonomyMulti="true" ma:sspId="141bad0b-5ec6-4ecd-811e-f9d8ff358b9c" ma:termSetId="8643fc3f-c8a3-4ea7-8c0a-a86eca4242b7" ma:anchorId="00000000-0000-0000-0000-000000000000" ma:open="false" ma:isKeyword="false">
      <xsd:complexType>
        <xsd:sequence>
          <xsd:element ref="pc:Terms" minOccurs="0" maxOccurs="1"/>
        </xsd:sequence>
      </xsd:complex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fault="1" ma:description="Keep ID on add." ma:hidden="true" ma:internalName="_dlc_DocIdPersistId" ma:readOnly="true">
      <xsd:simpleType>
        <xsd:restriction base="dms:Boolean"/>
      </xsd:simpleType>
    </xsd:element>
    <xsd:element name="fca_mig_stage_2" ma:index="27" nillable="true" ma:displayName="Migration Stage 2" ma:indexed="true" ma:internalName="fca_mig_stage_2" ma:readOnly="false">
      <xsd:simpleType>
        <xsd:restriction base="dms:Number"/>
      </xsd:simpleType>
    </xsd:element>
    <xsd:element name="i728efc05e194e1a89a9f36f374f9564" ma:index="30" ma:taxonomy="true" ma:internalName="i728efc05e194e1a89a9f36f374f9564" ma:taxonomyFieldName="fca_month" ma:displayName="Month" ma:readOnly="false" ma:fieldId="{2728efc0-5e19-4e1a-89a9-f36f374f9564}" ma:sspId="141bad0b-5ec6-4ecd-811e-f9d8ff358b9c" ma:termSetId="76461a3b-658f-47dc-b98b-5d2acd6d708c" ma:anchorId="00000000-0000-0000-0000-000000000000" ma:open="false" ma:isKeyword="false">
      <xsd:complexType>
        <xsd:sequence>
          <xsd:element ref="pc:Terms" minOccurs="0" maxOccurs="1"/>
        </xsd:sequence>
      </xsd:complexType>
    </xsd:element>
    <xsd:element name="n0a3e2092f5949d5bfff1cce0af84b2e" ma:index="32" ma:taxonomy="true" ma:internalName="n0a3e2092f5949d5bfff1cce0af84b2e" ma:taxonomyFieldName="fca_year" ma:displayName="Year" ma:readOnly="false" ma:fieldId="{70a3e209-2f59-49d5-bfff-1cce0af84b2e}" ma:sspId="141bad0b-5ec6-4ecd-811e-f9d8ff358b9c" ma:termSetId="1e82c965-c60f-4714-965e-f2b6f95ea53f" ma:anchorId="00000000-0000-0000-0000-000000000000" ma:open="false" ma:isKeyword="false">
      <xsd:complexType>
        <xsd:sequence>
          <xsd:element ref="pc:Terms" minOccurs="0" maxOccurs="1"/>
        </xsd:sequence>
      </xsd:complexType>
    </xsd:element>
    <xsd:element name="fca_livelink_local_metadata" ma:index="33" nillable="true" ma:displayName="Local Livelink Metadata" ma:internalName="fca_livelink_local_metadata">
      <xsd:simpleType>
        <xsd:restriction base="dms:Note">
          <xsd:maxLength value="255"/>
        </xsd:restriction>
      </xsd:simpleType>
    </xsd:element>
    <xsd:element name="fca_mig_stage" ma:index="35" nillable="true" ma:displayName="Migration Stage" ma:default="0" ma:internalName="fca_mig_stage"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b869ef42-d0a4-4c69-b4e3-5deabb00d9a3" elementFormDefault="qualified">
    <xsd:import namespace="http://schemas.microsoft.com/office/2006/documentManagement/types"/>
    <xsd:import namespace="http://schemas.microsoft.com/office/infopath/2007/PartnerControls"/>
    <xsd:element name="MediaServiceObjectDetectorVersions" ma:index="36" nillable="true" ma:displayName="MediaServiceObjectDetectorVersions" ma:hidden="true" ma:indexed="true" ma:internalName="MediaServiceObjectDetectorVersions" ma:readOnly="true">
      <xsd:simpleType>
        <xsd:restriction base="dms:Text"/>
      </xsd:simpleType>
    </xsd:element>
    <xsd:element name="MediaServiceSearchProperties" ma:index="37" nillable="true" ma:displayName="MediaServiceSearchProperties" ma:hidden="true" ma:internalName="MediaServiceSearchProperties" ma:readOnly="true">
      <xsd:simpleType>
        <xsd:restriction base="dms:Note"/>
      </xsd:simpleType>
    </xsd:element>
    <xsd:element name="MediaServiceBillingMetadata" ma:index="3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TaxCatchAll xmlns="964f0a7c-bcf0-4337-b577-3747e0a5c4bc">
      <Value>92</Value>
      <Value>65</Value>
      <Value>1</Value>
    </TaxCatchAll>
    <Is_FirstChKInDone xmlns="http://schemas.microsoft.com/sharepoint/v3">No</Is_FirstChKInDone>
    <fca_mig_date xmlns="http://schemas.microsoft.com/sharepoint/v3">2021-05-26T12:15:23+00:00</fca_mig_date>
    <n0a3e2092f5949d5bfff1cce0af84b2e xmlns="964f0a7c-bcf0-4337-b577-3747e0a5c4bc">
      <Terms xmlns="http://schemas.microsoft.com/office/infopath/2007/PartnerControls">
        <TermInfo xmlns="http://schemas.microsoft.com/office/infopath/2007/PartnerControls">
          <TermName xmlns="http://schemas.microsoft.com/office/infopath/2007/PartnerControls">2024</TermName>
          <TermId xmlns="http://schemas.microsoft.com/office/infopath/2007/PartnerControls">7dc5ef72-8435-476a-81a4-69e93d2b4a90</TermId>
        </TermInfo>
      </Terms>
    </n0a3e2092f5949d5bfff1cce0af84b2e>
    <i7382953a7c14d49b483126af46f0dd6 xmlns="964f0a7c-bcf0-4337-b577-3747e0a5c4bc">
      <Terms xmlns="http://schemas.microsoft.com/office/infopath/2007/PartnerControls"/>
    </i7382953a7c14d49b483126af46f0dd6>
    <i728efc05e194e1a89a9f36f374f9564 xmlns="964f0a7c-bcf0-4337-b577-3747e0a5c4bc">
      <Terms xmlns="http://schemas.microsoft.com/office/infopath/2007/PartnerControls">
        <TermInfo xmlns="http://schemas.microsoft.com/office/infopath/2007/PartnerControls">
          <TermName xmlns="http://schemas.microsoft.com/office/infopath/2007/PartnerControls">February</TermName>
          <TermId xmlns="http://schemas.microsoft.com/office/infopath/2007/PartnerControls">c96ee50c-11ae-4b8a-a5f8-fced90e39bbe</TermId>
        </TermInfo>
      </Terms>
    </i728efc05e194e1a89a9f36f374f9564>
    <fca_livelink_local_metadata xmlns="964f0a7c-bcf0-4337-b577-3747e0a5c4bc">{"General":{"Business Owner":null},"Legal Advice":{"Legal Advice":null},"Security":{"Security Handling":null}}</fca_livelink_local_metadata>
    <fca_livelink_obj_id xmlns="http://schemas.microsoft.com/sharepoint/v3">58356772</fca_livelink_obj_id>
    <fca_livelink_accessed_date xmlns="http://schemas.microsoft.com/sharepoint/v3">2021-01-29T12:06:31+00:00</fca_livelink_accessed_date>
    <fca_mig_stage xmlns="964f0a7c-bcf0-4337-b577-3747e0a5c4bc">0</fca_mig_stage>
    <j863df97efa040da9c8165feb4e31e75 xmlns="964f0a7c-bcf0-4337-b577-3747e0a5c4bc">
      <Terms xmlns="http://schemas.microsoft.com/office/infopath/2007/PartnerControls">
        <TermInfo xmlns="http://schemas.microsoft.com/office/infopath/2007/PartnerControls">
          <TermName xmlns="http://schemas.microsoft.com/office/infopath/2007/PartnerControls">FCA Official</TermName>
          <TermId xmlns="http://schemas.microsoft.com/office/infopath/2007/PartnerControls">d07129ec-4894-4cda-af0c-a925cb68d6e3</TermId>
        </TermInfo>
      </Terms>
    </j863df97efa040da9c8165feb4e31e75>
    <fca_mig_source xmlns="http://schemas.microsoft.com/sharepoint/v3">LiveLink</fca_mig_source>
    <fca_livelink_description xmlns="http://schemas.microsoft.com/sharepoint/v3" xsi:nil="true"/>
    <fca_mig_full_path xmlns="http://schemas.microsoft.com/sharepoint/v3">Communications/Editorial and Digital/Design/Word_ExcelTemplates Publications_Letterheads_Documents_Graphs/PowerPoint Templates</fca_mig_full_path>
    <fca_mig_stage_2 xmlns="964f0a7c-bcf0-4337-b577-3747e0a5c4bc" xsi:nil="true"/>
    <fca_prop_ret_label xmlns="http://schemas.microsoft.com/sharepoint/v3" xsi:nil="true"/>
    <fca_livelink_recstatus xmlns="http://schemas.microsoft.com/sharepoint/v3" xsi:nil="true"/>
    <fca_retention_trg_date xmlns="http://schemas.microsoft.com/sharepoint/v3" xsi:nil="true"/>
    <fca_livelink_recstatus_date xmlns="http://schemas.microsoft.com/sharepoint/v3" xsi:nil="true"/>
    <fca_mig_partial_path xmlns="http://schemas.microsoft.com/sharepoint/v3">Word_ExcelTemplates Publications_Letterheads_Documents_Graphs/PowerPoint Templates</fca_mig_partial_path>
    <_dlc_DocId xmlns="964f0a7c-bcf0-4337-b577-3747e0a5c4bc">WAN76ZPTE3K4-2060372914-59</_dlc_DocId>
    <_dlc_DocIdPersistId xmlns="964f0a7c-bcf0-4337-b577-3747e0a5c4bc">true</_dlc_DocIdPersistId>
    <_dlc_DocIdUrl xmlns="964f0a7c-bcf0-4337-b577-3747e0a5c4bc">
      <Url>https://thefca.sharepoint.com/sites/DesDigAndEdi/_layouts/15/DocIdRedir.aspx?ID=WAN76ZPTE3K4-2060372914-59</Url>
      <Description>WAN76ZPTE3K4-2060372914-59</Description>
    </_dlc_DocIdUrl>
  </documentManagement>
</p:properties>
</file>

<file path=customXml/itemProps1.xml><?xml version="1.0" encoding="utf-8"?>
<ds:datastoreItem xmlns:ds="http://schemas.openxmlformats.org/officeDocument/2006/customXml" ds:itemID="{EC1873DD-FA5B-47E3-867A-ED1DA9379C57}">
  <ds:schemaRefs>
    <ds:schemaRef ds:uri="http://schemas.microsoft.com/sharepoint/v3/contenttype/forms"/>
  </ds:schemaRefs>
</ds:datastoreItem>
</file>

<file path=customXml/itemProps2.xml><?xml version="1.0" encoding="utf-8"?>
<ds:datastoreItem xmlns:ds="http://schemas.openxmlformats.org/officeDocument/2006/customXml" ds:itemID="{ECA75A12-9597-4203-B91E-E3B11E44C527}">
  <ds:schemaRefs>
    <ds:schemaRef ds:uri="964f0a7c-bcf0-4337-b577-3747e0a5c4bc"/>
    <ds:schemaRef ds:uri="b869ef42-d0a4-4c69-b4e3-5deabb00d9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E5856F5-85FA-4E46-BA50-C3F5EC535601}">
  <ds:schemaRefs>
    <ds:schemaRef ds:uri="http://schemas.microsoft.com/sharepoint/events"/>
  </ds:schemaRefs>
</ds:datastoreItem>
</file>

<file path=customXml/itemProps4.xml><?xml version="1.0" encoding="utf-8"?>
<ds:datastoreItem xmlns:ds="http://schemas.openxmlformats.org/officeDocument/2006/customXml" ds:itemID="{E84C3184-58B0-4479-847B-3C1C7E7CCB29}">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869ef42-d0a4-4c69-b4e3-5deabb00d9a3"/>
    <ds:schemaRef ds:uri="964f0a7c-bcf0-4337-b577-3747e0a5c4bc"/>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1286</Words>
  <Application>Microsoft Office PowerPoint</Application>
  <PresentationFormat>On-screen Show (16:9)</PresentationFormat>
  <Paragraphs>142</Paragraphs>
  <Slides>17</Slides>
  <Notes>14</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Verdana</vt:lpstr>
      <vt:lpstr>1_FCA_Theme</vt:lpstr>
      <vt:lpstr>Cyllid modur</vt:lpstr>
      <vt:lpstr>Cynnwys </vt:lpstr>
      <vt:lpstr>Trosolwg  </vt:lpstr>
      <vt:lpstr>Copi ymgyrch </vt:lpstr>
      <vt:lpstr>Ar gyfer eich gwefan </vt:lpstr>
      <vt:lpstr>Ar gyfer eich cyfryngau cymdeithasol </vt:lpstr>
      <vt:lpstr>Postiadau cyfryngau cymdeithasol </vt:lpstr>
      <vt:lpstr>Asedau peidiwch â rhuthro, byddwch yn barod </vt:lpstr>
      <vt:lpstr>Hysbyseb fideo </vt:lpstr>
      <vt:lpstr>Hysbyseb radio </vt:lpstr>
      <vt:lpstr>Asedau peidiwch â rhuthro, byddwch yn wyliadwrus </vt:lpstr>
      <vt:lpstr>Hysbyseb fideo </vt:lpstr>
      <vt:lpstr>Hysbyseb radio </vt:lpstr>
      <vt:lpstr>Adnoddau cyllid modur </vt:lpstr>
      <vt:lpstr>Sut allwch chi gefnogi'r ymgyrch </vt:lpstr>
      <vt:lpstr>Diolch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PowerPoint-Widescreen-PUBLIC.pptx</dc:title>
  <dc:creator>Claire Mackessy</dc:creator>
  <cp:lastModifiedBy>Emily Reid</cp:lastModifiedBy>
  <cp:revision>12</cp:revision>
  <dcterms:created xsi:type="dcterms:W3CDTF">2019-01-09T11:11:52Z</dcterms:created>
  <dcterms:modified xsi:type="dcterms:W3CDTF">2026-02-24T11:32:06Z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0x0101005A9549D9A06FAF49B2796176C16A6E11040B00162AFDE8218D3F47BD704CF7C56BD0C0</vt:lpwstr>
  </property>
  <property fmtid="{D5CDD505-2E9C-101B-9397-08002B2CF9AE}" pid="3" name="fca_mig_date">
    <vt:filetime>2021-05-26T12:15:23Z</vt:filetime>
  </property>
  <property fmtid="{D5CDD505-2E9C-101B-9397-08002B2CF9AE}" pid="4" name="fca_livelink_local_metadata">
    <vt:lpwstr>{"General":{"Business Owner":null},"Legal Advice":{"Legal Advice":null},"Security":{"Security Handling":null}}</vt:lpwstr>
  </property>
  <property fmtid="{D5CDD505-2E9C-101B-9397-08002B2CF9AE}" pid="5" name="fca_livelink_accessed_date">
    <vt:filetime>2021-01-29T12:06:31Z</vt:filetime>
  </property>
  <property fmtid="{D5CDD505-2E9C-101B-9397-08002B2CF9AE}" pid="6" name="fca_document_purpose">
    <vt:lpwstr/>
  </property>
  <property fmtid="{D5CDD505-2E9C-101B-9397-08002B2CF9AE}" pid="7" name="fca_mig_source">
    <vt:lpwstr>LiveLink</vt:lpwstr>
  </property>
  <property fmtid="{D5CDD505-2E9C-101B-9397-08002B2CF9AE}" pid="8" name="fca_mig_partial_path">
    <vt:lpwstr>Word_ExcelTemplates Publications_Letterheads_Documents_Graphs/PowerPoint Templates</vt:lpwstr>
  </property>
  <property fmtid="{D5CDD505-2E9C-101B-9397-08002B2CF9AE}" pid="9" name="fca_livelink_obj_id">
    <vt:lpwstr>58356772</vt:lpwstr>
  </property>
  <property fmtid="{D5CDD505-2E9C-101B-9397-08002B2CF9AE}" pid="10" name="fca_mig_full_path">
    <vt:lpwstr>Communications/Editorial and Digital/Design/Word_ExcelTemplates Publications_Letterheads_Documents_Graphs/PowerPoint Templates</vt:lpwstr>
  </property>
  <property fmtid="{D5CDD505-2E9C-101B-9397-08002B2CF9AE}" pid="11" name="fca_information_classification">
    <vt:lpwstr>1;#FCA Official|d07129ec-4894-4cda-af0c-a925cb68d6e3</vt:lpwstr>
  </property>
  <property fmtid="{D5CDD505-2E9C-101B-9397-08002B2CF9AE}" pid="12" name="i7382953a7c14d49b483126af46f0dd6">
    <vt:lpwstr/>
  </property>
  <property fmtid="{D5CDD505-2E9C-101B-9397-08002B2CF9AE}" pid="13" name="TaxCatchAll">
    <vt:lpwstr/>
  </property>
  <property fmtid="{D5CDD505-2E9C-101B-9397-08002B2CF9AE}" pid="14" name="j863df97efa040da9c8165feb4e31e75">
    <vt:lpwstr/>
  </property>
  <property fmtid="{D5CDD505-2E9C-101B-9397-08002B2CF9AE}" pid="15" name="xd_ProgID">
    <vt:lpwstr/>
  </property>
  <property fmtid="{D5CDD505-2E9C-101B-9397-08002B2CF9AE}" pid="16" name="ComplianceAssetId">
    <vt:lpwstr/>
  </property>
  <property fmtid="{D5CDD505-2E9C-101B-9397-08002B2CF9AE}" pid="17" name="TemplateUrl">
    <vt:lpwstr/>
  </property>
  <property fmtid="{D5CDD505-2E9C-101B-9397-08002B2CF9AE}" pid="18" name="fca_month">
    <vt:lpwstr>65;#February|c96ee50c-11ae-4b8a-a5f8-fced90e39bbe</vt:lpwstr>
  </property>
  <property fmtid="{D5CDD505-2E9C-101B-9397-08002B2CF9AE}" pid="19" name="fca_year">
    <vt:lpwstr>92;#2024|7dc5ef72-8435-476a-81a4-69e93d2b4a90</vt:lpwstr>
  </property>
  <property fmtid="{D5CDD505-2E9C-101B-9397-08002B2CF9AE}" pid="20" name="_dlc_DocIdItemGuid">
    <vt:lpwstr>4ef505a1-82ce-4bcf-b3f8-e7eadfc60b91</vt:lpwstr>
  </property>
  <property fmtid="{D5CDD505-2E9C-101B-9397-08002B2CF9AE}" pid="21" name="_ExtendedDescription">
    <vt:lpwstr/>
  </property>
  <property fmtid="{D5CDD505-2E9C-101B-9397-08002B2CF9AE}" pid="22" name="TriggerFlowInfo">
    <vt:lpwstr/>
  </property>
  <property fmtid="{D5CDD505-2E9C-101B-9397-08002B2CF9AE}" pid="23" name="xd_Signature">
    <vt:bool>false</vt:bool>
  </property>
  <property fmtid="{D5CDD505-2E9C-101B-9397-08002B2CF9AE}" pid="24" name="fca_financial_year">
    <vt:lpwstr>85;#2025-2026|76a69e3b-7a26-466d-ad66-7f9f7e1d4d30</vt:lpwstr>
  </property>
  <property fmtid="{D5CDD505-2E9C-101B-9397-08002B2CF9AE}" pid="25" name="fca_comms_activity_type">
    <vt:lpwstr>40;#Creative|b0707be4-7c9d-4e28-bfb6-732e7fcb7e84</vt:lpwstr>
  </property>
  <property fmtid="{D5CDD505-2E9C-101B-9397-08002B2CF9AE}" pid="26" name="fca_comms_agency">
    <vt:lpwstr>35;#FCA|e4c58040-22de-4698-88ea-00bea13854b0</vt:lpwstr>
  </property>
  <property fmtid="{D5CDD505-2E9C-101B-9397-08002B2CF9AE}" pid="27" name="MSIP_Label_ceacc62a-ff53-4fb3-9cdc-bb655f5bd38e_Enabled">
    <vt:lpwstr>true</vt:lpwstr>
  </property>
  <property fmtid="{D5CDD505-2E9C-101B-9397-08002B2CF9AE}" pid="28" name="MSIP_Label_ceacc62a-ff53-4fb3-9cdc-bb655f5bd38e_SetDate">
    <vt:lpwstr>2025-10-08T09:53:48Z</vt:lpwstr>
  </property>
  <property fmtid="{D5CDD505-2E9C-101B-9397-08002B2CF9AE}" pid="29" name="MSIP_Label_ceacc62a-ff53-4fb3-9cdc-bb655f5bd38e_Method">
    <vt:lpwstr>Privileged</vt:lpwstr>
  </property>
  <property fmtid="{D5CDD505-2E9C-101B-9397-08002B2CF9AE}" pid="30" name="MSIP_Label_ceacc62a-ff53-4fb3-9cdc-bb655f5bd38e_Name">
    <vt:lpwstr>FCA Public</vt:lpwstr>
  </property>
  <property fmtid="{D5CDD505-2E9C-101B-9397-08002B2CF9AE}" pid="31" name="MSIP_Label_ceacc62a-ff53-4fb3-9cdc-bb655f5bd38e_SiteId">
    <vt:lpwstr>551f9db3-821c-4457-8551-b43423dce661</vt:lpwstr>
  </property>
  <property fmtid="{D5CDD505-2E9C-101B-9397-08002B2CF9AE}" pid="32" name="MSIP_Label_ceacc62a-ff53-4fb3-9cdc-bb655f5bd38e_ActionId">
    <vt:lpwstr>5e28115b-f876-4d35-a951-77203210b916</vt:lpwstr>
  </property>
  <property fmtid="{D5CDD505-2E9C-101B-9397-08002B2CF9AE}" pid="33" name="MSIP_Label_ceacc62a-ff53-4fb3-9cdc-bb655f5bd38e_ContentBits">
    <vt:lpwstr>1</vt:lpwstr>
  </property>
  <property fmtid="{D5CDD505-2E9C-101B-9397-08002B2CF9AE}" pid="34" name="MSIP_Label_ceacc62a-ff53-4fb3-9cdc-bb655f5bd38e_Tag">
    <vt:lpwstr>10, 0, 1, 1</vt:lpwstr>
  </property>
  <property fmtid="{D5CDD505-2E9C-101B-9397-08002B2CF9AE}" pid="35" name="ClassificationContentMarkingHeaderLocations">
    <vt:lpwstr>1_FCA_Theme:6</vt:lpwstr>
  </property>
  <property fmtid="{D5CDD505-2E9C-101B-9397-08002B2CF9AE}" pid="36" name="ClassificationContentMarkingHeaderText">
    <vt:lpwstr>FCA Public</vt:lpwstr>
  </property>
  <property fmtid="{D5CDD505-2E9C-101B-9397-08002B2CF9AE}" pid="37" name="lcf76f155ced4ddcb4097134ff3c332f">
    <vt:lpwstr/>
  </property>
  <property fmtid="{D5CDD505-2E9C-101B-9397-08002B2CF9AE}" pid="38" name="MediaServiceImageTags">
    <vt:lpwstr/>
  </property>
  <property fmtid="{D5CDD505-2E9C-101B-9397-08002B2CF9AE}" pid="39" name="id8878f6c1f64f718be8cab0d5332efb">
    <vt:lpwstr/>
  </property>
  <property fmtid="{D5CDD505-2E9C-101B-9397-08002B2CF9AE}" pid="40" name="fca_activity">
    <vt:lpwstr/>
  </property>
  <property fmtid="{D5CDD505-2E9C-101B-9397-08002B2CF9AE}" pid="41" name="pb3cfb6e9b2144c9bd3da93ef541433f">
    <vt:lpwstr>2025-2026|76a69e3b-7a26-466d-ad66-7f9f7e1d4d30</vt:lpwstr>
  </property>
  <property fmtid="{D5CDD505-2E9C-101B-9397-08002B2CF9AE}" pid="42" name="WLStags">
    <vt:lpwstr>WLS content</vt:lpwstr>
  </property>
</Properties>
</file>