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header5.xml" ContentType="application/vnd.openxmlformats-officedocument.wordprocessingml.head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header12.xml" ContentType="application/vnd.openxmlformats-officedocument.wordprocessingml.header+xml"/>
  <Override PartName="/word/header13.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p w14:paraId="75E25D48" w14:textId="77777777" w:rsidR="00B30A39" w:rsidRDefault="00B30A39" w:rsidP="229C3459">
      <w:pPr>
        <w:pStyle w:val="Text"/>
        <w:ind w:left="-2410"/>
        <w:rPr>
          <w:rFonts w:ascii="Book Antiqua" w:hAnsi="Book Antiqua" w:cs="Arial"/>
          <w:b/>
          <w:bCs/>
          <w:sz w:val="28"/>
          <w:szCs w:val="28"/>
        </w:rPr>
      </w:pPr>
      <w:r>
        <w:rPr>
          <w:rFonts w:ascii="Book Antiqua" w:hAnsi="Book Antiqua" w:cs="Arial"/>
          <w:b/>
          <w:noProof/>
          <w:sz w:val="32"/>
          <w:szCs w:val="32"/>
        </w:rPr>
        <w:drawing>
          <wp:anchor distT="0" distB="0" distL="114300" distR="114300" simplePos="0" relativeHeight="251658241" behindDoc="0" locked="0" layoutInCell="1" allowOverlap="1" wp14:anchorId="75E25E41" wp14:editId="75E25E42">
            <wp:simplePos x="0" y="0"/>
            <wp:positionH relativeFrom="column">
              <wp:posOffset>1827530</wp:posOffset>
            </wp:positionH>
            <wp:positionV relativeFrom="paragraph">
              <wp:posOffset>-638810</wp:posOffset>
            </wp:positionV>
            <wp:extent cx="3463290" cy="1480185"/>
            <wp:effectExtent l="0" t="0" r="3810" b="5715"/>
            <wp:wrapSquare wrapText="bothSides"/>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3463290" cy="1480185"/>
                    </a:xfrm>
                    <a:prstGeom prst="rect">
                      <a:avLst/>
                    </a:prstGeom>
                    <a:noFill/>
                  </pic:spPr>
                </pic:pic>
              </a:graphicData>
            </a:graphic>
            <wp14:sizeRelH relativeFrom="page">
              <wp14:pctWidth>0</wp14:pctWidth>
            </wp14:sizeRelH>
            <wp14:sizeRelV relativeFrom="page">
              <wp14:pctHeight>0</wp14:pctHeight>
            </wp14:sizeRelV>
          </wp:anchor>
        </w:drawing>
      </w:r>
      <w:r w:rsidR="00EB59C1" w:rsidRPr="229C3459">
        <w:rPr>
          <w:rFonts w:cs="Arial"/>
          <w:b/>
          <w:bCs/>
          <w:sz w:val="32"/>
          <w:szCs w:val="32"/>
        </w:rPr>
        <w:t xml:space="preserve"> </w:t>
      </w:r>
      <w:r w:rsidR="00B446DF" w:rsidRPr="008266DA">
        <w:rPr>
          <w:rFonts w:cs="Arial"/>
          <w:b/>
          <w:sz w:val="32"/>
          <w:szCs w:val="32"/>
        </w:rPr>
        <w:br/>
      </w:r>
    </w:p>
    <w:p w14:paraId="75E25D49" w14:textId="77777777" w:rsidR="00B30A39" w:rsidRDefault="00B30A39" w:rsidP="00B446DF">
      <w:pPr>
        <w:pStyle w:val="Text"/>
        <w:ind w:left="-2410"/>
        <w:rPr>
          <w:rFonts w:ascii="Book Antiqua" w:hAnsi="Book Antiqua" w:cs="Arial"/>
          <w:b/>
          <w:sz w:val="28"/>
          <w:szCs w:val="28"/>
        </w:rPr>
      </w:pPr>
    </w:p>
    <w:p w14:paraId="75E25D4A" w14:textId="77777777" w:rsidR="00B30A39" w:rsidRDefault="00B30A39" w:rsidP="00B446DF">
      <w:pPr>
        <w:pStyle w:val="Text"/>
        <w:ind w:left="-2410"/>
        <w:rPr>
          <w:rFonts w:ascii="Book Antiqua" w:hAnsi="Book Antiqua" w:cs="Arial"/>
          <w:b/>
          <w:sz w:val="28"/>
          <w:szCs w:val="28"/>
        </w:rPr>
      </w:pPr>
    </w:p>
    <w:p w14:paraId="75E25D4B" w14:textId="77777777" w:rsidR="00B446DF" w:rsidRPr="009A1E46" w:rsidRDefault="00ED7369" w:rsidP="00B446DF">
      <w:pPr>
        <w:pStyle w:val="Text"/>
        <w:ind w:left="-2410"/>
        <w:rPr>
          <w:rFonts w:ascii="Verdana" w:hAnsi="Verdana"/>
          <w:b/>
          <w:sz w:val="32"/>
          <w:szCs w:val="32"/>
        </w:rPr>
      </w:pPr>
      <w:r w:rsidRPr="009A1E46">
        <w:rPr>
          <w:rFonts w:ascii="Verdana" w:hAnsi="Verdana" w:cs="Arial"/>
          <w:b/>
          <w:sz w:val="28"/>
          <w:szCs w:val="28"/>
        </w:rPr>
        <w:t xml:space="preserve">Notification of the use of the </w:t>
      </w:r>
      <w:r w:rsidR="00CA4C4E" w:rsidRPr="009A1E46">
        <w:rPr>
          <w:rFonts w:ascii="Verdana" w:hAnsi="Verdana" w:cs="Arial"/>
          <w:b/>
          <w:sz w:val="28"/>
          <w:szCs w:val="28"/>
        </w:rPr>
        <w:t xml:space="preserve">limited network exclusion under the Payment </w:t>
      </w:r>
      <w:r w:rsidRPr="009A1E46">
        <w:rPr>
          <w:rFonts w:ascii="Verdana" w:hAnsi="Verdana" w:cs="Arial"/>
          <w:b/>
          <w:sz w:val="28"/>
          <w:szCs w:val="28"/>
        </w:rPr>
        <w:t>Services Regulation</w:t>
      </w:r>
      <w:r w:rsidR="0080000F" w:rsidRPr="009A1E46">
        <w:rPr>
          <w:rFonts w:ascii="Verdana" w:hAnsi="Verdana" w:cs="Arial"/>
          <w:b/>
          <w:sz w:val="28"/>
          <w:szCs w:val="28"/>
        </w:rPr>
        <w:t>s</w:t>
      </w:r>
      <w:r w:rsidRPr="009A1E46">
        <w:rPr>
          <w:rFonts w:ascii="Verdana" w:hAnsi="Verdana" w:cs="Arial"/>
          <w:b/>
          <w:sz w:val="28"/>
          <w:szCs w:val="28"/>
        </w:rPr>
        <w:t xml:space="preserve"> 2017</w:t>
      </w:r>
      <w:r w:rsidR="00CA4C4E" w:rsidRPr="009A1E46">
        <w:rPr>
          <w:rFonts w:ascii="Verdana" w:hAnsi="Verdana" w:cs="Arial"/>
          <w:b/>
          <w:sz w:val="28"/>
          <w:szCs w:val="28"/>
        </w:rPr>
        <w:t xml:space="preserve"> (a regulation 38 notification)</w:t>
      </w:r>
    </w:p>
    <w:p w14:paraId="75E25D4C" w14:textId="77777777" w:rsidR="00B446DF" w:rsidRPr="009A1E46" w:rsidRDefault="00B764E8" w:rsidP="00B446DF">
      <w:pPr>
        <w:ind w:left="-2410"/>
        <w:jc w:val="both"/>
        <w:rPr>
          <w:rFonts w:ascii="Verdana" w:hAnsi="Verdana"/>
          <w:b/>
          <w:sz w:val="24"/>
          <w:szCs w:val="24"/>
        </w:rPr>
      </w:pPr>
      <w:r w:rsidRPr="009A1E46">
        <w:rPr>
          <w:rFonts w:ascii="Verdana" w:hAnsi="Verdana"/>
          <w:b/>
          <w:sz w:val="24"/>
          <w:szCs w:val="24"/>
        </w:rPr>
        <w:t xml:space="preserve">Legal </w:t>
      </w:r>
      <w:r w:rsidR="00B446DF" w:rsidRPr="009A1E46">
        <w:rPr>
          <w:rFonts w:ascii="Verdana" w:hAnsi="Verdana"/>
          <w:b/>
          <w:sz w:val="24"/>
          <w:szCs w:val="24"/>
        </w:rPr>
        <w:t xml:space="preserve">name of </w:t>
      </w:r>
      <w:r w:rsidR="00B96E1A" w:rsidRPr="009A1E46">
        <w:rPr>
          <w:rFonts w:ascii="Verdana" w:hAnsi="Verdana"/>
          <w:b/>
          <w:sz w:val="24"/>
          <w:szCs w:val="24"/>
        </w:rPr>
        <w:t>service provider</w:t>
      </w:r>
    </w:p>
    <w:tbl>
      <w:tblPr>
        <w:tblW w:w="0" w:type="auto"/>
        <w:tblInd w:w="-2586" w:type="dxa"/>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Look w:val="01E0" w:firstRow="1" w:lastRow="1" w:firstColumn="1" w:lastColumn="1" w:noHBand="0" w:noVBand="0"/>
      </w:tblPr>
      <w:tblGrid>
        <w:gridCol w:w="10491"/>
      </w:tblGrid>
      <w:tr w:rsidR="00B446DF" w:rsidRPr="009A1E46" w14:paraId="75E25D4E" w14:textId="77777777" w:rsidTr="0099685F">
        <w:trPr>
          <w:trHeight w:val="463"/>
        </w:trPr>
        <w:tc>
          <w:tcPr>
            <w:tcW w:w="10491" w:type="dxa"/>
            <w:shd w:val="clear" w:color="auto" w:fill="auto"/>
          </w:tcPr>
          <w:p w14:paraId="75E25D4D" w14:textId="77777777" w:rsidR="00B446DF" w:rsidRPr="009A1E46" w:rsidRDefault="00B446DF" w:rsidP="0099685F">
            <w:pPr>
              <w:ind w:left="176"/>
              <w:rPr>
                <w:rFonts w:ascii="Verdana" w:hAnsi="Verdana"/>
              </w:rPr>
            </w:pPr>
            <w:r w:rsidRPr="009A1E46">
              <w:rPr>
                <w:rFonts w:ascii="Verdana" w:hAnsi="Verdana"/>
              </w:rPr>
              <w:fldChar w:fldCharType="begin">
                <w:ffData>
                  <w:name w:val="Text55"/>
                  <w:enabled/>
                  <w:calcOnExit w:val="0"/>
                  <w:textInput/>
                </w:ffData>
              </w:fldChar>
            </w:r>
            <w:bookmarkStart w:id="0" w:name="Text55"/>
            <w:r w:rsidRPr="009A1E46">
              <w:rPr>
                <w:rFonts w:ascii="Verdana" w:hAnsi="Verdana"/>
              </w:rPr>
              <w:instrText xml:space="preserve"> FORMTEXT </w:instrText>
            </w:r>
            <w:r w:rsidRPr="009A1E46">
              <w:rPr>
                <w:rFonts w:ascii="Verdana" w:hAnsi="Verdana"/>
              </w:rPr>
            </w:r>
            <w:r w:rsidRPr="009A1E46">
              <w:rPr>
                <w:rFonts w:ascii="Verdana" w:hAnsi="Verdana"/>
              </w:rPr>
              <w:fldChar w:fldCharType="separate"/>
            </w:r>
            <w:r w:rsidRPr="009A1E46">
              <w:rPr>
                <w:rFonts w:ascii="Verdana" w:hAnsi="Verdana"/>
                <w:noProof/>
              </w:rPr>
              <w:t> </w:t>
            </w:r>
            <w:r w:rsidRPr="009A1E46">
              <w:rPr>
                <w:rFonts w:ascii="Verdana" w:hAnsi="Verdana"/>
                <w:noProof/>
              </w:rPr>
              <w:t> </w:t>
            </w:r>
            <w:r w:rsidRPr="009A1E46">
              <w:rPr>
                <w:rFonts w:ascii="Verdana" w:hAnsi="Verdana"/>
                <w:noProof/>
              </w:rPr>
              <w:t> </w:t>
            </w:r>
            <w:r w:rsidRPr="009A1E46">
              <w:rPr>
                <w:rFonts w:ascii="Verdana" w:hAnsi="Verdana"/>
                <w:noProof/>
              </w:rPr>
              <w:t> </w:t>
            </w:r>
            <w:r w:rsidRPr="009A1E46">
              <w:rPr>
                <w:rFonts w:ascii="Verdana" w:hAnsi="Verdana"/>
                <w:noProof/>
              </w:rPr>
              <w:t> </w:t>
            </w:r>
            <w:r w:rsidRPr="009A1E46">
              <w:rPr>
                <w:rFonts w:ascii="Verdana" w:hAnsi="Verdana"/>
              </w:rPr>
              <w:fldChar w:fldCharType="end"/>
            </w:r>
            <w:bookmarkEnd w:id="0"/>
          </w:p>
        </w:tc>
      </w:tr>
    </w:tbl>
    <w:p w14:paraId="75E25D4F" w14:textId="77777777" w:rsidR="00F83EAA" w:rsidRPr="00842101" w:rsidRDefault="007F28D9">
      <w:r>
        <w:rPr>
          <w:noProof/>
        </w:rPr>
        <mc:AlternateContent>
          <mc:Choice Requires="wps">
            <w:drawing>
              <wp:anchor distT="0" distB="0" distL="114300" distR="114300" simplePos="0" relativeHeight="251658240" behindDoc="0" locked="0" layoutInCell="1" allowOverlap="1" wp14:anchorId="75E25E43" wp14:editId="75E25E44">
                <wp:simplePos x="0" y="0"/>
                <wp:positionH relativeFrom="page">
                  <wp:posOffset>396240</wp:posOffset>
                </wp:positionH>
                <wp:positionV relativeFrom="page">
                  <wp:posOffset>2987040</wp:posOffset>
                </wp:positionV>
                <wp:extent cx="6743700" cy="7018020"/>
                <wp:effectExtent l="0" t="0" r="19050" b="11430"/>
                <wp:wrapNone/>
                <wp:docPr id="3" name="Rectangle 124"/>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6743700" cy="701802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wps:spPr>
                      <wps:txbx>
                        <w:txbxContent>
                          <w:p w14:paraId="75E25E60" w14:textId="77777777" w:rsidR="00181232" w:rsidRPr="00F933DC" w:rsidRDefault="00181232" w:rsidP="00720A62">
                            <w:pPr>
                              <w:spacing w:before="360"/>
                              <w:ind w:left="142"/>
                              <w:jc w:val="both"/>
                              <w:rPr>
                                <w:rFonts w:ascii="Verdana" w:hAnsi="Verdana"/>
                                <w:b/>
                                <w:u w:val="single"/>
                              </w:rPr>
                            </w:pPr>
                            <w:r w:rsidRPr="00F933DC">
                              <w:rPr>
                                <w:rFonts w:ascii="Verdana" w:hAnsi="Verdana"/>
                                <w:b/>
                                <w:u w:val="single"/>
                              </w:rPr>
                              <w:t>Important information you should read before completing this form</w:t>
                            </w:r>
                          </w:p>
                          <w:p w14:paraId="75E25E61" w14:textId="77777777" w:rsidR="005267AD" w:rsidRPr="00AE37BA" w:rsidRDefault="005267AD" w:rsidP="005267AD">
                            <w:pPr>
                              <w:spacing w:line="240" w:lineRule="auto"/>
                              <w:ind w:left="142"/>
                              <w:rPr>
                                <w:rFonts w:ascii="Verdana" w:hAnsi="Verdana"/>
                                <w:szCs w:val="18"/>
                              </w:rPr>
                            </w:pPr>
                            <w:r w:rsidRPr="00AE37BA">
                              <w:rPr>
                                <w:rFonts w:ascii="Verdana" w:hAnsi="Verdana"/>
                                <w:sz w:val="18"/>
                                <w:szCs w:val="18"/>
                              </w:rPr>
                              <w:t xml:space="preserve">The FCA processes personal data in line with the requirements of The General Data Protection Regulation (EU) 2016/679 and the Data Protection Act 2018. For further information about the way we use the personal data collected in this form, please read our privacy notice available on our website: </w:t>
                            </w:r>
                            <w:hyperlink r:id="rId14" w:history="1">
                              <w:r w:rsidRPr="005267AD">
                                <w:rPr>
                                  <w:rStyle w:val="Hyperlink"/>
                                  <w:rFonts w:ascii="Verdana" w:hAnsi="Verdana"/>
                                  <w:sz w:val="18"/>
                                  <w:szCs w:val="18"/>
                                </w:rPr>
                                <w:t>www.fca.org.uk/privacy</w:t>
                              </w:r>
                            </w:hyperlink>
                            <w:r w:rsidRPr="005267AD">
                              <w:rPr>
                                <w:rFonts w:ascii="Verdana" w:hAnsi="Verdana"/>
                                <w:sz w:val="18"/>
                                <w:szCs w:val="18"/>
                              </w:rPr>
                              <w:t>.</w:t>
                            </w:r>
                          </w:p>
                          <w:p w14:paraId="75E25E62" w14:textId="77777777" w:rsidR="00181232" w:rsidRDefault="00181232" w:rsidP="00720A62">
                            <w:pPr>
                              <w:tabs>
                                <w:tab w:val="right" w:pos="4253"/>
                              </w:tabs>
                              <w:spacing w:line="240" w:lineRule="exact"/>
                              <w:ind w:left="142" w:right="312" w:hanging="284"/>
                              <w:rPr>
                                <w:rFonts w:ascii="Verdana" w:hAnsi="Verdana"/>
                                <w:b/>
                                <w:sz w:val="18"/>
                                <w:szCs w:val="18"/>
                              </w:rPr>
                            </w:pPr>
                            <w:r w:rsidRPr="000B78DE">
                              <w:rPr>
                                <w:rFonts w:ascii="Verdana" w:hAnsi="Verdana"/>
                                <w:sz w:val="18"/>
                                <w:szCs w:val="18"/>
                              </w:rPr>
                              <w:tab/>
                            </w:r>
                            <w:r w:rsidRPr="00B9534E">
                              <w:rPr>
                                <w:rFonts w:ascii="Verdana" w:hAnsi="Verdana"/>
                                <w:b/>
                                <w:sz w:val="18"/>
                                <w:szCs w:val="18"/>
                              </w:rPr>
                              <w:t>It is important that you provide accurate and complete information</w:t>
                            </w:r>
                            <w:r>
                              <w:rPr>
                                <w:rFonts w:ascii="Verdana" w:hAnsi="Verdana"/>
                                <w:b/>
                                <w:sz w:val="18"/>
                                <w:szCs w:val="18"/>
                              </w:rPr>
                              <w:t xml:space="preserve"> and disclose all relevant information</w:t>
                            </w:r>
                            <w:r w:rsidRPr="00B9534E">
                              <w:rPr>
                                <w:rFonts w:ascii="Verdana" w:hAnsi="Verdana"/>
                                <w:b/>
                                <w:sz w:val="18"/>
                                <w:szCs w:val="18"/>
                              </w:rPr>
                              <w:t>. </w:t>
                            </w:r>
                            <w:r>
                              <w:rPr>
                                <w:rFonts w:ascii="Verdana" w:hAnsi="Verdana"/>
                                <w:b/>
                                <w:sz w:val="18"/>
                                <w:szCs w:val="18"/>
                              </w:rPr>
                              <w:t>If you do not, you may be committing a criminal offence.</w:t>
                            </w:r>
                          </w:p>
                          <w:p w14:paraId="75E25E63" w14:textId="77777777" w:rsidR="00181232" w:rsidRDefault="00181232" w:rsidP="007B04DB">
                            <w:pPr>
                              <w:ind w:firstLine="142"/>
                              <w:rPr>
                                <w:rFonts w:ascii="Verdana" w:hAnsi="Verdana"/>
                                <w:b/>
                                <w:u w:val="single"/>
                              </w:rPr>
                            </w:pPr>
                          </w:p>
                          <w:p w14:paraId="75E25E64" w14:textId="77777777" w:rsidR="00181232" w:rsidRPr="00051DE4" w:rsidRDefault="00181232" w:rsidP="00720A62">
                            <w:pPr>
                              <w:tabs>
                                <w:tab w:val="left" w:pos="3544"/>
                                <w:tab w:val="right" w:pos="4253"/>
                              </w:tabs>
                              <w:spacing w:line="240" w:lineRule="exact"/>
                              <w:ind w:left="142" w:right="312"/>
                              <w:rPr>
                                <w:rFonts w:ascii="Verdana" w:hAnsi="Verdana"/>
                                <w:b/>
                                <w:u w:val="single"/>
                              </w:rPr>
                            </w:pPr>
                            <w:r w:rsidRPr="000B78DE">
                              <w:rPr>
                                <w:rFonts w:ascii="Verdana" w:hAnsi="Verdana"/>
                                <w:b/>
                                <w:u w:val="single"/>
                              </w:rPr>
                              <w:t xml:space="preserve">Terms in this </w:t>
                            </w:r>
                            <w:r>
                              <w:rPr>
                                <w:rFonts w:ascii="Verdana" w:hAnsi="Verdana"/>
                                <w:b/>
                                <w:u w:val="single"/>
                              </w:rPr>
                              <w:t>form</w:t>
                            </w:r>
                          </w:p>
                          <w:p w14:paraId="75E25E65" w14:textId="77777777" w:rsidR="00181232" w:rsidRPr="00484300" w:rsidRDefault="00181232" w:rsidP="00720A62">
                            <w:pPr>
                              <w:ind w:left="142"/>
                              <w:rPr>
                                <w:rFonts w:ascii="Verdana" w:hAnsi="Verdana"/>
                                <w:sz w:val="18"/>
                                <w:szCs w:val="18"/>
                              </w:rPr>
                            </w:pPr>
                            <w:r w:rsidRPr="00484300">
                              <w:rPr>
                                <w:rFonts w:ascii="Verdana" w:hAnsi="Verdana"/>
                                <w:sz w:val="18"/>
                                <w:szCs w:val="18"/>
                              </w:rPr>
                              <w:t>In this form the FCA uses the following terms:</w:t>
                            </w:r>
                          </w:p>
                          <w:p w14:paraId="75E25E66" w14:textId="77777777" w:rsidR="00181232" w:rsidRPr="00484300" w:rsidRDefault="00181232" w:rsidP="00CA4C4E">
                            <w:pPr>
                              <w:numPr>
                                <w:ilvl w:val="0"/>
                                <w:numId w:val="3"/>
                              </w:numPr>
                              <w:tabs>
                                <w:tab w:val="num" w:pos="426"/>
                              </w:tabs>
                              <w:spacing w:before="0" w:line="240" w:lineRule="auto"/>
                              <w:ind w:left="426" w:hanging="284"/>
                              <w:rPr>
                                <w:rFonts w:ascii="Verdana" w:hAnsi="Verdana"/>
                                <w:sz w:val="18"/>
                                <w:szCs w:val="18"/>
                              </w:rPr>
                            </w:pPr>
                            <w:r w:rsidRPr="00484300">
                              <w:rPr>
                                <w:rFonts w:ascii="Verdana" w:hAnsi="Verdana"/>
                                <w:sz w:val="18"/>
                                <w:szCs w:val="18"/>
                              </w:rPr>
                              <w:t>‘</w:t>
                            </w:r>
                            <w:r w:rsidRPr="00484300">
                              <w:rPr>
                                <w:rFonts w:ascii="Verdana" w:hAnsi="Verdana"/>
                                <w:b/>
                                <w:sz w:val="18"/>
                                <w:szCs w:val="18"/>
                              </w:rPr>
                              <w:t>FCA</w:t>
                            </w:r>
                            <w:r w:rsidRPr="00484300">
                              <w:rPr>
                                <w:rFonts w:ascii="Verdana" w:hAnsi="Verdana"/>
                                <w:sz w:val="18"/>
                                <w:szCs w:val="18"/>
                              </w:rPr>
                              <w:t xml:space="preserve">’, </w:t>
                            </w:r>
                            <w:r w:rsidRPr="00484300">
                              <w:rPr>
                                <w:rFonts w:ascii="Verdana" w:hAnsi="Verdana"/>
                                <w:b/>
                                <w:sz w:val="18"/>
                                <w:szCs w:val="18"/>
                              </w:rPr>
                              <w:t>‘we’</w:t>
                            </w:r>
                            <w:r w:rsidRPr="00484300">
                              <w:rPr>
                                <w:rFonts w:ascii="Verdana" w:hAnsi="Verdana"/>
                                <w:sz w:val="18"/>
                                <w:szCs w:val="18"/>
                              </w:rPr>
                              <w:t>, ‘</w:t>
                            </w:r>
                            <w:r w:rsidRPr="00484300">
                              <w:rPr>
                                <w:rFonts w:ascii="Verdana" w:hAnsi="Verdana"/>
                                <w:b/>
                                <w:sz w:val="18"/>
                                <w:szCs w:val="18"/>
                              </w:rPr>
                              <w:t>our</w:t>
                            </w:r>
                            <w:r w:rsidRPr="00484300">
                              <w:rPr>
                                <w:rFonts w:ascii="Verdana" w:hAnsi="Verdana"/>
                                <w:sz w:val="18"/>
                                <w:szCs w:val="18"/>
                              </w:rPr>
                              <w:t>’, or ‘</w:t>
                            </w:r>
                            <w:r w:rsidRPr="00484300">
                              <w:rPr>
                                <w:rFonts w:ascii="Verdana" w:hAnsi="Verdana"/>
                                <w:b/>
                                <w:sz w:val="18"/>
                                <w:szCs w:val="18"/>
                              </w:rPr>
                              <w:t>us</w:t>
                            </w:r>
                            <w:r w:rsidRPr="00484300">
                              <w:rPr>
                                <w:rFonts w:ascii="Verdana" w:hAnsi="Verdana"/>
                                <w:sz w:val="18"/>
                                <w:szCs w:val="18"/>
                              </w:rPr>
                              <w:t>’ refers to the Financial Conduct Authority</w:t>
                            </w:r>
                          </w:p>
                          <w:p w14:paraId="75E25E67" w14:textId="65963A34" w:rsidR="00181232" w:rsidRPr="00484300" w:rsidRDefault="00181232" w:rsidP="00CA4C4E">
                            <w:pPr>
                              <w:numPr>
                                <w:ilvl w:val="0"/>
                                <w:numId w:val="3"/>
                              </w:numPr>
                              <w:tabs>
                                <w:tab w:val="num" w:pos="426"/>
                              </w:tabs>
                              <w:spacing w:before="0" w:line="240" w:lineRule="auto"/>
                              <w:ind w:left="426" w:hanging="284"/>
                              <w:rPr>
                                <w:rFonts w:ascii="Verdana" w:hAnsi="Verdana"/>
                                <w:sz w:val="18"/>
                                <w:szCs w:val="18"/>
                              </w:rPr>
                            </w:pPr>
                            <w:r w:rsidRPr="00484300">
                              <w:rPr>
                                <w:rFonts w:ascii="Verdana" w:hAnsi="Verdana"/>
                                <w:sz w:val="18"/>
                                <w:szCs w:val="18"/>
                              </w:rPr>
                              <w:t>‘</w:t>
                            </w:r>
                            <w:r w:rsidRPr="00484300">
                              <w:rPr>
                                <w:rFonts w:ascii="Verdana" w:hAnsi="Verdana"/>
                                <w:b/>
                                <w:sz w:val="18"/>
                                <w:szCs w:val="18"/>
                              </w:rPr>
                              <w:t>limited network exclusion</w:t>
                            </w:r>
                            <w:r w:rsidRPr="00484300">
                              <w:rPr>
                                <w:rFonts w:ascii="Verdana" w:hAnsi="Verdana"/>
                                <w:sz w:val="18"/>
                                <w:szCs w:val="18"/>
                              </w:rPr>
                              <w:t xml:space="preserve">’ refers to the provisions of paragraph 2(k)(i)-(iii) of Schedule 1 to the PSRs  when read alongside the definition of “payment service” in regulation 2(1) of the PSRs </w:t>
                            </w:r>
                          </w:p>
                          <w:p w14:paraId="75E25E68" w14:textId="4F43DB38" w:rsidR="00181232" w:rsidRPr="00484300" w:rsidRDefault="00181232" w:rsidP="00ED7369">
                            <w:pPr>
                              <w:numPr>
                                <w:ilvl w:val="0"/>
                                <w:numId w:val="3"/>
                              </w:numPr>
                              <w:tabs>
                                <w:tab w:val="num" w:pos="426"/>
                              </w:tabs>
                              <w:spacing w:before="0" w:line="240" w:lineRule="auto"/>
                              <w:ind w:left="426" w:hanging="284"/>
                              <w:rPr>
                                <w:rFonts w:ascii="Verdana" w:hAnsi="Verdana"/>
                                <w:sz w:val="18"/>
                                <w:szCs w:val="18"/>
                              </w:rPr>
                            </w:pPr>
                            <w:r w:rsidRPr="00484300">
                              <w:rPr>
                                <w:rFonts w:ascii="Verdana" w:hAnsi="Verdana"/>
                                <w:sz w:val="18"/>
                                <w:szCs w:val="18"/>
                              </w:rPr>
                              <w:t>‘</w:t>
                            </w:r>
                            <w:r w:rsidRPr="00484300">
                              <w:rPr>
                                <w:rFonts w:ascii="Verdana" w:hAnsi="Verdana"/>
                                <w:b/>
                                <w:sz w:val="18"/>
                                <w:szCs w:val="18"/>
                              </w:rPr>
                              <w:t xml:space="preserve">PSRs </w:t>
                            </w:r>
                            <w:r w:rsidRPr="00484300">
                              <w:rPr>
                                <w:rFonts w:ascii="Verdana" w:hAnsi="Verdana"/>
                                <w:sz w:val="18"/>
                                <w:szCs w:val="18"/>
                              </w:rPr>
                              <w:t>‘ refers to the Payment Services Regulations 2017</w:t>
                            </w:r>
                          </w:p>
                          <w:p w14:paraId="75E25E69" w14:textId="793DD69F" w:rsidR="00181232" w:rsidRPr="00484300" w:rsidRDefault="00181232" w:rsidP="00396D58">
                            <w:pPr>
                              <w:numPr>
                                <w:ilvl w:val="0"/>
                                <w:numId w:val="3"/>
                              </w:numPr>
                              <w:tabs>
                                <w:tab w:val="num" w:pos="426"/>
                              </w:tabs>
                              <w:spacing w:before="0" w:line="240" w:lineRule="auto"/>
                              <w:ind w:left="426" w:hanging="284"/>
                              <w:rPr>
                                <w:rFonts w:ascii="Verdana" w:hAnsi="Verdana"/>
                                <w:sz w:val="18"/>
                                <w:szCs w:val="18"/>
                              </w:rPr>
                            </w:pPr>
                            <w:r w:rsidRPr="00484300">
                              <w:rPr>
                                <w:rFonts w:ascii="Verdana" w:hAnsi="Verdana"/>
                                <w:sz w:val="18"/>
                                <w:szCs w:val="18"/>
                              </w:rPr>
                              <w:t>‘</w:t>
                            </w:r>
                            <w:r w:rsidRPr="00484300">
                              <w:rPr>
                                <w:rFonts w:ascii="Verdana" w:hAnsi="Verdana"/>
                                <w:b/>
                                <w:sz w:val="18"/>
                                <w:szCs w:val="18"/>
                              </w:rPr>
                              <w:t>regulation</w:t>
                            </w:r>
                            <w:r w:rsidRPr="00484300">
                              <w:rPr>
                                <w:rFonts w:ascii="Verdana" w:hAnsi="Verdana"/>
                                <w:sz w:val="18"/>
                                <w:szCs w:val="18"/>
                              </w:rPr>
                              <w:t>’ refers to the relevant provision of the PSRs unless otherwise specified</w:t>
                            </w:r>
                          </w:p>
                          <w:p w14:paraId="75E25E6A" w14:textId="77777777" w:rsidR="00181232" w:rsidRDefault="00181232" w:rsidP="00396D58">
                            <w:pPr>
                              <w:numPr>
                                <w:ilvl w:val="0"/>
                                <w:numId w:val="3"/>
                              </w:numPr>
                              <w:tabs>
                                <w:tab w:val="num" w:pos="426"/>
                              </w:tabs>
                              <w:spacing w:before="0" w:line="240" w:lineRule="auto"/>
                              <w:ind w:left="426" w:hanging="284"/>
                              <w:rPr>
                                <w:rFonts w:ascii="Verdana" w:hAnsi="Verdana"/>
                                <w:sz w:val="18"/>
                                <w:szCs w:val="18"/>
                              </w:rPr>
                            </w:pPr>
                            <w:r>
                              <w:rPr>
                                <w:rFonts w:ascii="Verdana" w:hAnsi="Verdana"/>
                                <w:sz w:val="18"/>
                                <w:szCs w:val="18"/>
                              </w:rPr>
                              <w:t>‘</w:t>
                            </w:r>
                            <w:r w:rsidRPr="00E813AF">
                              <w:rPr>
                                <w:rFonts w:ascii="Verdana" w:hAnsi="Verdana"/>
                                <w:b/>
                                <w:sz w:val="18"/>
                                <w:szCs w:val="18"/>
                              </w:rPr>
                              <w:t>service provider</w:t>
                            </w:r>
                            <w:r>
                              <w:rPr>
                                <w:rFonts w:ascii="Verdana" w:hAnsi="Verdana"/>
                                <w:sz w:val="18"/>
                                <w:szCs w:val="18"/>
                              </w:rPr>
                              <w:t>’ refers to the business or entity notifying the FCA that it is providing services of a type falling within the limited network exclusion</w:t>
                            </w:r>
                          </w:p>
                          <w:p w14:paraId="75E25E6B" w14:textId="77777777" w:rsidR="00181232" w:rsidRDefault="00181232" w:rsidP="00BA0E1D">
                            <w:pPr>
                              <w:tabs>
                                <w:tab w:val="num" w:pos="426"/>
                              </w:tabs>
                              <w:spacing w:before="0" w:line="240" w:lineRule="auto"/>
                              <w:rPr>
                                <w:rFonts w:ascii="Verdana" w:hAnsi="Verdana"/>
                                <w:sz w:val="18"/>
                                <w:szCs w:val="18"/>
                              </w:rPr>
                            </w:pPr>
                          </w:p>
                          <w:p w14:paraId="75E25E6C" w14:textId="77777777" w:rsidR="00181232" w:rsidRPr="00051DE4" w:rsidRDefault="00181232" w:rsidP="00BA0E1D">
                            <w:pPr>
                              <w:tabs>
                                <w:tab w:val="left" w:pos="3544"/>
                                <w:tab w:val="right" w:pos="4253"/>
                              </w:tabs>
                              <w:spacing w:line="240" w:lineRule="exact"/>
                              <w:ind w:left="142" w:right="312"/>
                              <w:rPr>
                                <w:rFonts w:ascii="Verdana" w:hAnsi="Verdana"/>
                                <w:b/>
                                <w:u w:val="single"/>
                              </w:rPr>
                            </w:pPr>
                            <w:r>
                              <w:rPr>
                                <w:rFonts w:ascii="Verdana" w:hAnsi="Verdana"/>
                                <w:b/>
                                <w:u w:val="single"/>
                              </w:rPr>
                              <w:t>Purpose of this form</w:t>
                            </w:r>
                          </w:p>
                          <w:p w14:paraId="75E25E6D" w14:textId="77777777" w:rsidR="00181232" w:rsidRDefault="00181232" w:rsidP="00CA4C4E">
                            <w:pPr>
                              <w:ind w:left="142"/>
                              <w:rPr>
                                <w:rFonts w:ascii="Verdana" w:hAnsi="Verdana"/>
                                <w:sz w:val="18"/>
                                <w:szCs w:val="18"/>
                              </w:rPr>
                            </w:pPr>
                            <w:r w:rsidRPr="00CA4C4E">
                              <w:rPr>
                                <w:rFonts w:ascii="Verdana" w:hAnsi="Verdana"/>
                                <w:sz w:val="18"/>
                                <w:szCs w:val="18"/>
                              </w:rPr>
                              <w:t xml:space="preserve">This notification form </w:t>
                            </w:r>
                            <w:r>
                              <w:rPr>
                                <w:rFonts w:ascii="Verdana" w:hAnsi="Verdana"/>
                                <w:sz w:val="18"/>
                                <w:szCs w:val="18"/>
                              </w:rPr>
                              <w:t>sets out the information that must be</w:t>
                            </w:r>
                            <w:r w:rsidRPr="00CA4C4E">
                              <w:rPr>
                                <w:rFonts w:ascii="Verdana" w:hAnsi="Verdana"/>
                                <w:sz w:val="18"/>
                                <w:szCs w:val="18"/>
                              </w:rPr>
                              <w:t xml:space="preserve"> submitted by a service provider that is</w:t>
                            </w:r>
                            <w:r>
                              <w:rPr>
                                <w:rFonts w:ascii="Verdana" w:hAnsi="Verdana"/>
                                <w:sz w:val="18"/>
                                <w:szCs w:val="18"/>
                              </w:rPr>
                              <w:t>:</w:t>
                            </w:r>
                          </w:p>
                          <w:p w14:paraId="75E25E6E" w14:textId="77777777" w:rsidR="00181232" w:rsidRDefault="00181232" w:rsidP="00E813AF">
                            <w:pPr>
                              <w:pStyle w:val="ListParagraph"/>
                              <w:numPr>
                                <w:ilvl w:val="0"/>
                                <w:numId w:val="41"/>
                              </w:numPr>
                              <w:rPr>
                                <w:rFonts w:ascii="Verdana" w:hAnsi="Verdana"/>
                                <w:sz w:val="18"/>
                                <w:szCs w:val="18"/>
                              </w:rPr>
                            </w:pPr>
                            <w:r w:rsidRPr="00E813AF">
                              <w:rPr>
                                <w:rFonts w:ascii="Verdana" w:hAnsi="Verdana"/>
                                <w:sz w:val="18"/>
                                <w:szCs w:val="18"/>
                              </w:rPr>
                              <w:t>providing services of the type falling within paragraph 2(k)(i) to (iii) of Schedule 1 of the PSRs 2017</w:t>
                            </w:r>
                            <w:r>
                              <w:rPr>
                                <w:rFonts w:ascii="Verdana" w:hAnsi="Verdana"/>
                                <w:sz w:val="18"/>
                                <w:szCs w:val="18"/>
                              </w:rPr>
                              <w:t>;</w:t>
                            </w:r>
                            <w:r w:rsidRPr="00E813AF">
                              <w:rPr>
                                <w:rFonts w:ascii="Verdana" w:hAnsi="Verdana"/>
                                <w:sz w:val="18"/>
                                <w:szCs w:val="18"/>
                              </w:rPr>
                              <w:t xml:space="preserve"> and </w:t>
                            </w:r>
                          </w:p>
                          <w:p w14:paraId="75E25E6F" w14:textId="77777777" w:rsidR="00181232" w:rsidRDefault="00181232" w:rsidP="00E813AF">
                            <w:pPr>
                              <w:pStyle w:val="ListParagraph"/>
                              <w:numPr>
                                <w:ilvl w:val="0"/>
                                <w:numId w:val="41"/>
                              </w:numPr>
                              <w:rPr>
                                <w:rFonts w:ascii="Verdana" w:hAnsi="Verdana"/>
                                <w:sz w:val="18"/>
                                <w:szCs w:val="18"/>
                              </w:rPr>
                            </w:pPr>
                            <w:r w:rsidRPr="00E813AF">
                              <w:rPr>
                                <w:rFonts w:ascii="Verdana" w:hAnsi="Verdana"/>
                                <w:sz w:val="18"/>
                                <w:szCs w:val="18"/>
                              </w:rPr>
                              <w:t xml:space="preserve">required under regulation 38 to submit a notification of such services. </w:t>
                            </w:r>
                          </w:p>
                          <w:p w14:paraId="75E25E70" w14:textId="77777777" w:rsidR="00181232" w:rsidRPr="00E813AF" w:rsidRDefault="00181232" w:rsidP="001B6477">
                            <w:pPr>
                              <w:ind w:left="142"/>
                              <w:rPr>
                                <w:rFonts w:ascii="Verdana" w:hAnsi="Verdana"/>
                                <w:sz w:val="18"/>
                                <w:szCs w:val="18"/>
                              </w:rPr>
                            </w:pPr>
                            <w:r w:rsidRPr="00E813AF">
                              <w:rPr>
                                <w:rFonts w:ascii="Verdana" w:hAnsi="Verdana"/>
                                <w:sz w:val="18"/>
                                <w:szCs w:val="18"/>
                              </w:rPr>
                              <w:t>Further instructions on completing and submitting this form are available on our website (</w:t>
                            </w:r>
                            <w:hyperlink r:id="rId15" w:history="1">
                              <w:r w:rsidRPr="001B6477">
                                <w:rPr>
                                  <w:rStyle w:val="Hyperlink"/>
                                  <w:rFonts w:ascii="Verdana" w:hAnsi="Verdana"/>
                                  <w:sz w:val="18"/>
                                  <w:szCs w:val="18"/>
                                </w:rPr>
                                <w:t>https://www.fca.org.uk/firms/limited-network-exclusion</w:t>
                              </w:r>
                            </w:hyperlink>
                            <w:r w:rsidRPr="00E813AF">
                              <w:rPr>
                                <w:rFonts w:ascii="Verdana" w:hAnsi="Verdana"/>
                                <w:sz w:val="18"/>
                                <w:szCs w:val="18"/>
                              </w:rPr>
                              <w:t>) in the Direction relating to this notification.  Please refer to the FCA’s Perimeter Guidance Manual (PERG 15.5) for further information about the scope of the limited network exclusion.</w:t>
                            </w:r>
                          </w:p>
                          <w:p w14:paraId="75E25E71" w14:textId="77777777" w:rsidR="00181232" w:rsidRPr="00BA0E1D" w:rsidRDefault="00181232" w:rsidP="00BA0E1D">
                            <w:pPr>
                              <w:ind w:left="142"/>
                              <w:rPr>
                                <w:rFonts w:ascii="Verdana" w:hAnsi="Verdana"/>
                                <w:sz w:val="18"/>
                                <w:szCs w:val="18"/>
                              </w:rPr>
                            </w:pPr>
                          </w:p>
                          <w:p w14:paraId="75E25E72" w14:textId="6F8F77FF" w:rsidR="00181232" w:rsidRPr="00CA4C4E" w:rsidRDefault="00181232" w:rsidP="00CA4C4E">
                            <w:pPr>
                              <w:ind w:left="142"/>
                              <w:rPr>
                                <w:rFonts w:ascii="Verdana" w:hAnsi="Verdana"/>
                                <w:b/>
                                <w:sz w:val="18"/>
                                <w:szCs w:val="18"/>
                              </w:rPr>
                            </w:pPr>
                            <w:r w:rsidRPr="00CA4C4E">
                              <w:rPr>
                                <w:rFonts w:ascii="Verdana" w:hAnsi="Verdana"/>
                                <w:b/>
                                <w:sz w:val="18"/>
                                <w:szCs w:val="18"/>
                              </w:rPr>
                              <w:t xml:space="preserve">If the FCA determines that the notified services fall within the limited network exclusion, the information provided in this notification will form the basis of the entry on the </w:t>
                            </w:r>
                            <w:r>
                              <w:rPr>
                                <w:rFonts w:ascii="Verdana" w:hAnsi="Verdana"/>
                                <w:b/>
                                <w:sz w:val="18"/>
                                <w:szCs w:val="18"/>
                              </w:rPr>
                              <w:t>Financial Services R</w:t>
                            </w:r>
                            <w:r w:rsidRPr="00CA4C4E">
                              <w:rPr>
                                <w:rFonts w:ascii="Verdana" w:hAnsi="Verdana"/>
                                <w:b/>
                                <w:sz w:val="18"/>
                                <w:szCs w:val="18"/>
                              </w:rPr>
                              <w:t xml:space="preserve">egister </w:t>
                            </w:r>
                            <w:r>
                              <w:rPr>
                                <w:rFonts w:ascii="Verdana" w:hAnsi="Verdana"/>
                                <w:b/>
                                <w:sz w:val="18"/>
                                <w:szCs w:val="18"/>
                              </w:rPr>
                              <w:t>under</w:t>
                            </w:r>
                            <w:r w:rsidRPr="00CA4C4E">
                              <w:rPr>
                                <w:rFonts w:ascii="Verdana" w:hAnsi="Verdana"/>
                                <w:b/>
                                <w:sz w:val="18"/>
                                <w:szCs w:val="18"/>
                              </w:rPr>
                              <w:t xml:space="preserve"> regulation 4(1)d</w:t>
                            </w:r>
                            <w:r>
                              <w:rPr>
                                <w:rFonts w:ascii="Verdana" w:hAnsi="Verdana"/>
                                <w:b/>
                                <w:sz w:val="18"/>
                                <w:szCs w:val="18"/>
                              </w:rPr>
                              <w:t xml:space="preserve"> of the</w:t>
                            </w:r>
                            <w:r w:rsidRPr="00CA4C4E">
                              <w:rPr>
                                <w:rFonts w:ascii="Verdana" w:hAnsi="Verdana"/>
                                <w:b/>
                                <w:sz w:val="18"/>
                                <w:szCs w:val="18"/>
                              </w:rPr>
                              <w:t xml:space="preserve"> PSRs 2017. </w:t>
                            </w:r>
                          </w:p>
                          <w:p w14:paraId="75E25E73" w14:textId="77777777" w:rsidR="00181232" w:rsidRPr="00BA0E1D" w:rsidRDefault="00181232" w:rsidP="00BA0E1D">
                            <w:pPr>
                              <w:ind w:left="142"/>
                              <w:rPr>
                                <w:rFonts w:ascii="Verdana" w:hAnsi="Verdana"/>
                                <w:b/>
                                <w:sz w:val="18"/>
                                <w:szCs w:val="18"/>
                              </w:rPr>
                            </w:pPr>
                          </w:p>
                          <w:p w14:paraId="75E25E74" w14:textId="77777777" w:rsidR="00181232" w:rsidRDefault="00181232" w:rsidP="00BA0E1D">
                            <w:pPr>
                              <w:tabs>
                                <w:tab w:val="num" w:pos="426"/>
                              </w:tabs>
                              <w:spacing w:before="0" w:line="240" w:lineRule="auto"/>
                              <w:rPr>
                                <w:rFonts w:ascii="Verdana" w:hAnsi="Verdana"/>
                                <w:sz w:val="18"/>
                                <w:szCs w:val="18"/>
                              </w:rPr>
                            </w:pPr>
                          </w:p>
                        </w:txbxContent>
                      </wps:txbx>
                      <wps:bodyPr rot="0" vert="horz" wrap="square" lIns="288000" tIns="0" rIns="180000" bIns="0"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75E25E43" id="Rectangle 124" o:spid="_x0000_s1026" style="position:absolute;margin-left:31.2pt;margin-top:235.2pt;width:531pt;height:552.6pt;z-index:25165824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mMJGIwIAABsEAAAOAAAAZHJzL2Uyb0RvYy54bWysU9uO0zAQfUfiHyy/06TZS0vUdLXqsghp&#10;gRULH+A6TmLheMzYbVK+nrHTdhd4Q/jBGtszZ86cGa9uxt6wvUKvwVZ8Pss5U1ZCrW1b8W9f798s&#10;OfNB2FoYsKriB+X5zfr1q9XgSlVAB6ZWyAjE+nJwFe9CcGWWedmpXvgZOGXpsQHsRaAjtlmNYiD0&#10;3mRFnl9nA2DtEKTynm7vpke+TvhNo2T43DReBWYqTtxC2jHt27hn65UoWxSu0/JIQ/wDi15oS0nP&#10;UHciCLZD/RdUryWChybMJPQZNI2WKtVA1czzP6p56oRTqRYSx7uzTP7/wcpP+0dkuq74BWdW9NSi&#10;LySasK1RbF5cRoEG50vye3KPGEv07gHkd88sbDryU7eIMHRK1ERrHv2z3wLiwVMo2w4foSZ8sQuQ&#10;tBob7CMgqcDG1JLDuSVqDEzS5fXi8mKRU+ckvS3y+TIvUtMyUZ7CHfrwXkHPolFxJPoJXuwffIh0&#10;RHlyidks3GtjUt+NZUPF314VVynAg9F1fExVYrvdGGR7EScnrVQb1f/SrdeB5tfovuLLs5Mooxzv&#10;bJ2yBKHNZBMTY4/6REkmacO4Hckx6rSF+kBKIUxzSv+KjA7wJ2cDzWjF/Y+dQMWZ+WBJ7WIZc9JU&#10;pxMZmAwSKV1vT9fCSgKpeOBsMjdh+gI7h7rtKMc8CWDhlnrT6KTaM58jY5rAJObxt8QRf3lOXs9/&#10;ev0LAAD//wMAUEsDBBQABgAIAAAAIQBY5Ati4AAAAAwBAAAPAAAAZHJzL2Rvd25yZXYueG1sTI9B&#10;TsMwEEX3SNzBGiR21G6UpFWIUwESUhcIKYUDOLFxosTjELtt4PRMV3T3RvP15025W9zITmYOvUcJ&#10;65UAZrD1ukcr4fPj9WELLESFWo0ejYQfE2BX3d6UqtD+jLU5HaJlVIKhUBK6GKeC89B2xqmw8pNB&#10;2n352alI42y5ntWZyt3IEyFy7lSPdKFTk3npTDscjk7C+3f229h9X+/f7LZPn2vBm2GQ8v5ueXoE&#10;Fs0S/8Nw0Sd1qMip8UfUgY0S8iSlpIR0IwgugXWSEjVE2SbLgVclv36i+gMAAP//AwBQSwECLQAU&#10;AAYACAAAACEAtoM4kv4AAADhAQAAEwAAAAAAAAAAAAAAAAAAAAAAW0NvbnRlbnRfVHlwZXNdLnht&#10;bFBLAQItABQABgAIAAAAIQA4/SH/1gAAAJQBAAALAAAAAAAAAAAAAAAAAC8BAABfcmVscy8ucmVs&#10;c1BLAQItABQABgAIAAAAIQBvmMJGIwIAABsEAAAOAAAAAAAAAAAAAAAAAC4CAABkcnMvZTJvRG9j&#10;LnhtbFBLAQItABQABgAIAAAAIQBY5Ati4AAAAAwBAAAPAAAAAAAAAAAAAAAAAH0EAABkcnMvZG93&#10;bnJldi54bWxQSwUGAAAAAAQABADzAAAAigUAAAAA&#10;" filled="f">
                <v:textbox inset="8mm,0,5mm,0">
                  <w:txbxContent>
                    <w:p w14:paraId="75E25E60" w14:textId="77777777" w:rsidR="00181232" w:rsidRPr="00F933DC" w:rsidRDefault="00181232" w:rsidP="00720A62">
                      <w:pPr>
                        <w:spacing w:before="360"/>
                        <w:ind w:left="142"/>
                        <w:jc w:val="both"/>
                        <w:rPr>
                          <w:rFonts w:ascii="Verdana" w:hAnsi="Verdana"/>
                          <w:b/>
                          <w:u w:val="single"/>
                        </w:rPr>
                      </w:pPr>
                      <w:r w:rsidRPr="00F933DC">
                        <w:rPr>
                          <w:rFonts w:ascii="Verdana" w:hAnsi="Verdana"/>
                          <w:b/>
                          <w:u w:val="single"/>
                        </w:rPr>
                        <w:t>Important information you should read before completing this form</w:t>
                      </w:r>
                    </w:p>
                    <w:p w14:paraId="75E25E61" w14:textId="77777777" w:rsidR="005267AD" w:rsidRPr="00AE37BA" w:rsidRDefault="005267AD" w:rsidP="005267AD">
                      <w:pPr>
                        <w:spacing w:line="240" w:lineRule="auto"/>
                        <w:ind w:left="142"/>
                        <w:rPr>
                          <w:rFonts w:ascii="Verdana" w:hAnsi="Verdana"/>
                          <w:szCs w:val="18"/>
                        </w:rPr>
                      </w:pPr>
                      <w:r w:rsidRPr="00AE37BA">
                        <w:rPr>
                          <w:rFonts w:ascii="Verdana" w:hAnsi="Verdana"/>
                          <w:sz w:val="18"/>
                          <w:szCs w:val="18"/>
                        </w:rPr>
                        <w:t xml:space="preserve">The FCA processes personal data in line with the requirements of The General Data Protection Regulation (EU) 2016/679 and the Data Protection Act 2018. For further information about the way we use the personal data collected in this form, please read our privacy notice available on our website: </w:t>
                      </w:r>
                      <w:hyperlink r:id="rId16" w:history="1">
                        <w:r w:rsidRPr="005267AD">
                          <w:rPr>
                            <w:rStyle w:val="Hyperlink"/>
                            <w:rFonts w:ascii="Verdana" w:hAnsi="Verdana"/>
                            <w:sz w:val="18"/>
                            <w:szCs w:val="18"/>
                          </w:rPr>
                          <w:t>www.fca.org.uk/privacy</w:t>
                        </w:r>
                      </w:hyperlink>
                      <w:r w:rsidRPr="005267AD">
                        <w:rPr>
                          <w:rFonts w:ascii="Verdana" w:hAnsi="Verdana"/>
                          <w:sz w:val="18"/>
                          <w:szCs w:val="18"/>
                        </w:rPr>
                        <w:t>.</w:t>
                      </w:r>
                    </w:p>
                    <w:p w14:paraId="75E25E62" w14:textId="77777777" w:rsidR="00181232" w:rsidRDefault="00181232" w:rsidP="00720A62">
                      <w:pPr>
                        <w:tabs>
                          <w:tab w:val="right" w:pos="4253"/>
                        </w:tabs>
                        <w:spacing w:line="240" w:lineRule="exact"/>
                        <w:ind w:left="142" w:right="312" w:hanging="284"/>
                        <w:rPr>
                          <w:rFonts w:ascii="Verdana" w:hAnsi="Verdana"/>
                          <w:b/>
                          <w:sz w:val="18"/>
                          <w:szCs w:val="18"/>
                        </w:rPr>
                      </w:pPr>
                      <w:r w:rsidRPr="000B78DE">
                        <w:rPr>
                          <w:rFonts w:ascii="Verdana" w:hAnsi="Verdana"/>
                          <w:sz w:val="18"/>
                          <w:szCs w:val="18"/>
                        </w:rPr>
                        <w:tab/>
                      </w:r>
                      <w:r w:rsidRPr="00B9534E">
                        <w:rPr>
                          <w:rFonts w:ascii="Verdana" w:hAnsi="Verdana"/>
                          <w:b/>
                          <w:sz w:val="18"/>
                          <w:szCs w:val="18"/>
                        </w:rPr>
                        <w:t>It is important that you provide accurate and complete information</w:t>
                      </w:r>
                      <w:r>
                        <w:rPr>
                          <w:rFonts w:ascii="Verdana" w:hAnsi="Verdana"/>
                          <w:b/>
                          <w:sz w:val="18"/>
                          <w:szCs w:val="18"/>
                        </w:rPr>
                        <w:t xml:space="preserve"> and disclose all relevant information</w:t>
                      </w:r>
                      <w:r w:rsidRPr="00B9534E">
                        <w:rPr>
                          <w:rFonts w:ascii="Verdana" w:hAnsi="Verdana"/>
                          <w:b/>
                          <w:sz w:val="18"/>
                          <w:szCs w:val="18"/>
                        </w:rPr>
                        <w:t>. </w:t>
                      </w:r>
                      <w:r>
                        <w:rPr>
                          <w:rFonts w:ascii="Verdana" w:hAnsi="Verdana"/>
                          <w:b/>
                          <w:sz w:val="18"/>
                          <w:szCs w:val="18"/>
                        </w:rPr>
                        <w:t>If you do not, you may be committing a criminal offence.</w:t>
                      </w:r>
                    </w:p>
                    <w:p w14:paraId="75E25E63" w14:textId="77777777" w:rsidR="00181232" w:rsidRDefault="00181232" w:rsidP="007B04DB">
                      <w:pPr>
                        <w:ind w:firstLine="142"/>
                        <w:rPr>
                          <w:rFonts w:ascii="Verdana" w:hAnsi="Verdana"/>
                          <w:b/>
                          <w:u w:val="single"/>
                        </w:rPr>
                      </w:pPr>
                    </w:p>
                    <w:p w14:paraId="75E25E64" w14:textId="77777777" w:rsidR="00181232" w:rsidRPr="00051DE4" w:rsidRDefault="00181232" w:rsidP="00720A62">
                      <w:pPr>
                        <w:tabs>
                          <w:tab w:val="left" w:pos="3544"/>
                          <w:tab w:val="right" w:pos="4253"/>
                        </w:tabs>
                        <w:spacing w:line="240" w:lineRule="exact"/>
                        <w:ind w:left="142" w:right="312"/>
                        <w:rPr>
                          <w:rFonts w:ascii="Verdana" w:hAnsi="Verdana"/>
                          <w:b/>
                          <w:u w:val="single"/>
                        </w:rPr>
                      </w:pPr>
                      <w:r w:rsidRPr="000B78DE">
                        <w:rPr>
                          <w:rFonts w:ascii="Verdana" w:hAnsi="Verdana"/>
                          <w:b/>
                          <w:u w:val="single"/>
                        </w:rPr>
                        <w:t xml:space="preserve">Terms in this </w:t>
                      </w:r>
                      <w:r>
                        <w:rPr>
                          <w:rFonts w:ascii="Verdana" w:hAnsi="Verdana"/>
                          <w:b/>
                          <w:u w:val="single"/>
                        </w:rPr>
                        <w:t>form</w:t>
                      </w:r>
                    </w:p>
                    <w:p w14:paraId="75E25E65" w14:textId="77777777" w:rsidR="00181232" w:rsidRPr="00484300" w:rsidRDefault="00181232" w:rsidP="00720A62">
                      <w:pPr>
                        <w:ind w:left="142"/>
                        <w:rPr>
                          <w:rFonts w:ascii="Verdana" w:hAnsi="Verdana"/>
                          <w:sz w:val="18"/>
                          <w:szCs w:val="18"/>
                        </w:rPr>
                      </w:pPr>
                      <w:r w:rsidRPr="00484300">
                        <w:rPr>
                          <w:rFonts w:ascii="Verdana" w:hAnsi="Verdana"/>
                          <w:sz w:val="18"/>
                          <w:szCs w:val="18"/>
                        </w:rPr>
                        <w:t>In this form the FCA uses the following terms:</w:t>
                      </w:r>
                    </w:p>
                    <w:p w14:paraId="75E25E66" w14:textId="77777777" w:rsidR="00181232" w:rsidRPr="00484300" w:rsidRDefault="00181232" w:rsidP="00CA4C4E">
                      <w:pPr>
                        <w:numPr>
                          <w:ilvl w:val="0"/>
                          <w:numId w:val="3"/>
                        </w:numPr>
                        <w:tabs>
                          <w:tab w:val="num" w:pos="426"/>
                        </w:tabs>
                        <w:spacing w:before="0" w:line="240" w:lineRule="auto"/>
                        <w:ind w:left="426" w:hanging="284"/>
                        <w:rPr>
                          <w:rFonts w:ascii="Verdana" w:hAnsi="Verdana"/>
                          <w:sz w:val="18"/>
                          <w:szCs w:val="18"/>
                        </w:rPr>
                      </w:pPr>
                      <w:r w:rsidRPr="00484300">
                        <w:rPr>
                          <w:rFonts w:ascii="Verdana" w:hAnsi="Verdana"/>
                          <w:sz w:val="18"/>
                          <w:szCs w:val="18"/>
                        </w:rPr>
                        <w:t>‘</w:t>
                      </w:r>
                      <w:r w:rsidRPr="00484300">
                        <w:rPr>
                          <w:rFonts w:ascii="Verdana" w:hAnsi="Verdana"/>
                          <w:b/>
                          <w:sz w:val="18"/>
                          <w:szCs w:val="18"/>
                        </w:rPr>
                        <w:t>FCA</w:t>
                      </w:r>
                      <w:r w:rsidRPr="00484300">
                        <w:rPr>
                          <w:rFonts w:ascii="Verdana" w:hAnsi="Verdana"/>
                          <w:sz w:val="18"/>
                          <w:szCs w:val="18"/>
                        </w:rPr>
                        <w:t xml:space="preserve">’, </w:t>
                      </w:r>
                      <w:r w:rsidRPr="00484300">
                        <w:rPr>
                          <w:rFonts w:ascii="Verdana" w:hAnsi="Verdana"/>
                          <w:b/>
                          <w:sz w:val="18"/>
                          <w:szCs w:val="18"/>
                        </w:rPr>
                        <w:t>‘we’</w:t>
                      </w:r>
                      <w:r w:rsidRPr="00484300">
                        <w:rPr>
                          <w:rFonts w:ascii="Verdana" w:hAnsi="Verdana"/>
                          <w:sz w:val="18"/>
                          <w:szCs w:val="18"/>
                        </w:rPr>
                        <w:t>, ‘</w:t>
                      </w:r>
                      <w:r w:rsidRPr="00484300">
                        <w:rPr>
                          <w:rFonts w:ascii="Verdana" w:hAnsi="Verdana"/>
                          <w:b/>
                          <w:sz w:val="18"/>
                          <w:szCs w:val="18"/>
                        </w:rPr>
                        <w:t>our</w:t>
                      </w:r>
                      <w:r w:rsidRPr="00484300">
                        <w:rPr>
                          <w:rFonts w:ascii="Verdana" w:hAnsi="Verdana"/>
                          <w:sz w:val="18"/>
                          <w:szCs w:val="18"/>
                        </w:rPr>
                        <w:t>’, or ‘</w:t>
                      </w:r>
                      <w:r w:rsidRPr="00484300">
                        <w:rPr>
                          <w:rFonts w:ascii="Verdana" w:hAnsi="Verdana"/>
                          <w:b/>
                          <w:sz w:val="18"/>
                          <w:szCs w:val="18"/>
                        </w:rPr>
                        <w:t>us</w:t>
                      </w:r>
                      <w:r w:rsidRPr="00484300">
                        <w:rPr>
                          <w:rFonts w:ascii="Verdana" w:hAnsi="Verdana"/>
                          <w:sz w:val="18"/>
                          <w:szCs w:val="18"/>
                        </w:rPr>
                        <w:t>’ refers to the Financial Conduct Authority</w:t>
                      </w:r>
                    </w:p>
                    <w:p w14:paraId="75E25E67" w14:textId="65963A34" w:rsidR="00181232" w:rsidRPr="00484300" w:rsidRDefault="00181232" w:rsidP="00CA4C4E">
                      <w:pPr>
                        <w:numPr>
                          <w:ilvl w:val="0"/>
                          <w:numId w:val="3"/>
                        </w:numPr>
                        <w:tabs>
                          <w:tab w:val="num" w:pos="426"/>
                        </w:tabs>
                        <w:spacing w:before="0" w:line="240" w:lineRule="auto"/>
                        <w:ind w:left="426" w:hanging="284"/>
                        <w:rPr>
                          <w:rFonts w:ascii="Verdana" w:hAnsi="Verdana"/>
                          <w:sz w:val="18"/>
                          <w:szCs w:val="18"/>
                        </w:rPr>
                      </w:pPr>
                      <w:r w:rsidRPr="00484300">
                        <w:rPr>
                          <w:rFonts w:ascii="Verdana" w:hAnsi="Verdana"/>
                          <w:sz w:val="18"/>
                          <w:szCs w:val="18"/>
                        </w:rPr>
                        <w:t>‘</w:t>
                      </w:r>
                      <w:r w:rsidRPr="00484300">
                        <w:rPr>
                          <w:rFonts w:ascii="Verdana" w:hAnsi="Verdana"/>
                          <w:b/>
                          <w:sz w:val="18"/>
                          <w:szCs w:val="18"/>
                        </w:rPr>
                        <w:t>limited network exclusion</w:t>
                      </w:r>
                      <w:r w:rsidRPr="00484300">
                        <w:rPr>
                          <w:rFonts w:ascii="Verdana" w:hAnsi="Verdana"/>
                          <w:sz w:val="18"/>
                          <w:szCs w:val="18"/>
                        </w:rPr>
                        <w:t xml:space="preserve">’ refers to the provisions of paragraph 2(k)(i)-(iii) of Schedule 1 to the PSRs  when read alongside the definition of “payment service” in regulation 2(1) of the PSRs </w:t>
                      </w:r>
                    </w:p>
                    <w:p w14:paraId="75E25E68" w14:textId="4F43DB38" w:rsidR="00181232" w:rsidRPr="00484300" w:rsidRDefault="00181232" w:rsidP="00ED7369">
                      <w:pPr>
                        <w:numPr>
                          <w:ilvl w:val="0"/>
                          <w:numId w:val="3"/>
                        </w:numPr>
                        <w:tabs>
                          <w:tab w:val="num" w:pos="426"/>
                        </w:tabs>
                        <w:spacing w:before="0" w:line="240" w:lineRule="auto"/>
                        <w:ind w:left="426" w:hanging="284"/>
                        <w:rPr>
                          <w:rFonts w:ascii="Verdana" w:hAnsi="Verdana"/>
                          <w:sz w:val="18"/>
                          <w:szCs w:val="18"/>
                        </w:rPr>
                      </w:pPr>
                      <w:r w:rsidRPr="00484300">
                        <w:rPr>
                          <w:rFonts w:ascii="Verdana" w:hAnsi="Verdana"/>
                          <w:sz w:val="18"/>
                          <w:szCs w:val="18"/>
                        </w:rPr>
                        <w:t>‘</w:t>
                      </w:r>
                      <w:r w:rsidRPr="00484300">
                        <w:rPr>
                          <w:rFonts w:ascii="Verdana" w:hAnsi="Verdana"/>
                          <w:b/>
                          <w:sz w:val="18"/>
                          <w:szCs w:val="18"/>
                        </w:rPr>
                        <w:t xml:space="preserve">PSRs </w:t>
                      </w:r>
                      <w:r w:rsidRPr="00484300">
                        <w:rPr>
                          <w:rFonts w:ascii="Verdana" w:hAnsi="Verdana"/>
                          <w:sz w:val="18"/>
                          <w:szCs w:val="18"/>
                        </w:rPr>
                        <w:t>‘ refers to the Payment Services Regulations 2017</w:t>
                      </w:r>
                    </w:p>
                    <w:p w14:paraId="75E25E69" w14:textId="793DD69F" w:rsidR="00181232" w:rsidRPr="00484300" w:rsidRDefault="00181232" w:rsidP="00396D58">
                      <w:pPr>
                        <w:numPr>
                          <w:ilvl w:val="0"/>
                          <w:numId w:val="3"/>
                        </w:numPr>
                        <w:tabs>
                          <w:tab w:val="num" w:pos="426"/>
                        </w:tabs>
                        <w:spacing w:before="0" w:line="240" w:lineRule="auto"/>
                        <w:ind w:left="426" w:hanging="284"/>
                        <w:rPr>
                          <w:rFonts w:ascii="Verdana" w:hAnsi="Verdana"/>
                          <w:sz w:val="18"/>
                          <w:szCs w:val="18"/>
                        </w:rPr>
                      </w:pPr>
                      <w:r w:rsidRPr="00484300">
                        <w:rPr>
                          <w:rFonts w:ascii="Verdana" w:hAnsi="Verdana"/>
                          <w:sz w:val="18"/>
                          <w:szCs w:val="18"/>
                        </w:rPr>
                        <w:t>‘</w:t>
                      </w:r>
                      <w:r w:rsidRPr="00484300">
                        <w:rPr>
                          <w:rFonts w:ascii="Verdana" w:hAnsi="Verdana"/>
                          <w:b/>
                          <w:sz w:val="18"/>
                          <w:szCs w:val="18"/>
                        </w:rPr>
                        <w:t>regulation</w:t>
                      </w:r>
                      <w:r w:rsidRPr="00484300">
                        <w:rPr>
                          <w:rFonts w:ascii="Verdana" w:hAnsi="Verdana"/>
                          <w:sz w:val="18"/>
                          <w:szCs w:val="18"/>
                        </w:rPr>
                        <w:t>’ refers to the relevant provision of the PSRs unless otherwise specified</w:t>
                      </w:r>
                    </w:p>
                    <w:p w14:paraId="75E25E6A" w14:textId="77777777" w:rsidR="00181232" w:rsidRDefault="00181232" w:rsidP="00396D58">
                      <w:pPr>
                        <w:numPr>
                          <w:ilvl w:val="0"/>
                          <w:numId w:val="3"/>
                        </w:numPr>
                        <w:tabs>
                          <w:tab w:val="num" w:pos="426"/>
                        </w:tabs>
                        <w:spacing w:before="0" w:line="240" w:lineRule="auto"/>
                        <w:ind w:left="426" w:hanging="284"/>
                        <w:rPr>
                          <w:rFonts w:ascii="Verdana" w:hAnsi="Verdana"/>
                          <w:sz w:val="18"/>
                          <w:szCs w:val="18"/>
                        </w:rPr>
                      </w:pPr>
                      <w:r>
                        <w:rPr>
                          <w:rFonts w:ascii="Verdana" w:hAnsi="Verdana"/>
                          <w:sz w:val="18"/>
                          <w:szCs w:val="18"/>
                        </w:rPr>
                        <w:t>‘</w:t>
                      </w:r>
                      <w:r w:rsidRPr="00E813AF">
                        <w:rPr>
                          <w:rFonts w:ascii="Verdana" w:hAnsi="Verdana"/>
                          <w:b/>
                          <w:sz w:val="18"/>
                          <w:szCs w:val="18"/>
                        </w:rPr>
                        <w:t>service provider</w:t>
                      </w:r>
                      <w:r>
                        <w:rPr>
                          <w:rFonts w:ascii="Verdana" w:hAnsi="Verdana"/>
                          <w:sz w:val="18"/>
                          <w:szCs w:val="18"/>
                        </w:rPr>
                        <w:t>’ refers to the business or entity notifying the FCA that it is providing services of a type falling within the limited network exclusion</w:t>
                      </w:r>
                    </w:p>
                    <w:p w14:paraId="75E25E6B" w14:textId="77777777" w:rsidR="00181232" w:rsidRDefault="00181232" w:rsidP="00BA0E1D">
                      <w:pPr>
                        <w:tabs>
                          <w:tab w:val="num" w:pos="426"/>
                        </w:tabs>
                        <w:spacing w:before="0" w:line="240" w:lineRule="auto"/>
                        <w:rPr>
                          <w:rFonts w:ascii="Verdana" w:hAnsi="Verdana"/>
                          <w:sz w:val="18"/>
                          <w:szCs w:val="18"/>
                        </w:rPr>
                      </w:pPr>
                    </w:p>
                    <w:p w14:paraId="75E25E6C" w14:textId="77777777" w:rsidR="00181232" w:rsidRPr="00051DE4" w:rsidRDefault="00181232" w:rsidP="00BA0E1D">
                      <w:pPr>
                        <w:tabs>
                          <w:tab w:val="left" w:pos="3544"/>
                          <w:tab w:val="right" w:pos="4253"/>
                        </w:tabs>
                        <w:spacing w:line="240" w:lineRule="exact"/>
                        <w:ind w:left="142" w:right="312"/>
                        <w:rPr>
                          <w:rFonts w:ascii="Verdana" w:hAnsi="Verdana"/>
                          <w:b/>
                          <w:u w:val="single"/>
                        </w:rPr>
                      </w:pPr>
                      <w:r>
                        <w:rPr>
                          <w:rFonts w:ascii="Verdana" w:hAnsi="Verdana"/>
                          <w:b/>
                          <w:u w:val="single"/>
                        </w:rPr>
                        <w:t>Purpose of this form</w:t>
                      </w:r>
                    </w:p>
                    <w:p w14:paraId="75E25E6D" w14:textId="77777777" w:rsidR="00181232" w:rsidRDefault="00181232" w:rsidP="00CA4C4E">
                      <w:pPr>
                        <w:ind w:left="142"/>
                        <w:rPr>
                          <w:rFonts w:ascii="Verdana" w:hAnsi="Verdana"/>
                          <w:sz w:val="18"/>
                          <w:szCs w:val="18"/>
                        </w:rPr>
                      </w:pPr>
                      <w:r w:rsidRPr="00CA4C4E">
                        <w:rPr>
                          <w:rFonts w:ascii="Verdana" w:hAnsi="Verdana"/>
                          <w:sz w:val="18"/>
                          <w:szCs w:val="18"/>
                        </w:rPr>
                        <w:t xml:space="preserve">This notification form </w:t>
                      </w:r>
                      <w:r>
                        <w:rPr>
                          <w:rFonts w:ascii="Verdana" w:hAnsi="Verdana"/>
                          <w:sz w:val="18"/>
                          <w:szCs w:val="18"/>
                        </w:rPr>
                        <w:t>sets out the information that must be</w:t>
                      </w:r>
                      <w:r w:rsidRPr="00CA4C4E">
                        <w:rPr>
                          <w:rFonts w:ascii="Verdana" w:hAnsi="Verdana"/>
                          <w:sz w:val="18"/>
                          <w:szCs w:val="18"/>
                        </w:rPr>
                        <w:t xml:space="preserve"> submitted by a service provider that is</w:t>
                      </w:r>
                      <w:r>
                        <w:rPr>
                          <w:rFonts w:ascii="Verdana" w:hAnsi="Verdana"/>
                          <w:sz w:val="18"/>
                          <w:szCs w:val="18"/>
                        </w:rPr>
                        <w:t>:</w:t>
                      </w:r>
                    </w:p>
                    <w:p w14:paraId="75E25E6E" w14:textId="77777777" w:rsidR="00181232" w:rsidRDefault="00181232" w:rsidP="00E813AF">
                      <w:pPr>
                        <w:pStyle w:val="ListParagraph"/>
                        <w:numPr>
                          <w:ilvl w:val="0"/>
                          <w:numId w:val="41"/>
                        </w:numPr>
                        <w:rPr>
                          <w:rFonts w:ascii="Verdana" w:hAnsi="Verdana"/>
                          <w:sz w:val="18"/>
                          <w:szCs w:val="18"/>
                        </w:rPr>
                      </w:pPr>
                      <w:r w:rsidRPr="00E813AF">
                        <w:rPr>
                          <w:rFonts w:ascii="Verdana" w:hAnsi="Verdana"/>
                          <w:sz w:val="18"/>
                          <w:szCs w:val="18"/>
                        </w:rPr>
                        <w:t>providing services of the type falling within paragraph 2(k)(i) to (iii) of Schedule 1 of the PSRs 2017</w:t>
                      </w:r>
                      <w:r>
                        <w:rPr>
                          <w:rFonts w:ascii="Verdana" w:hAnsi="Verdana"/>
                          <w:sz w:val="18"/>
                          <w:szCs w:val="18"/>
                        </w:rPr>
                        <w:t>;</w:t>
                      </w:r>
                      <w:r w:rsidRPr="00E813AF">
                        <w:rPr>
                          <w:rFonts w:ascii="Verdana" w:hAnsi="Verdana"/>
                          <w:sz w:val="18"/>
                          <w:szCs w:val="18"/>
                        </w:rPr>
                        <w:t xml:space="preserve"> and </w:t>
                      </w:r>
                    </w:p>
                    <w:p w14:paraId="75E25E6F" w14:textId="77777777" w:rsidR="00181232" w:rsidRDefault="00181232" w:rsidP="00E813AF">
                      <w:pPr>
                        <w:pStyle w:val="ListParagraph"/>
                        <w:numPr>
                          <w:ilvl w:val="0"/>
                          <w:numId w:val="41"/>
                        </w:numPr>
                        <w:rPr>
                          <w:rFonts w:ascii="Verdana" w:hAnsi="Verdana"/>
                          <w:sz w:val="18"/>
                          <w:szCs w:val="18"/>
                        </w:rPr>
                      </w:pPr>
                      <w:r w:rsidRPr="00E813AF">
                        <w:rPr>
                          <w:rFonts w:ascii="Verdana" w:hAnsi="Verdana"/>
                          <w:sz w:val="18"/>
                          <w:szCs w:val="18"/>
                        </w:rPr>
                        <w:t xml:space="preserve">required under regulation 38 to submit a notification of such services. </w:t>
                      </w:r>
                    </w:p>
                    <w:p w14:paraId="75E25E70" w14:textId="77777777" w:rsidR="00181232" w:rsidRPr="00E813AF" w:rsidRDefault="00181232" w:rsidP="001B6477">
                      <w:pPr>
                        <w:ind w:left="142"/>
                        <w:rPr>
                          <w:rFonts w:ascii="Verdana" w:hAnsi="Verdana"/>
                          <w:sz w:val="18"/>
                          <w:szCs w:val="18"/>
                        </w:rPr>
                      </w:pPr>
                      <w:r w:rsidRPr="00E813AF">
                        <w:rPr>
                          <w:rFonts w:ascii="Verdana" w:hAnsi="Verdana"/>
                          <w:sz w:val="18"/>
                          <w:szCs w:val="18"/>
                        </w:rPr>
                        <w:t>Further instructions on completing and submitting this form are available on our website (</w:t>
                      </w:r>
                      <w:hyperlink r:id="rId17" w:history="1">
                        <w:r w:rsidRPr="001B6477">
                          <w:rPr>
                            <w:rStyle w:val="Hyperlink"/>
                            <w:rFonts w:ascii="Verdana" w:hAnsi="Verdana"/>
                            <w:sz w:val="18"/>
                            <w:szCs w:val="18"/>
                          </w:rPr>
                          <w:t>https://www.fca.org.uk/firms/limited-network-exclusion</w:t>
                        </w:r>
                      </w:hyperlink>
                      <w:r w:rsidRPr="00E813AF">
                        <w:rPr>
                          <w:rFonts w:ascii="Verdana" w:hAnsi="Verdana"/>
                          <w:sz w:val="18"/>
                          <w:szCs w:val="18"/>
                        </w:rPr>
                        <w:t>) in the Direction relating to this notification.  Please refer to the FCA’s Perimeter Guidance Manual (PERG 15.5) for further information about the scope of the limited network exclusion.</w:t>
                      </w:r>
                    </w:p>
                    <w:p w14:paraId="75E25E71" w14:textId="77777777" w:rsidR="00181232" w:rsidRPr="00BA0E1D" w:rsidRDefault="00181232" w:rsidP="00BA0E1D">
                      <w:pPr>
                        <w:ind w:left="142"/>
                        <w:rPr>
                          <w:rFonts w:ascii="Verdana" w:hAnsi="Verdana"/>
                          <w:sz w:val="18"/>
                          <w:szCs w:val="18"/>
                        </w:rPr>
                      </w:pPr>
                    </w:p>
                    <w:p w14:paraId="75E25E72" w14:textId="6F8F77FF" w:rsidR="00181232" w:rsidRPr="00CA4C4E" w:rsidRDefault="00181232" w:rsidP="00CA4C4E">
                      <w:pPr>
                        <w:ind w:left="142"/>
                        <w:rPr>
                          <w:rFonts w:ascii="Verdana" w:hAnsi="Verdana"/>
                          <w:b/>
                          <w:sz w:val="18"/>
                          <w:szCs w:val="18"/>
                        </w:rPr>
                      </w:pPr>
                      <w:r w:rsidRPr="00CA4C4E">
                        <w:rPr>
                          <w:rFonts w:ascii="Verdana" w:hAnsi="Verdana"/>
                          <w:b/>
                          <w:sz w:val="18"/>
                          <w:szCs w:val="18"/>
                        </w:rPr>
                        <w:t xml:space="preserve">If the FCA determines that the notified services fall within the limited network exclusion, the information provided in this notification will form the basis of the entry on the </w:t>
                      </w:r>
                      <w:r>
                        <w:rPr>
                          <w:rFonts w:ascii="Verdana" w:hAnsi="Verdana"/>
                          <w:b/>
                          <w:sz w:val="18"/>
                          <w:szCs w:val="18"/>
                        </w:rPr>
                        <w:t>Financial Services R</w:t>
                      </w:r>
                      <w:r w:rsidRPr="00CA4C4E">
                        <w:rPr>
                          <w:rFonts w:ascii="Verdana" w:hAnsi="Verdana"/>
                          <w:b/>
                          <w:sz w:val="18"/>
                          <w:szCs w:val="18"/>
                        </w:rPr>
                        <w:t xml:space="preserve">egister </w:t>
                      </w:r>
                      <w:r>
                        <w:rPr>
                          <w:rFonts w:ascii="Verdana" w:hAnsi="Verdana"/>
                          <w:b/>
                          <w:sz w:val="18"/>
                          <w:szCs w:val="18"/>
                        </w:rPr>
                        <w:t>under</w:t>
                      </w:r>
                      <w:r w:rsidRPr="00CA4C4E">
                        <w:rPr>
                          <w:rFonts w:ascii="Verdana" w:hAnsi="Verdana"/>
                          <w:b/>
                          <w:sz w:val="18"/>
                          <w:szCs w:val="18"/>
                        </w:rPr>
                        <w:t xml:space="preserve"> regulation 4(1)d</w:t>
                      </w:r>
                      <w:r>
                        <w:rPr>
                          <w:rFonts w:ascii="Verdana" w:hAnsi="Verdana"/>
                          <w:b/>
                          <w:sz w:val="18"/>
                          <w:szCs w:val="18"/>
                        </w:rPr>
                        <w:t xml:space="preserve"> of the</w:t>
                      </w:r>
                      <w:r w:rsidRPr="00CA4C4E">
                        <w:rPr>
                          <w:rFonts w:ascii="Verdana" w:hAnsi="Verdana"/>
                          <w:b/>
                          <w:sz w:val="18"/>
                          <w:szCs w:val="18"/>
                        </w:rPr>
                        <w:t xml:space="preserve"> PSRs 2017. </w:t>
                      </w:r>
                    </w:p>
                    <w:p w14:paraId="75E25E73" w14:textId="77777777" w:rsidR="00181232" w:rsidRPr="00BA0E1D" w:rsidRDefault="00181232" w:rsidP="00BA0E1D">
                      <w:pPr>
                        <w:ind w:left="142"/>
                        <w:rPr>
                          <w:rFonts w:ascii="Verdana" w:hAnsi="Verdana"/>
                          <w:b/>
                          <w:sz w:val="18"/>
                          <w:szCs w:val="18"/>
                        </w:rPr>
                      </w:pPr>
                    </w:p>
                    <w:p w14:paraId="75E25E74" w14:textId="77777777" w:rsidR="00181232" w:rsidRDefault="00181232" w:rsidP="00BA0E1D">
                      <w:pPr>
                        <w:tabs>
                          <w:tab w:val="num" w:pos="426"/>
                        </w:tabs>
                        <w:spacing w:before="0" w:line="240" w:lineRule="auto"/>
                        <w:rPr>
                          <w:rFonts w:ascii="Verdana" w:hAnsi="Verdana"/>
                          <w:sz w:val="18"/>
                          <w:szCs w:val="18"/>
                        </w:rPr>
                      </w:pPr>
                    </w:p>
                  </w:txbxContent>
                </v:textbox>
                <w10:wrap anchorx="page" anchory="page"/>
              </v:rect>
            </w:pict>
          </mc:Fallback>
        </mc:AlternateContent>
      </w:r>
    </w:p>
    <w:p w14:paraId="75E25D50" w14:textId="77777777" w:rsidR="00F83EAA" w:rsidRPr="00842101" w:rsidRDefault="00F83EAA" w:rsidP="00F83EAA"/>
    <w:p w14:paraId="75E25D51" w14:textId="77777777" w:rsidR="00F83EAA" w:rsidRPr="00842101" w:rsidRDefault="00F83EAA" w:rsidP="00F83EAA"/>
    <w:p w14:paraId="75E25D52" w14:textId="77777777" w:rsidR="00F83EAA" w:rsidRPr="00842101" w:rsidRDefault="00F83EAA" w:rsidP="00F83EAA"/>
    <w:p w14:paraId="75E25D53" w14:textId="77777777" w:rsidR="00F83EAA" w:rsidRPr="00842101" w:rsidRDefault="00F83EAA" w:rsidP="00F83EAA"/>
    <w:p w14:paraId="75E25D54" w14:textId="77777777" w:rsidR="00F83EAA" w:rsidRPr="00842101" w:rsidRDefault="00F83EAA" w:rsidP="00675C5C">
      <w:pPr>
        <w:ind w:left="-1701"/>
      </w:pPr>
    </w:p>
    <w:p w14:paraId="75E25D55" w14:textId="77777777" w:rsidR="00F83EAA" w:rsidRPr="00842101" w:rsidRDefault="00F83EAA" w:rsidP="00F83EAA"/>
    <w:p w14:paraId="75E25D56" w14:textId="77777777" w:rsidR="00F83EAA" w:rsidRPr="00842101" w:rsidRDefault="00F83EAA" w:rsidP="00F83EAA"/>
    <w:p w14:paraId="75E25D57" w14:textId="77777777" w:rsidR="00F83EAA" w:rsidRPr="00842101" w:rsidRDefault="00F83EAA" w:rsidP="00F83EAA"/>
    <w:p w14:paraId="75E25D58" w14:textId="77777777" w:rsidR="00F83EAA" w:rsidRPr="00842101" w:rsidRDefault="00F83EAA" w:rsidP="00F83EAA"/>
    <w:p w14:paraId="75E25D59" w14:textId="77777777" w:rsidR="00F83EAA" w:rsidRPr="00842101" w:rsidRDefault="00F83EAA" w:rsidP="00F83EAA"/>
    <w:p w14:paraId="75E25D5A" w14:textId="77777777" w:rsidR="00F83EAA" w:rsidRPr="00842101" w:rsidRDefault="00F83EAA" w:rsidP="00F83EAA"/>
    <w:p w14:paraId="75E25D5B" w14:textId="77777777" w:rsidR="00F83EAA" w:rsidRPr="00842101" w:rsidRDefault="00F83EAA" w:rsidP="00F83EAA"/>
    <w:p w14:paraId="75E25D5C" w14:textId="77777777" w:rsidR="00F83EAA" w:rsidRPr="00842101" w:rsidRDefault="00F83EAA" w:rsidP="00F83EAA"/>
    <w:p w14:paraId="75E25D5D" w14:textId="77777777" w:rsidR="00F83EAA" w:rsidRPr="00842101" w:rsidRDefault="00F83EAA" w:rsidP="00F83EAA"/>
    <w:p w14:paraId="75E25D5E" w14:textId="77777777" w:rsidR="00F83EAA" w:rsidRPr="00842101" w:rsidRDefault="00F83EAA" w:rsidP="00F83EAA"/>
    <w:p w14:paraId="75E25D5F" w14:textId="77777777" w:rsidR="00F83EAA" w:rsidRPr="00842101" w:rsidRDefault="00F83EAA" w:rsidP="00F83EAA"/>
    <w:p w14:paraId="75E25D60" w14:textId="77777777" w:rsidR="00F83EAA" w:rsidRPr="00842101" w:rsidRDefault="00F83EAA" w:rsidP="00F83EAA"/>
    <w:p w14:paraId="75E25D61" w14:textId="77777777" w:rsidR="00F83EAA" w:rsidRPr="00842101" w:rsidRDefault="00F83EAA" w:rsidP="00F83EAA">
      <w:pPr>
        <w:tabs>
          <w:tab w:val="left" w:pos="4590"/>
        </w:tabs>
      </w:pPr>
    </w:p>
    <w:p w14:paraId="75E25D62" w14:textId="77777777" w:rsidR="009528D1" w:rsidRPr="00842101" w:rsidRDefault="009528D1">
      <w:r w:rsidRPr="00842101">
        <w:br w:type="page"/>
      </w:r>
    </w:p>
    <w:tbl>
      <w:tblPr>
        <w:tblW w:w="10093" w:type="dxa"/>
        <w:tblInd w:w="-2268" w:type="dxa"/>
        <w:shd w:val="clear" w:color="auto" w:fill="701B45"/>
        <w:tblLayout w:type="fixed"/>
        <w:tblCellMar>
          <w:left w:w="0" w:type="dxa"/>
          <w:right w:w="0" w:type="dxa"/>
        </w:tblCellMar>
        <w:tblLook w:val="0000" w:firstRow="0" w:lastRow="0" w:firstColumn="0" w:lastColumn="0" w:noHBand="0" w:noVBand="0"/>
      </w:tblPr>
      <w:tblGrid>
        <w:gridCol w:w="2268"/>
        <w:gridCol w:w="7825"/>
      </w:tblGrid>
      <w:tr w:rsidR="000442C8" w:rsidRPr="00842101" w14:paraId="75E25D67" w14:textId="77777777" w:rsidTr="0086327C">
        <w:trPr>
          <w:trHeight w:val="1843"/>
        </w:trPr>
        <w:tc>
          <w:tcPr>
            <w:tcW w:w="2268" w:type="dxa"/>
            <w:shd w:val="clear" w:color="auto" w:fill="701B45"/>
          </w:tcPr>
          <w:p w14:paraId="75E25D63" w14:textId="77777777" w:rsidR="000442C8" w:rsidRPr="00842101" w:rsidRDefault="00DC447C" w:rsidP="00E62E77">
            <w:pPr>
              <w:pStyle w:val="Sectionnumber"/>
            </w:pPr>
            <w:r>
              <w:lastRenderedPageBreak/>
              <w:br w:type="page"/>
            </w:r>
            <w:r w:rsidR="00FD6F1B">
              <w:t>1</w:t>
            </w:r>
          </w:p>
        </w:tc>
        <w:tc>
          <w:tcPr>
            <w:tcW w:w="7825" w:type="dxa"/>
            <w:shd w:val="clear" w:color="auto" w:fill="701B45"/>
          </w:tcPr>
          <w:p w14:paraId="75E25D64" w14:textId="77777777" w:rsidR="00816349" w:rsidRPr="0077790B" w:rsidRDefault="00D44718" w:rsidP="00816349">
            <w:pPr>
              <w:pStyle w:val="Sectionheading"/>
              <w:rPr>
                <w:rFonts w:ascii="Verdana" w:hAnsi="Verdana"/>
                <w:sz w:val="28"/>
                <w:szCs w:val="28"/>
              </w:rPr>
            </w:pPr>
            <w:r w:rsidRPr="0077790B">
              <w:rPr>
                <w:rFonts w:ascii="Verdana" w:hAnsi="Verdana"/>
                <w:sz w:val="28"/>
                <w:szCs w:val="28"/>
              </w:rPr>
              <w:t>About the service provider</w:t>
            </w:r>
          </w:p>
          <w:p w14:paraId="75E25D65" w14:textId="77777777" w:rsidR="00816349" w:rsidRDefault="00816349" w:rsidP="00A20E85">
            <w:pPr>
              <w:pStyle w:val="ListParagraph"/>
              <w:spacing w:before="0" w:line="240" w:lineRule="auto"/>
              <w:ind w:left="0"/>
              <w:rPr>
                <w:rFonts w:ascii="Verdana" w:hAnsi="Verdana"/>
              </w:rPr>
            </w:pPr>
          </w:p>
          <w:p w14:paraId="75E25D66" w14:textId="77777777" w:rsidR="00464642" w:rsidRPr="00443DF6" w:rsidRDefault="00464642" w:rsidP="00D44718">
            <w:pPr>
              <w:pStyle w:val="ListParagraph"/>
              <w:spacing w:before="0" w:line="240" w:lineRule="auto"/>
              <w:ind w:left="0" w:right="595"/>
              <w:rPr>
                <w:rFonts w:ascii="Verdana" w:hAnsi="Verdana"/>
              </w:rPr>
            </w:pPr>
          </w:p>
        </w:tc>
      </w:tr>
    </w:tbl>
    <w:p w14:paraId="75E25D68" w14:textId="77777777" w:rsidR="00F94B9D" w:rsidRPr="00DC003D" w:rsidRDefault="00F94B9D" w:rsidP="00F94B9D">
      <w:pPr>
        <w:pStyle w:val="Question"/>
        <w:keepNext/>
        <w:spacing w:after="0"/>
        <w:rPr>
          <w:rFonts w:ascii="Verdana" w:hAnsi="Verdana"/>
          <w:b/>
        </w:rPr>
      </w:pPr>
      <w:r w:rsidRPr="00DC003D">
        <w:rPr>
          <w:rFonts w:ascii="Verdana" w:hAnsi="Verdana"/>
          <w:b/>
        </w:rPr>
        <w:tab/>
        <w:t>1.1</w:t>
      </w:r>
      <w:r w:rsidRPr="00DC003D">
        <w:rPr>
          <w:rFonts w:ascii="Verdana" w:hAnsi="Verdana"/>
          <w:b/>
        </w:rPr>
        <w:tab/>
        <w:t xml:space="preserve">Does the </w:t>
      </w:r>
      <w:r>
        <w:rPr>
          <w:rFonts w:ascii="Verdana" w:hAnsi="Verdana"/>
          <w:b/>
        </w:rPr>
        <w:t xml:space="preserve">service provider </w:t>
      </w:r>
      <w:r w:rsidRPr="00DC003D">
        <w:rPr>
          <w:rFonts w:ascii="Verdana" w:hAnsi="Verdana"/>
          <w:b/>
        </w:rPr>
        <w:t>use any trading names in addition to the name given on the front of this form?</w:t>
      </w:r>
    </w:p>
    <w:p w14:paraId="75E25D69" w14:textId="77777777" w:rsidR="00F94B9D" w:rsidRPr="00DC003D" w:rsidRDefault="00F94B9D" w:rsidP="00F94B9D">
      <w:pPr>
        <w:pStyle w:val="QsyesnoCharChar"/>
        <w:keepNext/>
        <w:rPr>
          <w:rFonts w:ascii="Verdana" w:hAnsi="Verdana"/>
        </w:rPr>
      </w:pPr>
      <w:r w:rsidRPr="00DC003D">
        <w:rPr>
          <w:rFonts w:ascii="Verdana" w:hAnsi="Verdana"/>
        </w:rPr>
        <w:fldChar w:fldCharType="begin">
          <w:ffData>
            <w:name w:val="Check23"/>
            <w:enabled/>
            <w:calcOnExit w:val="0"/>
            <w:checkBox>
              <w:sizeAuto/>
              <w:default w:val="0"/>
            </w:checkBox>
          </w:ffData>
        </w:fldChar>
      </w:r>
      <w:r w:rsidRPr="00DC003D">
        <w:rPr>
          <w:rFonts w:ascii="Verdana" w:hAnsi="Verdana"/>
        </w:rPr>
        <w:instrText xml:space="preserve"> FORMCHECKBOX </w:instrText>
      </w:r>
      <w:r w:rsidR="00766BE2">
        <w:rPr>
          <w:rFonts w:ascii="Verdana" w:hAnsi="Verdana"/>
        </w:rPr>
      </w:r>
      <w:r w:rsidR="00766BE2">
        <w:rPr>
          <w:rFonts w:ascii="Verdana" w:hAnsi="Verdana"/>
        </w:rPr>
        <w:fldChar w:fldCharType="separate"/>
      </w:r>
      <w:r w:rsidRPr="00DC003D">
        <w:rPr>
          <w:rFonts w:ascii="Verdana" w:hAnsi="Verdana"/>
        </w:rPr>
        <w:fldChar w:fldCharType="end"/>
      </w:r>
      <w:r w:rsidRPr="00DC003D">
        <w:rPr>
          <w:rFonts w:ascii="Verdana" w:hAnsi="Verdana"/>
        </w:rPr>
        <w:tab/>
        <w:t>No</w:t>
      </w:r>
    </w:p>
    <w:p w14:paraId="75E25D6A" w14:textId="77777777" w:rsidR="00F94B9D" w:rsidRPr="00DC003D" w:rsidRDefault="00F94B9D" w:rsidP="00F94B9D">
      <w:pPr>
        <w:pStyle w:val="QsyesnoCharChar"/>
        <w:keepNext/>
        <w:tabs>
          <w:tab w:val="left" w:pos="624"/>
          <w:tab w:val="left" w:pos="709"/>
        </w:tabs>
        <w:spacing w:after="40"/>
        <w:rPr>
          <w:rFonts w:ascii="Verdana" w:hAnsi="Verdana"/>
        </w:rPr>
      </w:pPr>
      <w:r w:rsidRPr="00DC003D">
        <w:rPr>
          <w:rFonts w:ascii="Verdana" w:hAnsi="Verdana"/>
        </w:rPr>
        <w:fldChar w:fldCharType="begin">
          <w:ffData>
            <w:name w:val="Check24"/>
            <w:enabled/>
            <w:calcOnExit w:val="0"/>
            <w:checkBox>
              <w:sizeAuto/>
              <w:default w:val="0"/>
            </w:checkBox>
          </w:ffData>
        </w:fldChar>
      </w:r>
      <w:r w:rsidRPr="00DC003D">
        <w:rPr>
          <w:rFonts w:ascii="Verdana" w:hAnsi="Verdana"/>
        </w:rPr>
        <w:instrText xml:space="preserve"> FORMCHECKBOX </w:instrText>
      </w:r>
      <w:r w:rsidR="00766BE2">
        <w:rPr>
          <w:rFonts w:ascii="Verdana" w:hAnsi="Verdana"/>
        </w:rPr>
      </w:r>
      <w:r w:rsidR="00766BE2">
        <w:rPr>
          <w:rFonts w:ascii="Verdana" w:hAnsi="Verdana"/>
        </w:rPr>
        <w:fldChar w:fldCharType="separate"/>
      </w:r>
      <w:r w:rsidRPr="00DC003D">
        <w:rPr>
          <w:rFonts w:ascii="Verdana" w:hAnsi="Verdana"/>
        </w:rPr>
        <w:fldChar w:fldCharType="end"/>
      </w:r>
      <w:r w:rsidRPr="00DC003D">
        <w:rPr>
          <w:rFonts w:ascii="Verdana" w:hAnsi="Verdana"/>
        </w:rPr>
        <w:tab/>
        <w:t>Yes</w:t>
      </w:r>
      <w:r w:rsidRPr="00DC003D">
        <w:rPr>
          <w:rFonts w:ascii="Verdana" w:hAnsi="Verdana"/>
        </w:rPr>
        <w:tab/>
      </w:r>
      <w:r w:rsidRPr="00DC003D">
        <w:rPr>
          <w:rFonts w:ascii="Webdings" w:eastAsia="Webdings" w:hAnsi="Webdings" w:cs="Webdings"/>
        </w:rPr>
        <w:t>4</w:t>
      </w:r>
      <w:r w:rsidRPr="00DC003D">
        <w:rPr>
          <w:rFonts w:ascii="Verdana" w:hAnsi="Verdana"/>
        </w:rPr>
        <w:tab/>
      </w:r>
      <w:r w:rsidR="001B6477">
        <w:rPr>
          <w:rFonts w:ascii="Verdana" w:hAnsi="Verdana"/>
        </w:rPr>
        <w:t>Please g</w:t>
      </w:r>
      <w:r w:rsidRPr="00DC003D">
        <w:rPr>
          <w:rFonts w:ascii="Verdana" w:hAnsi="Verdana"/>
        </w:rPr>
        <w:t>ive details below</w:t>
      </w:r>
      <w:r w:rsidR="001B6477">
        <w:rPr>
          <w:rFonts w:ascii="Verdana" w:hAnsi="Verdana"/>
        </w:rPr>
        <w:t>.</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985"/>
        <w:gridCol w:w="5103"/>
      </w:tblGrid>
      <w:tr w:rsidR="00F94B9D" w:rsidRPr="00DC003D" w14:paraId="75E25D6D" w14:textId="77777777" w:rsidTr="0086327C">
        <w:trPr>
          <w:trHeight w:val="397"/>
        </w:trPr>
        <w:tc>
          <w:tcPr>
            <w:tcW w:w="1985" w:type="dxa"/>
            <w:tcBorders>
              <w:top w:val="single" w:sz="4" w:space="0" w:color="auto"/>
              <w:left w:val="single" w:sz="4" w:space="0" w:color="auto"/>
              <w:bottom w:val="single" w:sz="4" w:space="0" w:color="auto"/>
              <w:right w:val="single" w:sz="12" w:space="0" w:color="C0C0C0"/>
            </w:tcBorders>
            <w:vAlign w:val="center"/>
          </w:tcPr>
          <w:p w14:paraId="75E25D6B" w14:textId="77777777" w:rsidR="00F94B9D" w:rsidRPr="00DC003D" w:rsidRDefault="00F94B9D" w:rsidP="00F94B9D">
            <w:pPr>
              <w:pStyle w:val="QspromptChar"/>
              <w:keepNext/>
              <w:rPr>
                <w:rFonts w:ascii="Verdana" w:hAnsi="Verdana"/>
              </w:rPr>
            </w:pPr>
            <w:r w:rsidRPr="00DC003D">
              <w:rPr>
                <w:rFonts w:ascii="Verdana" w:hAnsi="Verdana"/>
              </w:rPr>
              <w:t>Name</w:t>
            </w:r>
          </w:p>
        </w:tc>
        <w:tc>
          <w:tcPr>
            <w:tcW w:w="5103" w:type="dxa"/>
            <w:tcBorders>
              <w:left w:val="nil"/>
              <w:bottom w:val="single" w:sz="4" w:space="0" w:color="auto"/>
            </w:tcBorders>
            <w:vAlign w:val="center"/>
          </w:tcPr>
          <w:p w14:paraId="75E25D6C" w14:textId="77777777" w:rsidR="00F94B9D" w:rsidRPr="00DC003D" w:rsidRDefault="00F94B9D" w:rsidP="00F94B9D">
            <w:pPr>
              <w:pStyle w:val="Question"/>
              <w:keepNext/>
              <w:tabs>
                <w:tab w:val="clear" w:pos="284"/>
                <w:tab w:val="left" w:pos="1418"/>
                <w:tab w:val="left" w:pos="2552"/>
              </w:tabs>
              <w:spacing w:before="0"/>
              <w:ind w:left="28" w:firstLine="0"/>
              <w:rPr>
                <w:rFonts w:ascii="Verdana" w:hAnsi="Verdana"/>
              </w:rPr>
            </w:pPr>
            <w:r w:rsidRPr="00DC003D">
              <w:rPr>
                <w:rFonts w:ascii="Verdana" w:hAnsi="Verdana"/>
              </w:rPr>
              <w:fldChar w:fldCharType="begin">
                <w:ffData>
                  <w:name w:val="Text6"/>
                  <w:enabled/>
                  <w:calcOnExit w:val="0"/>
                  <w:textInput/>
                </w:ffData>
              </w:fldChar>
            </w:r>
            <w:r w:rsidRPr="00DC003D">
              <w:rPr>
                <w:rFonts w:ascii="Verdana" w:hAnsi="Verdana"/>
              </w:rPr>
              <w:instrText xml:space="preserve"> FORMTEXT </w:instrText>
            </w:r>
            <w:r w:rsidRPr="00DC003D">
              <w:rPr>
                <w:rFonts w:ascii="Verdana" w:hAnsi="Verdana"/>
              </w:rPr>
            </w:r>
            <w:r w:rsidRPr="00DC003D">
              <w:rPr>
                <w:rFonts w:ascii="Verdana" w:hAnsi="Verdana"/>
              </w:rPr>
              <w:fldChar w:fldCharType="separate"/>
            </w:r>
            <w:r w:rsidRPr="00DC003D">
              <w:rPr>
                <w:rFonts w:ascii="Verdana" w:hAnsi="Verdana"/>
                <w:noProof/>
              </w:rPr>
              <w:t> </w:t>
            </w:r>
            <w:r w:rsidRPr="00DC003D">
              <w:rPr>
                <w:rFonts w:ascii="Verdana" w:hAnsi="Verdana"/>
                <w:noProof/>
              </w:rPr>
              <w:t> </w:t>
            </w:r>
            <w:r w:rsidRPr="00DC003D">
              <w:rPr>
                <w:rFonts w:ascii="Verdana" w:hAnsi="Verdana"/>
                <w:noProof/>
              </w:rPr>
              <w:t> </w:t>
            </w:r>
            <w:r w:rsidRPr="00DC003D">
              <w:rPr>
                <w:rFonts w:ascii="Verdana" w:hAnsi="Verdana"/>
                <w:noProof/>
              </w:rPr>
              <w:t> </w:t>
            </w:r>
            <w:r w:rsidRPr="00DC003D">
              <w:rPr>
                <w:rFonts w:ascii="Verdana" w:hAnsi="Verdana"/>
                <w:noProof/>
              </w:rPr>
              <w:t> </w:t>
            </w:r>
            <w:r w:rsidRPr="00DC003D">
              <w:rPr>
                <w:rFonts w:ascii="Verdana" w:hAnsi="Verdana"/>
              </w:rPr>
              <w:fldChar w:fldCharType="end"/>
            </w:r>
          </w:p>
        </w:tc>
      </w:tr>
    </w:tbl>
    <w:p w14:paraId="75E25D6E" w14:textId="77777777" w:rsidR="00D44718" w:rsidRDefault="00D44718" w:rsidP="00D44718">
      <w:pPr>
        <w:pStyle w:val="Question"/>
        <w:rPr>
          <w:rFonts w:ascii="Verdana" w:hAnsi="Verdana"/>
          <w:b/>
        </w:rPr>
      </w:pPr>
      <w:r w:rsidRPr="00F91588">
        <w:rPr>
          <w:rFonts w:ascii="Verdana" w:hAnsi="Verdana"/>
          <w:b/>
        </w:rPr>
        <w:tab/>
      </w:r>
      <w:r>
        <w:rPr>
          <w:rFonts w:ascii="Verdana" w:hAnsi="Verdana"/>
          <w:b/>
        </w:rPr>
        <w:t>1.</w:t>
      </w:r>
      <w:r w:rsidR="00F94B9D">
        <w:rPr>
          <w:rFonts w:ascii="Verdana" w:hAnsi="Verdana"/>
          <w:b/>
        </w:rPr>
        <w:t>2</w:t>
      </w:r>
      <w:r w:rsidRPr="00E62E77">
        <w:rPr>
          <w:rFonts w:ascii="Verdana" w:hAnsi="Verdana"/>
          <w:b/>
        </w:rPr>
        <w:tab/>
      </w:r>
      <w:r>
        <w:rPr>
          <w:rFonts w:ascii="Verdana" w:hAnsi="Verdana"/>
          <w:b/>
        </w:rPr>
        <w:t>Registered office (if applicable) or head office address</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01"/>
        <w:gridCol w:w="5387"/>
      </w:tblGrid>
      <w:tr w:rsidR="00D44718" w:rsidRPr="00E62E77" w14:paraId="75E25D71" w14:textId="77777777" w:rsidTr="00C249A3">
        <w:trPr>
          <w:trHeight w:val="397"/>
        </w:trPr>
        <w:tc>
          <w:tcPr>
            <w:tcW w:w="1701" w:type="dxa"/>
            <w:tcBorders>
              <w:top w:val="single" w:sz="4" w:space="0" w:color="auto"/>
              <w:left w:val="single" w:sz="4" w:space="0" w:color="auto"/>
              <w:bottom w:val="nil"/>
              <w:right w:val="single" w:sz="12" w:space="0" w:color="C0C0C0"/>
            </w:tcBorders>
            <w:vAlign w:val="center"/>
          </w:tcPr>
          <w:p w14:paraId="75E25D6F" w14:textId="77777777" w:rsidR="00D44718" w:rsidRPr="00E62E77" w:rsidRDefault="00D44718" w:rsidP="00C249A3">
            <w:pPr>
              <w:pStyle w:val="QspromptChar"/>
              <w:keepNext/>
              <w:rPr>
                <w:rFonts w:ascii="Verdana" w:hAnsi="Verdana"/>
              </w:rPr>
            </w:pPr>
            <w:r w:rsidRPr="00E62E77">
              <w:rPr>
                <w:rFonts w:ascii="Verdana" w:hAnsi="Verdana"/>
              </w:rPr>
              <w:t>Head office address</w:t>
            </w:r>
          </w:p>
        </w:tc>
        <w:tc>
          <w:tcPr>
            <w:tcW w:w="5387" w:type="dxa"/>
            <w:vMerge w:val="restart"/>
            <w:tcBorders>
              <w:left w:val="nil"/>
            </w:tcBorders>
          </w:tcPr>
          <w:p w14:paraId="75E25D70" w14:textId="77777777" w:rsidR="00D44718" w:rsidRPr="00E62E77" w:rsidRDefault="00D44718" w:rsidP="00C249A3">
            <w:pPr>
              <w:pStyle w:val="Qsanswer"/>
              <w:keepNext/>
              <w:spacing w:before="20"/>
              <w:ind w:right="57"/>
              <w:rPr>
                <w:rFonts w:ascii="Verdana" w:hAnsi="Verdana"/>
                <w:color w:val="auto"/>
              </w:rPr>
            </w:pPr>
            <w:r w:rsidRPr="00E62E77">
              <w:rPr>
                <w:rFonts w:ascii="Verdana" w:hAnsi="Verdana"/>
                <w:color w:val="auto"/>
              </w:rPr>
              <w:fldChar w:fldCharType="begin">
                <w:ffData>
                  <w:name w:val="Text39"/>
                  <w:enabled/>
                  <w:calcOnExit w:val="0"/>
                  <w:textInput/>
                </w:ffData>
              </w:fldChar>
            </w:r>
            <w:r w:rsidRPr="00E62E77">
              <w:rPr>
                <w:rFonts w:ascii="Verdana" w:hAnsi="Verdana"/>
                <w:color w:val="auto"/>
              </w:rPr>
              <w:instrText xml:space="preserve"> FORMTEXT </w:instrText>
            </w:r>
            <w:r w:rsidRPr="00E62E77">
              <w:rPr>
                <w:rFonts w:ascii="Verdana" w:hAnsi="Verdana"/>
                <w:color w:val="auto"/>
              </w:rPr>
            </w:r>
            <w:r w:rsidRPr="00E62E77">
              <w:rPr>
                <w:rFonts w:ascii="Verdana" w:hAnsi="Verdana"/>
                <w:color w:val="auto"/>
              </w:rPr>
              <w:fldChar w:fldCharType="separate"/>
            </w:r>
            <w:r w:rsidRPr="00E62E77">
              <w:rPr>
                <w:rFonts w:ascii="Verdana" w:hAnsi="Verdana"/>
                <w:noProof/>
                <w:color w:val="auto"/>
              </w:rPr>
              <w:t> </w:t>
            </w:r>
            <w:r w:rsidRPr="00E62E77">
              <w:rPr>
                <w:rFonts w:ascii="Verdana" w:hAnsi="Verdana"/>
                <w:noProof/>
                <w:color w:val="auto"/>
              </w:rPr>
              <w:t> </w:t>
            </w:r>
            <w:r w:rsidRPr="00E62E77">
              <w:rPr>
                <w:rFonts w:ascii="Verdana" w:hAnsi="Verdana"/>
                <w:noProof/>
                <w:color w:val="auto"/>
              </w:rPr>
              <w:t> </w:t>
            </w:r>
            <w:r w:rsidRPr="00E62E77">
              <w:rPr>
                <w:rFonts w:ascii="Verdana" w:hAnsi="Verdana"/>
                <w:noProof/>
                <w:color w:val="auto"/>
              </w:rPr>
              <w:t> </w:t>
            </w:r>
            <w:r w:rsidRPr="00E62E77">
              <w:rPr>
                <w:rFonts w:ascii="Verdana" w:hAnsi="Verdana"/>
                <w:noProof/>
                <w:color w:val="auto"/>
              </w:rPr>
              <w:t> </w:t>
            </w:r>
            <w:r w:rsidRPr="00E62E77">
              <w:rPr>
                <w:rFonts w:ascii="Verdana" w:hAnsi="Verdana"/>
                <w:color w:val="auto"/>
              </w:rPr>
              <w:fldChar w:fldCharType="end"/>
            </w:r>
          </w:p>
        </w:tc>
      </w:tr>
      <w:tr w:rsidR="00D44718" w:rsidRPr="00E62E77" w14:paraId="75E25D74" w14:textId="77777777" w:rsidTr="00C249A3">
        <w:trPr>
          <w:trHeight w:val="397"/>
        </w:trPr>
        <w:tc>
          <w:tcPr>
            <w:tcW w:w="1701" w:type="dxa"/>
            <w:tcBorders>
              <w:top w:val="nil"/>
              <w:left w:val="single" w:sz="4" w:space="0" w:color="auto"/>
              <w:bottom w:val="nil"/>
              <w:right w:val="single" w:sz="12" w:space="0" w:color="C0C0C0"/>
            </w:tcBorders>
            <w:vAlign w:val="center"/>
          </w:tcPr>
          <w:p w14:paraId="75E25D72" w14:textId="77777777" w:rsidR="00D44718" w:rsidRPr="00E62E77" w:rsidRDefault="00D44718" w:rsidP="00C249A3">
            <w:pPr>
              <w:pStyle w:val="Question"/>
              <w:keepNext/>
              <w:tabs>
                <w:tab w:val="clear" w:pos="284"/>
                <w:tab w:val="left" w:pos="1418"/>
                <w:tab w:val="left" w:pos="2552"/>
              </w:tabs>
              <w:spacing w:before="0"/>
              <w:ind w:firstLine="0"/>
              <w:rPr>
                <w:rFonts w:ascii="Verdana" w:hAnsi="Verdana"/>
              </w:rPr>
            </w:pPr>
          </w:p>
        </w:tc>
        <w:tc>
          <w:tcPr>
            <w:tcW w:w="5387" w:type="dxa"/>
            <w:vMerge/>
            <w:tcBorders>
              <w:left w:val="nil"/>
            </w:tcBorders>
            <w:vAlign w:val="center"/>
          </w:tcPr>
          <w:p w14:paraId="75E25D73" w14:textId="77777777" w:rsidR="00D44718" w:rsidRPr="00E62E77" w:rsidRDefault="00D44718" w:rsidP="00C249A3">
            <w:pPr>
              <w:pStyle w:val="Qsanswer"/>
              <w:keepNext/>
              <w:spacing w:before="20"/>
              <w:ind w:right="57"/>
              <w:rPr>
                <w:rFonts w:ascii="Verdana" w:hAnsi="Verdana"/>
                <w:color w:val="auto"/>
              </w:rPr>
            </w:pPr>
          </w:p>
        </w:tc>
      </w:tr>
      <w:tr w:rsidR="00D44718" w:rsidRPr="00E62E77" w14:paraId="75E25D77" w14:textId="77777777" w:rsidTr="00C249A3">
        <w:trPr>
          <w:trHeight w:val="397"/>
        </w:trPr>
        <w:tc>
          <w:tcPr>
            <w:tcW w:w="1701" w:type="dxa"/>
            <w:tcBorders>
              <w:top w:val="nil"/>
              <w:left w:val="single" w:sz="4" w:space="0" w:color="auto"/>
              <w:bottom w:val="nil"/>
              <w:right w:val="single" w:sz="12" w:space="0" w:color="C0C0C0"/>
            </w:tcBorders>
            <w:vAlign w:val="center"/>
          </w:tcPr>
          <w:p w14:paraId="75E25D75" w14:textId="77777777" w:rsidR="00D44718" w:rsidRPr="00E62E77" w:rsidRDefault="00D44718" w:rsidP="00C249A3">
            <w:pPr>
              <w:pStyle w:val="Question"/>
              <w:keepNext/>
              <w:tabs>
                <w:tab w:val="clear" w:pos="284"/>
                <w:tab w:val="left" w:pos="1418"/>
                <w:tab w:val="left" w:pos="2552"/>
              </w:tabs>
              <w:spacing w:before="0"/>
              <w:ind w:firstLine="0"/>
              <w:rPr>
                <w:rFonts w:ascii="Verdana" w:hAnsi="Verdana"/>
              </w:rPr>
            </w:pPr>
          </w:p>
        </w:tc>
        <w:tc>
          <w:tcPr>
            <w:tcW w:w="5387" w:type="dxa"/>
            <w:vMerge/>
            <w:tcBorders>
              <w:left w:val="nil"/>
            </w:tcBorders>
            <w:vAlign w:val="center"/>
          </w:tcPr>
          <w:p w14:paraId="75E25D76" w14:textId="77777777" w:rsidR="00D44718" w:rsidRPr="00E62E77" w:rsidRDefault="00D44718" w:rsidP="00C249A3">
            <w:pPr>
              <w:pStyle w:val="Qsanswer"/>
              <w:keepNext/>
              <w:spacing w:before="20"/>
              <w:ind w:right="57"/>
              <w:rPr>
                <w:rFonts w:ascii="Verdana" w:hAnsi="Verdana"/>
                <w:color w:val="auto"/>
              </w:rPr>
            </w:pPr>
          </w:p>
        </w:tc>
      </w:tr>
      <w:tr w:rsidR="00D44718" w:rsidRPr="00E62E77" w14:paraId="75E25D7A" w14:textId="77777777" w:rsidTr="00C249A3">
        <w:trPr>
          <w:trHeight w:val="397"/>
        </w:trPr>
        <w:tc>
          <w:tcPr>
            <w:tcW w:w="1701" w:type="dxa"/>
            <w:tcBorders>
              <w:top w:val="nil"/>
              <w:left w:val="single" w:sz="4" w:space="0" w:color="auto"/>
              <w:bottom w:val="single" w:sz="4" w:space="0" w:color="auto"/>
              <w:right w:val="single" w:sz="12" w:space="0" w:color="C0C0C0"/>
            </w:tcBorders>
            <w:vAlign w:val="center"/>
          </w:tcPr>
          <w:p w14:paraId="75E25D78" w14:textId="77777777" w:rsidR="00D44718" w:rsidRPr="00E62E77" w:rsidRDefault="00D44718" w:rsidP="00C249A3">
            <w:pPr>
              <w:pStyle w:val="QspromptChar"/>
              <w:rPr>
                <w:rFonts w:ascii="Verdana" w:hAnsi="Verdana"/>
              </w:rPr>
            </w:pPr>
            <w:r w:rsidRPr="00E62E77">
              <w:rPr>
                <w:rFonts w:ascii="Verdana" w:hAnsi="Verdana"/>
              </w:rPr>
              <w:t>Postcode</w:t>
            </w:r>
          </w:p>
        </w:tc>
        <w:tc>
          <w:tcPr>
            <w:tcW w:w="5387" w:type="dxa"/>
            <w:tcBorders>
              <w:left w:val="nil"/>
              <w:bottom w:val="single" w:sz="4" w:space="0" w:color="auto"/>
            </w:tcBorders>
            <w:vAlign w:val="center"/>
          </w:tcPr>
          <w:p w14:paraId="75E25D79" w14:textId="77777777" w:rsidR="00D44718" w:rsidRPr="00E62E77" w:rsidRDefault="00D44718" w:rsidP="00C249A3">
            <w:pPr>
              <w:pStyle w:val="Qsanswer"/>
              <w:keepNext/>
              <w:spacing w:before="20" w:after="0"/>
              <w:ind w:right="57"/>
              <w:rPr>
                <w:rFonts w:ascii="Verdana" w:hAnsi="Verdana"/>
                <w:color w:val="auto"/>
              </w:rPr>
            </w:pPr>
            <w:r w:rsidRPr="00E62E77">
              <w:rPr>
                <w:rFonts w:ascii="Verdana" w:hAnsi="Verdana"/>
                <w:color w:val="auto"/>
              </w:rPr>
              <w:fldChar w:fldCharType="begin">
                <w:ffData>
                  <w:name w:val="Text6"/>
                  <w:enabled/>
                  <w:calcOnExit w:val="0"/>
                  <w:textInput/>
                </w:ffData>
              </w:fldChar>
            </w:r>
            <w:r w:rsidRPr="00E62E77">
              <w:rPr>
                <w:rFonts w:ascii="Verdana" w:hAnsi="Verdana"/>
                <w:color w:val="auto"/>
              </w:rPr>
              <w:instrText xml:space="preserve"> FORMTEXT </w:instrText>
            </w:r>
            <w:r w:rsidRPr="00E62E77">
              <w:rPr>
                <w:rFonts w:ascii="Verdana" w:hAnsi="Verdana"/>
                <w:color w:val="auto"/>
              </w:rPr>
            </w:r>
            <w:r w:rsidRPr="00E62E77">
              <w:rPr>
                <w:rFonts w:ascii="Verdana" w:hAnsi="Verdana"/>
                <w:color w:val="auto"/>
              </w:rPr>
              <w:fldChar w:fldCharType="separate"/>
            </w:r>
            <w:r w:rsidRPr="00E62E77">
              <w:rPr>
                <w:rFonts w:ascii="Verdana" w:hAnsi="Verdana"/>
                <w:noProof/>
                <w:color w:val="auto"/>
              </w:rPr>
              <w:t> </w:t>
            </w:r>
            <w:r w:rsidRPr="00E62E77">
              <w:rPr>
                <w:rFonts w:ascii="Verdana" w:hAnsi="Verdana"/>
                <w:noProof/>
                <w:color w:val="auto"/>
              </w:rPr>
              <w:t> </w:t>
            </w:r>
            <w:r w:rsidRPr="00E62E77">
              <w:rPr>
                <w:rFonts w:ascii="Verdana" w:hAnsi="Verdana"/>
                <w:noProof/>
                <w:color w:val="auto"/>
              </w:rPr>
              <w:t> </w:t>
            </w:r>
            <w:r w:rsidRPr="00E62E77">
              <w:rPr>
                <w:rFonts w:ascii="Verdana" w:hAnsi="Verdana"/>
                <w:noProof/>
                <w:color w:val="auto"/>
              </w:rPr>
              <w:t> </w:t>
            </w:r>
            <w:r w:rsidRPr="00E62E77">
              <w:rPr>
                <w:rFonts w:ascii="Verdana" w:hAnsi="Verdana"/>
                <w:noProof/>
                <w:color w:val="auto"/>
              </w:rPr>
              <w:t> </w:t>
            </w:r>
            <w:r w:rsidRPr="00E62E77">
              <w:rPr>
                <w:rFonts w:ascii="Verdana" w:hAnsi="Verdana"/>
                <w:color w:val="auto"/>
              </w:rPr>
              <w:fldChar w:fldCharType="end"/>
            </w:r>
          </w:p>
        </w:tc>
      </w:tr>
    </w:tbl>
    <w:p w14:paraId="75E25D7B" w14:textId="77777777" w:rsidR="00220438" w:rsidRPr="00207AE3" w:rsidRDefault="00220438" w:rsidP="00220438">
      <w:pPr>
        <w:pStyle w:val="Question"/>
        <w:keepNext/>
        <w:rPr>
          <w:rFonts w:ascii="Verdana" w:hAnsi="Verdana"/>
          <w:b/>
        </w:rPr>
      </w:pPr>
      <w:r>
        <w:rPr>
          <w:rFonts w:ascii="Verdana" w:hAnsi="Verdana"/>
          <w:b/>
        </w:rPr>
        <w:tab/>
      </w:r>
      <w:r w:rsidRPr="00207AE3">
        <w:rPr>
          <w:rFonts w:ascii="Verdana" w:hAnsi="Verdana"/>
          <w:b/>
        </w:rPr>
        <w:t>1.</w:t>
      </w:r>
      <w:r w:rsidR="00F94B9D">
        <w:rPr>
          <w:rFonts w:ascii="Verdana" w:hAnsi="Verdana"/>
          <w:b/>
        </w:rPr>
        <w:t>3</w:t>
      </w:r>
      <w:r w:rsidRPr="00207AE3">
        <w:rPr>
          <w:rFonts w:ascii="Verdana" w:hAnsi="Verdana"/>
          <w:b/>
        </w:rPr>
        <w:tab/>
      </w:r>
      <w:r>
        <w:rPr>
          <w:rFonts w:ascii="Verdana" w:hAnsi="Verdana"/>
          <w:b/>
        </w:rPr>
        <w:t>Place of incorporation or formation</w:t>
      </w:r>
    </w:p>
    <w:tbl>
      <w:tblPr>
        <w:tblW w:w="0" w:type="auto"/>
        <w:tblBorders>
          <w:top w:val="single" w:sz="4" w:space="0" w:color="auto"/>
          <w:left w:val="single" w:sz="4" w:space="0" w:color="auto"/>
          <w:bottom w:val="single" w:sz="4" w:space="0" w:color="auto"/>
          <w:right w:val="single" w:sz="4" w:space="0" w:color="auto"/>
        </w:tblBorders>
        <w:tblLayout w:type="fixed"/>
        <w:tblCellMar>
          <w:left w:w="0" w:type="dxa"/>
          <w:right w:w="0" w:type="dxa"/>
        </w:tblCellMar>
        <w:tblLook w:val="0000" w:firstRow="0" w:lastRow="0" w:firstColumn="0" w:lastColumn="0" w:noHBand="0" w:noVBand="0"/>
      </w:tblPr>
      <w:tblGrid>
        <w:gridCol w:w="7093"/>
      </w:tblGrid>
      <w:tr w:rsidR="00220438" w:rsidRPr="00DD62EB" w14:paraId="75E25D7D" w14:textId="77777777" w:rsidTr="00C821F8">
        <w:trPr>
          <w:trHeight w:val="397"/>
        </w:trPr>
        <w:tc>
          <w:tcPr>
            <w:tcW w:w="7093" w:type="dxa"/>
            <w:vAlign w:val="center"/>
          </w:tcPr>
          <w:p w14:paraId="75E25D7C" w14:textId="77777777" w:rsidR="00220438" w:rsidRPr="00F91588" w:rsidRDefault="00220438" w:rsidP="00C821F8">
            <w:pPr>
              <w:pStyle w:val="Question"/>
              <w:keepNext/>
              <w:tabs>
                <w:tab w:val="clear" w:pos="284"/>
                <w:tab w:val="left" w:pos="1418"/>
                <w:tab w:val="left" w:pos="2552"/>
              </w:tabs>
              <w:spacing w:before="0"/>
              <w:ind w:left="28" w:firstLine="0"/>
              <w:rPr>
                <w:rFonts w:ascii="Verdana" w:hAnsi="Verdana"/>
                <w:szCs w:val="18"/>
              </w:rPr>
            </w:pPr>
            <w:r w:rsidRPr="00207AE3">
              <w:rPr>
                <w:rFonts w:ascii="Verdana" w:hAnsi="Verdana"/>
                <w:szCs w:val="18"/>
              </w:rPr>
              <w:fldChar w:fldCharType="begin">
                <w:ffData>
                  <w:name w:val="Text6"/>
                  <w:enabled/>
                  <w:calcOnExit w:val="0"/>
                  <w:textInput/>
                </w:ffData>
              </w:fldChar>
            </w:r>
            <w:r w:rsidRPr="00207AE3">
              <w:rPr>
                <w:rFonts w:ascii="Verdana" w:hAnsi="Verdana"/>
                <w:szCs w:val="18"/>
              </w:rPr>
              <w:instrText xml:space="preserve"> FORMTEXT </w:instrText>
            </w:r>
            <w:r w:rsidRPr="00207AE3">
              <w:rPr>
                <w:rFonts w:ascii="Verdana" w:hAnsi="Verdana"/>
                <w:szCs w:val="18"/>
              </w:rPr>
            </w:r>
            <w:r w:rsidRPr="00207AE3">
              <w:rPr>
                <w:rFonts w:ascii="Verdana" w:hAnsi="Verdana"/>
                <w:szCs w:val="18"/>
              </w:rPr>
              <w:fldChar w:fldCharType="separate"/>
            </w:r>
            <w:r w:rsidRPr="00207AE3">
              <w:rPr>
                <w:rFonts w:ascii="Verdana" w:hAnsi="Verdana"/>
                <w:noProof/>
                <w:szCs w:val="18"/>
              </w:rPr>
              <w:t> </w:t>
            </w:r>
            <w:r w:rsidRPr="00207AE3">
              <w:rPr>
                <w:rFonts w:ascii="Verdana" w:hAnsi="Verdana"/>
                <w:noProof/>
                <w:szCs w:val="18"/>
              </w:rPr>
              <w:t> </w:t>
            </w:r>
            <w:r w:rsidRPr="00207AE3">
              <w:rPr>
                <w:rFonts w:ascii="Verdana" w:hAnsi="Verdana"/>
                <w:noProof/>
                <w:szCs w:val="18"/>
              </w:rPr>
              <w:t> </w:t>
            </w:r>
            <w:r w:rsidRPr="00207AE3">
              <w:rPr>
                <w:rFonts w:ascii="Verdana" w:hAnsi="Verdana"/>
                <w:noProof/>
                <w:szCs w:val="18"/>
              </w:rPr>
              <w:t> </w:t>
            </w:r>
            <w:r w:rsidRPr="00207AE3">
              <w:rPr>
                <w:rFonts w:ascii="Verdana" w:hAnsi="Verdana"/>
                <w:noProof/>
                <w:szCs w:val="18"/>
              </w:rPr>
              <w:t> </w:t>
            </w:r>
            <w:r w:rsidRPr="00207AE3">
              <w:rPr>
                <w:rFonts w:ascii="Verdana" w:hAnsi="Verdana"/>
                <w:szCs w:val="18"/>
              </w:rPr>
              <w:fldChar w:fldCharType="end"/>
            </w:r>
          </w:p>
        </w:tc>
      </w:tr>
    </w:tbl>
    <w:p w14:paraId="75E25D7E" w14:textId="77777777" w:rsidR="00F94B9D" w:rsidRPr="00443DF6" w:rsidRDefault="00F94B9D" w:rsidP="00F94B9D">
      <w:pPr>
        <w:pStyle w:val="Question"/>
        <w:keepNext/>
        <w:rPr>
          <w:rFonts w:ascii="Verdana" w:hAnsi="Verdana"/>
          <w:b/>
        </w:rPr>
      </w:pPr>
      <w:r w:rsidRPr="00443DF6">
        <w:rPr>
          <w:rFonts w:ascii="Verdana" w:hAnsi="Verdana"/>
          <w:b/>
        </w:rPr>
        <w:tab/>
      </w:r>
      <w:r>
        <w:rPr>
          <w:rFonts w:ascii="Verdana" w:hAnsi="Verdana"/>
          <w:b/>
        </w:rPr>
        <w:t>1.4</w:t>
      </w:r>
      <w:r w:rsidRPr="00443DF6">
        <w:rPr>
          <w:rFonts w:ascii="Verdana" w:hAnsi="Verdana"/>
          <w:b/>
        </w:rPr>
        <w:tab/>
        <w:t xml:space="preserve">Does the </w:t>
      </w:r>
      <w:r>
        <w:rPr>
          <w:rFonts w:ascii="Verdana" w:hAnsi="Verdana"/>
          <w:b/>
        </w:rPr>
        <w:t>service provider</w:t>
      </w:r>
      <w:r w:rsidRPr="00443DF6">
        <w:rPr>
          <w:rFonts w:ascii="Verdana" w:hAnsi="Verdana"/>
          <w:b/>
        </w:rPr>
        <w:t xml:space="preserve"> have a registered number </w:t>
      </w:r>
      <w:r w:rsidR="00181232" w:rsidRPr="00443DF6">
        <w:rPr>
          <w:rFonts w:ascii="Verdana" w:hAnsi="Verdana"/>
          <w:b/>
        </w:rPr>
        <w:t>eg</w:t>
      </w:r>
      <w:r w:rsidRPr="00443DF6">
        <w:rPr>
          <w:rFonts w:ascii="Verdana" w:hAnsi="Verdana"/>
          <w:b/>
        </w:rPr>
        <w:t xml:space="preserve"> Companies House number?</w:t>
      </w:r>
      <w:r>
        <w:rPr>
          <w:rFonts w:ascii="Verdana" w:hAnsi="Verdana"/>
          <w:b/>
        </w:rPr>
        <w:t xml:space="preserve"> (</w:t>
      </w:r>
      <w:r w:rsidR="00286433">
        <w:rPr>
          <w:rFonts w:ascii="Verdana" w:hAnsi="Verdana"/>
          <w:b/>
        </w:rPr>
        <w:t>I</w:t>
      </w:r>
      <w:r>
        <w:rPr>
          <w:rFonts w:ascii="Verdana" w:hAnsi="Verdana"/>
          <w:b/>
        </w:rPr>
        <w:t>f registered outside of the UK give the equivalent reference number</w:t>
      </w:r>
      <w:r w:rsidR="00286433">
        <w:rPr>
          <w:rFonts w:ascii="Verdana" w:hAnsi="Verdana"/>
          <w:b/>
        </w:rPr>
        <w:t>.</w:t>
      </w:r>
      <w:r>
        <w:rPr>
          <w:rFonts w:ascii="Verdana" w:hAnsi="Verdana"/>
          <w:b/>
        </w:rPr>
        <w:t>)</w:t>
      </w:r>
    </w:p>
    <w:p w14:paraId="75E25D7F" w14:textId="77777777" w:rsidR="00F94B9D" w:rsidRPr="00443DF6" w:rsidRDefault="00F94B9D" w:rsidP="00F94B9D">
      <w:pPr>
        <w:pStyle w:val="Answer"/>
        <w:keepNext/>
        <w:rPr>
          <w:rFonts w:ascii="Verdana" w:hAnsi="Verdana"/>
          <w:b/>
        </w:rPr>
      </w:pPr>
      <w:r w:rsidRPr="00443DF6">
        <w:rPr>
          <w:rFonts w:ascii="Verdana" w:hAnsi="Verdana"/>
        </w:rPr>
        <w:fldChar w:fldCharType="begin">
          <w:ffData>
            <w:name w:val="Check22"/>
            <w:enabled/>
            <w:calcOnExit w:val="0"/>
            <w:checkBox>
              <w:sizeAuto/>
              <w:default w:val="0"/>
            </w:checkBox>
          </w:ffData>
        </w:fldChar>
      </w:r>
      <w:r w:rsidRPr="00443DF6">
        <w:rPr>
          <w:rFonts w:ascii="Verdana" w:hAnsi="Verdana"/>
        </w:rPr>
        <w:instrText xml:space="preserve"> FORMCHECKBOX </w:instrText>
      </w:r>
      <w:r w:rsidR="00766BE2">
        <w:rPr>
          <w:rFonts w:ascii="Verdana" w:hAnsi="Verdana"/>
        </w:rPr>
      </w:r>
      <w:r w:rsidR="00766BE2">
        <w:rPr>
          <w:rFonts w:ascii="Verdana" w:hAnsi="Verdana"/>
        </w:rPr>
        <w:fldChar w:fldCharType="separate"/>
      </w:r>
      <w:r w:rsidRPr="00443DF6">
        <w:rPr>
          <w:rFonts w:ascii="Verdana" w:hAnsi="Verdana"/>
        </w:rPr>
        <w:fldChar w:fldCharType="end"/>
      </w:r>
      <w:r w:rsidRPr="00443DF6">
        <w:rPr>
          <w:rFonts w:ascii="Verdana" w:hAnsi="Verdana"/>
        </w:rPr>
        <w:tab/>
        <w:t>No</w:t>
      </w:r>
    </w:p>
    <w:p w14:paraId="75E25D80" w14:textId="77777777" w:rsidR="00F94B9D" w:rsidRPr="00443DF6" w:rsidRDefault="00F94B9D" w:rsidP="00F94B9D">
      <w:pPr>
        <w:pStyle w:val="Answer"/>
        <w:keepNext/>
        <w:rPr>
          <w:rFonts w:ascii="Verdana" w:hAnsi="Verdana"/>
          <w:b/>
        </w:rPr>
      </w:pPr>
      <w:r w:rsidRPr="00443DF6">
        <w:rPr>
          <w:rFonts w:ascii="Verdana" w:hAnsi="Verdana"/>
        </w:rPr>
        <w:fldChar w:fldCharType="begin">
          <w:ffData>
            <w:name w:val="Check22"/>
            <w:enabled/>
            <w:calcOnExit w:val="0"/>
            <w:checkBox>
              <w:sizeAuto/>
              <w:default w:val="0"/>
            </w:checkBox>
          </w:ffData>
        </w:fldChar>
      </w:r>
      <w:r w:rsidRPr="00443DF6">
        <w:rPr>
          <w:rFonts w:ascii="Verdana" w:hAnsi="Verdana"/>
        </w:rPr>
        <w:instrText xml:space="preserve"> FORMCHECKBOX </w:instrText>
      </w:r>
      <w:r w:rsidR="00766BE2">
        <w:rPr>
          <w:rFonts w:ascii="Verdana" w:hAnsi="Verdana"/>
        </w:rPr>
      </w:r>
      <w:r w:rsidR="00766BE2">
        <w:rPr>
          <w:rFonts w:ascii="Verdana" w:hAnsi="Verdana"/>
        </w:rPr>
        <w:fldChar w:fldCharType="separate"/>
      </w:r>
      <w:r w:rsidRPr="00443DF6">
        <w:rPr>
          <w:rFonts w:ascii="Verdana" w:hAnsi="Verdana"/>
        </w:rPr>
        <w:fldChar w:fldCharType="end"/>
      </w:r>
      <w:r w:rsidRPr="00443DF6">
        <w:rPr>
          <w:rFonts w:ascii="Verdana" w:hAnsi="Verdana"/>
        </w:rPr>
        <w:tab/>
        <w:t>Yes</w:t>
      </w:r>
      <w:r w:rsidRPr="00443DF6">
        <w:rPr>
          <w:rFonts w:ascii="Webdings" w:eastAsia="Webdings" w:hAnsi="Webdings" w:cs="Webdings"/>
        </w:rPr>
        <w:t>4</w:t>
      </w:r>
      <w:r w:rsidR="00286433">
        <w:rPr>
          <w:rFonts w:ascii="Verdana" w:hAnsi="Verdana"/>
        </w:rPr>
        <w:t>Please g</w:t>
      </w:r>
      <w:r w:rsidRPr="00443DF6">
        <w:rPr>
          <w:rFonts w:ascii="Verdana" w:hAnsi="Verdana"/>
        </w:rPr>
        <w:t>ive details below</w:t>
      </w:r>
      <w:r w:rsidR="00286433">
        <w:rPr>
          <w:rFonts w:ascii="Verdana" w:hAnsi="Verdana"/>
        </w:rPr>
        <w:t>.</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gridCol w:w="360"/>
        <w:gridCol w:w="360"/>
        <w:gridCol w:w="360"/>
        <w:gridCol w:w="360"/>
        <w:gridCol w:w="360"/>
      </w:tblGrid>
      <w:tr w:rsidR="00F94B9D" w:rsidRPr="00443DF6" w14:paraId="75E25D8D" w14:textId="77777777" w:rsidTr="00F94B9D">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75E25D81" w14:textId="77777777" w:rsidR="00F94B9D" w:rsidRPr="00443DF6" w:rsidRDefault="00F94B9D" w:rsidP="00F94B9D">
            <w:pPr>
              <w:keepNext/>
              <w:tabs>
                <w:tab w:val="right" w:pos="-142"/>
                <w:tab w:val="left" w:pos="1418"/>
                <w:tab w:val="left" w:pos="2552"/>
              </w:tabs>
              <w:spacing w:before="20" w:line="220" w:lineRule="exact"/>
              <w:ind w:left="28" w:right="57"/>
              <w:jc w:val="center"/>
              <w:outlineLvl w:val="0"/>
              <w:rPr>
                <w:rFonts w:ascii="Verdana" w:hAnsi="Verdana"/>
                <w:sz w:val="18"/>
              </w:rPr>
            </w:pPr>
            <w:r w:rsidRPr="00443DF6">
              <w:rPr>
                <w:rFonts w:ascii="Verdana" w:hAnsi="Verdana"/>
                <w:sz w:val="18"/>
              </w:rPr>
              <w:fldChar w:fldCharType="begin">
                <w:ffData>
                  <w:name w:val="Text48"/>
                  <w:enabled/>
                  <w:calcOnExit w:val="0"/>
                  <w:textInput/>
                </w:ffData>
              </w:fldChar>
            </w:r>
            <w:r w:rsidRPr="00443DF6">
              <w:rPr>
                <w:rFonts w:ascii="Verdana" w:hAnsi="Verdana"/>
                <w:sz w:val="18"/>
              </w:rPr>
              <w:instrText xml:space="preserve"> FORMTEXT </w:instrText>
            </w:r>
            <w:r w:rsidRPr="00443DF6">
              <w:rPr>
                <w:rFonts w:ascii="Verdana" w:hAnsi="Verdana"/>
                <w:sz w:val="18"/>
              </w:rPr>
            </w:r>
            <w:r w:rsidRPr="00443DF6">
              <w:rPr>
                <w:rFonts w:ascii="Verdana" w:hAnsi="Verdana"/>
                <w:sz w:val="18"/>
              </w:rPr>
              <w:fldChar w:fldCharType="separate"/>
            </w:r>
            <w:r w:rsidRPr="00443DF6">
              <w:rPr>
                <w:rFonts w:ascii="Verdana" w:hAnsi="Verdana"/>
                <w:noProof/>
                <w:sz w:val="18"/>
              </w:rPr>
              <w:t> </w:t>
            </w:r>
            <w:r w:rsidRPr="00443DF6">
              <w:rPr>
                <w:rFonts w:ascii="Verdana" w:hAnsi="Verdana"/>
                <w:noProof/>
                <w:sz w:val="18"/>
              </w:rPr>
              <w:t> </w:t>
            </w:r>
            <w:r w:rsidRPr="00443DF6">
              <w:rPr>
                <w:rFonts w:ascii="Verdana" w:hAnsi="Verdana"/>
                <w:noProof/>
                <w:sz w:val="18"/>
              </w:rPr>
              <w:t> </w:t>
            </w:r>
            <w:r w:rsidRPr="00443DF6">
              <w:rPr>
                <w:rFonts w:ascii="Verdana" w:hAnsi="Verdana"/>
                <w:noProof/>
                <w:sz w:val="18"/>
              </w:rPr>
              <w:t> </w:t>
            </w:r>
            <w:r w:rsidRPr="00443DF6">
              <w:rPr>
                <w:rFonts w:ascii="Verdana" w:hAnsi="Verdana"/>
                <w:noProof/>
                <w:sz w:val="18"/>
              </w:rPr>
              <w:t> </w:t>
            </w:r>
            <w:r w:rsidRPr="00443DF6">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75E25D82" w14:textId="77777777" w:rsidR="00F94B9D" w:rsidRPr="00443DF6" w:rsidRDefault="00F94B9D" w:rsidP="00F94B9D">
            <w:pPr>
              <w:keepNext/>
              <w:tabs>
                <w:tab w:val="right" w:pos="-142"/>
                <w:tab w:val="left" w:pos="1418"/>
                <w:tab w:val="left" w:pos="2552"/>
              </w:tabs>
              <w:spacing w:before="20" w:line="220" w:lineRule="exact"/>
              <w:ind w:left="28" w:right="57"/>
              <w:jc w:val="center"/>
              <w:outlineLvl w:val="0"/>
              <w:rPr>
                <w:rFonts w:ascii="Verdana" w:hAnsi="Verdana"/>
                <w:sz w:val="18"/>
              </w:rPr>
            </w:pPr>
            <w:r w:rsidRPr="00443DF6">
              <w:rPr>
                <w:rFonts w:ascii="Verdana" w:hAnsi="Verdana"/>
                <w:sz w:val="18"/>
              </w:rPr>
              <w:fldChar w:fldCharType="begin">
                <w:ffData>
                  <w:name w:val="Text49"/>
                  <w:enabled/>
                  <w:calcOnExit w:val="0"/>
                  <w:textInput/>
                </w:ffData>
              </w:fldChar>
            </w:r>
            <w:r w:rsidRPr="00443DF6">
              <w:rPr>
                <w:rFonts w:ascii="Verdana" w:hAnsi="Verdana"/>
                <w:sz w:val="18"/>
              </w:rPr>
              <w:instrText xml:space="preserve"> FORMTEXT </w:instrText>
            </w:r>
            <w:r w:rsidRPr="00443DF6">
              <w:rPr>
                <w:rFonts w:ascii="Verdana" w:hAnsi="Verdana"/>
                <w:sz w:val="18"/>
              </w:rPr>
            </w:r>
            <w:r w:rsidRPr="00443DF6">
              <w:rPr>
                <w:rFonts w:ascii="Verdana" w:hAnsi="Verdana"/>
                <w:sz w:val="18"/>
              </w:rPr>
              <w:fldChar w:fldCharType="separate"/>
            </w:r>
            <w:r w:rsidRPr="00443DF6">
              <w:rPr>
                <w:rFonts w:ascii="Verdana" w:hAnsi="Verdana"/>
                <w:noProof/>
                <w:sz w:val="18"/>
              </w:rPr>
              <w:t> </w:t>
            </w:r>
            <w:r w:rsidRPr="00443DF6">
              <w:rPr>
                <w:rFonts w:ascii="Verdana" w:hAnsi="Verdana"/>
                <w:noProof/>
                <w:sz w:val="18"/>
              </w:rPr>
              <w:t> </w:t>
            </w:r>
            <w:r w:rsidRPr="00443DF6">
              <w:rPr>
                <w:rFonts w:ascii="Verdana" w:hAnsi="Verdana"/>
                <w:noProof/>
                <w:sz w:val="18"/>
              </w:rPr>
              <w:t> </w:t>
            </w:r>
            <w:r w:rsidRPr="00443DF6">
              <w:rPr>
                <w:rFonts w:ascii="Verdana" w:hAnsi="Verdana"/>
                <w:noProof/>
                <w:sz w:val="18"/>
              </w:rPr>
              <w:t> </w:t>
            </w:r>
            <w:r w:rsidRPr="00443DF6">
              <w:rPr>
                <w:rFonts w:ascii="Verdana" w:hAnsi="Verdana"/>
                <w:noProof/>
                <w:sz w:val="18"/>
              </w:rPr>
              <w:t> </w:t>
            </w:r>
            <w:r w:rsidRPr="00443DF6">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75E25D83" w14:textId="77777777" w:rsidR="00F94B9D" w:rsidRPr="00443DF6" w:rsidRDefault="00F94B9D" w:rsidP="00F94B9D">
            <w:pPr>
              <w:keepNext/>
              <w:tabs>
                <w:tab w:val="right" w:pos="-142"/>
                <w:tab w:val="left" w:pos="1418"/>
                <w:tab w:val="left" w:pos="2552"/>
              </w:tabs>
              <w:spacing w:before="20" w:line="220" w:lineRule="exact"/>
              <w:ind w:left="28" w:right="57"/>
              <w:jc w:val="center"/>
              <w:outlineLvl w:val="0"/>
              <w:rPr>
                <w:rFonts w:ascii="Verdana" w:hAnsi="Verdana"/>
                <w:sz w:val="18"/>
              </w:rPr>
            </w:pPr>
            <w:r w:rsidRPr="00443DF6">
              <w:rPr>
                <w:rFonts w:ascii="Verdana" w:hAnsi="Verdana"/>
                <w:sz w:val="18"/>
              </w:rPr>
              <w:fldChar w:fldCharType="begin">
                <w:ffData>
                  <w:name w:val="Text48"/>
                  <w:enabled/>
                  <w:calcOnExit w:val="0"/>
                  <w:textInput/>
                </w:ffData>
              </w:fldChar>
            </w:r>
            <w:r w:rsidRPr="00443DF6">
              <w:rPr>
                <w:rFonts w:ascii="Verdana" w:hAnsi="Verdana"/>
                <w:sz w:val="18"/>
              </w:rPr>
              <w:instrText xml:space="preserve"> FORMTEXT </w:instrText>
            </w:r>
            <w:r w:rsidRPr="00443DF6">
              <w:rPr>
                <w:rFonts w:ascii="Verdana" w:hAnsi="Verdana"/>
                <w:sz w:val="18"/>
              </w:rPr>
            </w:r>
            <w:r w:rsidRPr="00443DF6">
              <w:rPr>
                <w:rFonts w:ascii="Verdana" w:hAnsi="Verdana"/>
                <w:sz w:val="18"/>
              </w:rPr>
              <w:fldChar w:fldCharType="separate"/>
            </w:r>
            <w:r w:rsidRPr="00443DF6">
              <w:rPr>
                <w:rFonts w:ascii="Verdana" w:hAnsi="Verdana"/>
                <w:noProof/>
                <w:sz w:val="18"/>
              </w:rPr>
              <w:t> </w:t>
            </w:r>
            <w:r w:rsidRPr="00443DF6">
              <w:rPr>
                <w:rFonts w:ascii="Verdana" w:hAnsi="Verdana"/>
                <w:noProof/>
                <w:sz w:val="18"/>
              </w:rPr>
              <w:t> </w:t>
            </w:r>
            <w:r w:rsidRPr="00443DF6">
              <w:rPr>
                <w:rFonts w:ascii="Verdana" w:hAnsi="Verdana"/>
                <w:noProof/>
                <w:sz w:val="18"/>
              </w:rPr>
              <w:t> </w:t>
            </w:r>
            <w:r w:rsidRPr="00443DF6">
              <w:rPr>
                <w:rFonts w:ascii="Verdana" w:hAnsi="Verdana"/>
                <w:noProof/>
                <w:sz w:val="18"/>
              </w:rPr>
              <w:t> </w:t>
            </w:r>
            <w:r w:rsidRPr="00443DF6">
              <w:rPr>
                <w:rFonts w:ascii="Verdana" w:hAnsi="Verdana"/>
                <w:noProof/>
                <w:sz w:val="18"/>
              </w:rPr>
              <w:t> </w:t>
            </w:r>
            <w:r w:rsidRPr="00443DF6">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75E25D84" w14:textId="77777777" w:rsidR="00F94B9D" w:rsidRPr="00443DF6" w:rsidRDefault="00F94B9D" w:rsidP="00F94B9D">
            <w:pPr>
              <w:keepNext/>
              <w:tabs>
                <w:tab w:val="right" w:pos="-142"/>
                <w:tab w:val="left" w:pos="1418"/>
                <w:tab w:val="left" w:pos="2552"/>
              </w:tabs>
              <w:spacing w:before="20" w:line="220" w:lineRule="exact"/>
              <w:ind w:left="28" w:right="57"/>
              <w:jc w:val="center"/>
              <w:outlineLvl w:val="0"/>
              <w:rPr>
                <w:rFonts w:ascii="Verdana" w:hAnsi="Verdana"/>
                <w:sz w:val="18"/>
              </w:rPr>
            </w:pPr>
            <w:r w:rsidRPr="00443DF6">
              <w:rPr>
                <w:rFonts w:ascii="Verdana" w:hAnsi="Verdana"/>
                <w:sz w:val="18"/>
              </w:rPr>
              <w:fldChar w:fldCharType="begin">
                <w:ffData>
                  <w:name w:val="Text49"/>
                  <w:enabled/>
                  <w:calcOnExit w:val="0"/>
                  <w:textInput/>
                </w:ffData>
              </w:fldChar>
            </w:r>
            <w:r w:rsidRPr="00443DF6">
              <w:rPr>
                <w:rFonts w:ascii="Verdana" w:hAnsi="Verdana"/>
                <w:sz w:val="18"/>
              </w:rPr>
              <w:instrText xml:space="preserve"> FORMTEXT </w:instrText>
            </w:r>
            <w:r w:rsidRPr="00443DF6">
              <w:rPr>
                <w:rFonts w:ascii="Verdana" w:hAnsi="Verdana"/>
                <w:sz w:val="18"/>
              </w:rPr>
            </w:r>
            <w:r w:rsidRPr="00443DF6">
              <w:rPr>
                <w:rFonts w:ascii="Verdana" w:hAnsi="Verdana"/>
                <w:sz w:val="18"/>
              </w:rPr>
              <w:fldChar w:fldCharType="separate"/>
            </w:r>
            <w:r w:rsidRPr="00443DF6">
              <w:rPr>
                <w:rFonts w:ascii="Verdana" w:hAnsi="Verdana"/>
                <w:noProof/>
                <w:sz w:val="18"/>
              </w:rPr>
              <w:t> </w:t>
            </w:r>
            <w:r w:rsidRPr="00443DF6">
              <w:rPr>
                <w:rFonts w:ascii="Verdana" w:hAnsi="Verdana"/>
                <w:noProof/>
                <w:sz w:val="18"/>
              </w:rPr>
              <w:t> </w:t>
            </w:r>
            <w:r w:rsidRPr="00443DF6">
              <w:rPr>
                <w:rFonts w:ascii="Verdana" w:hAnsi="Verdana"/>
                <w:noProof/>
                <w:sz w:val="18"/>
              </w:rPr>
              <w:t> </w:t>
            </w:r>
            <w:r w:rsidRPr="00443DF6">
              <w:rPr>
                <w:rFonts w:ascii="Verdana" w:hAnsi="Verdana"/>
                <w:noProof/>
                <w:sz w:val="18"/>
              </w:rPr>
              <w:t> </w:t>
            </w:r>
            <w:r w:rsidRPr="00443DF6">
              <w:rPr>
                <w:rFonts w:ascii="Verdana" w:hAnsi="Verdana"/>
                <w:noProof/>
                <w:sz w:val="18"/>
              </w:rPr>
              <w:t> </w:t>
            </w:r>
            <w:r w:rsidRPr="00443DF6">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75E25D85" w14:textId="77777777" w:rsidR="00F94B9D" w:rsidRPr="00443DF6" w:rsidRDefault="00F94B9D" w:rsidP="00F94B9D">
            <w:pPr>
              <w:keepNext/>
              <w:tabs>
                <w:tab w:val="right" w:pos="-142"/>
                <w:tab w:val="left" w:pos="1418"/>
                <w:tab w:val="left" w:pos="2552"/>
              </w:tabs>
              <w:spacing w:before="20" w:line="220" w:lineRule="exact"/>
              <w:ind w:left="28" w:right="57"/>
              <w:jc w:val="center"/>
              <w:outlineLvl w:val="0"/>
              <w:rPr>
                <w:rFonts w:ascii="Verdana" w:hAnsi="Verdana"/>
                <w:sz w:val="18"/>
              </w:rPr>
            </w:pPr>
            <w:r w:rsidRPr="00443DF6">
              <w:rPr>
                <w:rFonts w:ascii="Verdana" w:hAnsi="Verdana"/>
                <w:sz w:val="18"/>
              </w:rPr>
              <w:fldChar w:fldCharType="begin">
                <w:ffData>
                  <w:name w:val="Text48"/>
                  <w:enabled/>
                  <w:calcOnExit w:val="0"/>
                  <w:textInput/>
                </w:ffData>
              </w:fldChar>
            </w:r>
            <w:r w:rsidRPr="00443DF6">
              <w:rPr>
                <w:rFonts w:ascii="Verdana" w:hAnsi="Verdana"/>
                <w:sz w:val="18"/>
              </w:rPr>
              <w:instrText xml:space="preserve"> FORMTEXT </w:instrText>
            </w:r>
            <w:r w:rsidRPr="00443DF6">
              <w:rPr>
                <w:rFonts w:ascii="Verdana" w:hAnsi="Verdana"/>
                <w:sz w:val="18"/>
              </w:rPr>
            </w:r>
            <w:r w:rsidRPr="00443DF6">
              <w:rPr>
                <w:rFonts w:ascii="Verdana" w:hAnsi="Verdana"/>
                <w:sz w:val="18"/>
              </w:rPr>
              <w:fldChar w:fldCharType="separate"/>
            </w:r>
            <w:r w:rsidRPr="00443DF6">
              <w:rPr>
                <w:rFonts w:ascii="Verdana" w:hAnsi="Verdana"/>
                <w:noProof/>
                <w:sz w:val="18"/>
              </w:rPr>
              <w:t> </w:t>
            </w:r>
            <w:r w:rsidRPr="00443DF6">
              <w:rPr>
                <w:rFonts w:ascii="Verdana" w:hAnsi="Verdana"/>
                <w:noProof/>
                <w:sz w:val="18"/>
              </w:rPr>
              <w:t> </w:t>
            </w:r>
            <w:r w:rsidRPr="00443DF6">
              <w:rPr>
                <w:rFonts w:ascii="Verdana" w:hAnsi="Verdana"/>
                <w:noProof/>
                <w:sz w:val="18"/>
              </w:rPr>
              <w:t> </w:t>
            </w:r>
            <w:r w:rsidRPr="00443DF6">
              <w:rPr>
                <w:rFonts w:ascii="Verdana" w:hAnsi="Verdana"/>
                <w:noProof/>
                <w:sz w:val="18"/>
              </w:rPr>
              <w:t> </w:t>
            </w:r>
            <w:r w:rsidRPr="00443DF6">
              <w:rPr>
                <w:rFonts w:ascii="Verdana" w:hAnsi="Verdana"/>
                <w:noProof/>
                <w:sz w:val="18"/>
              </w:rPr>
              <w:t> </w:t>
            </w:r>
            <w:r w:rsidRPr="00443DF6">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75E25D86" w14:textId="77777777" w:rsidR="00F94B9D" w:rsidRPr="00443DF6" w:rsidRDefault="00F94B9D" w:rsidP="00F94B9D">
            <w:pPr>
              <w:keepNext/>
              <w:tabs>
                <w:tab w:val="right" w:pos="-142"/>
                <w:tab w:val="left" w:pos="1418"/>
                <w:tab w:val="left" w:pos="2552"/>
              </w:tabs>
              <w:spacing w:before="20" w:line="220" w:lineRule="exact"/>
              <w:ind w:left="28" w:right="57"/>
              <w:jc w:val="center"/>
              <w:outlineLvl w:val="0"/>
              <w:rPr>
                <w:rFonts w:ascii="Verdana" w:hAnsi="Verdana"/>
                <w:sz w:val="18"/>
              </w:rPr>
            </w:pPr>
            <w:r w:rsidRPr="00443DF6">
              <w:rPr>
                <w:rFonts w:ascii="Verdana" w:hAnsi="Verdana"/>
                <w:sz w:val="18"/>
              </w:rPr>
              <w:fldChar w:fldCharType="begin">
                <w:ffData>
                  <w:name w:val="Text49"/>
                  <w:enabled/>
                  <w:calcOnExit w:val="0"/>
                  <w:textInput/>
                </w:ffData>
              </w:fldChar>
            </w:r>
            <w:r w:rsidRPr="00443DF6">
              <w:rPr>
                <w:rFonts w:ascii="Verdana" w:hAnsi="Verdana"/>
                <w:sz w:val="18"/>
              </w:rPr>
              <w:instrText xml:space="preserve"> FORMTEXT </w:instrText>
            </w:r>
            <w:r w:rsidRPr="00443DF6">
              <w:rPr>
                <w:rFonts w:ascii="Verdana" w:hAnsi="Verdana"/>
                <w:sz w:val="18"/>
              </w:rPr>
            </w:r>
            <w:r w:rsidRPr="00443DF6">
              <w:rPr>
                <w:rFonts w:ascii="Verdana" w:hAnsi="Verdana"/>
                <w:sz w:val="18"/>
              </w:rPr>
              <w:fldChar w:fldCharType="separate"/>
            </w:r>
            <w:r w:rsidRPr="00443DF6">
              <w:rPr>
                <w:rFonts w:ascii="Verdana" w:hAnsi="Verdana"/>
                <w:noProof/>
                <w:sz w:val="18"/>
              </w:rPr>
              <w:t> </w:t>
            </w:r>
            <w:r w:rsidRPr="00443DF6">
              <w:rPr>
                <w:rFonts w:ascii="Verdana" w:hAnsi="Verdana"/>
                <w:noProof/>
                <w:sz w:val="18"/>
              </w:rPr>
              <w:t> </w:t>
            </w:r>
            <w:r w:rsidRPr="00443DF6">
              <w:rPr>
                <w:rFonts w:ascii="Verdana" w:hAnsi="Verdana"/>
                <w:noProof/>
                <w:sz w:val="18"/>
              </w:rPr>
              <w:t> </w:t>
            </w:r>
            <w:r w:rsidRPr="00443DF6">
              <w:rPr>
                <w:rFonts w:ascii="Verdana" w:hAnsi="Verdana"/>
                <w:noProof/>
                <w:sz w:val="18"/>
              </w:rPr>
              <w:t> </w:t>
            </w:r>
            <w:r w:rsidRPr="00443DF6">
              <w:rPr>
                <w:rFonts w:ascii="Verdana" w:hAnsi="Verdana"/>
                <w:noProof/>
                <w:sz w:val="18"/>
              </w:rPr>
              <w:t> </w:t>
            </w:r>
            <w:r w:rsidRPr="00443DF6">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75E25D87" w14:textId="77777777" w:rsidR="00F94B9D" w:rsidRPr="00443DF6" w:rsidRDefault="00F94B9D" w:rsidP="00F94B9D">
            <w:pPr>
              <w:keepNext/>
              <w:tabs>
                <w:tab w:val="right" w:pos="-142"/>
                <w:tab w:val="left" w:pos="1418"/>
                <w:tab w:val="left" w:pos="2552"/>
              </w:tabs>
              <w:spacing w:before="20" w:line="220" w:lineRule="exact"/>
              <w:ind w:left="28" w:right="57"/>
              <w:jc w:val="center"/>
              <w:outlineLvl w:val="0"/>
              <w:rPr>
                <w:rFonts w:ascii="Verdana" w:hAnsi="Verdana"/>
                <w:sz w:val="18"/>
              </w:rPr>
            </w:pPr>
            <w:r w:rsidRPr="00443DF6">
              <w:rPr>
                <w:rFonts w:ascii="Verdana" w:hAnsi="Verdana"/>
                <w:sz w:val="18"/>
              </w:rPr>
              <w:fldChar w:fldCharType="begin">
                <w:ffData>
                  <w:name w:val="Text48"/>
                  <w:enabled/>
                  <w:calcOnExit w:val="0"/>
                  <w:textInput/>
                </w:ffData>
              </w:fldChar>
            </w:r>
            <w:r w:rsidRPr="00443DF6">
              <w:rPr>
                <w:rFonts w:ascii="Verdana" w:hAnsi="Verdana"/>
                <w:sz w:val="18"/>
              </w:rPr>
              <w:instrText xml:space="preserve"> FORMTEXT </w:instrText>
            </w:r>
            <w:r w:rsidRPr="00443DF6">
              <w:rPr>
                <w:rFonts w:ascii="Verdana" w:hAnsi="Verdana"/>
                <w:sz w:val="18"/>
              </w:rPr>
            </w:r>
            <w:r w:rsidRPr="00443DF6">
              <w:rPr>
                <w:rFonts w:ascii="Verdana" w:hAnsi="Verdana"/>
                <w:sz w:val="18"/>
              </w:rPr>
              <w:fldChar w:fldCharType="separate"/>
            </w:r>
            <w:r w:rsidRPr="00443DF6">
              <w:rPr>
                <w:rFonts w:ascii="Verdana" w:hAnsi="Verdana"/>
                <w:noProof/>
                <w:sz w:val="18"/>
              </w:rPr>
              <w:t> </w:t>
            </w:r>
            <w:r w:rsidRPr="00443DF6">
              <w:rPr>
                <w:rFonts w:ascii="Verdana" w:hAnsi="Verdana"/>
                <w:noProof/>
                <w:sz w:val="18"/>
              </w:rPr>
              <w:t> </w:t>
            </w:r>
            <w:r w:rsidRPr="00443DF6">
              <w:rPr>
                <w:rFonts w:ascii="Verdana" w:hAnsi="Verdana"/>
                <w:noProof/>
                <w:sz w:val="18"/>
              </w:rPr>
              <w:t> </w:t>
            </w:r>
            <w:r w:rsidRPr="00443DF6">
              <w:rPr>
                <w:rFonts w:ascii="Verdana" w:hAnsi="Verdana"/>
                <w:noProof/>
                <w:sz w:val="18"/>
              </w:rPr>
              <w:t> </w:t>
            </w:r>
            <w:r w:rsidRPr="00443DF6">
              <w:rPr>
                <w:rFonts w:ascii="Verdana" w:hAnsi="Verdana"/>
                <w:noProof/>
                <w:sz w:val="18"/>
              </w:rPr>
              <w:t> </w:t>
            </w:r>
            <w:r w:rsidRPr="00443DF6">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75E25D88" w14:textId="77777777" w:rsidR="00F94B9D" w:rsidRPr="00443DF6" w:rsidRDefault="00F94B9D" w:rsidP="00F94B9D">
            <w:pPr>
              <w:keepNext/>
              <w:tabs>
                <w:tab w:val="right" w:pos="-142"/>
                <w:tab w:val="left" w:pos="1418"/>
                <w:tab w:val="left" w:pos="2552"/>
              </w:tabs>
              <w:spacing w:before="20" w:line="220" w:lineRule="exact"/>
              <w:ind w:left="28" w:right="57"/>
              <w:jc w:val="center"/>
              <w:outlineLvl w:val="0"/>
              <w:rPr>
                <w:rFonts w:ascii="Verdana" w:hAnsi="Verdana"/>
                <w:sz w:val="18"/>
              </w:rPr>
            </w:pPr>
            <w:r w:rsidRPr="00443DF6">
              <w:rPr>
                <w:rFonts w:ascii="Verdana" w:hAnsi="Verdana"/>
                <w:sz w:val="18"/>
              </w:rPr>
              <w:fldChar w:fldCharType="begin">
                <w:ffData>
                  <w:name w:val="Text49"/>
                  <w:enabled/>
                  <w:calcOnExit w:val="0"/>
                  <w:textInput/>
                </w:ffData>
              </w:fldChar>
            </w:r>
            <w:r w:rsidRPr="00443DF6">
              <w:rPr>
                <w:rFonts w:ascii="Verdana" w:hAnsi="Verdana"/>
                <w:sz w:val="18"/>
              </w:rPr>
              <w:instrText xml:space="preserve"> FORMTEXT </w:instrText>
            </w:r>
            <w:r w:rsidRPr="00443DF6">
              <w:rPr>
                <w:rFonts w:ascii="Verdana" w:hAnsi="Verdana"/>
                <w:sz w:val="18"/>
              </w:rPr>
            </w:r>
            <w:r w:rsidRPr="00443DF6">
              <w:rPr>
                <w:rFonts w:ascii="Verdana" w:hAnsi="Verdana"/>
                <w:sz w:val="18"/>
              </w:rPr>
              <w:fldChar w:fldCharType="separate"/>
            </w:r>
            <w:r w:rsidRPr="00443DF6">
              <w:rPr>
                <w:rFonts w:ascii="Verdana" w:hAnsi="Verdana"/>
                <w:noProof/>
                <w:sz w:val="18"/>
              </w:rPr>
              <w:t> </w:t>
            </w:r>
            <w:r w:rsidRPr="00443DF6">
              <w:rPr>
                <w:rFonts w:ascii="Verdana" w:hAnsi="Verdana"/>
                <w:noProof/>
                <w:sz w:val="18"/>
              </w:rPr>
              <w:t> </w:t>
            </w:r>
            <w:r w:rsidRPr="00443DF6">
              <w:rPr>
                <w:rFonts w:ascii="Verdana" w:hAnsi="Verdana"/>
                <w:noProof/>
                <w:sz w:val="18"/>
              </w:rPr>
              <w:t> </w:t>
            </w:r>
            <w:r w:rsidRPr="00443DF6">
              <w:rPr>
                <w:rFonts w:ascii="Verdana" w:hAnsi="Verdana"/>
                <w:noProof/>
                <w:sz w:val="18"/>
              </w:rPr>
              <w:t> </w:t>
            </w:r>
            <w:r w:rsidRPr="00443DF6">
              <w:rPr>
                <w:rFonts w:ascii="Verdana" w:hAnsi="Verdana"/>
                <w:noProof/>
                <w:sz w:val="18"/>
              </w:rPr>
              <w:t> </w:t>
            </w:r>
            <w:r w:rsidRPr="00443DF6">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75E25D89" w14:textId="77777777" w:rsidR="00F94B9D" w:rsidRPr="00443DF6" w:rsidRDefault="00F94B9D" w:rsidP="00F94B9D">
            <w:pPr>
              <w:keepNext/>
              <w:tabs>
                <w:tab w:val="right" w:pos="-142"/>
                <w:tab w:val="left" w:pos="1418"/>
                <w:tab w:val="left" w:pos="2552"/>
              </w:tabs>
              <w:spacing w:before="20" w:line="220" w:lineRule="exact"/>
              <w:ind w:left="28" w:right="57"/>
              <w:jc w:val="center"/>
              <w:outlineLvl w:val="0"/>
              <w:rPr>
                <w:rFonts w:ascii="Verdana" w:hAnsi="Verdana"/>
                <w:sz w:val="18"/>
              </w:rPr>
            </w:pPr>
            <w:r w:rsidRPr="00443DF6">
              <w:rPr>
                <w:rFonts w:ascii="Verdana" w:hAnsi="Verdana"/>
                <w:sz w:val="18"/>
              </w:rPr>
              <w:fldChar w:fldCharType="begin">
                <w:ffData>
                  <w:name w:val="Text48"/>
                  <w:enabled/>
                  <w:calcOnExit w:val="0"/>
                  <w:textInput/>
                </w:ffData>
              </w:fldChar>
            </w:r>
            <w:r w:rsidRPr="00443DF6">
              <w:rPr>
                <w:rFonts w:ascii="Verdana" w:hAnsi="Verdana"/>
                <w:sz w:val="18"/>
              </w:rPr>
              <w:instrText xml:space="preserve"> FORMTEXT </w:instrText>
            </w:r>
            <w:r w:rsidRPr="00443DF6">
              <w:rPr>
                <w:rFonts w:ascii="Verdana" w:hAnsi="Verdana"/>
                <w:sz w:val="18"/>
              </w:rPr>
            </w:r>
            <w:r w:rsidRPr="00443DF6">
              <w:rPr>
                <w:rFonts w:ascii="Verdana" w:hAnsi="Verdana"/>
                <w:sz w:val="18"/>
              </w:rPr>
              <w:fldChar w:fldCharType="separate"/>
            </w:r>
            <w:r w:rsidRPr="00443DF6">
              <w:rPr>
                <w:rFonts w:ascii="Verdana" w:hAnsi="Verdana"/>
                <w:noProof/>
                <w:sz w:val="18"/>
              </w:rPr>
              <w:t> </w:t>
            </w:r>
            <w:r w:rsidRPr="00443DF6">
              <w:rPr>
                <w:rFonts w:ascii="Verdana" w:hAnsi="Verdana"/>
                <w:noProof/>
                <w:sz w:val="18"/>
              </w:rPr>
              <w:t> </w:t>
            </w:r>
            <w:r w:rsidRPr="00443DF6">
              <w:rPr>
                <w:rFonts w:ascii="Verdana" w:hAnsi="Verdana"/>
                <w:noProof/>
                <w:sz w:val="18"/>
              </w:rPr>
              <w:t> </w:t>
            </w:r>
            <w:r w:rsidRPr="00443DF6">
              <w:rPr>
                <w:rFonts w:ascii="Verdana" w:hAnsi="Verdana"/>
                <w:noProof/>
                <w:sz w:val="18"/>
              </w:rPr>
              <w:t> </w:t>
            </w:r>
            <w:r w:rsidRPr="00443DF6">
              <w:rPr>
                <w:rFonts w:ascii="Verdana" w:hAnsi="Verdana"/>
                <w:noProof/>
                <w:sz w:val="18"/>
              </w:rPr>
              <w:t> </w:t>
            </w:r>
            <w:r w:rsidRPr="00443DF6">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75E25D8A" w14:textId="77777777" w:rsidR="00F94B9D" w:rsidRPr="00443DF6" w:rsidRDefault="00F94B9D" w:rsidP="00F94B9D">
            <w:pPr>
              <w:keepNext/>
              <w:tabs>
                <w:tab w:val="right" w:pos="-142"/>
                <w:tab w:val="left" w:pos="1418"/>
                <w:tab w:val="left" w:pos="2552"/>
              </w:tabs>
              <w:spacing w:before="20" w:line="220" w:lineRule="exact"/>
              <w:ind w:left="28" w:right="57"/>
              <w:jc w:val="center"/>
              <w:outlineLvl w:val="0"/>
              <w:rPr>
                <w:rFonts w:ascii="Verdana" w:hAnsi="Verdana"/>
                <w:sz w:val="18"/>
              </w:rPr>
            </w:pPr>
            <w:r w:rsidRPr="00443DF6">
              <w:rPr>
                <w:rFonts w:ascii="Verdana" w:hAnsi="Verdana"/>
                <w:sz w:val="18"/>
              </w:rPr>
              <w:fldChar w:fldCharType="begin">
                <w:ffData>
                  <w:name w:val="Text49"/>
                  <w:enabled/>
                  <w:calcOnExit w:val="0"/>
                  <w:textInput/>
                </w:ffData>
              </w:fldChar>
            </w:r>
            <w:r w:rsidRPr="00443DF6">
              <w:rPr>
                <w:rFonts w:ascii="Verdana" w:hAnsi="Verdana"/>
                <w:sz w:val="18"/>
              </w:rPr>
              <w:instrText xml:space="preserve"> FORMTEXT </w:instrText>
            </w:r>
            <w:r w:rsidRPr="00443DF6">
              <w:rPr>
                <w:rFonts w:ascii="Verdana" w:hAnsi="Verdana"/>
                <w:sz w:val="18"/>
              </w:rPr>
            </w:r>
            <w:r w:rsidRPr="00443DF6">
              <w:rPr>
                <w:rFonts w:ascii="Verdana" w:hAnsi="Verdana"/>
                <w:sz w:val="18"/>
              </w:rPr>
              <w:fldChar w:fldCharType="separate"/>
            </w:r>
            <w:r w:rsidRPr="00443DF6">
              <w:rPr>
                <w:rFonts w:ascii="Verdana" w:hAnsi="Verdana"/>
                <w:noProof/>
                <w:sz w:val="18"/>
              </w:rPr>
              <w:t> </w:t>
            </w:r>
            <w:r w:rsidRPr="00443DF6">
              <w:rPr>
                <w:rFonts w:ascii="Verdana" w:hAnsi="Verdana"/>
                <w:noProof/>
                <w:sz w:val="18"/>
              </w:rPr>
              <w:t> </w:t>
            </w:r>
            <w:r w:rsidRPr="00443DF6">
              <w:rPr>
                <w:rFonts w:ascii="Verdana" w:hAnsi="Verdana"/>
                <w:noProof/>
                <w:sz w:val="18"/>
              </w:rPr>
              <w:t> </w:t>
            </w:r>
            <w:r w:rsidRPr="00443DF6">
              <w:rPr>
                <w:rFonts w:ascii="Verdana" w:hAnsi="Verdana"/>
                <w:noProof/>
                <w:sz w:val="18"/>
              </w:rPr>
              <w:t> </w:t>
            </w:r>
            <w:r w:rsidRPr="00443DF6">
              <w:rPr>
                <w:rFonts w:ascii="Verdana" w:hAnsi="Verdana"/>
                <w:noProof/>
                <w:sz w:val="18"/>
              </w:rPr>
              <w:t> </w:t>
            </w:r>
            <w:r w:rsidRPr="00443DF6">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75E25D8B" w14:textId="77777777" w:rsidR="00F94B9D" w:rsidRPr="00443DF6" w:rsidRDefault="00F94B9D" w:rsidP="00F94B9D">
            <w:pPr>
              <w:keepNext/>
              <w:tabs>
                <w:tab w:val="right" w:pos="-142"/>
                <w:tab w:val="left" w:pos="1418"/>
                <w:tab w:val="left" w:pos="2552"/>
              </w:tabs>
              <w:spacing w:before="20" w:line="220" w:lineRule="exact"/>
              <w:ind w:left="28" w:right="57"/>
              <w:jc w:val="center"/>
              <w:outlineLvl w:val="0"/>
              <w:rPr>
                <w:rFonts w:ascii="Verdana" w:hAnsi="Verdana"/>
                <w:sz w:val="18"/>
              </w:rPr>
            </w:pPr>
            <w:r w:rsidRPr="00443DF6">
              <w:rPr>
                <w:rFonts w:ascii="Verdana" w:hAnsi="Verdana"/>
                <w:sz w:val="18"/>
              </w:rPr>
              <w:fldChar w:fldCharType="begin">
                <w:ffData>
                  <w:name w:val="Text48"/>
                  <w:enabled/>
                  <w:calcOnExit w:val="0"/>
                  <w:textInput/>
                </w:ffData>
              </w:fldChar>
            </w:r>
            <w:r w:rsidRPr="00443DF6">
              <w:rPr>
                <w:rFonts w:ascii="Verdana" w:hAnsi="Verdana"/>
                <w:sz w:val="18"/>
              </w:rPr>
              <w:instrText xml:space="preserve"> FORMTEXT </w:instrText>
            </w:r>
            <w:r w:rsidRPr="00443DF6">
              <w:rPr>
                <w:rFonts w:ascii="Verdana" w:hAnsi="Verdana"/>
                <w:sz w:val="18"/>
              </w:rPr>
            </w:r>
            <w:r w:rsidRPr="00443DF6">
              <w:rPr>
                <w:rFonts w:ascii="Verdana" w:hAnsi="Verdana"/>
                <w:sz w:val="18"/>
              </w:rPr>
              <w:fldChar w:fldCharType="separate"/>
            </w:r>
            <w:r w:rsidRPr="00443DF6">
              <w:rPr>
                <w:rFonts w:ascii="Verdana" w:hAnsi="Verdana"/>
                <w:noProof/>
                <w:sz w:val="18"/>
              </w:rPr>
              <w:t> </w:t>
            </w:r>
            <w:r w:rsidRPr="00443DF6">
              <w:rPr>
                <w:rFonts w:ascii="Verdana" w:hAnsi="Verdana"/>
                <w:noProof/>
                <w:sz w:val="18"/>
              </w:rPr>
              <w:t> </w:t>
            </w:r>
            <w:r w:rsidRPr="00443DF6">
              <w:rPr>
                <w:rFonts w:ascii="Verdana" w:hAnsi="Verdana"/>
                <w:noProof/>
                <w:sz w:val="18"/>
              </w:rPr>
              <w:t> </w:t>
            </w:r>
            <w:r w:rsidRPr="00443DF6">
              <w:rPr>
                <w:rFonts w:ascii="Verdana" w:hAnsi="Verdana"/>
                <w:noProof/>
                <w:sz w:val="18"/>
              </w:rPr>
              <w:t> </w:t>
            </w:r>
            <w:r w:rsidRPr="00443DF6">
              <w:rPr>
                <w:rFonts w:ascii="Verdana" w:hAnsi="Verdana"/>
                <w:noProof/>
                <w:sz w:val="18"/>
              </w:rPr>
              <w:t> </w:t>
            </w:r>
            <w:r w:rsidRPr="00443DF6">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75E25D8C" w14:textId="77777777" w:rsidR="00F94B9D" w:rsidRPr="00443DF6" w:rsidRDefault="00F94B9D" w:rsidP="00F94B9D">
            <w:pPr>
              <w:keepNext/>
              <w:tabs>
                <w:tab w:val="right" w:pos="-142"/>
                <w:tab w:val="left" w:pos="1418"/>
                <w:tab w:val="left" w:pos="2552"/>
              </w:tabs>
              <w:spacing w:before="20" w:line="220" w:lineRule="exact"/>
              <w:ind w:left="28" w:right="57"/>
              <w:jc w:val="center"/>
              <w:outlineLvl w:val="0"/>
              <w:rPr>
                <w:rFonts w:ascii="Verdana" w:hAnsi="Verdana"/>
                <w:sz w:val="18"/>
              </w:rPr>
            </w:pPr>
            <w:r w:rsidRPr="00443DF6">
              <w:rPr>
                <w:rFonts w:ascii="Verdana" w:hAnsi="Verdana"/>
                <w:sz w:val="18"/>
              </w:rPr>
              <w:fldChar w:fldCharType="begin">
                <w:ffData>
                  <w:name w:val="Text49"/>
                  <w:enabled/>
                  <w:calcOnExit w:val="0"/>
                  <w:textInput/>
                </w:ffData>
              </w:fldChar>
            </w:r>
            <w:r w:rsidRPr="00443DF6">
              <w:rPr>
                <w:rFonts w:ascii="Verdana" w:hAnsi="Verdana"/>
                <w:sz w:val="18"/>
              </w:rPr>
              <w:instrText xml:space="preserve"> FORMTEXT </w:instrText>
            </w:r>
            <w:r w:rsidRPr="00443DF6">
              <w:rPr>
                <w:rFonts w:ascii="Verdana" w:hAnsi="Verdana"/>
                <w:sz w:val="18"/>
              </w:rPr>
            </w:r>
            <w:r w:rsidRPr="00443DF6">
              <w:rPr>
                <w:rFonts w:ascii="Verdana" w:hAnsi="Verdana"/>
                <w:sz w:val="18"/>
              </w:rPr>
              <w:fldChar w:fldCharType="separate"/>
            </w:r>
            <w:r w:rsidRPr="00443DF6">
              <w:rPr>
                <w:rFonts w:ascii="Verdana" w:hAnsi="Verdana"/>
                <w:noProof/>
                <w:sz w:val="18"/>
              </w:rPr>
              <w:t> </w:t>
            </w:r>
            <w:r w:rsidRPr="00443DF6">
              <w:rPr>
                <w:rFonts w:ascii="Verdana" w:hAnsi="Verdana"/>
                <w:noProof/>
                <w:sz w:val="18"/>
              </w:rPr>
              <w:t> </w:t>
            </w:r>
            <w:r w:rsidRPr="00443DF6">
              <w:rPr>
                <w:rFonts w:ascii="Verdana" w:hAnsi="Verdana"/>
                <w:noProof/>
                <w:sz w:val="18"/>
              </w:rPr>
              <w:t> </w:t>
            </w:r>
            <w:r w:rsidRPr="00443DF6">
              <w:rPr>
                <w:rFonts w:ascii="Verdana" w:hAnsi="Verdana"/>
                <w:noProof/>
                <w:sz w:val="18"/>
              </w:rPr>
              <w:t> </w:t>
            </w:r>
            <w:r w:rsidRPr="00443DF6">
              <w:rPr>
                <w:rFonts w:ascii="Verdana" w:hAnsi="Verdana"/>
                <w:noProof/>
                <w:sz w:val="18"/>
              </w:rPr>
              <w:t> </w:t>
            </w:r>
            <w:r w:rsidRPr="00443DF6">
              <w:rPr>
                <w:rFonts w:ascii="Verdana" w:hAnsi="Verdana"/>
                <w:sz w:val="18"/>
              </w:rPr>
              <w:fldChar w:fldCharType="end"/>
            </w:r>
          </w:p>
        </w:tc>
      </w:tr>
    </w:tbl>
    <w:p w14:paraId="75E25D8E" w14:textId="77777777" w:rsidR="00D44718" w:rsidRPr="00EF3638" w:rsidRDefault="001B1126" w:rsidP="00D44718">
      <w:pPr>
        <w:pStyle w:val="Question"/>
        <w:keepNext/>
        <w:rPr>
          <w:rFonts w:ascii="Verdana" w:hAnsi="Verdana"/>
          <w:b/>
        </w:rPr>
      </w:pPr>
      <w:r>
        <w:rPr>
          <w:rFonts w:ascii="Verdana" w:hAnsi="Verdana"/>
          <w:b/>
        </w:rPr>
        <w:tab/>
      </w:r>
      <w:r w:rsidR="00D44718" w:rsidRPr="00EF3638">
        <w:rPr>
          <w:rFonts w:ascii="Verdana" w:hAnsi="Verdana"/>
          <w:b/>
        </w:rPr>
        <w:t>1.</w:t>
      </w:r>
      <w:r w:rsidR="00F94B9D">
        <w:rPr>
          <w:rFonts w:ascii="Verdana" w:hAnsi="Verdana"/>
          <w:b/>
        </w:rPr>
        <w:t>5</w:t>
      </w:r>
      <w:r>
        <w:rPr>
          <w:rFonts w:ascii="Verdana" w:hAnsi="Verdana"/>
          <w:b/>
        </w:rPr>
        <w:tab/>
      </w:r>
      <w:r w:rsidR="00D44718">
        <w:rPr>
          <w:rFonts w:ascii="Verdana" w:hAnsi="Verdana"/>
          <w:b/>
        </w:rPr>
        <w:t>Is the service provider authorised and regulated by the FCA or another regulator</w:t>
      </w:r>
      <w:r w:rsidR="00CA4C4E">
        <w:rPr>
          <w:rFonts w:ascii="Verdana" w:hAnsi="Verdana"/>
          <w:b/>
        </w:rPr>
        <w:t xml:space="preserve"> to provide e-money / payment services or other financial services</w:t>
      </w:r>
      <w:r w:rsidR="00D44718">
        <w:rPr>
          <w:rFonts w:ascii="Verdana" w:hAnsi="Verdana"/>
          <w:b/>
        </w:rPr>
        <w:t>?</w:t>
      </w:r>
    </w:p>
    <w:p w14:paraId="75E25D8F" w14:textId="77777777" w:rsidR="00D44718" w:rsidRPr="00EF3638" w:rsidRDefault="00D44718" w:rsidP="00D44718">
      <w:pPr>
        <w:pStyle w:val="QsyesnoCharChar"/>
        <w:keepNext/>
        <w:rPr>
          <w:rFonts w:ascii="Verdana" w:hAnsi="Verdana"/>
        </w:rPr>
      </w:pPr>
      <w:r w:rsidRPr="00EF3638">
        <w:rPr>
          <w:rFonts w:ascii="Verdana" w:hAnsi="Verdana"/>
        </w:rPr>
        <w:fldChar w:fldCharType="begin">
          <w:ffData>
            <w:name w:val="Check15"/>
            <w:enabled/>
            <w:calcOnExit w:val="0"/>
            <w:checkBox>
              <w:sizeAuto/>
              <w:default w:val="0"/>
            </w:checkBox>
          </w:ffData>
        </w:fldChar>
      </w:r>
      <w:r w:rsidRPr="00EF3638">
        <w:rPr>
          <w:rFonts w:ascii="Verdana" w:hAnsi="Verdana"/>
        </w:rPr>
        <w:instrText xml:space="preserve"> FORMCHECKBOX </w:instrText>
      </w:r>
      <w:r w:rsidR="00766BE2">
        <w:rPr>
          <w:rFonts w:ascii="Verdana" w:hAnsi="Verdana"/>
        </w:rPr>
      </w:r>
      <w:r w:rsidR="00766BE2">
        <w:rPr>
          <w:rFonts w:ascii="Verdana" w:hAnsi="Verdana"/>
        </w:rPr>
        <w:fldChar w:fldCharType="separate"/>
      </w:r>
      <w:r w:rsidRPr="00EF3638">
        <w:rPr>
          <w:rFonts w:ascii="Verdana" w:hAnsi="Verdana"/>
        </w:rPr>
        <w:fldChar w:fldCharType="end"/>
      </w:r>
      <w:r w:rsidRPr="00EF3638">
        <w:rPr>
          <w:rFonts w:ascii="Verdana" w:hAnsi="Verdana"/>
        </w:rPr>
        <w:tab/>
        <w:t>No</w:t>
      </w:r>
    </w:p>
    <w:p w14:paraId="75E25D90" w14:textId="77777777" w:rsidR="00D44718" w:rsidRDefault="00D44718" w:rsidP="00D44718">
      <w:pPr>
        <w:pStyle w:val="QsyesnoCharChar"/>
        <w:keepNext/>
        <w:rPr>
          <w:rFonts w:ascii="Verdana" w:hAnsi="Verdana"/>
        </w:rPr>
      </w:pPr>
      <w:r w:rsidRPr="00EF3638">
        <w:rPr>
          <w:rFonts w:ascii="Verdana" w:hAnsi="Verdana"/>
        </w:rPr>
        <w:fldChar w:fldCharType="begin">
          <w:ffData>
            <w:name w:val="Check15"/>
            <w:enabled/>
            <w:calcOnExit w:val="0"/>
            <w:checkBox>
              <w:sizeAuto/>
              <w:default w:val="0"/>
            </w:checkBox>
          </w:ffData>
        </w:fldChar>
      </w:r>
      <w:r w:rsidRPr="00EF3638">
        <w:rPr>
          <w:rFonts w:ascii="Verdana" w:hAnsi="Verdana"/>
        </w:rPr>
        <w:instrText xml:space="preserve"> FORMCHECKBOX </w:instrText>
      </w:r>
      <w:r w:rsidR="00766BE2">
        <w:rPr>
          <w:rFonts w:ascii="Verdana" w:hAnsi="Verdana"/>
        </w:rPr>
      </w:r>
      <w:r w:rsidR="00766BE2">
        <w:rPr>
          <w:rFonts w:ascii="Verdana" w:hAnsi="Verdana"/>
        </w:rPr>
        <w:fldChar w:fldCharType="separate"/>
      </w:r>
      <w:r w:rsidRPr="00EF3638">
        <w:rPr>
          <w:rFonts w:ascii="Verdana" w:hAnsi="Verdana"/>
        </w:rPr>
        <w:fldChar w:fldCharType="end"/>
      </w:r>
      <w:r w:rsidR="00EE799B">
        <w:rPr>
          <w:rFonts w:ascii="Verdana" w:hAnsi="Verdana"/>
        </w:rPr>
        <w:tab/>
        <w:t>Yes</w:t>
      </w:r>
      <w:r w:rsidRPr="00EF3638">
        <w:rPr>
          <w:rFonts w:ascii="Webdings" w:eastAsia="Webdings" w:hAnsi="Webdings" w:cs="Webdings"/>
        </w:rPr>
        <w:t>4</w:t>
      </w:r>
      <w:r w:rsidR="00286433">
        <w:rPr>
          <w:rFonts w:ascii="Verdana" w:hAnsi="Verdana"/>
        </w:rPr>
        <w:t>Please g</w:t>
      </w:r>
      <w:r w:rsidR="00857D6F">
        <w:rPr>
          <w:rFonts w:ascii="Verdana" w:hAnsi="Verdana"/>
        </w:rPr>
        <w:t>ive</w:t>
      </w:r>
      <w:r w:rsidR="00EE799B">
        <w:rPr>
          <w:rFonts w:ascii="Verdana" w:hAnsi="Verdana"/>
        </w:rPr>
        <w:t xml:space="preserve"> details below</w:t>
      </w:r>
      <w:r w:rsidR="00286433">
        <w:rPr>
          <w:rFonts w:ascii="Verdana" w:hAnsi="Verdana"/>
        </w:rPr>
        <w:t>.</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01"/>
        <w:gridCol w:w="5387"/>
      </w:tblGrid>
      <w:tr w:rsidR="00EE799B" w:rsidRPr="00443DF6" w14:paraId="75E25D93" w14:textId="77777777" w:rsidTr="00C249A3">
        <w:trPr>
          <w:trHeight w:val="397"/>
        </w:trPr>
        <w:tc>
          <w:tcPr>
            <w:tcW w:w="1701" w:type="dxa"/>
            <w:tcBorders>
              <w:top w:val="single" w:sz="4" w:space="0" w:color="auto"/>
              <w:left w:val="single" w:sz="4" w:space="0" w:color="auto"/>
              <w:bottom w:val="single" w:sz="4" w:space="0" w:color="auto"/>
              <w:right w:val="single" w:sz="12" w:space="0" w:color="C0C0C0"/>
            </w:tcBorders>
            <w:vAlign w:val="center"/>
          </w:tcPr>
          <w:p w14:paraId="75E25D91" w14:textId="77777777" w:rsidR="00EE799B" w:rsidRPr="00443DF6" w:rsidRDefault="00EE799B" w:rsidP="00C249A3">
            <w:pPr>
              <w:pStyle w:val="QspromptChar"/>
              <w:keepNext/>
              <w:rPr>
                <w:rFonts w:ascii="Verdana" w:hAnsi="Verdana"/>
              </w:rPr>
            </w:pPr>
            <w:r>
              <w:rPr>
                <w:rFonts w:ascii="Verdana" w:hAnsi="Verdana"/>
              </w:rPr>
              <w:t>Regulator</w:t>
            </w:r>
          </w:p>
        </w:tc>
        <w:tc>
          <w:tcPr>
            <w:tcW w:w="5387" w:type="dxa"/>
            <w:tcBorders>
              <w:left w:val="nil"/>
              <w:bottom w:val="single" w:sz="4" w:space="0" w:color="auto"/>
            </w:tcBorders>
            <w:vAlign w:val="center"/>
          </w:tcPr>
          <w:p w14:paraId="75E25D92" w14:textId="77777777" w:rsidR="00EE799B" w:rsidRPr="00443DF6" w:rsidRDefault="00EE799B" w:rsidP="00C249A3">
            <w:pPr>
              <w:pStyle w:val="Qsanswer"/>
              <w:keepNext/>
              <w:spacing w:before="20" w:after="0"/>
              <w:ind w:right="57"/>
              <w:rPr>
                <w:rFonts w:ascii="Verdana" w:hAnsi="Verdana"/>
              </w:rPr>
            </w:pPr>
            <w:r w:rsidRPr="00443DF6">
              <w:rPr>
                <w:rFonts w:ascii="Verdana" w:hAnsi="Verdana"/>
              </w:rPr>
              <w:fldChar w:fldCharType="begin">
                <w:ffData>
                  <w:name w:val="Text1"/>
                  <w:enabled/>
                  <w:calcOnExit w:val="0"/>
                  <w:textInput/>
                </w:ffData>
              </w:fldChar>
            </w:r>
            <w:r w:rsidRPr="00443DF6">
              <w:rPr>
                <w:rFonts w:ascii="Verdana" w:hAnsi="Verdana"/>
              </w:rPr>
              <w:instrText xml:space="preserve"> FORMTEXT </w:instrText>
            </w:r>
            <w:r w:rsidRPr="00443DF6">
              <w:rPr>
                <w:rFonts w:ascii="Verdana" w:hAnsi="Verdana"/>
              </w:rPr>
            </w:r>
            <w:r w:rsidRPr="00443DF6">
              <w:rPr>
                <w:rFonts w:ascii="Verdana" w:hAnsi="Verdana"/>
              </w:rPr>
              <w:fldChar w:fldCharType="separate"/>
            </w:r>
            <w:r w:rsidRPr="00443DF6">
              <w:rPr>
                <w:rFonts w:ascii="Verdana" w:hAnsi="Verdana"/>
              </w:rPr>
              <w:t> </w:t>
            </w:r>
            <w:r w:rsidRPr="00443DF6">
              <w:rPr>
                <w:rFonts w:ascii="Verdana" w:hAnsi="Verdana"/>
              </w:rPr>
              <w:t> </w:t>
            </w:r>
            <w:r w:rsidRPr="00443DF6">
              <w:rPr>
                <w:rFonts w:ascii="Verdana" w:hAnsi="Verdana"/>
              </w:rPr>
              <w:t> </w:t>
            </w:r>
            <w:r w:rsidRPr="00443DF6">
              <w:rPr>
                <w:rFonts w:ascii="Verdana" w:hAnsi="Verdana"/>
              </w:rPr>
              <w:t> </w:t>
            </w:r>
            <w:r w:rsidRPr="00443DF6">
              <w:rPr>
                <w:rFonts w:ascii="Verdana" w:hAnsi="Verdana"/>
              </w:rPr>
              <w:t> </w:t>
            </w:r>
            <w:r w:rsidRPr="00443DF6">
              <w:rPr>
                <w:rFonts w:ascii="Verdana" w:hAnsi="Verdana"/>
              </w:rPr>
              <w:fldChar w:fldCharType="end"/>
            </w:r>
          </w:p>
        </w:tc>
      </w:tr>
    </w:tbl>
    <w:p w14:paraId="75E25D94" w14:textId="77777777" w:rsidR="00EE799B" w:rsidRPr="00443DF6" w:rsidRDefault="00EE799B" w:rsidP="00EE799B">
      <w:pPr>
        <w:keepNext/>
        <w:spacing w:before="0" w:line="240" w:lineRule="auto"/>
        <w:rPr>
          <w:rFonts w:ascii="Verdana" w:hAnsi="Verdana"/>
          <w:sz w:val="4"/>
        </w:rPr>
      </w:pP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01"/>
        <w:gridCol w:w="5387"/>
      </w:tblGrid>
      <w:tr w:rsidR="00EE799B" w:rsidRPr="00443DF6" w14:paraId="75E25D97" w14:textId="77777777" w:rsidTr="00C249A3">
        <w:trPr>
          <w:trHeight w:val="397"/>
        </w:trPr>
        <w:tc>
          <w:tcPr>
            <w:tcW w:w="1701" w:type="dxa"/>
            <w:tcBorders>
              <w:top w:val="single" w:sz="4" w:space="0" w:color="auto"/>
              <w:left w:val="single" w:sz="4" w:space="0" w:color="auto"/>
              <w:bottom w:val="single" w:sz="4" w:space="0" w:color="auto"/>
              <w:right w:val="single" w:sz="12" w:space="0" w:color="C0C0C0"/>
            </w:tcBorders>
            <w:vAlign w:val="center"/>
          </w:tcPr>
          <w:p w14:paraId="75E25D95" w14:textId="77777777" w:rsidR="00EE799B" w:rsidRPr="00443DF6" w:rsidRDefault="00EE799B" w:rsidP="00C249A3">
            <w:pPr>
              <w:pStyle w:val="QspromptChar"/>
              <w:keepNext/>
              <w:rPr>
                <w:rFonts w:ascii="Verdana" w:hAnsi="Verdana"/>
              </w:rPr>
            </w:pPr>
            <w:r>
              <w:rPr>
                <w:rFonts w:ascii="Verdana" w:hAnsi="Verdana"/>
              </w:rPr>
              <w:t>FRN number or equivalent</w:t>
            </w:r>
          </w:p>
        </w:tc>
        <w:tc>
          <w:tcPr>
            <w:tcW w:w="5387" w:type="dxa"/>
            <w:tcBorders>
              <w:left w:val="nil"/>
              <w:bottom w:val="single" w:sz="4" w:space="0" w:color="auto"/>
            </w:tcBorders>
            <w:vAlign w:val="center"/>
          </w:tcPr>
          <w:p w14:paraId="75E25D96" w14:textId="77777777" w:rsidR="00EE799B" w:rsidRPr="00443DF6" w:rsidRDefault="00EE799B" w:rsidP="00C249A3">
            <w:pPr>
              <w:pStyle w:val="Qsanswer"/>
              <w:keepNext/>
              <w:spacing w:before="20" w:after="0"/>
              <w:ind w:right="57"/>
              <w:rPr>
                <w:rFonts w:ascii="Verdana" w:hAnsi="Verdana"/>
              </w:rPr>
            </w:pPr>
            <w:r w:rsidRPr="00443DF6">
              <w:rPr>
                <w:rFonts w:ascii="Verdana" w:hAnsi="Verdana"/>
              </w:rPr>
              <w:fldChar w:fldCharType="begin">
                <w:ffData>
                  <w:name w:val="Text1"/>
                  <w:enabled/>
                  <w:calcOnExit w:val="0"/>
                  <w:textInput/>
                </w:ffData>
              </w:fldChar>
            </w:r>
            <w:r w:rsidRPr="00443DF6">
              <w:rPr>
                <w:rFonts w:ascii="Verdana" w:hAnsi="Verdana"/>
              </w:rPr>
              <w:instrText xml:space="preserve"> FORMTEXT </w:instrText>
            </w:r>
            <w:r w:rsidRPr="00443DF6">
              <w:rPr>
                <w:rFonts w:ascii="Verdana" w:hAnsi="Verdana"/>
              </w:rPr>
            </w:r>
            <w:r w:rsidRPr="00443DF6">
              <w:rPr>
                <w:rFonts w:ascii="Verdana" w:hAnsi="Verdana"/>
              </w:rPr>
              <w:fldChar w:fldCharType="separate"/>
            </w:r>
            <w:r w:rsidRPr="00443DF6">
              <w:rPr>
                <w:rFonts w:ascii="Verdana" w:hAnsi="Verdana"/>
                <w:noProof/>
              </w:rPr>
              <w:t> </w:t>
            </w:r>
            <w:r w:rsidRPr="00443DF6">
              <w:rPr>
                <w:rFonts w:ascii="Verdana" w:hAnsi="Verdana"/>
                <w:noProof/>
              </w:rPr>
              <w:t> </w:t>
            </w:r>
            <w:r w:rsidRPr="00443DF6">
              <w:rPr>
                <w:rFonts w:ascii="Verdana" w:hAnsi="Verdana"/>
                <w:noProof/>
              </w:rPr>
              <w:t> </w:t>
            </w:r>
            <w:r w:rsidRPr="00443DF6">
              <w:rPr>
                <w:rFonts w:ascii="Verdana" w:hAnsi="Verdana"/>
                <w:noProof/>
              </w:rPr>
              <w:t> </w:t>
            </w:r>
            <w:r w:rsidRPr="00443DF6">
              <w:rPr>
                <w:rFonts w:ascii="Verdana" w:hAnsi="Verdana"/>
                <w:noProof/>
              </w:rPr>
              <w:t> </w:t>
            </w:r>
            <w:r w:rsidRPr="00443DF6">
              <w:rPr>
                <w:rFonts w:ascii="Verdana" w:hAnsi="Verdana"/>
              </w:rPr>
              <w:fldChar w:fldCharType="end"/>
            </w:r>
          </w:p>
        </w:tc>
      </w:tr>
    </w:tbl>
    <w:p w14:paraId="75E25D98" w14:textId="77777777" w:rsidR="00F94B9D" w:rsidRDefault="00F94B9D" w:rsidP="00EE799B">
      <w:pPr>
        <w:pStyle w:val="Question"/>
        <w:keepNext/>
        <w:rPr>
          <w:rFonts w:ascii="Verdana" w:hAnsi="Verdana"/>
          <w:b/>
        </w:rPr>
      </w:pPr>
    </w:p>
    <w:p w14:paraId="75E25D99" w14:textId="77777777" w:rsidR="00F94B9D" w:rsidRDefault="00F94B9D">
      <w:pPr>
        <w:spacing w:before="0" w:line="240" w:lineRule="auto"/>
        <w:rPr>
          <w:rFonts w:ascii="Verdana" w:hAnsi="Verdana"/>
          <w:b/>
          <w:sz w:val="18"/>
        </w:rPr>
      </w:pPr>
      <w:r>
        <w:rPr>
          <w:rFonts w:ascii="Verdana" w:hAnsi="Verdana"/>
          <w:b/>
        </w:rPr>
        <w:br w:type="page"/>
      </w:r>
    </w:p>
    <w:p w14:paraId="75E25D9A" w14:textId="77777777" w:rsidR="00C70700" w:rsidRDefault="001B1126" w:rsidP="00C70700">
      <w:pPr>
        <w:pStyle w:val="Question"/>
        <w:keepNext/>
        <w:rPr>
          <w:rFonts w:ascii="Verdana" w:hAnsi="Verdana"/>
          <w:b/>
        </w:rPr>
      </w:pPr>
      <w:r>
        <w:rPr>
          <w:rFonts w:ascii="Verdana" w:hAnsi="Verdana"/>
          <w:b/>
        </w:rPr>
        <w:lastRenderedPageBreak/>
        <w:tab/>
      </w:r>
      <w:r w:rsidR="00C70700" w:rsidRPr="00EF3638">
        <w:rPr>
          <w:rFonts w:ascii="Verdana" w:hAnsi="Verdana"/>
          <w:b/>
        </w:rPr>
        <w:t>1.</w:t>
      </w:r>
      <w:r w:rsidR="00C70700">
        <w:rPr>
          <w:rFonts w:ascii="Verdana" w:hAnsi="Verdana"/>
          <w:b/>
        </w:rPr>
        <w:t>6</w:t>
      </w:r>
      <w:r w:rsidR="00C70700">
        <w:rPr>
          <w:rFonts w:ascii="Verdana" w:hAnsi="Verdana"/>
          <w:b/>
        </w:rPr>
        <w:tab/>
        <w:t>Is this a notification that the conditions in regulation 38 are no longer met ie that the total value of payment transactions falling within the limited ne</w:t>
      </w:r>
      <w:r w:rsidR="00C70700" w:rsidRPr="00BA01FB">
        <w:rPr>
          <w:rFonts w:ascii="Verdana" w:hAnsi="Verdana"/>
          <w:b/>
        </w:rPr>
        <w:t>twork exclusion</w:t>
      </w:r>
      <w:r w:rsidR="00C70700" w:rsidRPr="00A95C85">
        <w:rPr>
          <w:rFonts w:ascii="Verdana" w:hAnsi="Verdana"/>
          <w:b/>
        </w:rPr>
        <w:t xml:space="preserve"> and executed in the previous 12 month</w:t>
      </w:r>
      <w:r w:rsidR="00C70700">
        <w:rPr>
          <w:rFonts w:ascii="Verdana" w:hAnsi="Verdana"/>
          <w:b/>
        </w:rPr>
        <w:t>s</w:t>
      </w:r>
      <w:r w:rsidR="00C70700" w:rsidRPr="00A95C85">
        <w:rPr>
          <w:rFonts w:ascii="Verdana" w:hAnsi="Verdana"/>
          <w:b/>
        </w:rPr>
        <w:t xml:space="preserve"> is less than €1 million</w:t>
      </w:r>
      <w:r w:rsidR="00C70700">
        <w:rPr>
          <w:rFonts w:ascii="Verdana" w:hAnsi="Verdana"/>
          <w:b/>
        </w:rPr>
        <w:t>, or the</w:t>
      </w:r>
      <w:r w:rsidR="00C70700" w:rsidRPr="00D7561D">
        <w:rPr>
          <w:rFonts w:ascii="Verdana" w:hAnsi="Verdana"/>
          <w:b/>
        </w:rPr>
        <w:t xml:space="preserve"> service provider </w:t>
      </w:r>
      <w:r w:rsidR="00C70700">
        <w:rPr>
          <w:rFonts w:ascii="Verdana" w:hAnsi="Verdana"/>
          <w:b/>
        </w:rPr>
        <w:t>no longer</w:t>
      </w:r>
      <w:r w:rsidR="00C70700" w:rsidRPr="00A95C85">
        <w:rPr>
          <w:rFonts w:ascii="Verdana" w:hAnsi="Verdana"/>
          <w:b/>
        </w:rPr>
        <w:t xml:space="preserve"> provide</w:t>
      </w:r>
      <w:r w:rsidR="00C70700">
        <w:rPr>
          <w:rFonts w:ascii="Verdana" w:hAnsi="Verdana"/>
          <w:b/>
        </w:rPr>
        <w:t>s</w:t>
      </w:r>
      <w:r w:rsidR="00C70700" w:rsidRPr="00A95C85">
        <w:rPr>
          <w:rFonts w:ascii="Verdana" w:hAnsi="Verdana"/>
          <w:b/>
        </w:rPr>
        <w:t xml:space="preserve"> services falling within the limited network exclusion (and should be removed from the register)?</w:t>
      </w:r>
    </w:p>
    <w:p w14:paraId="75E25D9B" w14:textId="77777777" w:rsidR="00C70700" w:rsidRDefault="00C70700" w:rsidP="00C70700">
      <w:pPr>
        <w:pStyle w:val="QsyesnoCharChar"/>
        <w:keepNext/>
        <w:rPr>
          <w:rFonts w:ascii="Verdana" w:hAnsi="Verdana"/>
        </w:rPr>
      </w:pPr>
      <w:r w:rsidRPr="00EF3638">
        <w:rPr>
          <w:rFonts w:ascii="Verdana" w:hAnsi="Verdana"/>
        </w:rPr>
        <w:fldChar w:fldCharType="begin">
          <w:ffData>
            <w:name w:val="Check15"/>
            <w:enabled/>
            <w:calcOnExit w:val="0"/>
            <w:checkBox>
              <w:sizeAuto/>
              <w:default w:val="0"/>
            </w:checkBox>
          </w:ffData>
        </w:fldChar>
      </w:r>
      <w:r w:rsidRPr="00EF3638">
        <w:rPr>
          <w:rFonts w:ascii="Verdana" w:hAnsi="Verdana"/>
        </w:rPr>
        <w:instrText xml:space="preserve"> FORMCHECKBOX </w:instrText>
      </w:r>
      <w:r w:rsidR="00766BE2">
        <w:rPr>
          <w:rFonts w:ascii="Verdana" w:hAnsi="Verdana"/>
        </w:rPr>
      </w:r>
      <w:r w:rsidR="00766BE2">
        <w:rPr>
          <w:rFonts w:ascii="Verdana" w:hAnsi="Verdana"/>
        </w:rPr>
        <w:fldChar w:fldCharType="separate"/>
      </w:r>
      <w:r w:rsidRPr="00EF3638">
        <w:rPr>
          <w:rFonts w:ascii="Verdana" w:hAnsi="Verdana"/>
        </w:rPr>
        <w:fldChar w:fldCharType="end"/>
      </w:r>
      <w:r>
        <w:rPr>
          <w:rFonts w:ascii="Verdana" w:hAnsi="Verdana"/>
        </w:rPr>
        <w:tab/>
        <w:t xml:space="preserve">No </w:t>
      </w:r>
      <w:r w:rsidRPr="00EF3638">
        <w:rPr>
          <w:rFonts w:ascii="Webdings" w:eastAsia="Webdings" w:hAnsi="Webdings" w:cs="Webdings"/>
        </w:rPr>
        <w:t>4</w:t>
      </w:r>
      <w:r w:rsidR="00286433">
        <w:rPr>
          <w:rFonts w:ascii="Verdana" w:hAnsi="Verdana"/>
        </w:rPr>
        <w:t>Please c</w:t>
      </w:r>
      <w:r w:rsidR="00850EDF">
        <w:rPr>
          <w:rFonts w:ascii="Verdana" w:hAnsi="Verdana"/>
        </w:rPr>
        <w:t xml:space="preserve">ontinue to </w:t>
      </w:r>
      <w:r w:rsidR="00D61647">
        <w:rPr>
          <w:rFonts w:ascii="Verdana" w:hAnsi="Verdana"/>
        </w:rPr>
        <w:t>Q</w:t>
      </w:r>
      <w:r w:rsidR="00850EDF">
        <w:rPr>
          <w:rFonts w:ascii="Verdana" w:hAnsi="Verdana"/>
        </w:rPr>
        <w:t>uestion 1.7</w:t>
      </w:r>
      <w:r w:rsidR="00286433">
        <w:rPr>
          <w:rFonts w:ascii="Verdana" w:hAnsi="Verdana"/>
        </w:rPr>
        <w:t>.</w:t>
      </w:r>
    </w:p>
    <w:p w14:paraId="75E25D9C" w14:textId="77777777" w:rsidR="00850EDF" w:rsidRDefault="00C70700" w:rsidP="0086327C">
      <w:pPr>
        <w:pStyle w:val="QsyesnoCharChar"/>
        <w:keepNext/>
        <w:rPr>
          <w:rFonts w:ascii="Verdana" w:hAnsi="Verdana"/>
        </w:rPr>
      </w:pPr>
      <w:r w:rsidRPr="00EF3638">
        <w:rPr>
          <w:rFonts w:ascii="Verdana" w:hAnsi="Verdana"/>
        </w:rPr>
        <w:fldChar w:fldCharType="begin">
          <w:ffData>
            <w:name w:val="Check15"/>
            <w:enabled/>
            <w:calcOnExit w:val="0"/>
            <w:checkBox>
              <w:sizeAuto/>
              <w:default w:val="0"/>
            </w:checkBox>
          </w:ffData>
        </w:fldChar>
      </w:r>
      <w:r w:rsidRPr="00EF3638">
        <w:rPr>
          <w:rFonts w:ascii="Verdana" w:hAnsi="Verdana"/>
        </w:rPr>
        <w:instrText xml:space="preserve"> FORMCHECKBOX </w:instrText>
      </w:r>
      <w:r w:rsidR="00766BE2">
        <w:rPr>
          <w:rFonts w:ascii="Verdana" w:hAnsi="Verdana"/>
        </w:rPr>
      </w:r>
      <w:r w:rsidR="00766BE2">
        <w:rPr>
          <w:rFonts w:ascii="Verdana" w:hAnsi="Verdana"/>
        </w:rPr>
        <w:fldChar w:fldCharType="separate"/>
      </w:r>
      <w:r w:rsidRPr="00EF3638">
        <w:rPr>
          <w:rFonts w:ascii="Verdana" w:hAnsi="Verdana"/>
        </w:rPr>
        <w:fldChar w:fldCharType="end"/>
      </w:r>
      <w:r>
        <w:rPr>
          <w:rFonts w:ascii="Verdana" w:hAnsi="Verdana"/>
        </w:rPr>
        <w:tab/>
        <w:t>Yes</w:t>
      </w:r>
      <w:r w:rsidRPr="00EF3638">
        <w:rPr>
          <w:rFonts w:ascii="Webdings" w:eastAsia="Webdings" w:hAnsi="Webdings" w:cs="Webdings"/>
        </w:rPr>
        <w:t>4</w:t>
      </w:r>
      <w:r>
        <w:rPr>
          <w:rFonts w:ascii="Verdana" w:hAnsi="Verdana"/>
        </w:rPr>
        <w:t xml:space="preserve">Please complete </w:t>
      </w:r>
      <w:r w:rsidR="008F26F0">
        <w:rPr>
          <w:rFonts w:ascii="Verdana" w:hAnsi="Verdana"/>
        </w:rPr>
        <w:t>Section 2 only</w:t>
      </w:r>
      <w:r w:rsidR="00286433">
        <w:rPr>
          <w:rFonts w:ascii="Verdana" w:hAnsi="Verdana"/>
        </w:rPr>
        <w:t>.</w:t>
      </w:r>
    </w:p>
    <w:p w14:paraId="75E25D9D" w14:textId="1865190C" w:rsidR="00EE799B" w:rsidRPr="00D61647" w:rsidRDefault="00D61647">
      <w:pPr>
        <w:pStyle w:val="Question"/>
        <w:keepNext/>
        <w:rPr>
          <w:rFonts w:ascii="Verdana" w:hAnsi="Verdana"/>
          <w:b/>
        </w:rPr>
      </w:pPr>
      <w:r>
        <w:rPr>
          <w:rFonts w:ascii="Verdana" w:hAnsi="Verdana"/>
          <w:b/>
        </w:rPr>
        <w:tab/>
        <w:t>1.7</w:t>
      </w:r>
      <w:r>
        <w:rPr>
          <w:rFonts w:ascii="Verdana" w:hAnsi="Verdana"/>
          <w:b/>
        </w:rPr>
        <w:tab/>
      </w:r>
      <w:r w:rsidR="00EE799B">
        <w:rPr>
          <w:rFonts w:ascii="Verdana" w:hAnsi="Verdana"/>
          <w:b/>
        </w:rPr>
        <w:t>Has the service provider previously submitted a notification</w:t>
      </w:r>
      <w:r w:rsidR="00CA4C4E">
        <w:rPr>
          <w:rFonts w:ascii="Verdana" w:hAnsi="Verdana"/>
          <w:b/>
        </w:rPr>
        <w:t xml:space="preserve"> of the use of the limited network exclusion to a competent authority </w:t>
      </w:r>
      <w:r w:rsidR="00357470">
        <w:rPr>
          <w:rFonts w:ascii="Verdana" w:hAnsi="Verdana"/>
          <w:b/>
        </w:rPr>
        <w:t>outside the UK?</w:t>
      </w:r>
    </w:p>
    <w:p w14:paraId="75E25D9E" w14:textId="77777777" w:rsidR="00C249A3" w:rsidRDefault="00EE799B" w:rsidP="00EE799B">
      <w:pPr>
        <w:pStyle w:val="QsyesnoCharChar"/>
        <w:keepNext/>
        <w:rPr>
          <w:rFonts w:ascii="Verdana" w:hAnsi="Verdana"/>
        </w:rPr>
      </w:pPr>
      <w:r w:rsidRPr="00EF3638">
        <w:rPr>
          <w:rFonts w:ascii="Verdana" w:hAnsi="Verdana"/>
        </w:rPr>
        <w:fldChar w:fldCharType="begin">
          <w:ffData>
            <w:name w:val="Check15"/>
            <w:enabled/>
            <w:calcOnExit w:val="0"/>
            <w:checkBox>
              <w:sizeAuto/>
              <w:default w:val="0"/>
            </w:checkBox>
          </w:ffData>
        </w:fldChar>
      </w:r>
      <w:r w:rsidRPr="00EF3638">
        <w:rPr>
          <w:rFonts w:ascii="Verdana" w:hAnsi="Verdana"/>
        </w:rPr>
        <w:instrText xml:space="preserve"> FORMCHECKBOX </w:instrText>
      </w:r>
      <w:r w:rsidR="00766BE2">
        <w:rPr>
          <w:rFonts w:ascii="Verdana" w:hAnsi="Verdana"/>
        </w:rPr>
      </w:r>
      <w:r w:rsidR="00766BE2">
        <w:rPr>
          <w:rFonts w:ascii="Verdana" w:hAnsi="Verdana"/>
        </w:rPr>
        <w:fldChar w:fldCharType="separate"/>
      </w:r>
      <w:r w:rsidRPr="00EF3638">
        <w:rPr>
          <w:rFonts w:ascii="Verdana" w:hAnsi="Verdana"/>
        </w:rPr>
        <w:fldChar w:fldCharType="end"/>
      </w:r>
      <w:r w:rsidRPr="00EF3638">
        <w:rPr>
          <w:rFonts w:ascii="Verdana" w:hAnsi="Verdana"/>
        </w:rPr>
        <w:tab/>
        <w:t>No</w:t>
      </w:r>
      <w:r w:rsidR="005A22BC" w:rsidRPr="00EF3638">
        <w:rPr>
          <w:rFonts w:ascii="Webdings" w:eastAsia="Webdings" w:hAnsi="Webdings" w:cs="Webdings"/>
        </w:rPr>
        <w:t>4</w:t>
      </w:r>
      <w:r w:rsidR="00286433">
        <w:rPr>
          <w:rFonts w:ascii="Verdana" w:hAnsi="Verdana"/>
        </w:rPr>
        <w:t>Please c</w:t>
      </w:r>
      <w:r w:rsidR="005A22BC">
        <w:rPr>
          <w:rFonts w:ascii="Verdana" w:hAnsi="Verdana"/>
        </w:rPr>
        <w:t>ontinue to Question 1.8</w:t>
      </w:r>
      <w:r w:rsidR="00286433">
        <w:rPr>
          <w:rFonts w:ascii="Verdana" w:hAnsi="Verdana"/>
        </w:rPr>
        <w:t>.</w:t>
      </w:r>
    </w:p>
    <w:p w14:paraId="75E25D9F" w14:textId="77777777" w:rsidR="00C249A3" w:rsidRPr="00EF3638" w:rsidRDefault="00EE799B" w:rsidP="00C249A3">
      <w:pPr>
        <w:pStyle w:val="QsyesnoCharChar"/>
        <w:keepNext/>
        <w:rPr>
          <w:rFonts w:ascii="Verdana" w:hAnsi="Verdana"/>
        </w:rPr>
      </w:pPr>
      <w:r w:rsidRPr="00EF3638">
        <w:rPr>
          <w:rFonts w:ascii="Verdana" w:hAnsi="Verdana"/>
        </w:rPr>
        <w:fldChar w:fldCharType="begin">
          <w:ffData>
            <w:name w:val="Check15"/>
            <w:enabled/>
            <w:calcOnExit w:val="0"/>
            <w:checkBox>
              <w:sizeAuto/>
              <w:default w:val="0"/>
            </w:checkBox>
          </w:ffData>
        </w:fldChar>
      </w:r>
      <w:r w:rsidRPr="00EF3638">
        <w:rPr>
          <w:rFonts w:ascii="Verdana" w:hAnsi="Verdana"/>
        </w:rPr>
        <w:instrText xml:space="preserve"> FORMCHECKBOX </w:instrText>
      </w:r>
      <w:r w:rsidR="00766BE2">
        <w:rPr>
          <w:rFonts w:ascii="Verdana" w:hAnsi="Verdana"/>
        </w:rPr>
      </w:r>
      <w:r w:rsidR="00766BE2">
        <w:rPr>
          <w:rFonts w:ascii="Verdana" w:hAnsi="Verdana"/>
        </w:rPr>
        <w:fldChar w:fldCharType="separate"/>
      </w:r>
      <w:r w:rsidRPr="00EF3638">
        <w:rPr>
          <w:rFonts w:ascii="Verdana" w:hAnsi="Verdana"/>
        </w:rPr>
        <w:fldChar w:fldCharType="end"/>
      </w:r>
      <w:r>
        <w:rPr>
          <w:rFonts w:ascii="Verdana" w:hAnsi="Verdana"/>
        </w:rPr>
        <w:tab/>
        <w:t>Yes</w:t>
      </w:r>
      <w:r w:rsidR="00C249A3" w:rsidRPr="00EF3638">
        <w:rPr>
          <w:rFonts w:ascii="Webdings" w:eastAsia="Webdings" w:hAnsi="Webdings" w:cs="Webdings"/>
        </w:rPr>
        <w:t>4</w:t>
      </w:r>
      <w:r w:rsidR="00286433">
        <w:rPr>
          <w:rFonts w:ascii="Verdana" w:hAnsi="Verdana"/>
        </w:rPr>
        <w:t>Please g</w:t>
      </w:r>
      <w:r w:rsidR="005A22BC">
        <w:rPr>
          <w:rFonts w:ascii="Verdana" w:hAnsi="Verdana"/>
        </w:rPr>
        <w:t>ive</w:t>
      </w:r>
      <w:r w:rsidR="00C249A3">
        <w:rPr>
          <w:rFonts w:ascii="Verdana" w:hAnsi="Verdana"/>
        </w:rPr>
        <w:t xml:space="preserve"> details below</w:t>
      </w:r>
      <w:r w:rsidR="00286433">
        <w:rPr>
          <w:rFonts w:ascii="Verdana" w:hAnsi="Verdana"/>
        </w:rPr>
        <w:t>.</w:t>
      </w:r>
    </w:p>
    <w:p w14:paraId="75E25DA0" w14:textId="77777777" w:rsidR="00C249A3" w:rsidRPr="00EF3638" w:rsidRDefault="00C249A3" w:rsidP="00C249A3">
      <w:pPr>
        <w:pStyle w:val="QsyesnoCharChar"/>
        <w:keepNext/>
        <w:rPr>
          <w:rFonts w:ascii="Verdana" w:hAnsi="Verdana"/>
        </w:rPr>
      </w:pPr>
      <w:r>
        <w:rPr>
          <w:rFonts w:ascii="Verdana" w:hAnsi="Verdana"/>
        </w:rPr>
        <w:t>Date submitted</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gridCol w:w="360"/>
        <w:gridCol w:w="360"/>
        <w:gridCol w:w="360"/>
      </w:tblGrid>
      <w:tr w:rsidR="00C249A3" w:rsidRPr="00EF3638" w14:paraId="75E25DAB" w14:textId="77777777" w:rsidTr="00C249A3">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75E25DA1" w14:textId="77777777" w:rsidR="00C249A3" w:rsidRPr="00EF3638" w:rsidRDefault="00C249A3" w:rsidP="00C249A3">
            <w:pPr>
              <w:keepNext/>
              <w:tabs>
                <w:tab w:val="right" w:pos="-142"/>
                <w:tab w:val="left" w:pos="1418"/>
                <w:tab w:val="left" w:pos="2552"/>
              </w:tabs>
              <w:spacing w:before="20" w:line="220" w:lineRule="exact"/>
              <w:ind w:left="28" w:right="57"/>
              <w:jc w:val="center"/>
              <w:outlineLvl w:val="0"/>
              <w:rPr>
                <w:rFonts w:ascii="Verdana" w:hAnsi="Verdana"/>
                <w:sz w:val="18"/>
              </w:rPr>
            </w:pPr>
            <w:r w:rsidRPr="00EF3638">
              <w:rPr>
                <w:rFonts w:ascii="Verdana" w:hAnsi="Verdana"/>
                <w:sz w:val="18"/>
              </w:rPr>
              <w:fldChar w:fldCharType="begin">
                <w:ffData>
                  <w:name w:val="Text40"/>
                  <w:enabled/>
                  <w:calcOnExit w:val="0"/>
                  <w:textInput/>
                </w:ffData>
              </w:fldChar>
            </w:r>
            <w:r w:rsidRPr="00EF3638">
              <w:rPr>
                <w:rFonts w:ascii="Verdana" w:hAnsi="Verdana"/>
                <w:sz w:val="18"/>
              </w:rPr>
              <w:instrText xml:space="preserve"> FORMTEXT </w:instrText>
            </w:r>
            <w:r w:rsidRPr="00EF3638">
              <w:rPr>
                <w:rFonts w:ascii="Verdana" w:hAnsi="Verdana"/>
                <w:sz w:val="18"/>
              </w:rPr>
            </w:r>
            <w:r w:rsidRPr="00EF3638">
              <w:rPr>
                <w:rFonts w:ascii="Verdana" w:hAnsi="Verdana"/>
                <w:sz w:val="18"/>
              </w:rPr>
              <w:fldChar w:fldCharType="separate"/>
            </w:r>
            <w:r w:rsidRPr="00EF3638">
              <w:rPr>
                <w:rFonts w:ascii="Verdana" w:hAnsi="Verdana"/>
                <w:noProof/>
                <w:sz w:val="18"/>
              </w:rPr>
              <w:t> </w:t>
            </w:r>
            <w:r w:rsidRPr="00EF3638">
              <w:rPr>
                <w:rFonts w:ascii="Verdana" w:hAnsi="Verdana"/>
                <w:noProof/>
                <w:sz w:val="18"/>
              </w:rPr>
              <w:t> </w:t>
            </w:r>
            <w:r w:rsidRPr="00EF3638">
              <w:rPr>
                <w:rFonts w:ascii="Verdana" w:hAnsi="Verdana"/>
                <w:noProof/>
                <w:sz w:val="18"/>
              </w:rPr>
              <w:t> </w:t>
            </w:r>
            <w:r w:rsidRPr="00EF3638">
              <w:rPr>
                <w:rFonts w:ascii="Verdana" w:hAnsi="Verdana"/>
                <w:noProof/>
                <w:sz w:val="18"/>
              </w:rPr>
              <w:t> </w:t>
            </w:r>
            <w:r w:rsidRPr="00EF3638">
              <w:rPr>
                <w:rFonts w:ascii="Verdana" w:hAnsi="Verdana"/>
                <w:noProof/>
                <w:sz w:val="18"/>
              </w:rPr>
              <w:t> </w:t>
            </w:r>
            <w:r w:rsidRPr="00EF3638">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75E25DA2" w14:textId="77777777" w:rsidR="00C249A3" w:rsidRPr="00EF3638" w:rsidRDefault="00C249A3" w:rsidP="00C249A3">
            <w:pPr>
              <w:keepNext/>
              <w:tabs>
                <w:tab w:val="right" w:pos="-142"/>
                <w:tab w:val="left" w:pos="1418"/>
                <w:tab w:val="left" w:pos="2552"/>
              </w:tabs>
              <w:spacing w:before="20" w:line="220" w:lineRule="exact"/>
              <w:ind w:left="28" w:right="57"/>
              <w:jc w:val="center"/>
              <w:outlineLvl w:val="0"/>
              <w:rPr>
                <w:rFonts w:ascii="Verdana" w:hAnsi="Verdana"/>
                <w:sz w:val="18"/>
              </w:rPr>
            </w:pPr>
            <w:r w:rsidRPr="00EF3638">
              <w:rPr>
                <w:rFonts w:ascii="Verdana" w:hAnsi="Verdana"/>
                <w:sz w:val="18"/>
              </w:rPr>
              <w:fldChar w:fldCharType="begin">
                <w:ffData>
                  <w:name w:val="Text41"/>
                  <w:enabled/>
                  <w:calcOnExit w:val="0"/>
                  <w:textInput/>
                </w:ffData>
              </w:fldChar>
            </w:r>
            <w:r w:rsidRPr="00EF3638">
              <w:rPr>
                <w:rFonts w:ascii="Verdana" w:hAnsi="Verdana"/>
                <w:sz w:val="18"/>
              </w:rPr>
              <w:instrText xml:space="preserve"> FORMTEXT </w:instrText>
            </w:r>
            <w:r w:rsidRPr="00EF3638">
              <w:rPr>
                <w:rFonts w:ascii="Verdana" w:hAnsi="Verdana"/>
                <w:sz w:val="18"/>
              </w:rPr>
            </w:r>
            <w:r w:rsidRPr="00EF3638">
              <w:rPr>
                <w:rFonts w:ascii="Verdana" w:hAnsi="Verdana"/>
                <w:sz w:val="18"/>
              </w:rPr>
              <w:fldChar w:fldCharType="separate"/>
            </w:r>
            <w:r w:rsidRPr="00EF3638">
              <w:rPr>
                <w:rFonts w:ascii="Verdana" w:hAnsi="Verdana"/>
                <w:noProof/>
                <w:sz w:val="18"/>
              </w:rPr>
              <w:t> </w:t>
            </w:r>
            <w:r w:rsidRPr="00EF3638">
              <w:rPr>
                <w:rFonts w:ascii="Verdana" w:hAnsi="Verdana"/>
                <w:noProof/>
                <w:sz w:val="18"/>
              </w:rPr>
              <w:t> </w:t>
            </w:r>
            <w:r w:rsidRPr="00EF3638">
              <w:rPr>
                <w:rFonts w:ascii="Verdana" w:hAnsi="Verdana"/>
                <w:noProof/>
                <w:sz w:val="18"/>
              </w:rPr>
              <w:t> </w:t>
            </w:r>
            <w:r w:rsidRPr="00EF3638">
              <w:rPr>
                <w:rFonts w:ascii="Verdana" w:hAnsi="Verdana"/>
                <w:noProof/>
                <w:sz w:val="18"/>
              </w:rPr>
              <w:t> </w:t>
            </w:r>
            <w:r w:rsidRPr="00EF3638">
              <w:rPr>
                <w:rFonts w:ascii="Verdana" w:hAnsi="Verdana"/>
                <w:noProof/>
                <w:sz w:val="18"/>
              </w:rPr>
              <w:t> </w:t>
            </w:r>
            <w:r w:rsidRPr="00EF3638">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75E25DA3" w14:textId="77777777" w:rsidR="00C249A3" w:rsidRPr="00EF3638" w:rsidRDefault="00C249A3" w:rsidP="00C249A3">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EF3638">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75E25DA4" w14:textId="77777777" w:rsidR="00C249A3" w:rsidRPr="00EF3638" w:rsidRDefault="00C249A3" w:rsidP="00C249A3">
            <w:pPr>
              <w:keepNext/>
              <w:tabs>
                <w:tab w:val="right" w:pos="-142"/>
                <w:tab w:val="left" w:pos="1418"/>
                <w:tab w:val="left" w:pos="2552"/>
              </w:tabs>
              <w:spacing w:before="20" w:line="220" w:lineRule="exact"/>
              <w:ind w:left="28" w:right="57"/>
              <w:jc w:val="center"/>
              <w:outlineLvl w:val="0"/>
              <w:rPr>
                <w:rFonts w:ascii="Verdana" w:hAnsi="Verdana"/>
                <w:sz w:val="18"/>
              </w:rPr>
            </w:pPr>
            <w:r w:rsidRPr="00EF3638">
              <w:rPr>
                <w:rFonts w:ascii="Verdana" w:hAnsi="Verdana"/>
                <w:sz w:val="18"/>
              </w:rPr>
              <w:fldChar w:fldCharType="begin">
                <w:ffData>
                  <w:name w:val="Text42"/>
                  <w:enabled/>
                  <w:calcOnExit w:val="0"/>
                  <w:textInput/>
                </w:ffData>
              </w:fldChar>
            </w:r>
            <w:r w:rsidRPr="00EF3638">
              <w:rPr>
                <w:rFonts w:ascii="Verdana" w:hAnsi="Verdana"/>
                <w:sz w:val="18"/>
              </w:rPr>
              <w:instrText xml:space="preserve"> FORMTEXT </w:instrText>
            </w:r>
            <w:r w:rsidRPr="00EF3638">
              <w:rPr>
                <w:rFonts w:ascii="Verdana" w:hAnsi="Verdana"/>
                <w:sz w:val="18"/>
              </w:rPr>
            </w:r>
            <w:r w:rsidRPr="00EF3638">
              <w:rPr>
                <w:rFonts w:ascii="Verdana" w:hAnsi="Verdana"/>
                <w:sz w:val="18"/>
              </w:rPr>
              <w:fldChar w:fldCharType="separate"/>
            </w:r>
            <w:r w:rsidRPr="00EF3638">
              <w:rPr>
                <w:rFonts w:ascii="Verdana" w:hAnsi="Verdana"/>
                <w:noProof/>
                <w:sz w:val="18"/>
              </w:rPr>
              <w:t> </w:t>
            </w:r>
            <w:r w:rsidRPr="00EF3638">
              <w:rPr>
                <w:rFonts w:ascii="Verdana" w:hAnsi="Verdana"/>
                <w:noProof/>
                <w:sz w:val="18"/>
              </w:rPr>
              <w:t> </w:t>
            </w:r>
            <w:r w:rsidRPr="00EF3638">
              <w:rPr>
                <w:rFonts w:ascii="Verdana" w:hAnsi="Verdana"/>
                <w:noProof/>
                <w:sz w:val="18"/>
              </w:rPr>
              <w:t> </w:t>
            </w:r>
            <w:r w:rsidRPr="00EF3638">
              <w:rPr>
                <w:rFonts w:ascii="Verdana" w:hAnsi="Verdana"/>
                <w:noProof/>
                <w:sz w:val="18"/>
              </w:rPr>
              <w:t> </w:t>
            </w:r>
            <w:r w:rsidRPr="00EF3638">
              <w:rPr>
                <w:rFonts w:ascii="Verdana" w:hAnsi="Verdana"/>
                <w:noProof/>
                <w:sz w:val="18"/>
              </w:rPr>
              <w:t> </w:t>
            </w:r>
            <w:r w:rsidRPr="00EF3638">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75E25DA5" w14:textId="77777777" w:rsidR="00C249A3" w:rsidRPr="00EF3638" w:rsidRDefault="00C249A3" w:rsidP="00C249A3">
            <w:pPr>
              <w:keepNext/>
              <w:tabs>
                <w:tab w:val="right" w:pos="-142"/>
                <w:tab w:val="left" w:pos="1418"/>
                <w:tab w:val="left" w:pos="2552"/>
              </w:tabs>
              <w:spacing w:before="20" w:line="220" w:lineRule="exact"/>
              <w:ind w:left="28" w:right="57"/>
              <w:jc w:val="center"/>
              <w:outlineLvl w:val="0"/>
              <w:rPr>
                <w:rFonts w:ascii="Verdana" w:hAnsi="Verdana"/>
                <w:sz w:val="18"/>
              </w:rPr>
            </w:pPr>
            <w:r w:rsidRPr="00EF3638">
              <w:rPr>
                <w:rFonts w:ascii="Verdana" w:hAnsi="Verdana"/>
                <w:sz w:val="18"/>
              </w:rPr>
              <w:fldChar w:fldCharType="begin">
                <w:ffData>
                  <w:name w:val="Text43"/>
                  <w:enabled/>
                  <w:calcOnExit w:val="0"/>
                  <w:textInput/>
                </w:ffData>
              </w:fldChar>
            </w:r>
            <w:r w:rsidRPr="00EF3638">
              <w:rPr>
                <w:rFonts w:ascii="Verdana" w:hAnsi="Verdana"/>
                <w:sz w:val="18"/>
              </w:rPr>
              <w:instrText xml:space="preserve"> FORMTEXT </w:instrText>
            </w:r>
            <w:r w:rsidRPr="00EF3638">
              <w:rPr>
                <w:rFonts w:ascii="Verdana" w:hAnsi="Verdana"/>
                <w:sz w:val="18"/>
              </w:rPr>
            </w:r>
            <w:r w:rsidRPr="00EF3638">
              <w:rPr>
                <w:rFonts w:ascii="Verdana" w:hAnsi="Verdana"/>
                <w:sz w:val="18"/>
              </w:rPr>
              <w:fldChar w:fldCharType="separate"/>
            </w:r>
            <w:r w:rsidRPr="00EF3638">
              <w:rPr>
                <w:rFonts w:ascii="Verdana" w:hAnsi="Verdana"/>
                <w:noProof/>
                <w:sz w:val="18"/>
              </w:rPr>
              <w:t> </w:t>
            </w:r>
            <w:r w:rsidRPr="00EF3638">
              <w:rPr>
                <w:rFonts w:ascii="Verdana" w:hAnsi="Verdana"/>
                <w:noProof/>
                <w:sz w:val="18"/>
              </w:rPr>
              <w:t> </w:t>
            </w:r>
            <w:r w:rsidRPr="00EF3638">
              <w:rPr>
                <w:rFonts w:ascii="Verdana" w:hAnsi="Verdana"/>
                <w:noProof/>
                <w:sz w:val="18"/>
              </w:rPr>
              <w:t> </w:t>
            </w:r>
            <w:r w:rsidRPr="00EF3638">
              <w:rPr>
                <w:rFonts w:ascii="Verdana" w:hAnsi="Verdana"/>
                <w:noProof/>
                <w:sz w:val="18"/>
              </w:rPr>
              <w:t> </w:t>
            </w:r>
            <w:r w:rsidRPr="00EF3638">
              <w:rPr>
                <w:rFonts w:ascii="Verdana" w:hAnsi="Verdana"/>
                <w:noProof/>
                <w:sz w:val="18"/>
              </w:rPr>
              <w:t> </w:t>
            </w:r>
            <w:r w:rsidRPr="00EF3638">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75E25DA6" w14:textId="77777777" w:rsidR="00C249A3" w:rsidRPr="00EF3638" w:rsidRDefault="00C249A3" w:rsidP="00C249A3">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EF3638">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75E25DA7" w14:textId="77777777" w:rsidR="00C249A3" w:rsidRPr="00EF3638" w:rsidRDefault="00C249A3" w:rsidP="00C249A3">
            <w:pPr>
              <w:keepNext/>
              <w:tabs>
                <w:tab w:val="right" w:pos="-142"/>
                <w:tab w:val="left" w:pos="1418"/>
                <w:tab w:val="left" w:pos="2552"/>
              </w:tabs>
              <w:spacing w:before="20" w:line="220" w:lineRule="exact"/>
              <w:ind w:left="28" w:right="57"/>
              <w:jc w:val="center"/>
              <w:outlineLvl w:val="0"/>
              <w:rPr>
                <w:rFonts w:ascii="Verdana" w:hAnsi="Verdana"/>
                <w:sz w:val="18"/>
              </w:rPr>
            </w:pPr>
            <w:r w:rsidRPr="00EF3638">
              <w:rPr>
                <w:rFonts w:ascii="Verdana" w:hAnsi="Verdana"/>
                <w:sz w:val="18"/>
              </w:rPr>
              <w:fldChar w:fldCharType="begin">
                <w:ffData>
                  <w:name w:val="Text44"/>
                  <w:enabled/>
                  <w:calcOnExit w:val="0"/>
                  <w:textInput/>
                </w:ffData>
              </w:fldChar>
            </w:r>
            <w:r w:rsidRPr="00EF3638">
              <w:rPr>
                <w:rFonts w:ascii="Verdana" w:hAnsi="Verdana"/>
                <w:sz w:val="18"/>
              </w:rPr>
              <w:instrText xml:space="preserve"> FORMTEXT </w:instrText>
            </w:r>
            <w:r w:rsidRPr="00EF3638">
              <w:rPr>
                <w:rFonts w:ascii="Verdana" w:hAnsi="Verdana"/>
                <w:sz w:val="18"/>
              </w:rPr>
            </w:r>
            <w:r w:rsidRPr="00EF3638">
              <w:rPr>
                <w:rFonts w:ascii="Verdana" w:hAnsi="Verdana"/>
                <w:sz w:val="18"/>
              </w:rPr>
              <w:fldChar w:fldCharType="separate"/>
            </w:r>
            <w:r w:rsidRPr="00EF3638">
              <w:rPr>
                <w:rFonts w:ascii="Verdana" w:hAnsi="Verdana"/>
                <w:noProof/>
                <w:sz w:val="18"/>
              </w:rPr>
              <w:t> </w:t>
            </w:r>
            <w:r w:rsidRPr="00EF3638">
              <w:rPr>
                <w:rFonts w:ascii="Verdana" w:hAnsi="Verdana"/>
                <w:noProof/>
                <w:sz w:val="18"/>
              </w:rPr>
              <w:t> </w:t>
            </w:r>
            <w:r w:rsidRPr="00EF3638">
              <w:rPr>
                <w:rFonts w:ascii="Verdana" w:hAnsi="Verdana"/>
                <w:noProof/>
                <w:sz w:val="18"/>
              </w:rPr>
              <w:t> </w:t>
            </w:r>
            <w:r w:rsidRPr="00EF3638">
              <w:rPr>
                <w:rFonts w:ascii="Verdana" w:hAnsi="Verdana"/>
                <w:noProof/>
                <w:sz w:val="18"/>
              </w:rPr>
              <w:t> </w:t>
            </w:r>
            <w:r w:rsidRPr="00EF3638">
              <w:rPr>
                <w:rFonts w:ascii="Verdana" w:hAnsi="Verdana"/>
                <w:noProof/>
                <w:sz w:val="18"/>
              </w:rPr>
              <w:t> </w:t>
            </w:r>
            <w:r w:rsidRPr="00EF3638">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75E25DA8" w14:textId="77777777" w:rsidR="00C249A3" w:rsidRPr="00EF3638" w:rsidRDefault="00C249A3" w:rsidP="00C249A3">
            <w:pPr>
              <w:keepNext/>
              <w:tabs>
                <w:tab w:val="right" w:pos="-142"/>
                <w:tab w:val="left" w:pos="1418"/>
                <w:tab w:val="left" w:pos="2552"/>
              </w:tabs>
              <w:spacing w:before="20" w:line="220" w:lineRule="exact"/>
              <w:ind w:left="28" w:right="57"/>
              <w:jc w:val="center"/>
              <w:outlineLvl w:val="0"/>
              <w:rPr>
                <w:rFonts w:ascii="Verdana" w:hAnsi="Verdana"/>
                <w:sz w:val="18"/>
              </w:rPr>
            </w:pPr>
            <w:r w:rsidRPr="00EF3638">
              <w:rPr>
                <w:rFonts w:ascii="Verdana" w:hAnsi="Verdana"/>
                <w:sz w:val="18"/>
              </w:rPr>
              <w:fldChar w:fldCharType="begin">
                <w:ffData>
                  <w:name w:val="Text45"/>
                  <w:enabled/>
                  <w:calcOnExit w:val="0"/>
                  <w:textInput/>
                </w:ffData>
              </w:fldChar>
            </w:r>
            <w:r w:rsidRPr="00EF3638">
              <w:rPr>
                <w:rFonts w:ascii="Verdana" w:hAnsi="Verdana"/>
                <w:sz w:val="18"/>
              </w:rPr>
              <w:instrText xml:space="preserve"> FORMTEXT </w:instrText>
            </w:r>
            <w:r w:rsidRPr="00EF3638">
              <w:rPr>
                <w:rFonts w:ascii="Verdana" w:hAnsi="Verdana"/>
                <w:sz w:val="18"/>
              </w:rPr>
            </w:r>
            <w:r w:rsidRPr="00EF3638">
              <w:rPr>
                <w:rFonts w:ascii="Verdana" w:hAnsi="Verdana"/>
                <w:sz w:val="18"/>
              </w:rPr>
              <w:fldChar w:fldCharType="separate"/>
            </w:r>
            <w:r w:rsidRPr="00EF3638">
              <w:rPr>
                <w:rFonts w:ascii="Verdana" w:hAnsi="Verdana"/>
                <w:noProof/>
                <w:sz w:val="18"/>
              </w:rPr>
              <w:t> </w:t>
            </w:r>
            <w:r w:rsidRPr="00EF3638">
              <w:rPr>
                <w:rFonts w:ascii="Verdana" w:hAnsi="Verdana"/>
                <w:noProof/>
                <w:sz w:val="18"/>
              </w:rPr>
              <w:t> </w:t>
            </w:r>
            <w:r w:rsidRPr="00EF3638">
              <w:rPr>
                <w:rFonts w:ascii="Verdana" w:hAnsi="Verdana"/>
                <w:noProof/>
                <w:sz w:val="18"/>
              </w:rPr>
              <w:t> </w:t>
            </w:r>
            <w:r w:rsidRPr="00EF3638">
              <w:rPr>
                <w:rFonts w:ascii="Verdana" w:hAnsi="Verdana"/>
                <w:noProof/>
                <w:sz w:val="18"/>
              </w:rPr>
              <w:t> </w:t>
            </w:r>
            <w:r w:rsidRPr="00EF3638">
              <w:rPr>
                <w:rFonts w:ascii="Verdana" w:hAnsi="Verdana"/>
                <w:noProof/>
                <w:sz w:val="18"/>
              </w:rPr>
              <w:t> </w:t>
            </w:r>
            <w:r w:rsidRPr="00EF3638">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75E25DA9" w14:textId="77777777" w:rsidR="00C249A3" w:rsidRPr="00EF3638" w:rsidRDefault="00C249A3" w:rsidP="00C249A3">
            <w:pPr>
              <w:keepNext/>
              <w:tabs>
                <w:tab w:val="right" w:pos="-142"/>
                <w:tab w:val="left" w:pos="1418"/>
                <w:tab w:val="left" w:pos="2552"/>
              </w:tabs>
              <w:spacing w:before="20" w:line="220" w:lineRule="exact"/>
              <w:ind w:left="28" w:right="57"/>
              <w:jc w:val="center"/>
              <w:outlineLvl w:val="0"/>
              <w:rPr>
                <w:rFonts w:ascii="Verdana" w:hAnsi="Verdana"/>
                <w:sz w:val="18"/>
              </w:rPr>
            </w:pPr>
            <w:r w:rsidRPr="00EF3638">
              <w:rPr>
                <w:rFonts w:ascii="Verdana" w:hAnsi="Verdana"/>
                <w:sz w:val="18"/>
              </w:rPr>
              <w:fldChar w:fldCharType="begin">
                <w:ffData>
                  <w:name w:val="Text46"/>
                  <w:enabled/>
                  <w:calcOnExit w:val="0"/>
                  <w:textInput/>
                </w:ffData>
              </w:fldChar>
            </w:r>
            <w:r w:rsidRPr="00EF3638">
              <w:rPr>
                <w:rFonts w:ascii="Verdana" w:hAnsi="Verdana"/>
                <w:sz w:val="18"/>
              </w:rPr>
              <w:instrText xml:space="preserve"> FORMTEXT </w:instrText>
            </w:r>
            <w:r w:rsidRPr="00EF3638">
              <w:rPr>
                <w:rFonts w:ascii="Verdana" w:hAnsi="Verdana"/>
                <w:sz w:val="18"/>
              </w:rPr>
            </w:r>
            <w:r w:rsidRPr="00EF3638">
              <w:rPr>
                <w:rFonts w:ascii="Verdana" w:hAnsi="Verdana"/>
                <w:sz w:val="18"/>
              </w:rPr>
              <w:fldChar w:fldCharType="separate"/>
            </w:r>
            <w:r w:rsidRPr="00EF3638">
              <w:rPr>
                <w:rFonts w:ascii="Verdana" w:hAnsi="Verdana"/>
                <w:noProof/>
                <w:sz w:val="18"/>
              </w:rPr>
              <w:t> </w:t>
            </w:r>
            <w:r w:rsidRPr="00EF3638">
              <w:rPr>
                <w:rFonts w:ascii="Verdana" w:hAnsi="Verdana"/>
                <w:noProof/>
                <w:sz w:val="18"/>
              </w:rPr>
              <w:t> </w:t>
            </w:r>
            <w:r w:rsidRPr="00EF3638">
              <w:rPr>
                <w:rFonts w:ascii="Verdana" w:hAnsi="Verdana"/>
                <w:noProof/>
                <w:sz w:val="18"/>
              </w:rPr>
              <w:t> </w:t>
            </w:r>
            <w:r w:rsidRPr="00EF3638">
              <w:rPr>
                <w:rFonts w:ascii="Verdana" w:hAnsi="Verdana"/>
                <w:noProof/>
                <w:sz w:val="18"/>
              </w:rPr>
              <w:t> </w:t>
            </w:r>
            <w:r w:rsidRPr="00EF3638">
              <w:rPr>
                <w:rFonts w:ascii="Verdana" w:hAnsi="Verdana"/>
                <w:noProof/>
                <w:sz w:val="18"/>
              </w:rPr>
              <w:t> </w:t>
            </w:r>
            <w:r w:rsidRPr="00EF3638">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75E25DAA" w14:textId="77777777" w:rsidR="00C249A3" w:rsidRPr="00EF3638" w:rsidRDefault="00C249A3" w:rsidP="00C249A3">
            <w:pPr>
              <w:keepNext/>
              <w:tabs>
                <w:tab w:val="right" w:pos="-142"/>
                <w:tab w:val="left" w:pos="1418"/>
                <w:tab w:val="left" w:pos="2552"/>
              </w:tabs>
              <w:spacing w:before="20" w:line="220" w:lineRule="exact"/>
              <w:ind w:left="28" w:right="57"/>
              <w:jc w:val="center"/>
              <w:outlineLvl w:val="0"/>
              <w:rPr>
                <w:rFonts w:ascii="Verdana" w:hAnsi="Verdana"/>
                <w:sz w:val="18"/>
              </w:rPr>
            </w:pPr>
            <w:r w:rsidRPr="00EF3638">
              <w:rPr>
                <w:rFonts w:ascii="Verdana" w:hAnsi="Verdana"/>
                <w:sz w:val="18"/>
              </w:rPr>
              <w:fldChar w:fldCharType="begin">
                <w:ffData>
                  <w:name w:val="Text47"/>
                  <w:enabled/>
                  <w:calcOnExit w:val="0"/>
                  <w:textInput/>
                </w:ffData>
              </w:fldChar>
            </w:r>
            <w:r w:rsidRPr="00EF3638">
              <w:rPr>
                <w:rFonts w:ascii="Verdana" w:hAnsi="Verdana"/>
                <w:sz w:val="18"/>
              </w:rPr>
              <w:instrText xml:space="preserve"> FORMTEXT </w:instrText>
            </w:r>
            <w:r w:rsidRPr="00EF3638">
              <w:rPr>
                <w:rFonts w:ascii="Verdana" w:hAnsi="Verdana"/>
                <w:sz w:val="18"/>
              </w:rPr>
            </w:r>
            <w:r w:rsidRPr="00EF3638">
              <w:rPr>
                <w:rFonts w:ascii="Verdana" w:hAnsi="Verdana"/>
                <w:sz w:val="18"/>
              </w:rPr>
              <w:fldChar w:fldCharType="separate"/>
            </w:r>
            <w:r w:rsidRPr="00EF3638">
              <w:rPr>
                <w:rFonts w:ascii="Verdana" w:hAnsi="Verdana"/>
                <w:noProof/>
                <w:sz w:val="18"/>
              </w:rPr>
              <w:t> </w:t>
            </w:r>
            <w:r w:rsidRPr="00EF3638">
              <w:rPr>
                <w:rFonts w:ascii="Verdana" w:hAnsi="Verdana"/>
                <w:noProof/>
                <w:sz w:val="18"/>
              </w:rPr>
              <w:t> </w:t>
            </w:r>
            <w:r w:rsidRPr="00EF3638">
              <w:rPr>
                <w:rFonts w:ascii="Verdana" w:hAnsi="Verdana"/>
                <w:noProof/>
                <w:sz w:val="18"/>
              </w:rPr>
              <w:t> </w:t>
            </w:r>
            <w:r w:rsidRPr="00EF3638">
              <w:rPr>
                <w:rFonts w:ascii="Verdana" w:hAnsi="Verdana"/>
                <w:noProof/>
                <w:sz w:val="18"/>
              </w:rPr>
              <w:t> </w:t>
            </w:r>
            <w:r w:rsidRPr="00EF3638">
              <w:rPr>
                <w:rFonts w:ascii="Verdana" w:hAnsi="Verdana"/>
                <w:noProof/>
                <w:sz w:val="18"/>
              </w:rPr>
              <w:t> </w:t>
            </w:r>
            <w:r w:rsidRPr="00EF3638">
              <w:rPr>
                <w:rFonts w:ascii="Verdana" w:hAnsi="Verdana"/>
                <w:sz w:val="18"/>
              </w:rPr>
              <w:fldChar w:fldCharType="end"/>
            </w:r>
          </w:p>
        </w:tc>
      </w:tr>
    </w:tbl>
    <w:p w14:paraId="75E25DAC" w14:textId="797EAB3C" w:rsidR="00C249A3" w:rsidRPr="00EF3638" w:rsidRDefault="00357470" w:rsidP="00C249A3">
      <w:pPr>
        <w:pStyle w:val="QsyesnoCharChar"/>
        <w:keepNext/>
        <w:rPr>
          <w:rFonts w:ascii="Verdana" w:hAnsi="Verdana"/>
        </w:rPr>
      </w:pPr>
      <w:r>
        <w:rPr>
          <w:rFonts w:ascii="Verdana" w:hAnsi="Verdana"/>
        </w:rPr>
        <w:t>Country outside the UK</w:t>
      </w:r>
    </w:p>
    <w:tbl>
      <w:tblPr>
        <w:tblW w:w="0" w:type="auto"/>
        <w:tblBorders>
          <w:top w:val="single" w:sz="4" w:space="0" w:color="auto"/>
          <w:left w:val="single" w:sz="4" w:space="0" w:color="auto"/>
          <w:bottom w:val="single" w:sz="4" w:space="0" w:color="auto"/>
          <w:right w:val="single" w:sz="4" w:space="0" w:color="auto"/>
        </w:tblBorders>
        <w:tblLayout w:type="fixed"/>
        <w:tblCellMar>
          <w:left w:w="0" w:type="dxa"/>
          <w:right w:w="0" w:type="dxa"/>
        </w:tblCellMar>
        <w:tblLook w:val="0000" w:firstRow="0" w:lastRow="0" w:firstColumn="0" w:lastColumn="0" w:noHBand="0" w:noVBand="0"/>
      </w:tblPr>
      <w:tblGrid>
        <w:gridCol w:w="7093"/>
      </w:tblGrid>
      <w:tr w:rsidR="00C249A3" w:rsidRPr="00DD62EB" w14:paraId="75E25DAE" w14:textId="77777777" w:rsidTr="00C249A3">
        <w:trPr>
          <w:trHeight w:val="397"/>
        </w:trPr>
        <w:tc>
          <w:tcPr>
            <w:tcW w:w="7093" w:type="dxa"/>
            <w:vAlign w:val="center"/>
          </w:tcPr>
          <w:p w14:paraId="75E25DAD" w14:textId="77777777" w:rsidR="00C249A3" w:rsidRPr="00F91588" w:rsidRDefault="00C249A3" w:rsidP="00C249A3">
            <w:pPr>
              <w:pStyle w:val="Question"/>
              <w:keepNext/>
              <w:tabs>
                <w:tab w:val="clear" w:pos="284"/>
                <w:tab w:val="left" w:pos="1418"/>
                <w:tab w:val="left" w:pos="2552"/>
              </w:tabs>
              <w:spacing w:before="0"/>
              <w:ind w:left="28" w:firstLine="0"/>
              <w:rPr>
                <w:rFonts w:ascii="Verdana" w:hAnsi="Verdana"/>
                <w:szCs w:val="18"/>
              </w:rPr>
            </w:pPr>
            <w:r w:rsidRPr="00207AE3">
              <w:rPr>
                <w:rFonts w:ascii="Verdana" w:hAnsi="Verdana"/>
                <w:szCs w:val="18"/>
              </w:rPr>
              <w:fldChar w:fldCharType="begin">
                <w:ffData>
                  <w:name w:val="Text6"/>
                  <w:enabled/>
                  <w:calcOnExit w:val="0"/>
                  <w:textInput/>
                </w:ffData>
              </w:fldChar>
            </w:r>
            <w:r w:rsidRPr="00207AE3">
              <w:rPr>
                <w:rFonts w:ascii="Verdana" w:hAnsi="Verdana"/>
                <w:szCs w:val="18"/>
              </w:rPr>
              <w:instrText xml:space="preserve"> FORMTEXT </w:instrText>
            </w:r>
            <w:r w:rsidRPr="00207AE3">
              <w:rPr>
                <w:rFonts w:ascii="Verdana" w:hAnsi="Verdana"/>
                <w:szCs w:val="18"/>
              </w:rPr>
            </w:r>
            <w:r w:rsidRPr="00207AE3">
              <w:rPr>
                <w:rFonts w:ascii="Verdana" w:hAnsi="Verdana"/>
                <w:szCs w:val="18"/>
              </w:rPr>
              <w:fldChar w:fldCharType="separate"/>
            </w:r>
            <w:r w:rsidRPr="00207AE3">
              <w:rPr>
                <w:rFonts w:ascii="Verdana" w:hAnsi="Verdana"/>
                <w:noProof/>
                <w:szCs w:val="18"/>
              </w:rPr>
              <w:t> </w:t>
            </w:r>
            <w:r w:rsidRPr="00207AE3">
              <w:rPr>
                <w:rFonts w:ascii="Verdana" w:hAnsi="Verdana"/>
                <w:noProof/>
                <w:szCs w:val="18"/>
              </w:rPr>
              <w:t> </w:t>
            </w:r>
            <w:r w:rsidRPr="00207AE3">
              <w:rPr>
                <w:rFonts w:ascii="Verdana" w:hAnsi="Verdana"/>
                <w:noProof/>
                <w:szCs w:val="18"/>
              </w:rPr>
              <w:t> </w:t>
            </w:r>
            <w:r w:rsidRPr="00207AE3">
              <w:rPr>
                <w:rFonts w:ascii="Verdana" w:hAnsi="Verdana"/>
                <w:noProof/>
                <w:szCs w:val="18"/>
              </w:rPr>
              <w:t> </w:t>
            </w:r>
            <w:r w:rsidRPr="00207AE3">
              <w:rPr>
                <w:rFonts w:ascii="Verdana" w:hAnsi="Verdana"/>
                <w:noProof/>
                <w:szCs w:val="18"/>
              </w:rPr>
              <w:t> </w:t>
            </w:r>
            <w:r w:rsidRPr="00207AE3">
              <w:rPr>
                <w:rFonts w:ascii="Verdana" w:hAnsi="Verdana"/>
                <w:szCs w:val="18"/>
              </w:rPr>
              <w:fldChar w:fldCharType="end"/>
            </w:r>
          </w:p>
        </w:tc>
      </w:tr>
    </w:tbl>
    <w:p w14:paraId="75E25DAF" w14:textId="77777777" w:rsidR="00C249A3" w:rsidRPr="00EF3638" w:rsidRDefault="00C249A3" w:rsidP="00C249A3">
      <w:pPr>
        <w:pStyle w:val="QsyesnoCharChar"/>
        <w:keepNext/>
        <w:rPr>
          <w:rFonts w:ascii="Verdana" w:hAnsi="Verdana"/>
        </w:rPr>
      </w:pPr>
      <w:r>
        <w:rPr>
          <w:rFonts w:ascii="Verdana" w:hAnsi="Verdana"/>
        </w:rPr>
        <w:t>Competent authority</w:t>
      </w:r>
    </w:p>
    <w:tbl>
      <w:tblPr>
        <w:tblW w:w="0" w:type="auto"/>
        <w:tblBorders>
          <w:top w:val="single" w:sz="4" w:space="0" w:color="auto"/>
          <w:left w:val="single" w:sz="4" w:space="0" w:color="auto"/>
          <w:bottom w:val="single" w:sz="4" w:space="0" w:color="auto"/>
          <w:right w:val="single" w:sz="4" w:space="0" w:color="auto"/>
        </w:tblBorders>
        <w:tblLayout w:type="fixed"/>
        <w:tblCellMar>
          <w:left w:w="0" w:type="dxa"/>
          <w:right w:w="0" w:type="dxa"/>
        </w:tblCellMar>
        <w:tblLook w:val="0000" w:firstRow="0" w:lastRow="0" w:firstColumn="0" w:lastColumn="0" w:noHBand="0" w:noVBand="0"/>
      </w:tblPr>
      <w:tblGrid>
        <w:gridCol w:w="7093"/>
      </w:tblGrid>
      <w:tr w:rsidR="00C249A3" w:rsidRPr="00DD62EB" w14:paraId="75E25DB1" w14:textId="77777777" w:rsidTr="00C249A3">
        <w:trPr>
          <w:trHeight w:val="397"/>
        </w:trPr>
        <w:tc>
          <w:tcPr>
            <w:tcW w:w="7093" w:type="dxa"/>
            <w:vAlign w:val="center"/>
          </w:tcPr>
          <w:p w14:paraId="75E25DB0" w14:textId="77777777" w:rsidR="00C249A3" w:rsidRPr="00F91588" w:rsidRDefault="00C249A3" w:rsidP="00C249A3">
            <w:pPr>
              <w:pStyle w:val="Question"/>
              <w:keepNext/>
              <w:tabs>
                <w:tab w:val="clear" w:pos="284"/>
                <w:tab w:val="left" w:pos="1418"/>
                <w:tab w:val="left" w:pos="2552"/>
              </w:tabs>
              <w:spacing w:before="0"/>
              <w:ind w:left="28" w:firstLine="0"/>
              <w:rPr>
                <w:rFonts w:ascii="Verdana" w:hAnsi="Verdana"/>
                <w:szCs w:val="18"/>
              </w:rPr>
            </w:pPr>
            <w:r w:rsidRPr="00207AE3">
              <w:rPr>
                <w:rFonts w:ascii="Verdana" w:hAnsi="Verdana"/>
                <w:szCs w:val="18"/>
              </w:rPr>
              <w:fldChar w:fldCharType="begin">
                <w:ffData>
                  <w:name w:val="Text6"/>
                  <w:enabled/>
                  <w:calcOnExit w:val="0"/>
                  <w:textInput/>
                </w:ffData>
              </w:fldChar>
            </w:r>
            <w:r w:rsidRPr="00207AE3">
              <w:rPr>
                <w:rFonts w:ascii="Verdana" w:hAnsi="Verdana"/>
                <w:szCs w:val="18"/>
              </w:rPr>
              <w:instrText xml:space="preserve"> FORMTEXT </w:instrText>
            </w:r>
            <w:r w:rsidRPr="00207AE3">
              <w:rPr>
                <w:rFonts w:ascii="Verdana" w:hAnsi="Verdana"/>
                <w:szCs w:val="18"/>
              </w:rPr>
            </w:r>
            <w:r w:rsidRPr="00207AE3">
              <w:rPr>
                <w:rFonts w:ascii="Verdana" w:hAnsi="Verdana"/>
                <w:szCs w:val="18"/>
              </w:rPr>
              <w:fldChar w:fldCharType="separate"/>
            </w:r>
            <w:r w:rsidRPr="00207AE3">
              <w:rPr>
                <w:rFonts w:ascii="Verdana" w:hAnsi="Verdana"/>
                <w:noProof/>
                <w:szCs w:val="18"/>
              </w:rPr>
              <w:t> </w:t>
            </w:r>
            <w:r w:rsidRPr="00207AE3">
              <w:rPr>
                <w:rFonts w:ascii="Verdana" w:hAnsi="Verdana"/>
                <w:noProof/>
                <w:szCs w:val="18"/>
              </w:rPr>
              <w:t> </w:t>
            </w:r>
            <w:r w:rsidRPr="00207AE3">
              <w:rPr>
                <w:rFonts w:ascii="Verdana" w:hAnsi="Verdana"/>
                <w:noProof/>
                <w:szCs w:val="18"/>
              </w:rPr>
              <w:t> </w:t>
            </w:r>
            <w:r w:rsidRPr="00207AE3">
              <w:rPr>
                <w:rFonts w:ascii="Verdana" w:hAnsi="Verdana"/>
                <w:noProof/>
                <w:szCs w:val="18"/>
              </w:rPr>
              <w:t> </w:t>
            </w:r>
            <w:r w:rsidRPr="00207AE3">
              <w:rPr>
                <w:rFonts w:ascii="Verdana" w:hAnsi="Verdana"/>
                <w:noProof/>
                <w:szCs w:val="18"/>
              </w:rPr>
              <w:t> </w:t>
            </w:r>
            <w:r w:rsidRPr="00207AE3">
              <w:rPr>
                <w:rFonts w:ascii="Verdana" w:hAnsi="Verdana"/>
                <w:szCs w:val="18"/>
              </w:rPr>
              <w:fldChar w:fldCharType="end"/>
            </w:r>
          </w:p>
        </w:tc>
      </w:tr>
    </w:tbl>
    <w:p w14:paraId="75E25DB2" w14:textId="77777777" w:rsidR="001B1126" w:rsidRPr="001B1126" w:rsidRDefault="001B1126" w:rsidP="001B1126">
      <w:pPr>
        <w:pStyle w:val="Question"/>
        <w:keepNext/>
        <w:rPr>
          <w:rFonts w:ascii="Verdana" w:hAnsi="Verdana"/>
          <w:b/>
        </w:rPr>
      </w:pPr>
      <w:r>
        <w:rPr>
          <w:rFonts w:ascii="Verdana" w:hAnsi="Verdana"/>
          <w:b/>
        </w:rPr>
        <w:tab/>
      </w:r>
      <w:r w:rsidR="00EE799B" w:rsidRPr="00EF3638">
        <w:rPr>
          <w:rFonts w:ascii="Verdana" w:hAnsi="Verdana"/>
          <w:b/>
        </w:rPr>
        <w:t>1.</w:t>
      </w:r>
      <w:r w:rsidR="00D61647">
        <w:rPr>
          <w:rFonts w:ascii="Verdana" w:hAnsi="Verdana"/>
          <w:b/>
        </w:rPr>
        <w:t>8</w:t>
      </w:r>
      <w:r>
        <w:rPr>
          <w:rFonts w:ascii="Verdana" w:hAnsi="Verdana"/>
          <w:b/>
        </w:rPr>
        <w:tab/>
      </w:r>
      <w:r w:rsidR="00C249A3">
        <w:rPr>
          <w:rFonts w:ascii="Verdana" w:hAnsi="Verdana"/>
          <w:b/>
        </w:rPr>
        <w:t>Has the service provider previously submitted a regulation 38 notification to the FCA?</w:t>
      </w:r>
    </w:p>
    <w:p w14:paraId="75E25DB3" w14:textId="77777777" w:rsidR="000626F1" w:rsidRDefault="000626F1" w:rsidP="000626F1">
      <w:pPr>
        <w:pStyle w:val="QsyesnoCharChar"/>
        <w:keepNext/>
        <w:rPr>
          <w:rFonts w:ascii="Verdana" w:hAnsi="Verdana"/>
        </w:rPr>
      </w:pPr>
      <w:r w:rsidRPr="00EF3638">
        <w:rPr>
          <w:rFonts w:ascii="Verdana" w:hAnsi="Verdana"/>
        </w:rPr>
        <w:fldChar w:fldCharType="begin">
          <w:ffData>
            <w:name w:val="Check15"/>
            <w:enabled/>
            <w:calcOnExit w:val="0"/>
            <w:checkBox>
              <w:sizeAuto/>
              <w:default w:val="0"/>
            </w:checkBox>
          </w:ffData>
        </w:fldChar>
      </w:r>
      <w:r w:rsidRPr="00EF3638">
        <w:rPr>
          <w:rFonts w:ascii="Verdana" w:hAnsi="Verdana"/>
        </w:rPr>
        <w:instrText xml:space="preserve"> FORMCHECKBOX </w:instrText>
      </w:r>
      <w:r w:rsidR="00766BE2">
        <w:rPr>
          <w:rFonts w:ascii="Verdana" w:hAnsi="Verdana"/>
        </w:rPr>
      </w:r>
      <w:r w:rsidR="00766BE2">
        <w:rPr>
          <w:rFonts w:ascii="Verdana" w:hAnsi="Verdana"/>
        </w:rPr>
        <w:fldChar w:fldCharType="separate"/>
      </w:r>
      <w:r w:rsidRPr="00EF3638">
        <w:rPr>
          <w:rFonts w:ascii="Verdana" w:hAnsi="Verdana"/>
        </w:rPr>
        <w:fldChar w:fldCharType="end"/>
      </w:r>
      <w:r w:rsidRPr="00EF3638">
        <w:rPr>
          <w:rFonts w:ascii="Verdana" w:hAnsi="Verdana"/>
        </w:rPr>
        <w:tab/>
      </w:r>
      <w:r>
        <w:rPr>
          <w:rFonts w:ascii="Verdana" w:hAnsi="Verdana"/>
        </w:rPr>
        <w:t>Yes</w:t>
      </w:r>
      <w:r w:rsidRPr="00EF3638">
        <w:rPr>
          <w:rFonts w:ascii="Webdings" w:eastAsia="Webdings" w:hAnsi="Webdings" w:cs="Webdings"/>
        </w:rPr>
        <w:t>4</w:t>
      </w:r>
      <w:r w:rsidR="00286433">
        <w:rPr>
          <w:rFonts w:ascii="Verdana" w:hAnsi="Verdana"/>
        </w:rPr>
        <w:t>Please c</w:t>
      </w:r>
      <w:r>
        <w:rPr>
          <w:rFonts w:ascii="Verdana" w:hAnsi="Verdana"/>
        </w:rPr>
        <w:t>ontinue to Question 1.</w:t>
      </w:r>
      <w:r w:rsidR="00D61647">
        <w:rPr>
          <w:rFonts w:ascii="Verdana" w:hAnsi="Verdana"/>
        </w:rPr>
        <w:t>9</w:t>
      </w:r>
      <w:r w:rsidR="00286433">
        <w:rPr>
          <w:rFonts w:ascii="Verdana" w:hAnsi="Verdana"/>
        </w:rPr>
        <w:t>.</w:t>
      </w:r>
    </w:p>
    <w:p w14:paraId="75E25DB4" w14:textId="77777777" w:rsidR="00EE799B" w:rsidRDefault="00EE799B" w:rsidP="00EE799B">
      <w:pPr>
        <w:pStyle w:val="QsyesnoCharChar"/>
        <w:keepNext/>
        <w:rPr>
          <w:rFonts w:ascii="Verdana" w:hAnsi="Verdana"/>
        </w:rPr>
      </w:pPr>
      <w:r w:rsidRPr="00EF3638">
        <w:rPr>
          <w:rFonts w:ascii="Verdana" w:hAnsi="Verdana"/>
        </w:rPr>
        <w:fldChar w:fldCharType="begin">
          <w:ffData>
            <w:name w:val="Check15"/>
            <w:enabled/>
            <w:calcOnExit w:val="0"/>
            <w:checkBox>
              <w:sizeAuto/>
              <w:default w:val="0"/>
            </w:checkBox>
          </w:ffData>
        </w:fldChar>
      </w:r>
      <w:r w:rsidRPr="00EF3638">
        <w:rPr>
          <w:rFonts w:ascii="Verdana" w:hAnsi="Verdana"/>
        </w:rPr>
        <w:instrText xml:space="preserve"> FORMCHECKBOX </w:instrText>
      </w:r>
      <w:r w:rsidR="00766BE2">
        <w:rPr>
          <w:rFonts w:ascii="Verdana" w:hAnsi="Verdana"/>
        </w:rPr>
      </w:r>
      <w:r w:rsidR="00766BE2">
        <w:rPr>
          <w:rFonts w:ascii="Verdana" w:hAnsi="Verdana"/>
        </w:rPr>
        <w:fldChar w:fldCharType="separate"/>
      </w:r>
      <w:r w:rsidRPr="00EF3638">
        <w:rPr>
          <w:rFonts w:ascii="Verdana" w:hAnsi="Verdana"/>
        </w:rPr>
        <w:fldChar w:fldCharType="end"/>
      </w:r>
      <w:r w:rsidRPr="00EF3638">
        <w:rPr>
          <w:rFonts w:ascii="Verdana" w:hAnsi="Verdana"/>
        </w:rPr>
        <w:tab/>
        <w:t>No</w:t>
      </w:r>
      <w:r w:rsidR="00C249A3" w:rsidRPr="00EF3638">
        <w:rPr>
          <w:rFonts w:ascii="Webdings" w:eastAsia="Webdings" w:hAnsi="Webdings" w:cs="Webdings"/>
        </w:rPr>
        <w:t>4</w:t>
      </w:r>
      <w:r w:rsidR="00C249A3">
        <w:rPr>
          <w:rFonts w:ascii="Verdana" w:hAnsi="Verdana"/>
        </w:rPr>
        <w:t>Please complete Section</w:t>
      </w:r>
      <w:r w:rsidR="00286433">
        <w:rPr>
          <w:rFonts w:ascii="Verdana" w:hAnsi="Verdana"/>
        </w:rPr>
        <w:t>s</w:t>
      </w:r>
      <w:r w:rsidR="00C249A3">
        <w:rPr>
          <w:rFonts w:ascii="Verdana" w:hAnsi="Verdana"/>
        </w:rPr>
        <w:t xml:space="preserve"> 2 </w:t>
      </w:r>
      <w:r w:rsidR="00B60890">
        <w:rPr>
          <w:rFonts w:ascii="Verdana" w:hAnsi="Verdana"/>
        </w:rPr>
        <w:t>and</w:t>
      </w:r>
      <w:r w:rsidR="008F26F0">
        <w:rPr>
          <w:rFonts w:ascii="Verdana" w:hAnsi="Verdana"/>
        </w:rPr>
        <w:t xml:space="preserve"> 3</w:t>
      </w:r>
      <w:r w:rsidR="00286433">
        <w:rPr>
          <w:rFonts w:ascii="Verdana" w:hAnsi="Verdana"/>
        </w:rPr>
        <w:t>.</w:t>
      </w:r>
    </w:p>
    <w:p w14:paraId="75E25DB5" w14:textId="77777777" w:rsidR="0003436C" w:rsidRPr="001B1126" w:rsidRDefault="00F94B9D" w:rsidP="0003436C">
      <w:pPr>
        <w:pStyle w:val="Question"/>
        <w:keepNext/>
        <w:rPr>
          <w:rFonts w:ascii="Verdana" w:hAnsi="Verdana"/>
          <w:b/>
        </w:rPr>
      </w:pPr>
      <w:r>
        <w:rPr>
          <w:rFonts w:ascii="Verdana" w:hAnsi="Verdana"/>
          <w:b/>
        </w:rPr>
        <w:tab/>
      </w:r>
      <w:r w:rsidR="0003436C" w:rsidRPr="00EF3638">
        <w:rPr>
          <w:rFonts w:ascii="Verdana" w:hAnsi="Verdana"/>
          <w:b/>
        </w:rPr>
        <w:t>1.</w:t>
      </w:r>
      <w:r w:rsidR="00D61647">
        <w:rPr>
          <w:rFonts w:ascii="Verdana" w:hAnsi="Verdana"/>
          <w:b/>
        </w:rPr>
        <w:t>9</w:t>
      </w:r>
      <w:r w:rsidR="00D61647">
        <w:rPr>
          <w:rFonts w:ascii="Verdana" w:hAnsi="Verdana"/>
          <w:b/>
        </w:rPr>
        <w:tab/>
      </w:r>
      <w:r w:rsidR="0003436C">
        <w:rPr>
          <w:rFonts w:ascii="Verdana" w:hAnsi="Verdana"/>
          <w:b/>
        </w:rPr>
        <w:t>Have the services changed since the last notification to the FCA?</w:t>
      </w:r>
    </w:p>
    <w:p w14:paraId="75E25DB6" w14:textId="77777777" w:rsidR="0003436C" w:rsidRDefault="0003436C" w:rsidP="0003436C">
      <w:pPr>
        <w:pStyle w:val="QsyesnoCharChar"/>
        <w:keepNext/>
        <w:rPr>
          <w:rFonts w:ascii="Verdana" w:hAnsi="Verdana"/>
        </w:rPr>
      </w:pPr>
      <w:r w:rsidRPr="00EF3638">
        <w:rPr>
          <w:rFonts w:ascii="Verdana" w:hAnsi="Verdana"/>
        </w:rPr>
        <w:fldChar w:fldCharType="begin">
          <w:ffData>
            <w:name w:val="Check15"/>
            <w:enabled/>
            <w:calcOnExit w:val="0"/>
            <w:checkBox>
              <w:sizeAuto/>
              <w:default w:val="0"/>
            </w:checkBox>
          </w:ffData>
        </w:fldChar>
      </w:r>
      <w:r w:rsidRPr="00EF3638">
        <w:rPr>
          <w:rFonts w:ascii="Verdana" w:hAnsi="Verdana"/>
        </w:rPr>
        <w:instrText xml:space="preserve"> FORMCHECKBOX </w:instrText>
      </w:r>
      <w:r w:rsidR="00766BE2">
        <w:rPr>
          <w:rFonts w:ascii="Verdana" w:hAnsi="Verdana"/>
        </w:rPr>
      </w:r>
      <w:r w:rsidR="00766BE2">
        <w:rPr>
          <w:rFonts w:ascii="Verdana" w:hAnsi="Verdana"/>
        </w:rPr>
        <w:fldChar w:fldCharType="separate"/>
      </w:r>
      <w:r w:rsidRPr="00EF3638">
        <w:rPr>
          <w:rFonts w:ascii="Verdana" w:hAnsi="Verdana"/>
        </w:rPr>
        <w:fldChar w:fldCharType="end"/>
      </w:r>
      <w:r w:rsidRPr="00EF3638">
        <w:rPr>
          <w:rFonts w:ascii="Verdana" w:hAnsi="Verdana"/>
        </w:rPr>
        <w:tab/>
        <w:t>No</w:t>
      </w:r>
      <w:r w:rsidRPr="00EF3638">
        <w:rPr>
          <w:rFonts w:ascii="Webdings" w:eastAsia="Webdings" w:hAnsi="Webdings" w:cs="Webdings"/>
        </w:rPr>
        <w:t>4</w:t>
      </w:r>
      <w:r w:rsidR="00190AEC" w:rsidRPr="00190AEC">
        <w:rPr>
          <w:rFonts w:ascii="Verdana" w:hAnsi="Verdana"/>
        </w:rPr>
        <w:t xml:space="preserve"> </w:t>
      </w:r>
      <w:r w:rsidR="00190AEC">
        <w:rPr>
          <w:rFonts w:ascii="Verdana" w:hAnsi="Verdana"/>
        </w:rPr>
        <w:t>Please complete Section 2</w:t>
      </w:r>
      <w:r w:rsidR="008F26F0">
        <w:rPr>
          <w:rFonts w:ascii="Verdana" w:hAnsi="Verdana"/>
        </w:rPr>
        <w:t xml:space="preserve"> only</w:t>
      </w:r>
      <w:r w:rsidR="00286433">
        <w:rPr>
          <w:rFonts w:ascii="Verdana" w:hAnsi="Verdana"/>
        </w:rPr>
        <w:t>.</w:t>
      </w:r>
    </w:p>
    <w:p w14:paraId="75E25DB7" w14:textId="77777777" w:rsidR="0003436C" w:rsidRDefault="0003436C" w:rsidP="0003436C">
      <w:pPr>
        <w:pStyle w:val="QsyesnoCharChar"/>
        <w:keepNext/>
        <w:rPr>
          <w:rFonts w:ascii="Verdana" w:hAnsi="Verdana"/>
        </w:rPr>
      </w:pPr>
      <w:r w:rsidRPr="00EF3638">
        <w:rPr>
          <w:rFonts w:ascii="Verdana" w:hAnsi="Verdana"/>
        </w:rPr>
        <w:fldChar w:fldCharType="begin">
          <w:ffData>
            <w:name w:val="Check15"/>
            <w:enabled/>
            <w:calcOnExit w:val="0"/>
            <w:checkBox>
              <w:sizeAuto/>
              <w:default w:val="0"/>
            </w:checkBox>
          </w:ffData>
        </w:fldChar>
      </w:r>
      <w:r w:rsidRPr="00EF3638">
        <w:rPr>
          <w:rFonts w:ascii="Verdana" w:hAnsi="Verdana"/>
        </w:rPr>
        <w:instrText xml:space="preserve"> FORMCHECKBOX </w:instrText>
      </w:r>
      <w:r w:rsidR="00766BE2">
        <w:rPr>
          <w:rFonts w:ascii="Verdana" w:hAnsi="Verdana"/>
        </w:rPr>
      </w:r>
      <w:r w:rsidR="00766BE2">
        <w:rPr>
          <w:rFonts w:ascii="Verdana" w:hAnsi="Verdana"/>
        </w:rPr>
        <w:fldChar w:fldCharType="separate"/>
      </w:r>
      <w:r w:rsidRPr="00EF3638">
        <w:rPr>
          <w:rFonts w:ascii="Verdana" w:hAnsi="Verdana"/>
        </w:rPr>
        <w:fldChar w:fldCharType="end"/>
      </w:r>
      <w:r>
        <w:rPr>
          <w:rFonts w:ascii="Verdana" w:hAnsi="Verdana"/>
        </w:rPr>
        <w:tab/>
        <w:t>Yes</w:t>
      </w:r>
      <w:r w:rsidRPr="00EF3638">
        <w:rPr>
          <w:rFonts w:ascii="Webdings" w:eastAsia="Webdings" w:hAnsi="Webdings" w:cs="Webdings"/>
        </w:rPr>
        <w:t>4</w:t>
      </w:r>
      <w:r>
        <w:rPr>
          <w:rFonts w:ascii="Verdana" w:hAnsi="Verdana"/>
        </w:rPr>
        <w:t>Please explain how the services have changed since the last notification and complete Section</w:t>
      </w:r>
      <w:r w:rsidR="00286433">
        <w:rPr>
          <w:rFonts w:ascii="Verdana" w:hAnsi="Verdana"/>
        </w:rPr>
        <w:t>s</w:t>
      </w:r>
      <w:r>
        <w:rPr>
          <w:rFonts w:ascii="Verdana" w:hAnsi="Verdana"/>
        </w:rPr>
        <w:t xml:space="preserve"> 2 and 3</w:t>
      </w:r>
      <w:r w:rsidR="00050B97">
        <w:rPr>
          <w:rFonts w:ascii="Verdana" w:hAnsi="Verdana"/>
        </w:rPr>
        <w:t>.</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03436C" w:rsidRPr="00EF3638" w14:paraId="75E25DB9" w14:textId="77777777" w:rsidTr="00C821F8">
        <w:trPr>
          <w:trHeight w:val="1392"/>
        </w:trPr>
        <w:tc>
          <w:tcPr>
            <w:tcW w:w="7088" w:type="dxa"/>
          </w:tcPr>
          <w:p w14:paraId="75E25DB8" w14:textId="77777777" w:rsidR="0003436C" w:rsidRPr="00EF3638" w:rsidRDefault="0003436C" w:rsidP="00C821F8">
            <w:pPr>
              <w:pStyle w:val="Qsanswer"/>
              <w:tabs>
                <w:tab w:val="clear" w:pos="1418"/>
                <w:tab w:val="clear" w:pos="2552"/>
                <w:tab w:val="left" w:pos="2730"/>
              </w:tabs>
              <w:spacing w:before="40" w:after="0" w:line="240" w:lineRule="exact"/>
              <w:ind w:right="57"/>
              <w:rPr>
                <w:rFonts w:ascii="Verdana" w:hAnsi="Verdana"/>
                <w:color w:val="auto"/>
              </w:rPr>
            </w:pPr>
            <w:r w:rsidRPr="00EF3638">
              <w:rPr>
                <w:rFonts w:ascii="Verdana" w:hAnsi="Verdana"/>
                <w:color w:val="auto"/>
              </w:rPr>
              <w:fldChar w:fldCharType="begin">
                <w:ffData>
                  <w:name w:val="Text7"/>
                  <w:enabled/>
                  <w:calcOnExit w:val="0"/>
                  <w:textInput/>
                </w:ffData>
              </w:fldChar>
            </w:r>
            <w:r w:rsidRPr="00EF3638">
              <w:rPr>
                <w:rFonts w:ascii="Verdana" w:hAnsi="Verdana"/>
                <w:color w:val="auto"/>
              </w:rPr>
              <w:instrText xml:space="preserve"> FORMTEXT </w:instrText>
            </w:r>
            <w:r w:rsidRPr="00EF3638">
              <w:rPr>
                <w:rFonts w:ascii="Verdana" w:hAnsi="Verdana"/>
                <w:color w:val="auto"/>
              </w:rPr>
            </w:r>
            <w:r w:rsidRPr="00EF3638">
              <w:rPr>
                <w:rFonts w:ascii="Verdana" w:hAnsi="Verdana"/>
                <w:color w:val="auto"/>
              </w:rPr>
              <w:fldChar w:fldCharType="separate"/>
            </w:r>
            <w:r w:rsidRPr="00EF3638">
              <w:rPr>
                <w:rFonts w:ascii="Verdana" w:hAnsi="Verdana"/>
                <w:noProof/>
                <w:color w:val="auto"/>
              </w:rPr>
              <w:t> </w:t>
            </w:r>
            <w:r w:rsidRPr="00EF3638">
              <w:rPr>
                <w:rFonts w:ascii="Verdana" w:hAnsi="Verdana"/>
                <w:noProof/>
                <w:color w:val="auto"/>
              </w:rPr>
              <w:t> </w:t>
            </w:r>
            <w:r w:rsidRPr="00EF3638">
              <w:rPr>
                <w:rFonts w:ascii="Verdana" w:hAnsi="Verdana"/>
                <w:noProof/>
                <w:color w:val="auto"/>
              </w:rPr>
              <w:t> </w:t>
            </w:r>
            <w:r w:rsidRPr="00EF3638">
              <w:rPr>
                <w:rFonts w:ascii="Verdana" w:hAnsi="Verdana"/>
                <w:noProof/>
                <w:color w:val="auto"/>
              </w:rPr>
              <w:t> </w:t>
            </w:r>
            <w:r w:rsidRPr="00EF3638">
              <w:rPr>
                <w:rFonts w:ascii="Verdana" w:hAnsi="Verdana"/>
                <w:noProof/>
                <w:color w:val="auto"/>
              </w:rPr>
              <w:t> </w:t>
            </w:r>
            <w:r w:rsidRPr="00EF3638">
              <w:rPr>
                <w:rFonts w:ascii="Verdana" w:hAnsi="Verdana"/>
                <w:color w:val="auto"/>
              </w:rPr>
              <w:fldChar w:fldCharType="end"/>
            </w:r>
          </w:p>
        </w:tc>
      </w:tr>
    </w:tbl>
    <w:p w14:paraId="75E25DBA" w14:textId="77777777" w:rsidR="00E7551C" w:rsidRDefault="001B1126" w:rsidP="0086327C">
      <w:pPr>
        <w:pStyle w:val="Question"/>
        <w:keepNext/>
        <w:rPr>
          <w:rFonts w:ascii="Verdana" w:hAnsi="Verdana"/>
        </w:rPr>
      </w:pPr>
      <w:r>
        <w:rPr>
          <w:rFonts w:ascii="Verdana" w:hAnsi="Verdana"/>
          <w:b/>
        </w:rPr>
        <w:tab/>
      </w:r>
      <w:r w:rsidR="00B60890">
        <w:rPr>
          <w:rFonts w:ascii="Verdana" w:hAnsi="Verdana"/>
        </w:rPr>
        <w:t xml:space="preserve"> </w:t>
      </w:r>
    </w:p>
    <w:p w14:paraId="75E25DBB" w14:textId="77777777" w:rsidR="00C249A3" w:rsidRDefault="00C249A3" w:rsidP="0003436C">
      <w:pPr>
        <w:pStyle w:val="QsyesnoCharChar"/>
        <w:keepNext/>
        <w:rPr>
          <w:rFonts w:ascii="Verdana" w:hAnsi="Verdana"/>
        </w:rPr>
      </w:pPr>
    </w:p>
    <w:p w14:paraId="75E25DBC" w14:textId="77777777" w:rsidR="00C249A3" w:rsidRDefault="00C249A3" w:rsidP="00E7551C">
      <w:pPr>
        <w:pStyle w:val="QsyesnoCharChar"/>
        <w:keepNext/>
        <w:rPr>
          <w:rFonts w:ascii="Verdana" w:hAnsi="Verdana"/>
        </w:rPr>
      </w:pPr>
    </w:p>
    <w:p w14:paraId="75E25DBD" w14:textId="77777777" w:rsidR="001B1126" w:rsidRDefault="001B1126" w:rsidP="00EE799B">
      <w:pPr>
        <w:pStyle w:val="QsyesnoCharChar"/>
        <w:keepNext/>
        <w:rPr>
          <w:rFonts w:ascii="Verdana" w:hAnsi="Verdana"/>
        </w:rPr>
      </w:pPr>
    </w:p>
    <w:p w14:paraId="75E25DBE" w14:textId="77777777" w:rsidR="000902A3" w:rsidRDefault="000902A3">
      <w:pPr>
        <w:spacing w:before="0" w:line="240" w:lineRule="auto"/>
        <w:rPr>
          <w:rFonts w:ascii="Verdana" w:hAnsi="Verdana"/>
          <w:b/>
          <w:sz w:val="18"/>
        </w:rPr>
      </w:pPr>
    </w:p>
    <w:p w14:paraId="75E25DBF" w14:textId="77777777" w:rsidR="00700C89" w:rsidRDefault="00700C89" w:rsidP="00BE6717">
      <w:pPr>
        <w:pStyle w:val="Qsheading1"/>
        <w:outlineLvl w:val="0"/>
        <w:rPr>
          <w:rFonts w:ascii="Book Antiqua" w:hAnsi="Book Antiqua"/>
          <w:sz w:val="24"/>
          <w:szCs w:val="24"/>
        </w:rPr>
        <w:sectPr w:rsidR="00700C89" w:rsidSect="00EA7215">
          <w:headerReference w:type="default" r:id="rId18"/>
          <w:footerReference w:type="default" r:id="rId19"/>
          <w:footerReference w:type="first" r:id="rId20"/>
          <w:type w:val="continuous"/>
          <w:pgSz w:w="11901" w:h="16846" w:code="9"/>
          <w:pgMar w:top="1418" w:right="680" w:bottom="907" w:left="3402" w:header="567" w:footer="680" w:gutter="0"/>
          <w:cols w:space="720"/>
          <w:titlePg/>
        </w:sectPr>
      </w:pPr>
    </w:p>
    <w:tbl>
      <w:tblPr>
        <w:tblW w:w="10093" w:type="dxa"/>
        <w:tblInd w:w="-2268" w:type="dxa"/>
        <w:shd w:val="clear" w:color="auto" w:fill="701B45"/>
        <w:tblLayout w:type="fixed"/>
        <w:tblCellMar>
          <w:left w:w="0" w:type="dxa"/>
          <w:right w:w="0" w:type="dxa"/>
        </w:tblCellMar>
        <w:tblLook w:val="0000" w:firstRow="0" w:lastRow="0" w:firstColumn="0" w:lastColumn="0" w:noHBand="0" w:noVBand="0"/>
      </w:tblPr>
      <w:tblGrid>
        <w:gridCol w:w="2268"/>
        <w:gridCol w:w="7825"/>
      </w:tblGrid>
      <w:tr w:rsidR="00950AFF" w:rsidRPr="00842101" w14:paraId="75E25DC3" w14:textId="77777777" w:rsidTr="0086327C">
        <w:trPr>
          <w:trHeight w:val="1851"/>
        </w:trPr>
        <w:tc>
          <w:tcPr>
            <w:tcW w:w="2268" w:type="dxa"/>
            <w:shd w:val="clear" w:color="auto" w:fill="701B45"/>
          </w:tcPr>
          <w:p w14:paraId="75E25DC0" w14:textId="77777777" w:rsidR="00950AFF" w:rsidRPr="00842101" w:rsidRDefault="005240F8" w:rsidP="003372BF">
            <w:pPr>
              <w:pStyle w:val="Sectionnumber"/>
            </w:pPr>
            <w:r>
              <w:rPr>
                <w:rFonts w:ascii="Book Antiqua" w:hAnsi="Book Antiqua"/>
              </w:rPr>
              <w:lastRenderedPageBreak/>
              <w:br w:type="page"/>
            </w:r>
            <w:r w:rsidR="00950AFF">
              <w:br w:type="page"/>
            </w:r>
            <w:r w:rsidR="0094450C">
              <w:t>2</w:t>
            </w:r>
          </w:p>
        </w:tc>
        <w:tc>
          <w:tcPr>
            <w:tcW w:w="7825" w:type="dxa"/>
            <w:shd w:val="clear" w:color="auto" w:fill="701B45"/>
          </w:tcPr>
          <w:p w14:paraId="75E25DC1" w14:textId="77777777" w:rsidR="00950AFF" w:rsidRPr="0077790B" w:rsidRDefault="00C249A3" w:rsidP="003372BF">
            <w:pPr>
              <w:pStyle w:val="Sectionheading"/>
              <w:rPr>
                <w:rFonts w:ascii="Verdana" w:hAnsi="Verdana"/>
                <w:sz w:val="28"/>
                <w:szCs w:val="28"/>
              </w:rPr>
            </w:pPr>
            <w:r w:rsidRPr="0077790B">
              <w:rPr>
                <w:rFonts w:ascii="Verdana" w:hAnsi="Verdana"/>
                <w:sz w:val="28"/>
                <w:szCs w:val="28"/>
              </w:rPr>
              <w:t>Transaction value</w:t>
            </w:r>
          </w:p>
          <w:p w14:paraId="75E25DC2" w14:textId="77777777" w:rsidR="00464642" w:rsidRPr="00443DF6" w:rsidRDefault="00464642" w:rsidP="003514B0">
            <w:pPr>
              <w:pStyle w:val="ListParagraph"/>
              <w:spacing w:before="0" w:line="240" w:lineRule="auto"/>
              <w:ind w:left="0" w:right="595"/>
              <w:rPr>
                <w:rFonts w:ascii="Verdana" w:hAnsi="Verdana"/>
              </w:rPr>
            </w:pPr>
          </w:p>
        </w:tc>
      </w:tr>
    </w:tbl>
    <w:p w14:paraId="75E25DC4" w14:textId="77777777" w:rsidR="00415D23" w:rsidRDefault="00010491" w:rsidP="00762044">
      <w:pPr>
        <w:pStyle w:val="QuestionChar"/>
        <w:rPr>
          <w:rFonts w:ascii="Verdana" w:hAnsi="Verdana"/>
          <w:b/>
        </w:rPr>
      </w:pPr>
      <w:r>
        <w:rPr>
          <w:rFonts w:ascii="Verdana" w:hAnsi="Verdana"/>
          <w:b/>
          <w:bCs/>
        </w:rPr>
        <w:tab/>
      </w:r>
      <w:r w:rsidR="00762044" w:rsidRPr="00D07F72">
        <w:rPr>
          <w:rFonts w:ascii="Verdana" w:hAnsi="Verdana"/>
          <w:b/>
          <w:bCs/>
        </w:rPr>
        <w:t>2.1</w:t>
      </w:r>
      <w:r w:rsidR="00640BDC">
        <w:rPr>
          <w:rFonts w:ascii="Verdana" w:hAnsi="Verdana"/>
          <w:b/>
          <w:bCs/>
        </w:rPr>
        <w:tab/>
      </w:r>
      <w:r w:rsidR="00A966D9">
        <w:rPr>
          <w:rFonts w:ascii="Verdana" w:hAnsi="Verdana"/>
          <w:b/>
        </w:rPr>
        <w:t xml:space="preserve">Please </w:t>
      </w:r>
      <w:r w:rsidR="00C249A3">
        <w:rPr>
          <w:rFonts w:ascii="Verdana" w:hAnsi="Verdana"/>
          <w:b/>
        </w:rPr>
        <w:t>provide the total value of payment transactions executed through the services that fall within the limited network ex</w:t>
      </w:r>
      <w:r w:rsidR="004165B3">
        <w:rPr>
          <w:rFonts w:ascii="Verdana" w:hAnsi="Verdana"/>
          <w:b/>
        </w:rPr>
        <w:t>clusion</w:t>
      </w:r>
      <w:r w:rsidR="00C249A3">
        <w:rPr>
          <w:rFonts w:ascii="Verdana" w:hAnsi="Verdana"/>
          <w:b/>
        </w:rPr>
        <w:t xml:space="preserve"> in the previous </w:t>
      </w:r>
      <w:proofErr w:type="gramStart"/>
      <w:r w:rsidR="00C249A3">
        <w:rPr>
          <w:rFonts w:ascii="Verdana" w:hAnsi="Verdana"/>
          <w:b/>
        </w:rPr>
        <w:t>12 month</w:t>
      </w:r>
      <w:proofErr w:type="gramEnd"/>
      <w:r w:rsidR="00415D23">
        <w:rPr>
          <w:rFonts w:ascii="Verdana" w:hAnsi="Verdana"/>
          <w:b/>
        </w:rPr>
        <w:t xml:space="preserve"> period. </w:t>
      </w:r>
    </w:p>
    <w:p w14:paraId="75E25DC5" w14:textId="77777777" w:rsidR="00762044" w:rsidRDefault="00415D23" w:rsidP="00415D23">
      <w:pPr>
        <w:pStyle w:val="QsyesnoCharChar"/>
        <w:keepNext/>
        <w:rPr>
          <w:rFonts w:ascii="Verdana" w:hAnsi="Verdana"/>
        </w:rPr>
      </w:pPr>
      <w:r w:rsidRPr="00415D23">
        <w:rPr>
          <w:rFonts w:ascii="Verdana" w:hAnsi="Verdana"/>
        </w:rPr>
        <w:t>Please refer to the Direction</w:t>
      </w:r>
      <w:r w:rsidR="006A7848">
        <w:rPr>
          <w:rFonts w:ascii="Verdana" w:hAnsi="Verdana"/>
        </w:rPr>
        <w:t xml:space="preserve"> (</w:t>
      </w:r>
      <w:hyperlink r:id="rId21" w:history="1">
        <w:r w:rsidR="006A7848" w:rsidRPr="0086327C">
          <w:rPr>
            <w:rStyle w:val="Hyperlink"/>
            <w:rFonts w:ascii="Verdana" w:hAnsi="Verdana"/>
          </w:rPr>
          <w:t>https://www.fca.org.uk/firms/limited-network-exclusion</w:t>
        </w:r>
      </w:hyperlink>
      <w:r w:rsidR="006A7848">
        <w:rPr>
          <w:rFonts w:ascii="Verdana" w:hAnsi="Verdana"/>
        </w:rPr>
        <w:t xml:space="preserve">) </w:t>
      </w:r>
      <w:r w:rsidRPr="00415D23">
        <w:rPr>
          <w:rFonts w:ascii="Verdana" w:hAnsi="Verdana"/>
        </w:rPr>
        <w:t>relating to this notification for further detail on how the total value should be calculated</w:t>
      </w:r>
      <w:r w:rsidR="00336C09">
        <w:rPr>
          <w:rFonts w:ascii="Verdana" w:hAnsi="Verdana"/>
        </w:rPr>
        <w:t>.</w:t>
      </w:r>
    </w:p>
    <w:p w14:paraId="75E25DC6" w14:textId="77777777" w:rsidR="00415D23" w:rsidRDefault="00415D23" w:rsidP="00415D23">
      <w:pPr>
        <w:pStyle w:val="QsyesnoCharChar"/>
        <w:keepNext/>
        <w:rPr>
          <w:rFonts w:ascii="Verdana" w:hAnsi="Verdana"/>
        </w:rPr>
      </w:pPr>
    </w:p>
    <w:p w14:paraId="75E25DC7" w14:textId="77777777" w:rsidR="00415D23" w:rsidRPr="000626F1" w:rsidRDefault="00415D23" w:rsidP="00415D23">
      <w:pPr>
        <w:pStyle w:val="QsyesnoCharChar"/>
        <w:keepNext/>
        <w:rPr>
          <w:rFonts w:ascii="Verdana" w:hAnsi="Verdana"/>
          <w:b/>
        </w:rPr>
      </w:pPr>
      <w:r w:rsidRPr="000626F1">
        <w:rPr>
          <w:rFonts w:ascii="Verdana" w:hAnsi="Verdana"/>
          <w:b/>
        </w:rPr>
        <w:t>Period (mm/yyyy)</w:t>
      </w:r>
    </w:p>
    <w:p w14:paraId="75E25DC8" w14:textId="77777777" w:rsidR="00415D23" w:rsidRPr="00445661" w:rsidRDefault="00415D23" w:rsidP="00415D23">
      <w:pPr>
        <w:pStyle w:val="QsyesnoCharChar"/>
        <w:keepNext/>
        <w:rPr>
          <w:rFonts w:ascii="Verdana" w:hAnsi="Verdana"/>
        </w:rPr>
      </w:pPr>
      <w:r w:rsidRPr="00445661">
        <w:rPr>
          <w:rFonts w:ascii="Verdana" w:hAnsi="Verdana"/>
        </w:rPr>
        <w:t>From</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tblGrid>
      <w:tr w:rsidR="00415D23" w:rsidRPr="00EF3638" w14:paraId="75E25DD0" w14:textId="77777777" w:rsidTr="00C821F8">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75E25DC9" w14:textId="77777777" w:rsidR="00415D23" w:rsidRPr="00EF3638" w:rsidRDefault="00415D23" w:rsidP="00C821F8">
            <w:pPr>
              <w:keepNext/>
              <w:tabs>
                <w:tab w:val="right" w:pos="-142"/>
                <w:tab w:val="left" w:pos="1418"/>
                <w:tab w:val="left" w:pos="2552"/>
              </w:tabs>
              <w:spacing w:before="20" w:line="220" w:lineRule="exact"/>
              <w:ind w:left="28" w:right="57"/>
              <w:jc w:val="center"/>
              <w:outlineLvl w:val="0"/>
              <w:rPr>
                <w:rFonts w:ascii="Verdana" w:hAnsi="Verdana"/>
                <w:sz w:val="18"/>
              </w:rPr>
            </w:pPr>
            <w:r w:rsidRPr="00EF3638">
              <w:rPr>
                <w:rFonts w:ascii="Verdana" w:hAnsi="Verdana"/>
                <w:sz w:val="18"/>
              </w:rPr>
              <w:fldChar w:fldCharType="begin">
                <w:ffData>
                  <w:name w:val="Text42"/>
                  <w:enabled/>
                  <w:calcOnExit w:val="0"/>
                  <w:textInput/>
                </w:ffData>
              </w:fldChar>
            </w:r>
            <w:r w:rsidRPr="00EF3638">
              <w:rPr>
                <w:rFonts w:ascii="Verdana" w:hAnsi="Verdana"/>
                <w:sz w:val="18"/>
              </w:rPr>
              <w:instrText xml:space="preserve"> FORMTEXT </w:instrText>
            </w:r>
            <w:r w:rsidRPr="00EF3638">
              <w:rPr>
                <w:rFonts w:ascii="Verdana" w:hAnsi="Verdana"/>
                <w:sz w:val="18"/>
              </w:rPr>
            </w:r>
            <w:r w:rsidRPr="00EF3638">
              <w:rPr>
                <w:rFonts w:ascii="Verdana" w:hAnsi="Verdana"/>
                <w:sz w:val="18"/>
              </w:rPr>
              <w:fldChar w:fldCharType="separate"/>
            </w:r>
            <w:r w:rsidRPr="00EF3638">
              <w:rPr>
                <w:rFonts w:ascii="Verdana" w:hAnsi="Verdana"/>
                <w:noProof/>
                <w:sz w:val="18"/>
              </w:rPr>
              <w:t> </w:t>
            </w:r>
            <w:r w:rsidRPr="00EF3638">
              <w:rPr>
                <w:rFonts w:ascii="Verdana" w:hAnsi="Verdana"/>
                <w:noProof/>
                <w:sz w:val="18"/>
              </w:rPr>
              <w:t> </w:t>
            </w:r>
            <w:r w:rsidRPr="00EF3638">
              <w:rPr>
                <w:rFonts w:ascii="Verdana" w:hAnsi="Verdana"/>
                <w:noProof/>
                <w:sz w:val="18"/>
              </w:rPr>
              <w:t> </w:t>
            </w:r>
            <w:r w:rsidRPr="00EF3638">
              <w:rPr>
                <w:rFonts w:ascii="Verdana" w:hAnsi="Verdana"/>
                <w:noProof/>
                <w:sz w:val="18"/>
              </w:rPr>
              <w:t> </w:t>
            </w:r>
            <w:r w:rsidRPr="00EF3638">
              <w:rPr>
                <w:rFonts w:ascii="Verdana" w:hAnsi="Verdana"/>
                <w:noProof/>
                <w:sz w:val="18"/>
              </w:rPr>
              <w:t> </w:t>
            </w:r>
            <w:r w:rsidRPr="00EF3638">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75E25DCA" w14:textId="77777777" w:rsidR="00415D23" w:rsidRPr="00EF3638" w:rsidRDefault="00415D23" w:rsidP="00C821F8">
            <w:pPr>
              <w:keepNext/>
              <w:tabs>
                <w:tab w:val="right" w:pos="-142"/>
                <w:tab w:val="left" w:pos="1418"/>
                <w:tab w:val="left" w:pos="2552"/>
              </w:tabs>
              <w:spacing w:before="20" w:line="220" w:lineRule="exact"/>
              <w:ind w:left="28" w:right="57"/>
              <w:jc w:val="center"/>
              <w:outlineLvl w:val="0"/>
              <w:rPr>
                <w:rFonts w:ascii="Verdana" w:hAnsi="Verdana"/>
                <w:sz w:val="18"/>
              </w:rPr>
            </w:pPr>
            <w:r w:rsidRPr="00EF3638">
              <w:rPr>
                <w:rFonts w:ascii="Verdana" w:hAnsi="Verdana"/>
                <w:sz w:val="18"/>
              </w:rPr>
              <w:fldChar w:fldCharType="begin">
                <w:ffData>
                  <w:name w:val="Text43"/>
                  <w:enabled/>
                  <w:calcOnExit w:val="0"/>
                  <w:textInput/>
                </w:ffData>
              </w:fldChar>
            </w:r>
            <w:r w:rsidRPr="00EF3638">
              <w:rPr>
                <w:rFonts w:ascii="Verdana" w:hAnsi="Verdana"/>
                <w:sz w:val="18"/>
              </w:rPr>
              <w:instrText xml:space="preserve"> FORMTEXT </w:instrText>
            </w:r>
            <w:r w:rsidRPr="00EF3638">
              <w:rPr>
                <w:rFonts w:ascii="Verdana" w:hAnsi="Verdana"/>
                <w:sz w:val="18"/>
              </w:rPr>
            </w:r>
            <w:r w:rsidRPr="00EF3638">
              <w:rPr>
                <w:rFonts w:ascii="Verdana" w:hAnsi="Verdana"/>
                <w:sz w:val="18"/>
              </w:rPr>
              <w:fldChar w:fldCharType="separate"/>
            </w:r>
            <w:r w:rsidRPr="00EF3638">
              <w:rPr>
                <w:rFonts w:ascii="Verdana" w:hAnsi="Verdana"/>
                <w:noProof/>
                <w:sz w:val="18"/>
              </w:rPr>
              <w:t> </w:t>
            </w:r>
            <w:r w:rsidRPr="00EF3638">
              <w:rPr>
                <w:rFonts w:ascii="Verdana" w:hAnsi="Verdana"/>
                <w:noProof/>
                <w:sz w:val="18"/>
              </w:rPr>
              <w:t> </w:t>
            </w:r>
            <w:r w:rsidRPr="00EF3638">
              <w:rPr>
                <w:rFonts w:ascii="Verdana" w:hAnsi="Verdana"/>
                <w:noProof/>
                <w:sz w:val="18"/>
              </w:rPr>
              <w:t> </w:t>
            </w:r>
            <w:r w:rsidRPr="00EF3638">
              <w:rPr>
                <w:rFonts w:ascii="Verdana" w:hAnsi="Verdana"/>
                <w:noProof/>
                <w:sz w:val="18"/>
              </w:rPr>
              <w:t> </w:t>
            </w:r>
            <w:r w:rsidRPr="00EF3638">
              <w:rPr>
                <w:rFonts w:ascii="Verdana" w:hAnsi="Verdana"/>
                <w:noProof/>
                <w:sz w:val="18"/>
              </w:rPr>
              <w:t> </w:t>
            </w:r>
            <w:r w:rsidRPr="00EF3638">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75E25DCB" w14:textId="77777777" w:rsidR="00415D23" w:rsidRPr="00EF3638" w:rsidRDefault="00415D23" w:rsidP="00C821F8">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EF3638">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75E25DCC" w14:textId="77777777" w:rsidR="00415D23" w:rsidRPr="00EF3638" w:rsidRDefault="00415D23" w:rsidP="00C821F8">
            <w:pPr>
              <w:keepNext/>
              <w:tabs>
                <w:tab w:val="right" w:pos="-142"/>
                <w:tab w:val="left" w:pos="1418"/>
                <w:tab w:val="left" w:pos="2552"/>
              </w:tabs>
              <w:spacing w:before="20" w:line="220" w:lineRule="exact"/>
              <w:ind w:left="28" w:right="57"/>
              <w:jc w:val="center"/>
              <w:outlineLvl w:val="0"/>
              <w:rPr>
                <w:rFonts w:ascii="Verdana" w:hAnsi="Verdana"/>
                <w:sz w:val="18"/>
              </w:rPr>
            </w:pPr>
            <w:r w:rsidRPr="00EF3638">
              <w:rPr>
                <w:rFonts w:ascii="Verdana" w:hAnsi="Verdana"/>
                <w:sz w:val="18"/>
              </w:rPr>
              <w:fldChar w:fldCharType="begin">
                <w:ffData>
                  <w:name w:val="Text44"/>
                  <w:enabled/>
                  <w:calcOnExit w:val="0"/>
                  <w:textInput/>
                </w:ffData>
              </w:fldChar>
            </w:r>
            <w:r w:rsidRPr="00EF3638">
              <w:rPr>
                <w:rFonts w:ascii="Verdana" w:hAnsi="Verdana"/>
                <w:sz w:val="18"/>
              </w:rPr>
              <w:instrText xml:space="preserve"> FORMTEXT </w:instrText>
            </w:r>
            <w:r w:rsidRPr="00EF3638">
              <w:rPr>
                <w:rFonts w:ascii="Verdana" w:hAnsi="Verdana"/>
                <w:sz w:val="18"/>
              </w:rPr>
            </w:r>
            <w:r w:rsidRPr="00EF3638">
              <w:rPr>
                <w:rFonts w:ascii="Verdana" w:hAnsi="Verdana"/>
                <w:sz w:val="18"/>
              </w:rPr>
              <w:fldChar w:fldCharType="separate"/>
            </w:r>
            <w:r w:rsidRPr="00EF3638">
              <w:rPr>
                <w:rFonts w:ascii="Verdana" w:hAnsi="Verdana"/>
                <w:noProof/>
                <w:sz w:val="18"/>
              </w:rPr>
              <w:t> </w:t>
            </w:r>
            <w:r w:rsidRPr="00EF3638">
              <w:rPr>
                <w:rFonts w:ascii="Verdana" w:hAnsi="Verdana"/>
                <w:noProof/>
                <w:sz w:val="18"/>
              </w:rPr>
              <w:t> </w:t>
            </w:r>
            <w:r w:rsidRPr="00EF3638">
              <w:rPr>
                <w:rFonts w:ascii="Verdana" w:hAnsi="Verdana"/>
                <w:noProof/>
                <w:sz w:val="18"/>
              </w:rPr>
              <w:t> </w:t>
            </w:r>
            <w:r w:rsidRPr="00EF3638">
              <w:rPr>
                <w:rFonts w:ascii="Verdana" w:hAnsi="Verdana"/>
                <w:noProof/>
                <w:sz w:val="18"/>
              </w:rPr>
              <w:t> </w:t>
            </w:r>
            <w:r w:rsidRPr="00EF3638">
              <w:rPr>
                <w:rFonts w:ascii="Verdana" w:hAnsi="Verdana"/>
                <w:noProof/>
                <w:sz w:val="18"/>
              </w:rPr>
              <w:t> </w:t>
            </w:r>
            <w:r w:rsidRPr="00EF3638">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75E25DCD" w14:textId="77777777" w:rsidR="00415D23" w:rsidRPr="00EF3638" w:rsidRDefault="00415D23" w:rsidP="00C821F8">
            <w:pPr>
              <w:keepNext/>
              <w:tabs>
                <w:tab w:val="right" w:pos="-142"/>
                <w:tab w:val="left" w:pos="1418"/>
                <w:tab w:val="left" w:pos="2552"/>
              </w:tabs>
              <w:spacing w:before="20" w:line="220" w:lineRule="exact"/>
              <w:ind w:left="28" w:right="57"/>
              <w:jc w:val="center"/>
              <w:outlineLvl w:val="0"/>
              <w:rPr>
                <w:rFonts w:ascii="Verdana" w:hAnsi="Verdana"/>
                <w:sz w:val="18"/>
              </w:rPr>
            </w:pPr>
            <w:r w:rsidRPr="00EF3638">
              <w:rPr>
                <w:rFonts w:ascii="Verdana" w:hAnsi="Verdana"/>
                <w:sz w:val="18"/>
              </w:rPr>
              <w:fldChar w:fldCharType="begin">
                <w:ffData>
                  <w:name w:val="Text45"/>
                  <w:enabled/>
                  <w:calcOnExit w:val="0"/>
                  <w:textInput/>
                </w:ffData>
              </w:fldChar>
            </w:r>
            <w:r w:rsidRPr="00EF3638">
              <w:rPr>
                <w:rFonts w:ascii="Verdana" w:hAnsi="Verdana"/>
                <w:sz w:val="18"/>
              </w:rPr>
              <w:instrText xml:space="preserve"> FORMTEXT </w:instrText>
            </w:r>
            <w:r w:rsidRPr="00EF3638">
              <w:rPr>
                <w:rFonts w:ascii="Verdana" w:hAnsi="Verdana"/>
                <w:sz w:val="18"/>
              </w:rPr>
            </w:r>
            <w:r w:rsidRPr="00EF3638">
              <w:rPr>
                <w:rFonts w:ascii="Verdana" w:hAnsi="Verdana"/>
                <w:sz w:val="18"/>
              </w:rPr>
              <w:fldChar w:fldCharType="separate"/>
            </w:r>
            <w:r w:rsidRPr="00EF3638">
              <w:rPr>
                <w:rFonts w:ascii="Verdana" w:hAnsi="Verdana"/>
                <w:noProof/>
                <w:sz w:val="18"/>
              </w:rPr>
              <w:t> </w:t>
            </w:r>
            <w:r w:rsidRPr="00EF3638">
              <w:rPr>
                <w:rFonts w:ascii="Verdana" w:hAnsi="Verdana"/>
                <w:noProof/>
                <w:sz w:val="18"/>
              </w:rPr>
              <w:t> </w:t>
            </w:r>
            <w:r w:rsidRPr="00EF3638">
              <w:rPr>
                <w:rFonts w:ascii="Verdana" w:hAnsi="Verdana"/>
                <w:noProof/>
                <w:sz w:val="18"/>
              </w:rPr>
              <w:t> </w:t>
            </w:r>
            <w:r w:rsidRPr="00EF3638">
              <w:rPr>
                <w:rFonts w:ascii="Verdana" w:hAnsi="Verdana"/>
                <w:noProof/>
                <w:sz w:val="18"/>
              </w:rPr>
              <w:t> </w:t>
            </w:r>
            <w:r w:rsidRPr="00EF3638">
              <w:rPr>
                <w:rFonts w:ascii="Verdana" w:hAnsi="Verdana"/>
                <w:noProof/>
                <w:sz w:val="18"/>
              </w:rPr>
              <w:t> </w:t>
            </w:r>
            <w:r w:rsidRPr="00EF3638">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75E25DCE" w14:textId="77777777" w:rsidR="00415D23" w:rsidRPr="00EF3638" w:rsidRDefault="00415D23" w:rsidP="00C821F8">
            <w:pPr>
              <w:keepNext/>
              <w:tabs>
                <w:tab w:val="right" w:pos="-142"/>
                <w:tab w:val="left" w:pos="1418"/>
                <w:tab w:val="left" w:pos="2552"/>
              </w:tabs>
              <w:spacing w:before="20" w:line="220" w:lineRule="exact"/>
              <w:ind w:left="28" w:right="57"/>
              <w:jc w:val="center"/>
              <w:outlineLvl w:val="0"/>
              <w:rPr>
                <w:rFonts w:ascii="Verdana" w:hAnsi="Verdana"/>
                <w:sz w:val="18"/>
              </w:rPr>
            </w:pPr>
            <w:r w:rsidRPr="00EF3638">
              <w:rPr>
                <w:rFonts w:ascii="Verdana" w:hAnsi="Verdana"/>
                <w:sz w:val="18"/>
              </w:rPr>
              <w:fldChar w:fldCharType="begin">
                <w:ffData>
                  <w:name w:val="Text46"/>
                  <w:enabled/>
                  <w:calcOnExit w:val="0"/>
                  <w:textInput/>
                </w:ffData>
              </w:fldChar>
            </w:r>
            <w:r w:rsidRPr="00EF3638">
              <w:rPr>
                <w:rFonts w:ascii="Verdana" w:hAnsi="Verdana"/>
                <w:sz w:val="18"/>
              </w:rPr>
              <w:instrText xml:space="preserve"> FORMTEXT </w:instrText>
            </w:r>
            <w:r w:rsidRPr="00EF3638">
              <w:rPr>
                <w:rFonts w:ascii="Verdana" w:hAnsi="Verdana"/>
                <w:sz w:val="18"/>
              </w:rPr>
            </w:r>
            <w:r w:rsidRPr="00EF3638">
              <w:rPr>
                <w:rFonts w:ascii="Verdana" w:hAnsi="Verdana"/>
                <w:sz w:val="18"/>
              </w:rPr>
              <w:fldChar w:fldCharType="separate"/>
            </w:r>
            <w:r w:rsidRPr="00EF3638">
              <w:rPr>
                <w:rFonts w:ascii="Verdana" w:hAnsi="Verdana"/>
                <w:noProof/>
                <w:sz w:val="18"/>
              </w:rPr>
              <w:t> </w:t>
            </w:r>
            <w:r w:rsidRPr="00EF3638">
              <w:rPr>
                <w:rFonts w:ascii="Verdana" w:hAnsi="Verdana"/>
                <w:noProof/>
                <w:sz w:val="18"/>
              </w:rPr>
              <w:t> </w:t>
            </w:r>
            <w:r w:rsidRPr="00EF3638">
              <w:rPr>
                <w:rFonts w:ascii="Verdana" w:hAnsi="Verdana"/>
                <w:noProof/>
                <w:sz w:val="18"/>
              </w:rPr>
              <w:t> </w:t>
            </w:r>
            <w:r w:rsidRPr="00EF3638">
              <w:rPr>
                <w:rFonts w:ascii="Verdana" w:hAnsi="Verdana"/>
                <w:noProof/>
                <w:sz w:val="18"/>
              </w:rPr>
              <w:t> </w:t>
            </w:r>
            <w:r w:rsidRPr="00EF3638">
              <w:rPr>
                <w:rFonts w:ascii="Verdana" w:hAnsi="Verdana"/>
                <w:noProof/>
                <w:sz w:val="18"/>
              </w:rPr>
              <w:t> </w:t>
            </w:r>
            <w:r w:rsidRPr="00EF3638">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75E25DCF" w14:textId="77777777" w:rsidR="00415D23" w:rsidRPr="00EF3638" w:rsidRDefault="00415D23" w:rsidP="00C821F8">
            <w:pPr>
              <w:keepNext/>
              <w:tabs>
                <w:tab w:val="right" w:pos="-142"/>
                <w:tab w:val="left" w:pos="1418"/>
                <w:tab w:val="left" w:pos="2552"/>
              </w:tabs>
              <w:spacing w:before="20" w:line="220" w:lineRule="exact"/>
              <w:ind w:left="28" w:right="57"/>
              <w:jc w:val="center"/>
              <w:outlineLvl w:val="0"/>
              <w:rPr>
                <w:rFonts w:ascii="Verdana" w:hAnsi="Verdana"/>
                <w:sz w:val="18"/>
              </w:rPr>
            </w:pPr>
            <w:r w:rsidRPr="00EF3638">
              <w:rPr>
                <w:rFonts w:ascii="Verdana" w:hAnsi="Verdana"/>
                <w:sz w:val="18"/>
              </w:rPr>
              <w:fldChar w:fldCharType="begin">
                <w:ffData>
                  <w:name w:val="Text47"/>
                  <w:enabled/>
                  <w:calcOnExit w:val="0"/>
                  <w:textInput/>
                </w:ffData>
              </w:fldChar>
            </w:r>
            <w:r w:rsidRPr="00EF3638">
              <w:rPr>
                <w:rFonts w:ascii="Verdana" w:hAnsi="Verdana"/>
                <w:sz w:val="18"/>
              </w:rPr>
              <w:instrText xml:space="preserve"> FORMTEXT </w:instrText>
            </w:r>
            <w:r w:rsidRPr="00EF3638">
              <w:rPr>
                <w:rFonts w:ascii="Verdana" w:hAnsi="Verdana"/>
                <w:sz w:val="18"/>
              </w:rPr>
            </w:r>
            <w:r w:rsidRPr="00EF3638">
              <w:rPr>
                <w:rFonts w:ascii="Verdana" w:hAnsi="Verdana"/>
                <w:sz w:val="18"/>
              </w:rPr>
              <w:fldChar w:fldCharType="separate"/>
            </w:r>
            <w:r w:rsidRPr="00EF3638">
              <w:rPr>
                <w:rFonts w:ascii="Verdana" w:hAnsi="Verdana"/>
                <w:noProof/>
                <w:sz w:val="18"/>
              </w:rPr>
              <w:t> </w:t>
            </w:r>
            <w:r w:rsidRPr="00EF3638">
              <w:rPr>
                <w:rFonts w:ascii="Verdana" w:hAnsi="Verdana"/>
                <w:noProof/>
                <w:sz w:val="18"/>
              </w:rPr>
              <w:t> </w:t>
            </w:r>
            <w:r w:rsidRPr="00EF3638">
              <w:rPr>
                <w:rFonts w:ascii="Verdana" w:hAnsi="Verdana"/>
                <w:noProof/>
                <w:sz w:val="18"/>
              </w:rPr>
              <w:t> </w:t>
            </w:r>
            <w:r w:rsidRPr="00EF3638">
              <w:rPr>
                <w:rFonts w:ascii="Verdana" w:hAnsi="Verdana"/>
                <w:noProof/>
                <w:sz w:val="18"/>
              </w:rPr>
              <w:t> </w:t>
            </w:r>
            <w:r w:rsidRPr="00EF3638">
              <w:rPr>
                <w:rFonts w:ascii="Verdana" w:hAnsi="Verdana"/>
                <w:noProof/>
                <w:sz w:val="18"/>
              </w:rPr>
              <w:t> </w:t>
            </w:r>
            <w:r w:rsidRPr="00EF3638">
              <w:rPr>
                <w:rFonts w:ascii="Verdana" w:hAnsi="Verdana"/>
                <w:sz w:val="18"/>
              </w:rPr>
              <w:fldChar w:fldCharType="end"/>
            </w:r>
          </w:p>
        </w:tc>
      </w:tr>
    </w:tbl>
    <w:p w14:paraId="75E25DD1" w14:textId="77777777" w:rsidR="00415D23" w:rsidRDefault="00415D23" w:rsidP="00415D23">
      <w:pPr>
        <w:pStyle w:val="QuestionnoteChar"/>
        <w:rPr>
          <w:rFonts w:ascii="Verdana" w:hAnsi="Verdana"/>
        </w:rPr>
      </w:pPr>
      <w:r>
        <w:rPr>
          <w:rFonts w:ascii="Verdana" w:hAnsi="Verdana"/>
        </w:rPr>
        <w:t>To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tblGrid>
      <w:tr w:rsidR="00415D23" w:rsidRPr="00EF3638" w14:paraId="75E25DD9" w14:textId="77777777" w:rsidTr="00C821F8">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75E25DD2" w14:textId="77777777" w:rsidR="00415D23" w:rsidRPr="00EF3638" w:rsidRDefault="00415D23" w:rsidP="00C821F8">
            <w:pPr>
              <w:keepNext/>
              <w:tabs>
                <w:tab w:val="right" w:pos="-142"/>
                <w:tab w:val="left" w:pos="1418"/>
                <w:tab w:val="left" w:pos="2552"/>
              </w:tabs>
              <w:spacing w:before="20" w:line="220" w:lineRule="exact"/>
              <w:ind w:left="28" w:right="57"/>
              <w:jc w:val="center"/>
              <w:outlineLvl w:val="0"/>
              <w:rPr>
                <w:rFonts w:ascii="Verdana" w:hAnsi="Verdana"/>
                <w:sz w:val="18"/>
              </w:rPr>
            </w:pPr>
            <w:r w:rsidRPr="00EF3638">
              <w:rPr>
                <w:rFonts w:ascii="Verdana" w:hAnsi="Verdana"/>
                <w:sz w:val="18"/>
              </w:rPr>
              <w:fldChar w:fldCharType="begin">
                <w:ffData>
                  <w:name w:val="Text42"/>
                  <w:enabled/>
                  <w:calcOnExit w:val="0"/>
                  <w:textInput/>
                </w:ffData>
              </w:fldChar>
            </w:r>
            <w:r w:rsidRPr="00EF3638">
              <w:rPr>
                <w:rFonts w:ascii="Verdana" w:hAnsi="Verdana"/>
                <w:sz w:val="18"/>
              </w:rPr>
              <w:instrText xml:space="preserve"> FORMTEXT </w:instrText>
            </w:r>
            <w:r w:rsidRPr="00EF3638">
              <w:rPr>
                <w:rFonts w:ascii="Verdana" w:hAnsi="Verdana"/>
                <w:sz w:val="18"/>
              </w:rPr>
            </w:r>
            <w:r w:rsidRPr="00EF3638">
              <w:rPr>
                <w:rFonts w:ascii="Verdana" w:hAnsi="Verdana"/>
                <w:sz w:val="18"/>
              </w:rPr>
              <w:fldChar w:fldCharType="separate"/>
            </w:r>
            <w:r w:rsidRPr="00EF3638">
              <w:rPr>
                <w:rFonts w:ascii="Verdana" w:hAnsi="Verdana"/>
                <w:noProof/>
                <w:sz w:val="18"/>
              </w:rPr>
              <w:t> </w:t>
            </w:r>
            <w:r w:rsidRPr="00EF3638">
              <w:rPr>
                <w:rFonts w:ascii="Verdana" w:hAnsi="Verdana"/>
                <w:noProof/>
                <w:sz w:val="18"/>
              </w:rPr>
              <w:t> </w:t>
            </w:r>
            <w:r w:rsidRPr="00EF3638">
              <w:rPr>
                <w:rFonts w:ascii="Verdana" w:hAnsi="Verdana"/>
                <w:noProof/>
                <w:sz w:val="18"/>
              </w:rPr>
              <w:t> </w:t>
            </w:r>
            <w:r w:rsidRPr="00EF3638">
              <w:rPr>
                <w:rFonts w:ascii="Verdana" w:hAnsi="Verdana"/>
                <w:noProof/>
                <w:sz w:val="18"/>
              </w:rPr>
              <w:t> </w:t>
            </w:r>
            <w:r w:rsidRPr="00EF3638">
              <w:rPr>
                <w:rFonts w:ascii="Verdana" w:hAnsi="Verdana"/>
                <w:noProof/>
                <w:sz w:val="18"/>
              </w:rPr>
              <w:t> </w:t>
            </w:r>
            <w:r w:rsidRPr="00EF3638">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75E25DD3" w14:textId="77777777" w:rsidR="00415D23" w:rsidRPr="00EF3638" w:rsidRDefault="00415D23" w:rsidP="00C821F8">
            <w:pPr>
              <w:keepNext/>
              <w:tabs>
                <w:tab w:val="right" w:pos="-142"/>
                <w:tab w:val="left" w:pos="1418"/>
                <w:tab w:val="left" w:pos="2552"/>
              </w:tabs>
              <w:spacing w:before="20" w:line="220" w:lineRule="exact"/>
              <w:ind w:left="28" w:right="57"/>
              <w:jc w:val="center"/>
              <w:outlineLvl w:val="0"/>
              <w:rPr>
                <w:rFonts w:ascii="Verdana" w:hAnsi="Verdana"/>
                <w:sz w:val="18"/>
              </w:rPr>
            </w:pPr>
            <w:r w:rsidRPr="00EF3638">
              <w:rPr>
                <w:rFonts w:ascii="Verdana" w:hAnsi="Verdana"/>
                <w:sz w:val="18"/>
              </w:rPr>
              <w:fldChar w:fldCharType="begin">
                <w:ffData>
                  <w:name w:val="Text43"/>
                  <w:enabled/>
                  <w:calcOnExit w:val="0"/>
                  <w:textInput/>
                </w:ffData>
              </w:fldChar>
            </w:r>
            <w:r w:rsidRPr="00EF3638">
              <w:rPr>
                <w:rFonts w:ascii="Verdana" w:hAnsi="Verdana"/>
                <w:sz w:val="18"/>
              </w:rPr>
              <w:instrText xml:space="preserve"> FORMTEXT </w:instrText>
            </w:r>
            <w:r w:rsidRPr="00EF3638">
              <w:rPr>
                <w:rFonts w:ascii="Verdana" w:hAnsi="Verdana"/>
                <w:sz w:val="18"/>
              </w:rPr>
            </w:r>
            <w:r w:rsidRPr="00EF3638">
              <w:rPr>
                <w:rFonts w:ascii="Verdana" w:hAnsi="Verdana"/>
                <w:sz w:val="18"/>
              </w:rPr>
              <w:fldChar w:fldCharType="separate"/>
            </w:r>
            <w:r w:rsidRPr="00EF3638">
              <w:rPr>
                <w:rFonts w:ascii="Verdana" w:hAnsi="Verdana"/>
                <w:noProof/>
                <w:sz w:val="18"/>
              </w:rPr>
              <w:t> </w:t>
            </w:r>
            <w:r w:rsidRPr="00EF3638">
              <w:rPr>
                <w:rFonts w:ascii="Verdana" w:hAnsi="Verdana"/>
                <w:noProof/>
                <w:sz w:val="18"/>
              </w:rPr>
              <w:t> </w:t>
            </w:r>
            <w:r w:rsidRPr="00EF3638">
              <w:rPr>
                <w:rFonts w:ascii="Verdana" w:hAnsi="Verdana"/>
                <w:noProof/>
                <w:sz w:val="18"/>
              </w:rPr>
              <w:t> </w:t>
            </w:r>
            <w:r w:rsidRPr="00EF3638">
              <w:rPr>
                <w:rFonts w:ascii="Verdana" w:hAnsi="Verdana"/>
                <w:noProof/>
                <w:sz w:val="18"/>
              </w:rPr>
              <w:t> </w:t>
            </w:r>
            <w:r w:rsidRPr="00EF3638">
              <w:rPr>
                <w:rFonts w:ascii="Verdana" w:hAnsi="Verdana"/>
                <w:noProof/>
                <w:sz w:val="18"/>
              </w:rPr>
              <w:t> </w:t>
            </w:r>
            <w:r w:rsidRPr="00EF3638">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75E25DD4" w14:textId="77777777" w:rsidR="00415D23" w:rsidRPr="00EF3638" w:rsidRDefault="00415D23" w:rsidP="00C821F8">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EF3638">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75E25DD5" w14:textId="77777777" w:rsidR="00415D23" w:rsidRPr="00EF3638" w:rsidRDefault="00415D23" w:rsidP="00C821F8">
            <w:pPr>
              <w:keepNext/>
              <w:tabs>
                <w:tab w:val="right" w:pos="-142"/>
                <w:tab w:val="left" w:pos="1418"/>
                <w:tab w:val="left" w:pos="2552"/>
              </w:tabs>
              <w:spacing w:before="20" w:line="220" w:lineRule="exact"/>
              <w:ind w:left="28" w:right="57"/>
              <w:jc w:val="center"/>
              <w:outlineLvl w:val="0"/>
              <w:rPr>
                <w:rFonts w:ascii="Verdana" w:hAnsi="Verdana"/>
                <w:sz w:val="18"/>
              </w:rPr>
            </w:pPr>
            <w:r w:rsidRPr="00EF3638">
              <w:rPr>
                <w:rFonts w:ascii="Verdana" w:hAnsi="Verdana"/>
                <w:sz w:val="18"/>
              </w:rPr>
              <w:fldChar w:fldCharType="begin">
                <w:ffData>
                  <w:name w:val="Text44"/>
                  <w:enabled/>
                  <w:calcOnExit w:val="0"/>
                  <w:textInput/>
                </w:ffData>
              </w:fldChar>
            </w:r>
            <w:r w:rsidRPr="00EF3638">
              <w:rPr>
                <w:rFonts w:ascii="Verdana" w:hAnsi="Verdana"/>
                <w:sz w:val="18"/>
              </w:rPr>
              <w:instrText xml:space="preserve"> FORMTEXT </w:instrText>
            </w:r>
            <w:r w:rsidRPr="00EF3638">
              <w:rPr>
                <w:rFonts w:ascii="Verdana" w:hAnsi="Verdana"/>
                <w:sz w:val="18"/>
              </w:rPr>
            </w:r>
            <w:r w:rsidRPr="00EF3638">
              <w:rPr>
                <w:rFonts w:ascii="Verdana" w:hAnsi="Verdana"/>
                <w:sz w:val="18"/>
              </w:rPr>
              <w:fldChar w:fldCharType="separate"/>
            </w:r>
            <w:r w:rsidRPr="00EF3638">
              <w:rPr>
                <w:rFonts w:ascii="Verdana" w:hAnsi="Verdana"/>
                <w:noProof/>
                <w:sz w:val="18"/>
              </w:rPr>
              <w:t> </w:t>
            </w:r>
            <w:r w:rsidRPr="00EF3638">
              <w:rPr>
                <w:rFonts w:ascii="Verdana" w:hAnsi="Verdana"/>
                <w:noProof/>
                <w:sz w:val="18"/>
              </w:rPr>
              <w:t> </w:t>
            </w:r>
            <w:r w:rsidRPr="00EF3638">
              <w:rPr>
                <w:rFonts w:ascii="Verdana" w:hAnsi="Verdana"/>
                <w:noProof/>
                <w:sz w:val="18"/>
              </w:rPr>
              <w:t> </w:t>
            </w:r>
            <w:r w:rsidRPr="00EF3638">
              <w:rPr>
                <w:rFonts w:ascii="Verdana" w:hAnsi="Verdana"/>
                <w:noProof/>
                <w:sz w:val="18"/>
              </w:rPr>
              <w:t> </w:t>
            </w:r>
            <w:r w:rsidRPr="00EF3638">
              <w:rPr>
                <w:rFonts w:ascii="Verdana" w:hAnsi="Verdana"/>
                <w:noProof/>
                <w:sz w:val="18"/>
              </w:rPr>
              <w:t> </w:t>
            </w:r>
            <w:r w:rsidRPr="00EF3638">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75E25DD6" w14:textId="77777777" w:rsidR="00415D23" w:rsidRPr="00EF3638" w:rsidRDefault="00415D23" w:rsidP="00C821F8">
            <w:pPr>
              <w:keepNext/>
              <w:tabs>
                <w:tab w:val="right" w:pos="-142"/>
                <w:tab w:val="left" w:pos="1418"/>
                <w:tab w:val="left" w:pos="2552"/>
              </w:tabs>
              <w:spacing w:before="20" w:line="220" w:lineRule="exact"/>
              <w:ind w:left="28" w:right="57"/>
              <w:jc w:val="center"/>
              <w:outlineLvl w:val="0"/>
              <w:rPr>
                <w:rFonts w:ascii="Verdana" w:hAnsi="Verdana"/>
                <w:sz w:val="18"/>
              </w:rPr>
            </w:pPr>
            <w:r w:rsidRPr="00EF3638">
              <w:rPr>
                <w:rFonts w:ascii="Verdana" w:hAnsi="Verdana"/>
                <w:sz w:val="18"/>
              </w:rPr>
              <w:fldChar w:fldCharType="begin">
                <w:ffData>
                  <w:name w:val="Text45"/>
                  <w:enabled/>
                  <w:calcOnExit w:val="0"/>
                  <w:textInput/>
                </w:ffData>
              </w:fldChar>
            </w:r>
            <w:r w:rsidRPr="00EF3638">
              <w:rPr>
                <w:rFonts w:ascii="Verdana" w:hAnsi="Verdana"/>
                <w:sz w:val="18"/>
              </w:rPr>
              <w:instrText xml:space="preserve"> FORMTEXT </w:instrText>
            </w:r>
            <w:r w:rsidRPr="00EF3638">
              <w:rPr>
                <w:rFonts w:ascii="Verdana" w:hAnsi="Verdana"/>
                <w:sz w:val="18"/>
              </w:rPr>
            </w:r>
            <w:r w:rsidRPr="00EF3638">
              <w:rPr>
                <w:rFonts w:ascii="Verdana" w:hAnsi="Verdana"/>
                <w:sz w:val="18"/>
              </w:rPr>
              <w:fldChar w:fldCharType="separate"/>
            </w:r>
            <w:r w:rsidRPr="00EF3638">
              <w:rPr>
                <w:rFonts w:ascii="Verdana" w:hAnsi="Verdana"/>
                <w:noProof/>
                <w:sz w:val="18"/>
              </w:rPr>
              <w:t> </w:t>
            </w:r>
            <w:r w:rsidRPr="00EF3638">
              <w:rPr>
                <w:rFonts w:ascii="Verdana" w:hAnsi="Verdana"/>
                <w:noProof/>
                <w:sz w:val="18"/>
              </w:rPr>
              <w:t> </w:t>
            </w:r>
            <w:r w:rsidRPr="00EF3638">
              <w:rPr>
                <w:rFonts w:ascii="Verdana" w:hAnsi="Verdana"/>
                <w:noProof/>
                <w:sz w:val="18"/>
              </w:rPr>
              <w:t> </w:t>
            </w:r>
            <w:r w:rsidRPr="00EF3638">
              <w:rPr>
                <w:rFonts w:ascii="Verdana" w:hAnsi="Verdana"/>
                <w:noProof/>
                <w:sz w:val="18"/>
              </w:rPr>
              <w:t> </w:t>
            </w:r>
            <w:r w:rsidRPr="00EF3638">
              <w:rPr>
                <w:rFonts w:ascii="Verdana" w:hAnsi="Verdana"/>
                <w:noProof/>
                <w:sz w:val="18"/>
              </w:rPr>
              <w:t> </w:t>
            </w:r>
            <w:r w:rsidRPr="00EF3638">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75E25DD7" w14:textId="77777777" w:rsidR="00415D23" w:rsidRPr="00EF3638" w:rsidRDefault="00415D23" w:rsidP="00C821F8">
            <w:pPr>
              <w:keepNext/>
              <w:tabs>
                <w:tab w:val="right" w:pos="-142"/>
                <w:tab w:val="left" w:pos="1418"/>
                <w:tab w:val="left" w:pos="2552"/>
              </w:tabs>
              <w:spacing w:before="20" w:line="220" w:lineRule="exact"/>
              <w:ind w:left="28" w:right="57"/>
              <w:jc w:val="center"/>
              <w:outlineLvl w:val="0"/>
              <w:rPr>
                <w:rFonts w:ascii="Verdana" w:hAnsi="Verdana"/>
                <w:sz w:val="18"/>
              </w:rPr>
            </w:pPr>
            <w:r w:rsidRPr="00EF3638">
              <w:rPr>
                <w:rFonts w:ascii="Verdana" w:hAnsi="Verdana"/>
                <w:sz w:val="18"/>
              </w:rPr>
              <w:fldChar w:fldCharType="begin">
                <w:ffData>
                  <w:name w:val="Text46"/>
                  <w:enabled/>
                  <w:calcOnExit w:val="0"/>
                  <w:textInput/>
                </w:ffData>
              </w:fldChar>
            </w:r>
            <w:r w:rsidRPr="00EF3638">
              <w:rPr>
                <w:rFonts w:ascii="Verdana" w:hAnsi="Verdana"/>
                <w:sz w:val="18"/>
              </w:rPr>
              <w:instrText xml:space="preserve"> FORMTEXT </w:instrText>
            </w:r>
            <w:r w:rsidRPr="00EF3638">
              <w:rPr>
                <w:rFonts w:ascii="Verdana" w:hAnsi="Verdana"/>
                <w:sz w:val="18"/>
              </w:rPr>
            </w:r>
            <w:r w:rsidRPr="00EF3638">
              <w:rPr>
                <w:rFonts w:ascii="Verdana" w:hAnsi="Verdana"/>
                <w:sz w:val="18"/>
              </w:rPr>
              <w:fldChar w:fldCharType="separate"/>
            </w:r>
            <w:r w:rsidRPr="00EF3638">
              <w:rPr>
                <w:rFonts w:ascii="Verdana" w:hAnsi="Verdana"/>
                <w:noProof/>
                <w:sz w:val="18"/>
              </w:rPr>
              <w:t> </w:t>
            </w:r>
            <w:r w:rsidRPr="00EF3638">
              <w:rPr>
                <w:rFonts w:ascii="Verdana" w:hAnsi="Verdana"/>
                <w:noProof/>
                <w:sz w:val="18"/>
              </w:rPr>
              <w:t> </w:t>
            </w:r>
            <w:r w:rsidRPr="00EF3638">
              <w:rPr>
                <w:rFonts w:ascii="Verdana" w:hAnsi="Verdana"/>
                <w:noProof/>
                <w:sz w:val="18"/>
              </w:rPr>
              <w:t> </w:t>
            </w:r>
            <w:r w:rsidRPr="00EF3638">
              <w:rPr>
                <w:rFonts w:ascii="Verdana" w:hAnsi="Verdana"/>
                <w:noProof/>
                <w:sz w:val="18"/>
              </w:rPr>
              <w:t> </w:t>
            </w:r>
            <w:r w:rsidRPr="00EF3638">
              <w:rPr>
                <w:rFonts w:ascii="Verdana" w:hAnsi="Verdana"/>
                <w:noProof/>
                <w:sz w:val="18"/>
              </w:rPr>
              <w:t> </w:t>
            </w:r>
            <w:r w:rsidRPr="00EF3638">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75E25DD8" w14:textId="77777777" w:rsidR="00415D23" w:rsidRPr="00EF3638" w:rsidRDefault="00415D23" w:rsidP="00C821F8">
            <w:pPr>
              <w:keepNext/>
              <w:tabs>
                <w:tab w:val="right" w:pos="-142"/>
                <w:tab w:val="left" w:pos="1418"/>
                <w:tab w:val="left" w:pos="2552"/>
              </w:tabs>
              <w:spacing w:before="20" w:line="220" w:lineRule="exact"/>
              <w:ind w:left="28" w:right="57"/>
              <w:jc w:val="center"/>
              <w:outlineLvl w:val="0"/>
              <w:rPr>
                <w:rFonts w:ascii="Verdana" w:hAnsi="Verdana"/>
                <w:sz w:val="18"/>
              </w:rPr>
            </w:pPr>
            <w:r w:rsidRPr="00EF3638">
              <w:rPr>
                <w:rFonts w:ascii="Verdana" w:hAnsi="Verdana"/>
                <w:sz w:val="18"/>
              </w:rPr>
              <w:fldChar w:fldCharType="begin">
                <w:ffData>
                  <w:name w:val="Text47"/>
                  <w:enabled/>
                  <w:calcOnExit w:val="0"/>
                  <w:textInput/>
                </w:ffData>
              </w:fldChar>
            </w:r>
            <w:r w:rsidRPr="00EF3638">
              <w:rPr>
                <w:rFonts w:ascii="Verdana" w:hAnsi="Verdana"/>
                <w:sz w:val="18"/>
              </w:rPr>
              <w:instrText xml:space="preserve"> FORMTEXT </w:instrText>
            </w:r>
            <w:r w:rsidRPr="00EF3638">
              <w:rPr>
                <w:rFonts w:ascii="Verdana" w:hAnsi="Verdana"/>
                <w:sz w:val="18"/>
              </w:rPr>
            </w:r>
            <w:r w:rsidRPr="00EF3638">
              <w:rPr>
                <w:rFonts w:ascii="Verdana" w:hAnsi="Verdana"/>
                <w:sz w:val="18"/>
              </w:rPr>
              <w:fldChar w:fldCharType="separate"/>
            </w:r>
            <w:r w:rsidRPr="00EF3638">
              <w:rPr>
                <w:rFonts w:ascii="Verdana" w:hAnsi="Verdana"/>
                <w:noProof/>
                <w:sz w:val="18"/>
              </w:rPr>
              <w:t> </w:t>
            </w:r>
            <w:r w:rsidRPr="00EF3638">
              <w:rPr>
                <w:rFonts w:ascii="Verdana" w:hAnsi="Verdana"/>
                <w:noProof/>
                <w:sz w:val="18"/>
              </w:rPr>
              <w:t> </w:t>
            </w:r>
            <w:r w:rsidRPr="00EF3638">
              <w:rPr>
                <w:rFonts w:ascii="Verdana" w:hAnsi="Verdana"/>
                <w:noProof/>
                <w:sz w:val="18"/>
              </w:rPr>
              <w:t> </w:t>
            </w:r>
            <w:r w:rsidRPr="00EF3638">
              <w:rPr>
                <w:rFonts w:ascii="Verdana" w:hAnsi="Verdana"/>
                <w:noProof/>
                <w:sz w:val="18"/>
              </w:rPr>
              <w:t> </w:t>
            </w:r>
            <w:r w:rsidRPr="00EF3638">
              <w:rPr>
                <w:rFonts w:ascii="Verdana" w:hAnsi="Verdana"/>
                <w:noProof/>
                <w:sz w:val="18"/>
              </w:rPr>
              <w:t> </w:t>
            </w:r>
            <w:r w:rsidRPr="00EF3638">
              <w:rPr>
                <w:rFonts w:ascii="Verdana" w:hAnsi="Verdana"/>
                <w:sz w:val="18"/>
              </w:rPr>
              <w:fldChar w:fldCharType="end"/>
            </w:r>
          </w:p>
        </w:tc>
      </w:tr>
    </w:tbl>
    <w:p w14:paraId="75E25DDA" w14:textId="77777777" w:rsidR="00415D23" w:rsidRDefault="00415D23" w:rsidP="00415D23">
      <w:pPr>
        <w:pStyle w:val="QsyesnoCharChar"/>
        <w:keepNext/>
        <w:rPr>
          <w:rFonts w:ascii="Verdana" w:hAnsi="Verdana"/>
        </w:rPr>
      </w:pPr>
    </w:p>
    <w:p w14:paraId="75E25DDB" w14:textId="77777777" w:rsidR="00415D23" w:rsidRPr="000626F1" w:rsidRDefault="00415D23" w:rsidP="00415D23">
      <w:pPr>
        <w:pStyle w:val="QsyesnoCharChar"/>
        <w:keepNext/>
        <w:rPr>
          <w:rFonts w:ascii="Verdana" w:hAnsi="Verdana"/>
          <w:b/>
        </w:rPr>
      </w:pPr>
      <w:r w:rsidRPr="000626F1">
        <w:rPr>
          <w:rFonts w:ascii="Verdana" w:hAnsi="Verdana"/>
          <w:b/>
        </w:rPr>
        <w:t>Transaction value</w:t>
      </w:r>
    </w:p>
    <w:tbl>
      <w:tblPr>
        <w:tblW w:w="0" w:type="auto"/>
        <w:tblBorders>
          <w:top w:val="single" w:sz="4" w:space="0" w:color="auto"/>
          <w:left w:val="single" w:sz="4" w:space="0" w:color="auto"/>
          <w:bottom w:val="single" w:sz="4" w:space="0" w:color="auto"/>
          <w:right w:val="single" w:sz="4" w:space="0" w:color="auto"/>
        </w:tblBorders>
        <w:tblLayout w:type="fixed"/>
        <w:tblCellMar>
          <w:left w:w="0" w:type="dxa"/>
          <w:right w:w="0" w:type="dxa"/>
        </w:tblCellMar>
        <w:tblLook w:val="0000" w:firstRow="0" w:lastRow="0" w:firstColumn="0" w:lastColumn="0" w:noHBand="0" w:noVBand="0"/>
      </w:tblPr>
      <w:tblGrid>
        <w:gridCol w:w="7093"/>
      </w:tblGrid>
      <w:tr w:rsidR="00415D23" w:rsidRPr="00DD62EB" w14:paraId="75E25DDD" w14:textId="77777777" w:rsidTr="00C821F8">
        <w:trPr>
          <w:trHeight w:val="397"/>
        </w:trPr>
        <w:tc>
          <w:tcPr>
            <w:tcW w:w="7093" w:type="dxa"/>
            <w:vAlign w:val="center"/>
          </w:tcPr>
          <w:p w14:paraId="75E25DDC" w14:textId="77777777" w:rsidR="00415D23" w:rsidRPr="00F91588" w:rsidRDefault="00415D23" w:rsidP="00C821F8">
            <w:pPr>
              <w:pStyle w:val="Question"/>
              <w:keepNext/>
              <w:tabs>
                <w:tab w:val="clear" w:pos="284"/>
                <w:tab w:val="left" w:pos="1418"/>
                <w:tab w:val="left" w:pos="2552"/>
              </w:tabs>
              <w:spacing w:before="0"/>
              <w:ind w:left="28" w:firstLine="0"/>
              <w:rPr>
                <w:rFonts w:ascii="Verdana" w:hAnsi="Verdana"/>
                <w:szCs w:val="18"/>
              </w:rPr>
            </w:pPr>
            <w:r>
              <w:rPr>
                <w:rFonts w:ascii="Verdana" w:hAnsi="Verdana"/>
                <w:szCs w:val="18"/>
              </w:rPr>
              <w:t xml:space="preserve"> € </w:t>
            </w:r>
            <w:r w:rsidRPr="00207AE3">
              <w:rPr>
                <w:rFonts w:ascii="Verdana" w:hAnsi="Verdana"/>
                <w:szCs w:val="18"/>
              </w:rPr>
              <w:fldChar w:fldCharType="begin">
                <w:ffData>
                  <w:name w:val="Text6"/>
                  <w:enabled/>
                  <w:calcOnExit w:val="0"/>
                  <w:textInput/>
                </w:ffData>
              </w:fldChar>
            </w:r>
            <w:r w:rsidRPr="00207AE3">
              <w:rPr>
                <w:rFonts w:ascii="Verdana" w:hAnsi="Verdana"/>
                <w:szCs w:val="18"/>
              </w:rPr>
              <w:instrText xml:space="preserve"> FORMTEXT </w:instrText>
            </w:r>
            <w:r w:rsidRPr="00207AE3">
              <w:rPr>
                <w:rFonts w:ascii="Verdana" w:hAnsi="Verdana"/>
                <w:szCs w:val="18"/>
              </w:rPr>
            </w:r>
            <w:r w:rsidRPr="00207AE3">
              <w:rPr>
                <w:rFonts w:ascii="Verdana" w:hAnsi="Verdana"/>
                <w:szCs w:val="18"/>
              </w:rPr>
              <w:fldChar w:fldCharType="separate"/>
            </w:r>
            <w:r w:rsidRPr="00207AE3">
              <w:rPr>
                <w:rFonts w:ascii="Verdana" w:hAnsi="Verdana"/>
                <w:noProof/>
                <w:szCs w:val="18"/>
              </w:rPr>
              <w:t> </w:t>
            </w:r>
            <w:r w:rsidRPr="00207AE3">
              <w:rPr>
                <w:rFonts w:ascii="Verdana" w:hAnsi="Verdana"/>
                <w:noProof/>
                <w:szCs w:val="18"/>
              </w:rPr>
              <w:t> </w:t>
            </w:r>
            <w:r w:rsidRPr="00207AE3">
              <w:rPr>
                <w:rFonts w:ascii="Verdana" w:hAnsi="Verdana"/>
                <w:noProof/>
                <w:szCs w:val="18"/>
              </w:rPr>
              <w:t> </w:t>
            </w:r>
            <w:r w:rsidRPr="00207AE3">
              <w:rPr>
                <w:rFonts w:ascii="Verdana" w:hAnsi="Verdana"/>
                <w:noProof/>
                <w:szCs w:val="18"/>
              </w:rPr>
              <w:t> </w:t>
            </w:r>
            <w:r w:rsidRPr="00207AE3">
              <w:rPr>
                <w:rFonts w:ascii="Verdana" w:hAnsi="Verdana"/>
                <w:noProof/>
                <w:szCs w:val="18"/>
              </w:rPr>
              <w:t> </w:t>
            </w:r>
            <w:r w:rsidRPr="00207AE3">
              <w:rPr>
                <w:rFonts w:ascii="Verdana" w:hAnsi="Verdana"/>
                <w:szCs w:val="18"/>
              </w:rPr>
              <w:fldChar w:fldCharType="end"/>
            </w:r>
          </w:p>
        </w:tc>
      </w:tr>
    </w:tbl>
    <w:p w14:paraId="75E25DDE" w14:textId="77777777" w:rsidR="00415D23" w:rsidRPr="00415D23" w:rsidRDefault="00415D23" w:rsidP="00415D23">
      <w:pPr>
        <w:pStyle w:val="QsyesnoCharChar"/>
        <w:keepNext/>
        <w:rPr>
          <w:rFonts w:ascii="Verdana" w:hAnsi="Verdana"/>
        </w:rPr>
      </w:pPr>
    </w:p>
    <w:p w14:paraId="75E25DDF" w14:textId="77777777" w:rsidR="0094450C" w:rsidRDefault="0094450C" w:rsidP="00950AFF">
      <w:pPr>
        <w:pStyle w:val="Question"/>
        <w:keepNext/>
        <w:ind w:right="448"/>
        <w:rPr>
          <w:rFonts w:ascii="Verdana" w:hAnsi="Verdana"/>
          <w:szCs w:val="18"/>
        </w:rPr>
        <w:sectPr w:rsidR="0094450C" w:rsidSect="00EA7215">
          <w:headerReference w:type="even" r:id="rId22"/>
          <w:headerReference w:type="default" r:id="rId23"/>
          <w:headerReference w:type="first" r:id="rId24"/>
          <w:type w:val="continuous"/>
          <w:pgSz w:w="11901" w:h="16846" w:code="9"/>
          <w:pgMar w:top="1418" w:right="680" w:bottom="907" w:left="3402" w:header="567" w:footer="680" w:gutter="0"/>
          <w:cols w:space="720"/>
          <w:titlePg/>
        </w:sectPr>
      </w:pPr>
    </w:p>
    <w:tbl>
      <w:tblPr>
        <w:tblW w:w="10093" w:type="dxa"/>
        <w:tblInd w:w="-2268" w:type="dxa"/>
        <w:shd w:val="clear" w:color="auto" w:fill="701B45"/>
        <w:tblLayout w:type="fixed"/>
        <w:tblCellMar>
          <w:left w:w="0" w:type="dxa"/>
          <w:right w:w="0" w:type="dxa"/>
        </w:tblCellMar>
        <w:tblLook w:val="0000" w:firstRow="0" w:lastRow="0" w:firstColumn="0" w:lastColumn="0" w:noHBand="0" w:noVBand="0"/>
      </w:tblPr>
      <w:tblGrid>
        <w:gridCol w:w="2268"/>
        <w:gridCol w:w="7825"/>
      </w:tblGrid>
      <w:tr w:rsidR="00640BDC" w:rsidRPr="00842101" w14:paraId="75E25DE4" w14:textId="77777777" w:rsidTr="0086327C">
        <w:trPr>
          <w:trHeight w:val="1692"/>
        </w:trPr>
        <w:tc>
          <w:tcPr>
            <w:tcW w:w="2268" w:type="dxa"/>
            <w:shd w:val="clear" w:color="auto" w:fill="701B45"/>
          </w:tcPr>
          <w:p w14:paraId="75E25DE0" w14:textId="77777777" w:rsidR="00640BDC" w:rsidRPr="00842101" w:rsidRDefault="00640BDC" w:rsidP="00ED7369">
            <w:pPr>
              <w:pStyle w:val="Sectionnumber"/>
            </w:pPr>
            <w:r>
              <w:lastRenderedPageBreak/>
              <w:br w:type="page"/>
              <w:t>3</w:t>
            </w:r>
          </w:p>
        </w:tc>
        <w:tc>
          <w:tcPr>
            <w:tcW w:w="7825" w:type="dxa"/>
            <w:shd w:val="clear" w:color="auto" w:fill="701B45"/>
          </w:tcPr>
          <w:p w14:paraId="75E25DE1" w14:textId="77777777" w:rsidR="00640BDC" w:rsidRPr="0077790B" w:rsidRDefault="00415D23" w:rsidP="00ED7369">
            <w:pPr>
              <w:pStyle w:val="Sectionheading"/>
              <w:rPr>
                <w:rFonts w:ascii="Verdana" w:hAnsi="Verdana"/>
                <w:sz w:val="28"/>
                <w:szCs w:val="28"/>
              </w:rPr>
            </w:pPr>
            <w:r w:rsidRPr="0077790B">
              <w:rPr>
                <w:rFonts w:ascii="Verdana" w:hAnsi="Verdana"/>
                <w:sz w:val="28"/>
                <w:szCs w:val="28"/>
              </w:rPr>
              <w:t>Description of services offered and the exclusion under which the services are carried out</w:t>
            </w:r>
          </w:p>
          <w:p w14:paraId="75E25DE2" w14:textId="77777777" w:rsidR="00C149B3" w:rsidRPr="000626F1" w:rsidRDefault="00C149B3" w:rsidP="00C149B3">
            <w:pPr>
              <w:pStyle w:val="QsyesnoCharChar"/>
              <w:keepNext/>
              <w:rPr>
                <w:rFonts w:ascii="Verdana" w:hAnsi="Verdana"/>
              </w:rPr>
            </w:pPr>
            <w:r w:rsidRPr="000626F1">
              <w:rPr>
                <w:rFonts w:ascii="Verdana" w:hAnsi="Verdana"/>
              </w:rPr>
              <w:t>Providers should describe the services that are provided in the UK</w:t>
            </w:r>
          </w:p>
          <w:p w14:paraId="75E25DE3" w14:textId="77777777" w:rsidR="00640BDC" w:rsidRPr="002D5D72" w:rsidRDefault="00640BDC" w:rsidP="00415D23">
            <w:pPr>
              <w:pStyle w:val="ListParagraph"/>
              <w:spacing w:before="0" w:line="240" w:lineRule="auto"/>
              <w:ind w:left="0" w:right="595"/>
              <w:rPr>
                <w:rFonts w:ascii="Verdana" w:hAnsi="Verdana" w:cs="ArialMT"/>
                <w:color w:val="FFFFFF"/>
              </w:rPr>
            </w:pPr>
          </w:p>
        </w:tc>
      </w:tr>
    </w:tbl>
    <w:p w14:paraId="75E25DE5" w14:textId="77777777" w:rsidR="00640BDC" w:rsidRPr="00842101" w:rsidRDefault="00640BDC" w:rsidP="00640BDC">
      <w:pPr>
        <w:pStyle w:val="QsyesnoCharChar"/>
        <w:keepNext/>
        <w:tabs>
          <w:tab w:val="left" w:pos="624"/>
          <w:tab w:val="left" w:pos="709"/>
        </w:tabs>
        <w:spacing w:after="40"/>
        <w:sectPr w:rsidR="00640BDC" w:rsidRPr="00842101" w:rsidSect="00645311">
          <w:headerReference w:type="even" r:id="rId25"/>
          <w:headerReference w:type="default" r:id="rId26"/>
          <w:headerReference w:type="first" r:id="rId27"/>
          <w:type w:val="continuous"/>
          <w:pgSz w:w="11901" w:h="16846" w:code="9"/>
          <w:pgMar w:top="1701" w:right="680" w:bottom="907" w:left="3402" w:header="567" w:footer="680" w:gutter="0"/>
          <w:cols w:space="720"/>
          <w:titlePg/>
        </w:sectPr>
      </w:pPr>
    </w:p>
    <w:p w14:paraId="75E25DE6" w14:textId="77777777" w:rsidR="000626F1" w:rsidRDefault="000626F1" w:rsidP="000626F1">
      <w:pPr>
        <w:pStyle w:val="QsyesnoCharChar"/>
        <w:keepNext/>
        <w:rPr>
          <w:rFonts w:ascii="Verdana" w:hAnsi="Verdana"/>
        </w:rPr>
      </w:pPr>
    </w:p>
    <w:p w14:paraId="75E25DE7" w14:textId="77777777" w:rsidR="000626F1" w:rsidRDefault="000626F1" w:rsidP="000626F1">
      <w:pPr>
        <w:pStyle w:val="QsyesnoCharChar"/>
        <w:keepNext/>
        <w:rPr>
          <w:rFonts w:ascii="Verdana" w:hAnsi="Verdana"/>
        </w:rPr>
      </w:pPr>
    </w:p>
    <w:p w14:paraId="75E25DE8" w14:textId="77777777" w:rsidR="00D2313E" w:rsidRDefault="00806B25" w:rsidP="00D2313E">
      <w:pPr>
        <w:pStyle w:val="Question"/>
        <w:keepNext/>
        <w:rPr>
          <w:rFonts w:ascii="Verdana" w:hAnsi="Verdana"/>
          <w:b/>
        </w:rPr>
      </w:pPr>
      <w:r>
        <w:rPr>
          <w:rFonts w:ascii="Verdana" w:hAnsi="Verdana"/>
          <w:b/>
        </w:rPr>
        <w:tab/>
        <w:t>3.</w:t>
      </w:r>
      <w:r w:rsidR="006A7848">
        <w:rPr>
          <w:rFonts w:ascii="Verdana" w:hAnsi="Verdana"/>
          <w:b/>
        </w:rPr>
        <w:t>1</w:t>
      </w:r>
      <w:r w:rsidR="00D2313E">
        <w:rPr>
          <w:rFonts w:ascii="Verdana" w:hAnsi="Verdana"/>
          <w:b/>
        </w:rPr>
        <w:tab/>
      </w:r>
      <w:r w:rsidR="00415D23">
        <w:rPr>
          <w:rFonts w:ascii="Verdana" w:hAnsi="Verdana"/>
          <w:b/>
        </w:rPr>
        <w:t>How many products</w:t>
      </w:r>
      <w:r w:rsidR="000C369F">
        <w:rPr>
          <w:rFonts w:ascii="Verdana" w:hAnsi="Verdana"/>
          <w:b/>
        </w:rPr>
        <w:t>,</w:t>
      </w:r>
      <w:r w:rsidR="00415D23">
        <w:rPr>
          <w:rFonts w:ascii="Verdana" w:hAnsi="Verdana"/>
          <w:b/>
        </w:rPr>
        <w:t xml:space="preserve"> </w:t>
      </w:r>
      <w:r w:rsidR="000C369F">
        <w:rPr>
          <w:rFonts w:ascii="Verdana" w:hAnsi="Verdana"/>
          <w:b/>
        </w:rPr>
        <w:t xml:space="preserve">ie </w:t>
      </w:r>
      <w:r w:rsidR="00330B02">
        <w:rPr>
          <w:rFonts w:ascii="Verdana" w:hAnsi="Verdana"/>
          <w:b/>
        </w:rPr>
        <w:t>specific payment instruments</w:t>
      </w:r>
      <w:r w:rsidR="000C369F">
        <w:rPr>
          <w:rFonts w:ascii="Verdana" w:hAnsi="Verdana"/>
          <w:b/>
        </w:rPr>
        <w:t>,</w:t>
      </w:r>
      <w:r w:rsidR="00330B02">
        <w:rPr>
          <w:rFonts w:ascii="Verdana" w:hAnsi="Verdana"/>
          <w:b/>
        </w:rPr>
        <w:t xml:space="preserve"> </w:t>
      </w:r>
      <w:r w:rsidR="00415D23">
        <w:rPr>
          <w:rFonts w:ascii="Verdana" w:hAnsi="Verdana"/>
          <w:b/>
        </w:rPr>
        <w:t>offered by the service provider are considered to fall within the limited network exclusion?</w:t>
      </w:r>
    </w:p>
    <w:tbl>
      <w:tblPr>
        <w:tblW w:w="0" w:type="auto"/>
        <w:tblBorders>
          <w:top w:val="single" w:sz="4" w:space="0" w:color="auto"/>
          <w:left w:val="single" w:sz="4" w:space="0" w:color="auto"/>
          <w:bottom w:val="single" w:sz="4" w:space="0" w:color="auto"/>
          <w:right w:val="single" w:sz="4" w:space="0" w:color="auto"/>
        </w:tblBorders>
        <w:tblLayout w:type="fixed"/>
        <w:tblCellMar>
          <w:left w:w="0" w:type="dxa"/>
          <w:right w:w="0" w:type="dxa"/>
        </w:tblCellMar>
        <w:tblLook w:val="0000" w:firstRow="0" w:lastRow="0" w:firstColumn="0" w:lastColumn="0" w:noHBand="0" w:noVBand="0"/>
      </w:tblPr>
      <w:tblGrid>
        <w:gridCol w:w="7093"/>
      </w:tblGrid>
      <w:tr w:rsidR="00D2313E" w:rsidRPr="00DD62EB" w14:paraId="75E25DEA" w14:textId="77777777" w:rsidTr="00C249A3">
        <w:trPr>
          <w:trHeight w:val="397"/>
        </w:trPr>
        <w:tc>
          <w:tcPr>
            <w:tcW w:w="7093" w:type="dxa"/>
            <w:vAlign w:val="center"/>
          </w:tcPr>
          <w:p w14:paraId="75E25DE9" w14:textId="77777777" w:rsidR="00D2313E" w:rsidRPr="00F91588" w:rsidRDefault="00D2313E" w:rsidP="00C249A3">
            <w:pPr>
              <w:pStyle w:val="Question"/>
              <w:keepNext/>
              <w:tabs>
                <w:tab w:val="clear" w:pos="284"/>
                <w:tab w:val="left" w:pos="1418"/>
                <w:tab w:val="left" w:pos="2552"/>
              </w:tabs>
              <w:spacing w:before="0"/>
              <w:ind w:left="28" w:firstLine="0"/>
              <w:rPr>
                <w:rFonts w:ascii="Verdana" w:hAnsi="Verdana"/>
                <w:szCs w:val="18"/>
              </w:rPr>
            </w:pPr>
            <w:r w:rsidRPr="00207AE3">
              <w:rPr>
                <w:rFonts w:ascii="Verdana" w:hAnsi="Verdana"/>
                <w:szCs w:val="18"/>
              </w:rPr>
              <w:fldChar w:fldCharType="begin">
                <w:ffData>
                  <w:name w:val="Text6"/>
                  <w:enabled/>
                  <w:calcOnExit w:val="0"/>
                  <w:textInput/>
                </w:ffData>
              </w:fldChar>
            </w:r>
            <w:r w:rsidRPr="00207AE3">
              <w:rPr>
                <w:rFonts w:ascii="Verdana" w:hAnsi="Verdana"/>
                <w:szCs w:val="18"/>
              </w:rPr>
              <w:instrText xml:space="preserve"> FORMTEXT </w:instrText>
            </w:r>
            <w:r w:rsidRPr="00207AE3">
              <w:rPr>
                <w:rFonts w:ascii="Verdana" w:hAnsi="Verdana"/>
                <w:szCs w:val="18"/>
              </w:rPr>
            </w:r>
            <w:r w:rsidRPr="00207AE3">
              <w:rPr>
                <w:rFonts w:ascii="Verdana" w:hAnsi="Verdana"/>
                <w:szCs w:val="18"/>
              </w:rPr>
              <w:fldChar w:fldCharType="separate"/>
            </w:r>
            <w:r w:rsidRPr="00207AE3">
              <w:rPr>
                <w:rFonts w:ascii="Verdana" w:hAnsi="Verdana"/>
                <w:noProof/>
                <w:szCs w:val="18"/>
              </w:rPr>
              <w:t> </w:t>
            </w:r>
            <w:r w:rsidRPr="00207AE3">
              <w:rPr>
                <w:rFonts w:ascii="Verdana" w:hAnsi="Verdana"/>
                <w:noProof/>
                <w:szCs w:val="18"/>
              </w:rPr>
              <w:t> </w:t>
            </w:r>
            <w:r w:rsidRPr="00207AE3">
              <w:rPr>
                <w:rFonts w:ascii="Verdana" w:hAnsi="Verdana"/>
                <w:noProof/>
                <w:szCs w:val="18"/>
              </w:rPr>
              <w:t> </w:t>
            </w:r>
            <w:r w:rsidRPr="00207AE3">
              <w:rPr>
                <w:rFonts w:ascii="Verdana" w:hAnsi="Verdana"/>
                <w:noProof/>
                <w:szCs w:val="18"/>
              </w:rPr>
              <w:t> </w:t>
            </w:r>
            <w:r w:rsidRPr="00207AE3">
              <w:rPr>
                <w:rFonts w:ascii="Verdana" w:hAnsi="Verdana"/>
                <w:noProof/>
                <w:szCs w:val="18"/>
              </w:rPr>
              <w:t> </w:t>
            </w:r>
            <w:r w:rsidRPr="00207AE3">
              <w:rPr>
                <w:rFonts w:ascii="Verdana" w:hAnsi="Verdana"/>
                <w:szCs w:val="18"/>
              </w:rPr>
              <w:fldChar w:fldCharType="end"/>
            </w:r>
          </w:p>
        </w:tc>
      </w:tr>
    </w:tbl>
    <w:p w14:paraId="75E25DEB" w14:textId="77777777" w:rsidR="00C149B3" w:rsidRPr="0086327C" w:rsidRDefault="000626F1" w:rsidP="0086327C">
      <w:pPr>
        <w:pStyle w:val="Question"/>
        <w:keepNext/>
        <w:rPr>
          <w:rFonts w:ascii="Verdana" w:hAnsi="Verdana"/>
          <w:b/>
        </w:rPr>
      </w:pPr>
      <w:r w:rsidRPr="00BA01FB">
        <w:rPr>
          <w:rFonts w:ascii="Verdana" w:hAnsi="Verdana"/>
          <w:b/>
        </w:rPr>
        <w:tab/>
      </w:r>
      <w:r w:rsidR="00C149B3">
        <w:rPr>
          <w:rFonts w:ascii="Verdana" w:hAnsi="Verdana"/>
          <w:b/>
        </w:rPr>
        <w:t>3.2</w:t>
      </w:r>
      <w:r w:rsidR="00C149B3">
        <w:rPr>
          <w:rFonts w:ascii="Verdana" w:hAnsi="Verdana"/>
          <w:b/>
        </w:rPr>
        <w:tab/>
        <w:t xml:space="preserve">You must provide the following details for </w:t>
      </w:r>
      <w:r w:rsidR="00C149B3" w:rsidRPr="0086327C">
        <w:rPr>
          <w:rFonts w:ascii="Verdana" w:hAnsi="Verdana"/>
          <w:b/>
        </w:rPr>
        <w:t xml:space="preserve">each of the products that are considered to fall within the limited network exclusion. </w:t>
      </w:r>
    </w:p>
    <w:p w14:paraId="75E25DEC" w14:textId="77777777" w:rsidR="0003436C" w:rsidRDefault="0003436C" w:rsidP="00BA01FB">
      <w:pPr>
        <w:pStyle w:val="Question"/>
        <w:keepNext/>
        <w:rPr>
          <w:rFonts w:ascii="Verdana" w:hAnsi="Verdana"/>
          <w:b/>
        </w:rPr>
      </w:pPr>
    </w:p>
    <w:p w14:paraId="75E25DED" w14:textId="77777777" w:rsidR="0003436C" w:rsidRPr="0086327C" w:rsidRDefault="0003436C" w:rsidP="0086327C">
      <w:pPr>
        <w:pStyle w:val="QsyesnoCharChar"/>
        <w:keepNext/>
        <w:rPr>
          <w:rFonts w:ascii="Verdana" w:hAnsi="Verdana"/>
        </w:rPr>
      </w:pPr>
      <w:r w:rsidRPr="0086327C">
        <w:rPr>
          <w:rFonts w:ascii="Verdana" w:hAnsi="Verdana"/>
          <w:b/>
          <w:sz w:val="22"/>
          <w:szCs w:val="22"/>
        </w:rPr>
        <w:t>Service 1</w:t>
      </w:r>
    </w:p>
    <w:p w14:paraId="75E25DEE" w14:textId="77777777" w:rsidR="00415D23" w:rsidRPr="0086327C" w:rsidRDefault="00415D23" w:rsidP="0086327C">
      <w:pPr>
        <w:pStyle w:val="QsyesnoCharChar"/>
        <w:keepNext/>
        <w:rPr>
          <w:rFonts w:ascii="Verdana" w:hAnsi="Verdana"/>
        </w:rPr>
      </w:pPr>
      <w:r w:rsidRPr="0086327C">
        <w:rPr>
          <w:rFonts w:ascii="Verdana" w:hAnsi="Verdana"/>
        </w:rPr>
        <w:t>Name of the payment product, as it is known / appears to the customer</w:t>
      </w:r>
    </w:p>
    <w:tbl>
      <w:tblPr>
        <w:tblW w:w="0" w:type="auto"/>
        <w:tblBorders>
          <w:top w:val="single" w:sz="4" w:space="0" w:color="auto"/>
          <w:left w:val="single" w:sz="4" w:space="0" w:color="auto"/>
          <w:bottom w:val="single" w:sz="4" w:space="0" w:color="auto"/>
          <w:right w:val="single" w:sz="4" w:space="0" w:color="auto"/>
        </w:tblBorders>
        <w:tblLayout w:type="fixed"/>
        <w:tblCellMar>
          <w:left w:w="0" w:type="dxa"/>
          <w:right w:w="0" w:type="dxa"/>
        </w:tblCellMar>
        <w:tblLook w:val="0000" w:firstRow="0" w:lastRow="0" w:firstColumn="0" w:lastColumn="0" w:noHBand="0" w:noVBand="0"/>
      </w:tblPr>
      <w:tblGrid>
        <w:gridCol w:w="7093"/>
      </w:tblGrid>
      <w:tr w:rsidR="00415D23" w:rsidRPr="00DD62EB" w14:paraId="75E25DF0" w14:textId="77777777" w:rsidTr="00C821F8">
        <w:trPr>
          <w:trHeight w:val="397"/>
        </w:trPr>
        <w:tc>
          <w:tcPr>
            <w:tcW w:w="7093" w:type="dxa"/>
            <w:vAlign w:val="center"/>
          </w:tcPr>
          <w:p w14:paraId="75E25DEF" w14:textId="77777777" w:rsidR="00415D23" w:rsidRPr="00F91588" w:rsidRDefault="00415D23" w:rsidP="00C821F8">
            <w:pPr>
              <w:pStyle w:val="Question"/>
              <w:keepNext/>
              <w:tabs>
                <w:tab w:val="clear" w:pos="284"/>
                <w:tab w:val="left" w:pos="1418"/>
                <w:tab w:val="left" w:pos="2552"/>
              </w:tabs>
              <w:spacing w:before="0"/>
              <w:ind w:left="28" w:firstLine="0"/>
              <w:rPr>
                <w:rFonts w:ascii="Verdana" w:hAnsi="Verdana"/>
                <w:szCs w:val="18"/>
              </w:rPr>
            </w:pPr>
            <w:r w:rsidRPr="00207AE3">
              <w:rPr>
                <w:rFonts w:ascii="Verdana" w:hAnsi="Verdana"/>
                <w:szCs w:val="18"/>
              </w:rPr>
              <w:fldChar w:fldCharType="begin">
                <w:ffData>
                  <w:name w:val="Text6"/>
                  <w:enabled/>
                  <w:calcOnExit w:val="0"/>
                  <w:textInput/>
                </w:ffData>
              </w:fldChar>
            </w:r>
            <w:r w:rsidRPr="00207AE3">
              <w:rPr>
                <w:rFonts w:ascii="Verdana" w:hAnsi="Verdana"/>
                <w:szCs w:val="18"/>
              </w:rPr>
              <w:instrText xml:space="preserve"> FORMTEXT </w:instrText>
            </w:r>
            <w:r w:rsidRPr="00207AE3">
              <w:rPr>
                <w:rFonts w:ascii="Verdana" w:hAnsi="Verdana"/>
                <w:szCs w:val="18"/>
              </w:rPr>
            </w:r>
            <w:r w:rsidRPr="00207AE3">
              <w:rPr>
                <w:rFonts w:ascii="Verdana" w:hAnsi="Verdana"/>
                <w:szCs w:val="18"/>
              </w:rPr>
              <w:fldChar w:fldCharType="separate"/>
            </w:r>
            <w:r w:rsidRPr="00207AE3">
              <w:rPr>
                <w:rFonts w:ascii="Verdana" w:hAnsi="Verdana"/>
                <w:noProof/>
                <w:szCs w:val="18"/>
              </w:rPr>
              <w:t> </w:t>
            </w:r>
            <w:r w:rsidRPr="00207AE3">
              <w:rPr>
                <w:rFonts w:ascii="Verdana" w:hAnsi="Verdana"/>
                <w:noProof/>
                <w:szCs w:val="18"/>
              </w:rPr>
              <w:t> </w:t>
            </w:r>
            <w:r w:rsidRPr="00207AE3">
              <w:rPr>
                <w:rFonts w:ascii="Verdana" w:hAnsi="Verdana"/>
                <w:noProof/>
                <w:szCs w:val="18"/>
              </w:rPr>
              <w:t> </w:t>
            </w:r>
            <w:r w:rsidRPr="00207AE3">
              <w:rPr>
                <w:rFonts w:ascii="Verdana" w:hAnsi="Verdana"/>
                <w:noProof/>
                <w:szCs w:val="18"/>
              </w:rPr>
              <w:t> </w:t>
            </w:r>
            <w:r w:rsidRPr="00207AE3">
              <w:rPr>
                <w:rFonts w:ascii="Verdana" w:hAnsi="Verdana"/>
                <w:noProof/>
                <w:szCs w:val="18"/>
              </w:rPr>
              <w:t> </w:t>
            </w:r>
            <w:r w:rsidRPr="00207AE3">
              <w:rPr>
                <w:rFonts w:ascii="Verdana" w:hAnsi="Verdana"/>
                <w:szCs w:val="18"/>
              </w:rPr>
              <w:fldChar w:fldCharType="end"/>
            </w:r>
          </w:p>
        </w:tc>
      </w:tr>
    </w:tbl>
    <w:p w14:paraId="75E25DF1" w14:textId="77777777" w:rsidR="00C149B3" w:rsidRDefault="00C149B3" w:rsidP="0086327C">
      <w:pPr>
        <w:pStyle w:val="QsyesnoCharChar"/>
        <w:keepNext/>
        <w:rPr>
          <w:rFonts w:ascii="Verdana" w:hAnsi="Verdana"/>
        </w:rPr>
      </w:pPr>
    </w:p>
    <w:p w14:paraId="75E25DF2" w14:textId="77777777" w:rsidR="00415D23" w:rsidRPr="0086327C" w:rsidRDefault="00415D23" w:rsidP="0086327C">
      <w:pPr>
        <w:pStyle w:val="QsyesnoCharChar"/>
        <w:keepNext/>
        <w:rPr>
          <w:rFonts w:ascii="Verdana" w:hAnsi="Verdana"/>
        </w:rPr>
      </w:pPr>
      <w:r w:rsidRPr="0086327C">
        <w:rPr>
          <w:rFonts w:ascii="Verdana" w:hAnsi="Verdana"/>
        </w:rPr>
        <w:t>Which of the following options best describes the payment instrument issued?</w:t>
      </w:r>
    </w:p>
    <w:p w14:paraId="75E25DF3" w14:textId="77777777" w:rsidR="00415D23" w:rsidRDefault="00415D23" w:rsidP="00415D23">
      <w:pPr>
        <w:pStyle w:val="QsyesnoCharChar"/>
        <w:keepNext/>
        <w:rPr>
          <w:rFonts w:ascii="Verdana" w:hAnsi="Verdana"/>
        </w:rPr>
      </w:pPr>
      <w:r w:rsidRPr="00BB73CD">
        <w:rPr>
          <w:rFonts w:ascii="Verdana" w:hAnsi="Verdana"/>
        </w:rPr>
        <w:fldChar w:fldCharType="begin">
          <w:ffData>
            <w:name w:val="Check15"/>
            <w:enabled/>
            <w:calcOnExit w:val="0"/>
            <w:checkBox>
              <w:sizeAuto/>
              <w:default w:val="0"/>
            </w:checkBox>
          </w:ffData>
        </w:fldChar>
      </w:r>
      <w:r w:rsidRPr="00BB73CD">
        <w:rPr>
          <w:rFonts w:ascii="Verdana" w:hAnsi="Verdana"/>
        </w:rPr>
        <w:instrText xml:space="preserve"> FORMCHECKBOX </w:instrText>
      </w:r>
      <w:r w:rsidR="00766BE2">
        <w:rPr>
          <w:rFonts w:ascii="Verdana" w:hAnsi="Verdana"/>
        </w:rPr>
      </w:r>
      <w:r w:rsidR="00766BE2">
        <w:rPr>
          <w:rFonts w:ascii="Verdana" w:hAnsi="Verdana"/>
        </w:rPr>
        <w:fldChar w:fldCharType="separate"/>
      </w:r>
      <w:r w:rsidRPr="00BB73CD">
        <w:rPr>
          <w:rFonts w:ascii="Verdana" w:hAnsi="Verdana"/>
        </w:rPr>
        <w:fldChar w:fldCharType="end"/>
      </w:r>
      <w:r>
        <w:rPr>
          <w:rFonts w:ascii="Verdana" w:hAnsi="Verdana"/>
        </w:rPr>
        <w:t xml:space="preserve"> Payment card or other physical payment device</w:t>
      </w:r>
    </w:p>
    <w:p w14:paraId="75E25DF4" w14:textId="77777777" w:rsidR="00415D23" w:rsidRDefault="00415D23" w:rsidP="00415D23">
      <w:pPr>
        <w:pStyle w:val="QsyesnoCharChar"/>
        <w:keepNext/>
        <w:rPr>
          <w:rFonts w:ascii="Verdana" w:hAnsi="Verdana"/>
        </w:rPr>
      </w:pPr>
      <w:r w:rsidRPr="00BB73CD">
        <w:rPr>
          <w:rFonts w:ascii="Verdana" w:hAnsi="Verdana"/>
        </w:rPr>
        <w:fldChar w:fldCharType="begin">
          <w:ffData>
            <w:name w:val="Check15"/>
            <w:enabled/>
            <w:calcOnExit w:val="0"/>
            <w:checkBox>
              <w:sizeAuto/>
              <w:default w:val="0"/>
            </w:checkBox>
          </w:ffData>
        </w:fldChar>
      </w:r>
      <w:r w:rsidRPr="00BB73CD">
        <w:rPr>
          <w:rFonts w:ascii="Verdana" w:hAnsi="Verdana"/>
        </w:rPr>
        <w:instrText xml:space="preserve"> FORMCHECKBOX </w:instrText>
      </w:r>
      <w:r w:rsidR="00766BE2">
        <w:rPr>
          <w:rFonts w:ascii="Verdana" w:hAnsi="Verdana"/>
        </w:rPr>
      </w:r>
      <w:r w:rsidR="00766BE2">
        <w:rPr>
          <w:rFonts w:ascii="Verdana" w:hAnsi="Verdana"/>
        </w:rPr>
        <w:fldChar w:fldCharType="separate"/>
      </w:r>
      <w:r w:rsidRPr="00BB73CD">
        <w:rPr>
          <w:rFonts w:ascii="Verdana" w:hAnsi="Verdana"/>
        </w:rPr>
        <w:fldChar w:fldCharType="end"/>
      </w:r>
      <w:r>
        <w:rPr>
          <w:rFonts w:ascii="Verdana" w:hAnsi="Verdana"/>
        </w:rPr>
        <w:t xml:space="preserve"> </w:t>
      </w:r>
      <w:r w:rsidR="00B73D52">
        <w:rPr>
          <w:rFonts w:ascii="Verdana" w:hAnsi="Verdana"/>
        </w:rPr>
        <w:t>Virtual payment card</w:t>
      </w:r>
    </w:p>
    <w:p w14:paraId="75E25DF5" w14:textId="77777777" w:rsidR="00415D23" w:rsidRDefault="00415D23" w:rsidP="00415D23">
      <w:pPr>
        <w:pStyle w:val="QsyesnoCharChar"/>
        <w:keepNext/>
        <w:rPr>
          <w:rFonts w:ascii="Verdana" w:hAnsi="Verdana"/>
        </w:rPr>
      </w:pPr>
      <w:r w:rsidRPr="00BB73CD">
        <w:rPr>
          <w:rFonts w:ascii="Verdana" w:hAnsi="Verdana"/>
        </w:rPr>
        <w:fldChar w:fldCharType="begin">
          <w:ffData>
            <w:name w:val="Check15"/>
            <w:enabled/>
            <w:calcOnExit w:val="0"/>
            <w:checkBox>
              <w:sizeAuto/>
              <w:default w:val="0"/>
            </w:checkBox>
          </w:ffData>
        </w:fldChar>
      </w:r>
      <w:r w:rsidRPr="00BB73CD">
        <w:rPr>
          <w:rFonts w:ascii="Verdana" w:hAnsi="Verdana"/>
        </w:rPr>
        <w:instrText xml:space="preserve"> FORMCHECKBOX </w:instrText>
      </w:r>
      <w:r w:rsidR="00766BE2">
        <w:rPr>
          <w:rFonts w:ascii="Verdana" w:hAnsi="Verdana"/>
        </w:rPr>
      </w:r>
      <w:r w:rsidR="00766BE2">
        <w:rPr>
          <w:rFonts w:ascii="Verdana" w:hAnsi="Verdana"/>
        </w:rPr>
        <w:fldChar w:fldCharType="separate"/>
      </w:r>
      <w:r w:rsidRPr="00BB73CD">
        <w:rPr>
          <w:rFonts w:ascii="Verdana" w:hAnsi="Verdana"/>
        </w:rPr>
        <w:fldChar w:fldCharType="end"/>
      </w:r>
      <w:r>
        <w:rPr>
          <w:rFonts w:ascii="Verdana" w:hAnsi="Verdana"/>
        </w:rPr>
        <w:t xml:space="preserve"> </w:t>
      </w:r>
      <w:r w:rsidR="00B73D52">
        <w:rPr>
          <w:rFonts w:ascii="Verdana" w:hAnsi="Verdana"/>
        </w:rPr>
        <w:t>Mobile application</w:t>
      </w:r>
    </w:p>
    <w:p w14:paraId="75E25DF6" w14:textId="77777777" w:rsidR="00415D23" w:rsidRDefault="00415D23" w:rsidP="00415D23">
      <w:pPr>
        <w:pStyle w:val="QsyesnoCharChar"/>
        <w:keepNext/>
        <w:rPr>
          <w:rFonts w:ascii="Verdana" w:hAnsi="Verdana"/>
        </w:rPr>
      </w:pPr>
      <w:r w:rsidRPr="00BB73CD">
        <w:rPr>
          <w:rFonts w:ascii="Verdana" w:hAnsi="Verdana"/>
        </w:rPr>
        <w:fldChar w:fldCharType="begin">
          <w:ffData>
            <w:name w:val="Check15"/>
            <w:enabled/>
            <w:calcOnExit w:val="0"/>
            <w:checkBox>
              <w:sizeAuto/>
              <w:default w:val="0"/>
            </w:checkBox>
          </w:ffData>
        </w:fldChar>
      </w:r>
      <w:r w:rsidRPr="00BB73CD">
        <w:rPr>
          <w:rFonts w:ascii="Verdana" w:hAnsi="Verdana"/>
        </w:rPr>
        <w:instrText xml:space="preserve"> FORMCHECKBOX </w:instrText>
      </w:r>
      <w:r w:rsidR="00766BE2">
        <w:rPr>
          <w:rFonts w:ascii="Verdana" w:hAnsi="Verdana"/>
        </w:rPr>
      </w:r>
      <w:r w:rsidR="00766BE2">
        <w:rPr>
          <w:rFonts w:ascii="Verdana" w:hAnsi="Verdana"/>
        </w:rPr>
        <w:fldChar w:fldCharType="separate"/>
      </w:r>
      <w:r w:rsidRPr="00BB73CD">
        <w:rPr>
          <w:rFonts w:ascii="Verdana" w:hAnsi="Verdana"/>
        </w:rPr>
        <w:fldChar w:fldCharType="end"/>
      </w:r>
      <w:r>
        <w:rPr>
          <w:rFonts w:ascii="Verdana" w:hAnsi="Verdana"/>
        </w:rPr>
        <w:t xml:space="preserve"> </w:t>
      </w:r>
      <w:r w:rsidR="00B73D52">
        <w:rPr>
          <w:rFonts w:ascii="Verdana" w:hAnsi="Verdana"/>
        </w:rPr>
        <w:t>Other ‘personalised set of procedures’</w:t>
      </w:r>
      <w:r w:rsidR="00B73D52" w:rsidRPr="00B73D52">
        <w:rPr>
          <w:rFonts w:ascii="Verdana" w:hAnsi="Verdana"/>
        </w:rPr>
        <w:t xml:space="preserve"> </w:t>
      </w:r>
      <w:r w:rsidR="00B73D52" w:rsidRPr="00EF3638">
        <w:rPr>
          <w:rFonts w:ascii="Webdings" w:eastAsia="Webdings" w:hAnsi="Webdings" w:cs="Webdings"/>
        </w:rPr>
        <w:t>4</w:t>
      </w:r>
      <w:r w:rsidR="006771FA">
        <w:rPr>
          <w:rFonts w:ascii="Verdana" w:hAnsi="Verdana"/>
        </w:rPr>
        <w:t>Please g</w:t>
      </w:r>
      <w:r w:rsidR="006A7848">
        <w:rPr>
          <w:rFonts w:ascii="Verdana" w:hAnsi="Verdana"/>
        </w:rPr>
        <w:t xml:space="preserve">ive details </w:t>
      </w:r>
      <w:r w:rsidR="00B73D52">
        <w:rPr>
          <w:rFonts w:ascii="Verdana" w:hAnsi="Verdana"/>
        </w:rPr>
        <w:t>belo</w:t>
      </w:r>
      <w:r w:rsidR="006771FA">
        <w:rPr>
          <w:rFonts w:ascii="Verdana" w:hAnsi="Verdana"/>
        </w:rPr>
        <w:t>w.</w:t>
      </w:r>
    </w:p>
    <w:tbl>
      <w:tblPr>
        <w:tblW w:w="0" w:type="auto"/>
        <w:tblBorders>
          <w:top w:val="single" w:sz="4" w:space="0" w:color="auto"/>
          <w:left w:val="single" w:sz="4" w:space="0" w:color="auto"/>
          <w:bottom w:val="single" w:sz="4" w:space="0" w:color="auto"/>
          <w:right w:val="single" w:sz="4" w:space="0" w:color="auto"/>
        </w:tblBorders>
        <w:tblLayout w:type="fixed"/>
        <w:tblCellMar>
          <w:left w:w="0" w:type="dxa"/>
          <w:right w:w="0" w:type="dxa"/>
        </w:tblCellMar>
        <w:tblLook w:val="0000" w:firstRow="0" w:lastRow="0" w:firstColumn="0" w:lastColumn="0" w:noHBand="0" w:noVBand="0"/>
      </w:tblPr>
      <w:tblGrid>
        <w:gridCol w:w="7093"/>
      </w:tblGrid>
      <w:tr w:rsidR="00B73D52" w:rsidRPr="00DD62EB" w14:paraId="75E25DF8" w14:textId="77777777" w:rsidTr="00B73D52">
        <w:trPr>
          <w:trHeight w:val="1098"/>
        </w:trPr>
        <w:tc>
          <w:tcPr>
            <w:tcW w:w="7093" w:type="dxa"/>
          </w:tcPr>
          <w:p w14:paraId="75E25DF7" w14:textId="77777777" w:rsidR="00B73D52" w:rsidRPr="00F91588" w:rsidRDefault="00B73D52" w:rsidP="00B73D52">
            <w:pPr>
              <w:pStyle w:val="Question"/>
              <w:keepNext/>
              <w:tabs>
                <w:tab w:val="clear" w:pos="284"/>
                <w:tab w:val="left" w:pos="1418"/>
                <w:tab w:val="left" w:pos="2552"/>
              </w:tabs>
              <w:spacing w:before="0"/>
              <w:ind w:left="28" w:firstLine="0"/>
              <w:rPr>
                <w:rFonts w:ascii="Verdana" w:hAnsi="Verdana"/>
                <w:szCs w:val="18"/>
              </w:rPr>
            </w:pPr>
            <w:r w:rsidRPr="00207AE3">
              <w:rPr>
                <w:rFonts w:ascii="Verdana" w:hAnsi="Verdana"/>
                <w:szCs w:val="18"/>
              </w:rPr>
              <w:fldChar w:fldCharType="begin">
                <w:ffData>
                  <w:name w:val="Text6"/>
                  <w:enabled/>
                  <w:calcOnExit w:val="0"/>
                  <w:textInput/>
                </w:ffData>
              </w:fldChar>
            </w:r>
            <w:r w:rsidRPr="00207AE3">
              <w:rPr>
                <w:rFonts w:ascii="Verdana" w:hAnsi="Verdana"/>
                <w:szCs w:val="18"/>
              </w:rPr>
              <w:instrText xml:space="preserve"> FORMTEXT </w:instrText>
            </w:r>
            <w:r w:rsidRPr="00207AE3">
              <w:rPr>
                <w:rFonts w:ascii="Verdana" w:hAnsi="Verdana"/>
                <w:szCs w:val="18"/>
              </w:rPr>
            </w:r>
            <w:r w:rsidRPr="00207AE3">
              <w:rPr>
                <w:rFonts w:ascii="Verdana" w:hAnsi="Verdana"/>
                <w:szCs w:val="18"/>
              </w:rPr>
              <w:fldChar w:fldCharType="separate"/>
            </w:r>
            <w:r w:rsidRPr="00207AE3">
              <w:rPr>
                <w:rFonts w:ascii="Verdana" w:hAnsi="Verdana"/>
                <w:noProof/>
                <w:szCs w:val="18"/>
              </w:rPr>
              <w:t> </w:t>
            </w:r>
            <w:r w:rsidRPr="00207AE3">
              <w:rPr>
                <w:rFonts w:ascii="Verdana" w:hAnsi="Verdana"/>
                <w:noProof/>
                <w:szCs w:val="18"/>
              </w:rPr>
              <w:t> </w:t>
            </w:r>
            <w:r w:rsidRPr="00207AE3">
              <w:rPr>
                <w:rFonts w:ascii="Verdana" w:hAnsi="Verdana"/>
                <w:noProof/>
                <w:szCs w:val="18"/>
              </w:rPr>
              <w:t> </w:t>
            </w:r>
            <w:r w:rsidRPr="00207AE3">
              <w:rPr>
                <w:rFonts w:ascii="Verdana" w:hAnsi="Verdana"/>
                <w:noProof/>
                <w:szCs w:val="18"/>
              </w:rPr>
              <w:t> </w:t>
            </w:r>
            <w:r w:rsidRPr="00207AE3">
              <w:rPr>
                <w:rFonts w:ascii="Verdana" w:hAnsi="Verdana"/>
                <w:noProof/>
                <w:szCs w:val="18"/>
              </w:rPr>
              <w:t> </w:t>
            </w:r>
            <w:r w:rsidRPr="00207AE3">
              <w:rPr>
                <w:rFonts w:ascii="Verdana" w:hAnsi="Verdana"/>
                <w:szCs w:val="18"/>
              </w:rPr>
              <w:fldChar w:fldCharType="end"/>
            </w:r>
          </w:p>
        </w:tc>
      </w:tr>
    </w:tbl>
    <w:p w14:paraId="75E25DF9" w14:textId="77777777" w:rsidR="00C149B3" w:rsidRDefault="00C149B3" w:rsidP="0086327C">
      <w:pPr>
        <w:pStyle w:val="QsyesnoCharChar"/>
        <w:keepNext/>
        <w:rPr>
          <w:rFonts w:ascii="Verdana" w:hAnsi="Verdana"/>
        </w:rPr>
      </w:pPr>
    </w:p>
    <w:p w14:paraId="75E25DFA" w14:textId="77777777" w:rsidR="00B73D52" w:rsidRPr="0086327C" w:rsidRDefault="00B73D52" w:rsidP="0086327C">
      <w:pPr>
        <w:pStyle w:val="QsyesnoCharChar"/>
        <w:keepNext/>
        <w:rPr>
          <w:rFonts w:ascii="Verdana" w:hAnsi="Verdana"/>
        </w:rPr>
      </w:pPr>
      <w:r w:rsidRPr="0086327C">
        <w:rPr>
          <w:rFonts w:ascii="Verdana" w:hAnsi="Verdana"/>
        </w:rPr>
        <w:t>Please briefly describe the service based on the specific payment instrument, eg prepaid gift card used to purchase cinema tickets</w:t>
      </w:r>
      <w:r w:rsidR="006771FA">
        <w:rPr>
          <w:rFonts w:ascii="Verdana" w:hAnsi="Verdana"/>
        </w:rPr>
        <w:t>.</w:t>
      </w:r>
      <w:r w:rsidRPr="0086327C">
        <w:rPr>
          <w:rFonts w:ascii="Verdana" w:hAnsi="Verdana"/>
        </w:rPr>
        <w:t xml:space="preserve"> </w:t>
      </w:r>
    </w:p>
    <w:p w14:paraId="75E25DFB" w14:textId="0B7C20C0" w:rsidR="00B73D52" w:rsidRDefault="00B73D52" w:rsidP="00B73D52">
      <w:pPr>
        <w:pStyle w:val="QsyesnoCharChar"/>
        <w:keepNext/>
        <w:rPr>
          <w:rFonts w:ascii="Verdana" w:hAnsi="Verdana"/>
        </w:rPr>
      </w:pPr>
      <w:r>
        <w:rPr>
          <w:rFonts w:ascii="Verdana" w:hAnsi="Verdana"/>
        </w:rPr>
        <w:t>This will be entered in the FCA public register as per regulation 4(1)d</w:t>
      </w:r>
      <w:r w:rsidR="00395A8F">
        <w:rPr>
          <w:rFonts w:ascii="Verdana" w:hAnsi="Verdana"/>
        </w:rPr>
        <w:t xml:space="preserve"> and 4(5)c</w:t>
      </w:r>
      <w:r>
        <w:rPr>
          <w:rFonts w:ascii="Verdana" w:hAnsi="Verdana"/>
        </w:rPr>
        <w:t xml:space="preserve"> </w:t>
      </w:r>
      <w:r w:rsidR="004165B3">
        <w:rPr>
          <w:rFonts w:ascii="Verdana" w:hAnsi="Verdana"/>
        </w:rPr>
        <w:t xml:space="preserve">of the </w:t>
      </w:r>
      <w:r>
        <w:rPr>
          <w:rFonts w:ascii="Verdana" w:hAnsi="Verdana"/>
        </w:rPr>
        <w:t>PSRs</w:t>
      </w:r>
      <w:r w:rsidR="006771FA">
        <w:rPr>
          <w:rFonts w:ascii="Verdana" w:hAnsi="Verdana"/>
        </w:rPr>
        <w:t>.</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B73D52" w:rsidRPr="00EF3638" w14:paraId="75E25DFD" w14:textId="77777777" w:rsidTr="0086327C">
        <w:trPr>
          <w:trHeight w:val="1078"/>
        </w:trPr>
        <w:tc>
          <w:tcPr>
            <w:tcW w:w="7088" w:type="dxa"/>
          </w:tcPr>
          <w:p w14:paraId="75E25DFC" w14:textId="77777777" w:rsidR="00B73D52" w:rsidRPr="00EF3638" w:rsidRDefault="00B73D52" w:rsidP="00C821F8">
            <w:pPr>
              <w:pStyle w:val="Qsanswer"/>
              <w:tabs>
                <w:tab w:val="clear" w:pos="1418"/>
                <w:tab w:val="clear" w:pos="2552"/>
                <w:tab w:val="left" w:pos="2730"/>
              </w:tabs>
              <w:spacing w:before="40" w:after="0" w:line="240" w:lineRule="exact"/>
              <w:ind w:right="57"/>
              <w:rPr>
                <w:rFonts w:ascii="Verdana" w:hAnsi="Verdana"/>
                <w:color w:val="auto"/>
              </w:rPr>
            </w:pPr>
            <w:r w:rsidRPr="00EF3638">
              <w:rPr>
                <w:rFonts w:ascii="Verdana" w:hAnsi="Verdana"/>
                <w:color w:val="auto"/>
              </w:rPr>
              <w:fldChar w:fldCharType="begin">
                <w:ffData>
                  <w:name w:val="Text7"/>
                  <w:enabled/>
                  <w:calcOnExit w:val="0"/>
                  <w:textInput/>
                </w:ffData>
              </w:fldChar>
            </w:r>
            <w:r w:rsidRPr="00EF3638">
              <w:rPr>
                <w:rFonts w:ascii="Verdana" w:hAnsi="Verdana"/>
                <w:color w:val="auto"/>
              </w:rPr>
              <w:instrText xml:space="preserve"> FORMTEXT </w:instrText>
            </w:r>
            <w:r w:rsidRPr="00EF3638">
              <w:rPr>
                <w:rFonts w:ascii="Verdana" w:hAnsi="Verdana"/>
                <w:color w:val="auto"/>
              </w:rPr>
            </w:r>
            <w:r w:rsidRPr="00EF3638">
              <w:rPr>
                <w:rFonts w:ascii="Verdana" w:hAnsi="Verdana"/>
                <w:color w:val="auto"/>
              </w:rPr>
              <w:fldChar w:fldCharType="separate"/>
            </w:r>
            <w:r w:rsidRPr="00EF3638">
              <w:rPr>
                <w:rFonts w:ascii="Verdana" w:hAnsi="Verdana"/>
                <w:noProof/>
                <w:color w:val="auto"/>
              </w:rPr>
              <w:t> </w:t>
            </w:r>
            <w:r w:rsidRPr="00EF3638">
              <w:rPr>
                <w:rFonts w:ascii="Verdana" w:hAnsi="Verdana"/>
                <w:noProof/>
                <w:color w:val="auto"/>
              </w:rPr>
              <w:t> </w:t>
            </w:r>
            <w:r w:rsidRPr="00EF3638">
              <w:rPr>
                <w:rFonts w:ascii="Verdana" w:hAnsi="Verdana"/>
                <w:noProof/>
                <w:color w:val="auto"/>
              </w:rPr>
              <w:t> </w:t>
            </w:r>
            <w:r w:rsidRPr="00EF3638">
              <w:rPr>
                <w:rFonts w:ascii="Verdana" w:hAnsi="Verdana"/>
                <w:noProof/>
                <w:color w:val="auto"/>
              </w:rPr>
              <w:t> </w:t>
            </w:r>
            <w:r w:rsidRPr="00EF3638">
              <w:rPr>
                <w:rFonts w:ascii="Verdana" w:hAnsi="Verdana"/>
                <w:noProof/>
                <w:color w:val="auto"/>
              </w:rPr>
              <w:t> </w:t>
            </w:r>
            <w:r w:rsidRPr="00EF3638">
              <w:rPr>
                <w:rFonts w:ascii="Verdana" w:hAnsi="Verdana"/>
                <w:color w:val="auto"/>
              </w:rPr>
              <w:fldChar w:fldCharType="end"/>
            </w:r>
          </w:p>
        </w:tc>
      </w:tr>
    </w:tbl>
    <w:p w14:paraId="75E25DFE" w14:textId="77777777" w:rsidR="00C149B3" w:rsidRDefault="00C149B3" w:rsidP="0086327C">
      <w:pPr>
        <w:pStyle w:val="QsyesnoCharChar"/>
        <w:keepNext/>
        <w:rPr>
          <w:rFonts w:ascii="Verdana" w:hAnsi="Verdana"/>
        </w:rPr>
      </w:pPr>
    </w:p>
    <w:p w14:paraId="75E25DFF" w14:textId="77777777" w:rsidR="00B73D52" w:rsidRPr="0086327C" w:rsidRDefault="00C149B3" w:rsidP="0086327C">
      <w:pPr>
        <w:pStyle w:val="QsyesnoCharChar"/>
        <w:keepNext/>
        <w:rPr>
          <w:rFonts w:ascii="Verdana" w:hAnsi="Verdana"/>
        </w:rPr>
      </w:pPr>
      <w:r>
        <w:rPr>
          <w:rFonts w:ascii="Verdana" w:hAnsi="Verdana"/>
        </w:rPr>
        <w:t>C</w:t>
      </w:r>
      <w:r w:rsidR="00B73D52" w:rsidRPr="0086327C">
        <w:rPr>
          <w:rFonts w:ascii="Verdana" w:hAnsi="Verdana"/>
        </w:rPr>
        <w:t>hoose the exclusion</w:t>
      </w:r>
      <w:r w:rsidR="006771FA">
        <w:rPr>
          <w:rFonts w:ascii="Verdana" w:hAnsi="Verdana"/>
        </w:rPr>
        <w:t xml:space="preserve"> below</w:t>
      </w:r>
      <w:r w:rsidR="00B73D52" w:rsidRPr="0086327C">
        <w:rPr>
          <w:rFonts w:ascii="Verdana" w:hAnsi="Verdana"/>
        </w:rPr>
        <w:t xml:space="preserve"> that best applies to the service provider’s service (2(k)(i), 2(k)(ii) or 2(k)(iii))</w:t>
      </w:r>
      <w:r w:rsidR="006771FA">
        <w:rPr>
          <w:rFonts w:ascii="Verdana" w:hAnsi="Verdana"/>
        </w:rPr>
        <w:t>.</w:t>
      </w:r>
    </w:p>
    <w:p w14:paraId="75E25E00" w14:textId="77777777" w:rsidR="00806B25" w:rsidRDefault="00806B25" w:rsidP="00806B25">
      <w:pPr>
        <w:pStyle w:val="QsyesnoCharChar"/>
        <w:keepNext/>
        <w:rPr>
          <w:rFonts w:ascii="Verdana" w:hAnsi="Verdana"/>
        </w:rPr>
      </w:pPr>
      <w:r>
        <w:rPr>
          <w:rFonts w:ascii="Verdana" w:hAnsi="Verdana"/>
        </w:rPr>
        <w:t>Services based on specific payment instruments that can be used only in a limited way and:</w:t>
      </w:r>
    </w:p>
    <w:p w14:paraId="75E25E01" w14:textId="77777777" w:rsidR="00B73D52" w:rsidRDefault="00B73D52" w:rsidP="00B73D52">
      <w:pPr>
        <w:pStyle w:val="QsyesnoCharChar"/>
        <w:keepNext/>
        <w:rPr>
          <w:rFonts w:ascii="Verdana" w:hAnsi="Verdana"/>
        </w:rPr>
      </w:pPr>
      <w:r w:rsidRPr="00BB73CD">
        <w:rPr>
          <w:rFonts w:ascii="Verdana" w:hAnsi="Verdana"/>
        </w:rPr>
        <w:fldChar w:fldCharType="begin">
          <w:ffData>
            <w:name w:val="Check15"/>
            <w:enabled/>
            <w:calcOnExit w:val="0"/>
            <w:checkBox>
              <w:sizeAuto/>
              <w:default w:val="0"/>
            </w:checkBox>
          </w:ffData>
        </w:fldChar>
      </w:r>
      <w:r w:rsidRPr="00BB73CD">
        <w:rPr>
          <w:rFonts w:ascii="Verdana" w:hAnsi="Verdana"/>
        </w:rPr>
        <w:instrText xml:space="preserve"> FORMCHECKBOX </w:instrText>
      </w:r>
      <w:r w:rsidR="00766BE2">
        <w:rPr>
          <w:rFonts w:ascii="Verdana" w:hAnsi="Verdana"/>
        </w:rPr>
      </w:r>
      <w:r w:rsidR="00766BE2">
        <w:rPr>
          <w:rFonts w:ascii="Verdana" w:hAnsi="Verdana"/>
        </w:rPr>
        <w:fldChar w:fldCharType="separate"/>
      </w:r>
      <w:r w:rsidRPr="00BB73CD">
        <w:rPr>
          <w:rFonts w:ascii="Verdana" w:hAnsi="Verdana"/>
        </w:rPr>
        <w:fldChar w:fldCharType="end"/>
      </w:r>
      <w:r>
        <w:rPr>
          <w:rFonts w:ascii="Verdana" w:hAnsi="Verdana"/>
        </w:rPr>
        <w:t xml:space="preserve"> 2(k)(i) – allow the holder to acquire goods or services only </w:t>
      </w:r>
      <w:r w:rsidR="006771FA">
        <w:rPr>
          <w:rFonts w:ascii="Verdana" w:hAnsi="Verdana"/>
        </w:rPr>
        <w:t>o</w:t>
      </w:r>
      <w:r>
        <w:rPr>
          <w:rFonts w:ascii="Verdana" w:hAnsi="Verdana"/>
        </w:rPr>
        <w:t>n the issuer’s premises</w:t>
      </w:r>
    </w:p>
    <w:p w14:paraId="75E25E02" w14:textId="77777777" w:rsidR="00B73D52" w:rsidRDefault="00B73D52" w:rsidP="00B73D52">
      <w:pPr>
        <w:pStyle w:val="QsyesnoCharChar"/>
        <w:keepNext/>
        <w:rPr>
          <w:rFonts w:ascii="Verdana" w:hAnsi="Verdana"/>
        </w:rPr>
      </w:pPr>
      <w:r w:rsidRPr="00BB73CD">
        <w:rPr>
          <w:rFonts w:ascii="Verdana" w:hAnsi="Verdana"/>
        </w:rPr>
        <w:fldChar w:fldCharType="begin">
          <w:ffData>
            <w:name w:val="Check15"/>
            <w:enabled/>
            <w:calcOnExit w:val="0"/>
            <w:checkBox>
              <w:sizeAuto/>
              <w:default w:val="0"/>
            </w:checkBox>
          </w:ffData>
        </w:fldChar>
      </w:r>
      <w:r w:rsidRPr="00BB73CD">
        <w:rPr>
          <w:rFonts w:ascii="Verdana" w:hAnsi="Verdana"/>
        </w:rPr>
        <w:instrText xml:space="preserve"> FORMCHECKBOX </w:instrText>
      </w:r>
      <w:r w:rsidR="00766BE2">
        <w:rPr>
          <w:rFonts w:ascii="Verdana" w:hAnsi="Verdana"/>
        </w:rPr>
      </w:r>
      <w:r w:rsidR="00766BE2">
        <w:rPr>
          <w:rFonts w:ascii="Verdana" w:hAnsi="Verdana"/>
        </w:rPr>
        <w:fldChar w:fldCharType="separate"/>
      </w:r>
      <w:r w:rsidRPr="00BB73CD">
        <w:rPr>
          <w:rFonts w:ascii="Verdana" w:hAnsi="Verdana"/>
        </w:rPr>
        <w:fldChar w:fldCharType="end"/>
      </w:r>
      <w:r>
        <w:rPr>
          <w:rFonts w:ascii="Verdana" w:hAnsi="Verdana"/>
        </w:rPr>
        <w:t xml:space="preserve"> 2(k)(ii) – are issued by a professional issue</w:t>
      </w:r>
      <w:r w:rsidR="00806B25">
        <w:rPr>
          <w:rFonts w:ascii="Verdana" w:hAnsi="Verdana"/>
        </w:rPr>
        <w:t>r</w:t>
      </w:r>
      <w:r>
        <w:rPr>
          <w:rFonts w:ascii="Verdana" w:hAnsi="Verdana"/>
        </w:rPr>
        <w:t xml:space="preserve"> and allow the holder to acquire goods or services only within a limited network of service providers which have direct commercial agreements with the issuer</w:t>
      </w:r>
    </w:p>
    <w:p w14:paraId="75E25E03" w14:textId="77777777" w:rsidR="00B73D52" w:rsidRDefault="00B73D52" w:rsidP="00B73D52">
      <w:pPr>
        <w:pStyle w:val="QsyesnoCharChar"/>
        <w:keepNext/>
        <w:rPr>
          <w:rFonts w:ascii="Verdana" w:hAnsi="Verdana"/>
        </w:rPr>
      </w:pPr>
      <w:r w:rsidRPr="00BB73CD">
        <w:rPr>
          <w:rFonts w:ascii="Verdana" w:hAnsi="Verdana"/>
        </w:rPr>
        <w:fldChar w:fldCharType="begin">
          <w:ffData>
            <w:name w:val="Check15"/>
            <w:enabled/>
            <w:calcOnExit w:val="0"/>
            <w:checkBox>
              <w:sizeAuto/>
              <w:default w:val="0"/>
            </w:checkBox>
          </w:ffData>
        </w:fldChar>
      </w:r>
      <w:r w:rsidRPr="00BB73CD">
        <w:rPr>
          <w:rFonts w:ascii="Verdana" w:hAnsi="Verdana"/>
        </w:rPr>
        <w:instrText xml:space="preserve"> FORMCHECKBOX </w:instrText>
      </w:r>
      <w:r w:rsidR="00766BE2">
        <w:rPr>
          <w:rFonts w:ascii="Verdana" w:hAnsi="Verdana"/>
        </w:rPr>
      </w:r>
      <w:r w:rsidR="00766BE2">
        <w:rPr>
          <w:rFonts w:ascii="Verdana" w:hAnsi="Verdana"/>
        </w:rPr>
        <w:fldChar w:fldCharType="separate"/>
      </w:r>
      <w:r w:rsidRPr="00BB73CD">
        <w:rPr>
          <w:rFonts w:ascii="Verdana" w:hAnsi="Verdana"/>
        </w:rPr>
        <w:fldChar w:fldCharType="end"/>
      </w:r>
      <w:r>
        <w:rPr>
          <w:rFonts w:ascii="Verdana" w:hAnsi="Verdana"/>
        </w:rPr>
        <w:t xml:space="preserve"> 2(k)(iii) – may be used only to acquire a very limited range of goods or services</w:t>
      </w:r>
    </w:p>
    <w:p w14:paraId="75E25E04" w14:textId="77777777" w:rsidR="00C149B3" w:rsidRDefault="00806B25" w:rsidP="00B73D52">
      <w:pPr>
        <w:pStyle w:val="Question"/>
        <w:keepNext/>
        <w:rPr>
          <w:rFonts w:ascii="Verdana" w:hAnsi="Verdana"/>
          <w:b/>
        </w:rPr>
      </w:pPr>
      <w:r>
        <w:rPr>
          <w:rFonts w:ascii="Verdana" w:hAnsi="Verdana"/>
          <w:b/>
        </w:rPr>
        <w:tab/>
      </w:r>
      <w:r>
        <w:rPr>
          <w:rFonts w:ascii="Verdana" w:hAnsi="Verdana"/>
          <w:b/>
        </w:rPr>
        <w:tab/>
      </w:r>
    </w:p>
    <w:p w14:paraId="75E25E05" w14:textId="77777777" w:rsidR="00C149B3" w:rsidRDefault="00C149B3">
      <w:pPr>
        <w:spacing w:before="0" w:line="240" w:lineRule="auto"/>
        <w:rPr>
          <w:rFonts w:ascii="Verdana" w:hAnsi="Verdana"/>
          <w:b/>
          <w:sz w:val="18"/>
        </w:rPr>
      </w:pPr>
      <w:r>
        <w:rPr>
          <w:rFonts w:ascii="Verdana" w:hAnsi="Verdana"/>
          <w:b/>
        </w:rPr>
        <w:br w:type="page"/>
      </w:r>
    </w:p>
    <w:p w14:paraId="75E25E06" w14:textId="77777777" w:rsidR="00B73D52" w:rsidRPr="0086327C" w:rsidRDefault="00C149B3" w:rsidP="0086327C">
      <w:pPr>
        <w:pStyle w:val="QsyesnoCharChar"/>
        <w:keepNext/>
        <w:rPr>
          <w:rFonts w:ascii="Verdana" w:hAnsi="Verdana"/>
        </w:rPr>
      </w:pPr>
      <w:r>
        <w:rPr>
          <w:rFonts w:ascii="Verdana" w:hAnsi="Verdana"/>
        </w:rPr>
        <w:lastRenderedPageBreak/>
        <w:t>P</w:t>
      </w:r>
      <w:r w:rsidR="00220438" w:rsidRPr="0086327C">
        <w:rPr>
          <w:rFonts w:ascii="Verdana" w:hAnsi="Verdana"/>
        </w:rPr>
        <w:t>lease explain how the service falls within the limited network exclusion specified, including details of the following where relevant:</w:t>
      </w:r>
      <w:r w:rsidR="00B73D52" w:rsidRPr="0086327C">
        <w:rPr>
          <w:rFonts w:ascii="Verdana" w:hAnsi="Verdana"/>
        </w:rPr>
        <w:t xml:space="preserve"> </w:t>
      </w:r>
    </w:p>
    <w:p w14:paraId="75E25E07" w14:textId="77777777" w:rsidR="00220438" w:rsidRPr="00220438" w:rsidRDefault="005267AD" w:rsidP="00220438">
      <w:pPr>
        <w:pStyle w:val="QsyesnoCharChar"/>
        <w:keepNext/>
        <w:numPr>
          <w:ilvl w:val="0"/>
          <w:numId w:val="40"/>
        </w:numPr>
        <w:rPr>
          <w:rFonts w:ascii="Verdana" w:hAnsi="Verdana"/>
        </w:rPr>
      </w:pPr>
      <w:r>
        <w:rPr>
          <w:rFonts w:ascii="Verdana" w:hAnsi="Verdana"/>
        </w:rPr>
        <w:t>the payment instrument</w:t>
      </w:r>
    </w:p>
    <w:p w14:paraId="75E25E08" w14:textId="77777777" w:rsidR="00220438" w:rsidRPr="00220438" w:rsidRDefault="00220438" w:rsidP="00220438">
      <w:pPr>
        <w:pStyle w:val="QsyesnoCharChar"/>
        <w:keepNext/>
        <w:numPr>
          <w:ilvl w:val="0"/>
          <w:numId w:val="40"/>
        </w:numPr>
        <w:rPr>
          <w:rFonts w:ascii="Verdana" w:hAnsi="Verdana"/>
        </w:rPr>
      </w:pPr>
      <w:r w:rsidRPr="00220438">
        <w:rPr>
          <w:rFonts w:ascii="Verdana" w:hAnsi="Verdana"/>
        </w:rPr>
        <w:t xml:space="preserve">where and how the </w:t>
      </w:r>
      <w:r w:rsidR="005267AD">
        <w:rPr>
          <w:rFonts w:ascii="Verdana" w:hAnsi="Verdana"/>
        </w:rPr>
        <w:t>payment instrument can be used</w:t>
      </w:r>
    </w:p>
    <w:p w14:paraId="75E25E09" w14:textId="77777777" w:rsidR="00220438" w:rsidRPr="00220438" w:rsidRDefault="00220438" w:rsidP="00220438">
      <w:pPr>
        <w:pStyle w:val="QsyesnoCharChar"/>
        <w:keepNext/>
        <w:numPr>
          <w:ilvl w:val="0"/>
          <w:numId w:val="40"/>
        </w:numPr>
        <w:rPr>
          <w:rFonts w:ascii="Verdana" w:hAnsi="Verdana"/>
        </w:rPr>
      </w:pPr>
      <w:r w:rsidRPr="00220438">
        <w:rPr>
          <w:rFonts w:ascii="Verdana" w:hAnsi="Verdana"/>
        </w:rPr>
        <w:t>where the customers or users are based</w:t>
      </w:r>
    </w:p>
    <w:p w14:paraId="75E25E0A" w14:textId="77777777" w:rsidR="00220438" w:rsidRPr="00220438" w:rsidRDefault="00220438" w:rsidP="00220438">
      <w:pPr>
        <w:pStyle w:val="QsyesnoCharChar"/>
        <w:keepNext/>
        <w:numPr>
          <w:ilvl w:val="0"/>
          <w:numId w:val="40"/>
        </w:numPr>
        <w:ind w:left="284" w:hanging="284"/>
        <w:rPr>
          <w:rFonts w:ascii="Verdana" w:hAnsi="Verdana"/>
        </w:rPr>
      </w:pPr>
      <w:r w:rsidRPr="00220438">
        <w:rPr>
          <w:rFonts w:ascii="Verdana" w:hAnsi="Verdana"/>
        </w:rPr>
        <w:t>the service provider’s role in the flow of funds (if any), eg at what point the service provider come into possession of the funds, where funds are received from and</w:t>
      </w:r>
      <w:r w:rsidR="005267AD">
        <w:rPr>
          <w:rFonts w:ascii="Verdana" w:hAnsi="Verdana"/>
        </w:rPr>
        <w:t xml:space="preserve"> where funds are transferred to</w:t>
      </w:r>
    </w:p>
    <w:p w14:paraId="75E25E0B" w14:textId="77777777" w:rsidR="00220438" w:rsidRPr="00220438" w:rsidRDefault="00C27BE6" w:rsidP="00220438">
      <w:pPr>
        <w:pStyle w:val="QsyesnoCharChar"/>
        <w:keepNext/>
        <w:numPr>
          <w:ilvl w:val="0"/>
          <w:numId w:val="40"/>
        </w:numPr>
        <w:rPr>
          <w:rFonts w:ascii="Verdana" w:hAnsi="Verdana"/>
        </w:rPr>
      </w:pPr>
      <w:r>
        <w:rPr>
          <w:rFonts w:ascii="Verdana" w:hAnsi="Verdana"/>
        </w:rPr>
        <w:t>h</w:t>
      </w:r>
      <w:r w:rsidR="005267AD">
        <w:rPr>
          <w:rFonts w:ascii="Verdana" w:hAnsi="Verdana"/>
        </w:rPr>
        <w:t>ow transactions are acquired</w:t>
      </w:r>
    </w:p>
    <w:p w14:paraId="75E25E0C" w14:textId="77777777" w:rsidR="00220438" w:rsidRPr="00220438" w:rsidRDefault="00220438" w:rsidP="00220438">
      <w:pPr>
        <w:pStyle w:val="QsyesnoCharChar"/>
        <w:keepNext/>
        <w:numPr>
          <w:ilvl w:val="0"/>
          <w:numId w:val="40"/>
        </w:numPr>
        <w:ind w:left="284" w:hanging="284"/>
        <w:rPr>
          <w:rFonts w:ascii="Verdana" w:hAnsi="Verdana"/>
        </w:rPr>
      </w:pPr>
      <w:r w:rsidRPr="00220438">
        <w:rPr>
          <w:rFonts w:ascii="Verdana" w:hAnsi="Verdana"/>
        </w:rPr>
        <w:t>the merchants that accept payment for goods and services via the payment instrument and the contractual relationship between the servi</w:t>
      </w:r>
      <w:r w:rsidR="005267AD">
        <w:rPr>
          <w:rFonts w:ascii="Verdana" w:hAnsi="Verdana"/>
        </w:rPr>
        <w:t>ce provider and the merchant(s)</w:t>
      </w:r>
    </w:p>
    <w:p w14:paraId="75E25E0D" w14:textId="77777777" w:rsidR="00220438" w:rsidRPr="00220438" w:rsidRDefault="00220438" w:rsidP="00220438">
      <w:pPr>
        <w:pStyle w:val="QsyesnoCharChar"/>
        <w:keepNext/>
        <w:numPr>
          <w:ilvl w:val="0"/>
          <w:numId w:val="40"/>
        </w:numPr>
        <w:ind w:left="284" w:hanging="284"/>
        <w:rPr>
          <w:rFonts w:ascii="Verdana" w:hAnsi="Verdana"/>
        </w:rPr>
      </w:pPr>
      <w:r w:rsidRPr="00220438">
        <w:rPr>
          <w:rFonts w:ascii="Verdana" w:hAnsi="Verdana"/>
        </w:rPr>
        <w:t>the type of goods and/or services that can be purchas</w:t>
      </w:r>
      <w:r w:rsidR="005267AD">
        <w:rPr>
          <w:rFonts w:ascii="Verdana" w:hAnsi="Verdana"/>
        </w:rPr>
        <w:t>ed using the payment instrument</w:t>
      </w:r>
    </w:p>
    <w:p w14:paraId="75E25E0E" w14:textId="77777777" w:rsidR="00220438" w:rsidRPr="00220438" w:rsidRDefault="00220438" w:rsidP="00220438">
      <w:pPr>
        <w:pStyle w:val="QsyesnoCharChar"/>
        <w:keepNext/>
        <w:numPr>
          <w:ilvl w:val="0"/>
          <w:numId w:val="40"/>
        </w:numPr>
        <w:ind w:left="284" w:hanging="284"/>
        <w:rPr>
          <w:rFonts w:ascii="Verdana" w:hAnsi="Verdana"/>
        </w:rPr>
      </w:pPr>
      <w:r w:rsidRPr="00220438">
        <w:rPr>
          <w:rFonts w:ascii="Verdana" w:hAnsi="Verdana"/>
        </w:rPr>
        <w:t>any limitations on the use of the instrument (and how this limitation is imposed, eg through the technical functionality of the instrument or through the terms and conditions a</w:t>
      </w:r>
      <w:r w:rsidR="005267AD">
        <w:rPr>
          <w:rFonts w:ascii="Verdana" w:hAnsi="Verdana"/>
        </w:rPr>
        <w:t>ttaching to the instrument)</w:t>
      </w:r>
      <w:r w:rsidRPr="00220438">
        <w:rPr>
          <w:rFonts w:ascii="Verdana" w:hAnsi="Verdana"/>
        </w:rPr>
        <w:t xml:space="preserve"> </w:t>
      </w:r>
    </w:p>
    <w:p w14:paraId="75E25E0F" w14:textId="77777777" w:rsidR="00220438" w:rsidRPr="00220438" w:rsidRDefault="00220438" w:rsidP="00220438">
      <w:pPr>
        <w:pStyle w:val="QsyesnoCharChar"/>
        <w:keepNext/>
        <w:numPr>
          <w:ilvl w:val="0"/>
          <w:numId w:val="40"/>
        </w:numPr>
        <w:ind w:left="284" w:hanging="284"/>
        <w:rPr>
          <w:rFonts w:ascii="Verdana" w:hAnsi="Verdana"/>
        </w:rPr>
      </w:pPr>
      <w:r w:rsidRPr="00220438">
        <w:rPr>
          <w:rFonts w:ascii="Verdana" w:hAnsi="Verdana"/>
        </w:rPr>
        <w:t>any other features of the payment instrument that are relevant t</w:t>
      </w:r>
      <w:r w:rsidR="005267AD">
        <w:rPr>
          <w:rFonts w:ascii="Verdana" w:hAnsi="Verdana"/>
        </w:rPr>
        <w:t>o the limited network exclusion</w:t>
      </w:r>
    </w:p>
    <w:p w14:paraId="75E25E10" w14:textId="77777777" w:rsidR="00220438" w:rsidRDefault="00220438" w:rsidP="00B73D52">
      <w:pPr>
        <w:pStyle w:val="QsyesnoCharChar"/>
        <w:keepNext/>
        <w:rPr>
          <w:rFonts w:ascii="Verdana" w:hAnsi="Verdana"/>
        </w:rPr>
      </w:pP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B73D52" w:rsidRPr="00EF3638" w14:paraId="75E25E12" w14:textId="77777777" w:rsidTr="00C821F8">
        <w:trPr>
          <w:trHeight w:val="1392"/>
        </w:trPr>
        <w:tc>
          <w:tcPr>
            <w:tcW w:w="7088" w:type="dxa"/>
          </w:tcPr>
          <w:p w14:paraId="75E25E11" w14:textId="77777777" w:rsidR="00B73D52" w:rsidRPr="00EF3638" w:rsidRDefault="00B73D52" w:rsidP="00C821F8">
            <w:pPr>
              <w:pStyle w:val="Qsanswer"/>
              <w:tabs>
                <w:tab w:val="clear" w:pos="1418"/>
                <w:tab w:val="clear" w:pos="2552"/>
                <w:tab w:val="left" w:pos="2730"/>
              </w:tabs>
              <w:spacing w:before="40" w:after="0" w:line="240" w:lineRule="exact"/>
              <w:ind w:right="57"/>
              <w:rPr>
                <w:rFonts w:ascii="Verdana" w:hAnsi="Verdana"/>
                <w:color w:val="auto"/>
              </w:rPr>
            </w:pPr>
            <w:r w:rsidRPr="00EF3638">
              <w:rPr>
                <w:rFonts w:ascii="Verdana" w:hAnsi="Verdana"/>
                <w:color w:val="auto"/>
              </w:rPr>
              <w:fldChar w:fldCharType="begin">
                <w:ffData>
                  <w:name w:val="Text7"/>
                  <w:enabled/>
                  <w:calcOnExit w:val="0"/>
                  <w:textInput/>
                </w:ffData>
              </w:fldChar>
            </w:r>
            <w:r w:rsidRPr="00EF3638">
              <w:rPr>
                <w:rFonts w:ascii="Verdana" w:hAnsi="Verdana"/>
                <w:color w:val="auto"/>
              </w:rPr>
              <w:instrText xml:space="preserve"> FORMTEXT </w:instrText>
            </w:r>
            <w:r w:rsidRPr="00EF3638">
              <w:rPr>
                <w:rFonts w:ascii="Verdana" w:hAnsi="Verdana"/>
                <w:color w:val="auto"/>
              </w:rPr>
            </w:r>
            <w:r w:rsidRPr="00EF3638">
              <w:rPr>
                <w:rFonts w:ascii="Verdana" w:hAnsi="Verdana"/>
                <w:color w:val="auto"/>
              </w:rPr>
              <w:fldChar w:fldCharType="separate"/>
            </w:r>
            <w:r w:rsidRPr="00EF3638">
              <w:rPr>
                <w:rFonts w:ascii="Verdana" w:hAnsi="Verdana"/>
                <w:noProof/>
                <w:color w:val="auto"/>
              </w:rPr>
              <w:t> </w:t>
            </w:r>
            <w:r w:rsidRPr="00EF3638">
              <w:rPr>
                <w:rFonts w:ascii="Verdana" w:hAnsi="Verdana"/>
                <w:noProof/>
                <w:color w:val="auto"/>
              </w:rPr>
              <w:t> </w:t>
            </w:r>
            <w:r w:rsidRPr="00EF3638">
              <w:rPr>
                <w:rFonts w:ascii="Verdana" w:hAnsi="Verdana"/>
                <w:noProof/>
                <w:color w:val="auto"/>
              </w:rPr>
              <w:t> </w:t>
            </w:r>
            <w:r w:rsidRPr="00EF3638">
              <w:rPr>
                <w:rFonts w:ascii="Verdana" w:hAnsi="Verdana"/>
                <w:noProof/>
                <w:color w:val="auto"/>
              </w:rPr>
              <w:t> </w:t>
            </w:r>
            <w:r w:rsidRPr="00EF3638">
              <w:rPr>
                <w:rFonts w:ascii="Verdana" w:hAnsi="Verdana"/>
                <w:noProof/>
                <w:color w:val="auto"/>
              </w:rPr>
              <w:t> </w:t>
            </w:r>
            <w:r w:rsidRPr="00EF3638">
              <w:rPr>
                <w:rFonts w:ascii="Verdana" w:hAnsi="Verdana"/>
                <w:color w:val="auto"/>
              </w:rPr>
              <w:fldChar w:fldCharType="end"/>
            </w:r>
          </w:p>
        </w:tc>
      </w:tr>
    </w:tbl>
    <w:p w14:paraId="75E25E13" w14:textId="77777777" w:rsidR="00B73D52" w:rsidRDefault="00B73D52" w:rsidP="00B73D52">
      <w:pPr>
        <w:pStyle w:val="QsyesnoCharChar"/>
        <w:keepNext/>
        <w:rPr>
          <w:rFonts w:ascii="Verdana" w:hAnsi="Verdana"/>
        </w:rPr>
      </w:pPr>
    </w:p>
    <w:p w14:paraId="75E25E14" w14:textId="77777777" w:rsidR="00640BDC" w:rsidRDefault="00640BDC" w:rsidP="00640BDC">
      <w:pPr>
        <w:pStyle w:val="QsyesnoCharChar"/>
        <w:keepNext/>
        <w:rPr>
          <w:rFonts w:ascii="Verdana" w:hAnsi="Verdana"/>
        </w:rPr>
        <w:sectPr w:rsidR="00640BDC" w:rsidSect="00645311">
          <w:headerReference w:type="even" r:id="rId28"/>
          <w:headerReference w:type="default" r:id="rId29"/>
          <w:headerReference w:type="first" r:id="rId30"/>
          <w:type w:val="continuous"/>
          <w:pgSz w:w="11901" w:h="16846" w:code="9"/>
          <w:pgMar w:top="1701" w:right="680" w:bottom="907" w:left="3402" w:header="567" w:footer="680" w:gutter="0"/>
          <w:cols w:space="720"/>
          <w:titlePg/>
        </w:sectPr>
      </w:pPr>
    </w:p>
    <w:p w14:paraId="75E25E15" w14:textId="77777777" w:rsidR="00C149B3" w:rsidRDefault="00C149B3" w:rsidP="00C149B3">
      <w:pPr>
        <w:pStyle w:val="QsyesnoCharChar"/>
        <w:keepNext/>
        <w:rPr>
          <w:rFonts w:ascii="Verdana" w:hAnsi="Verdana"/>
          <w:b/>
          <w:sz w:val="22"/>
          <w:szCs w:val="22"/>
        </w:rPr>
      </w:pPr>
    </w:p>
    <w:p w14:paraId="75E25E16" w14:textId="77777777" w:rsidR="00C149B3" w:rsidRPr="0022401F" w:rsidRDefault="00C149B3" w:rsidP="00C149B3">
      <w:pPr>
        <w:pStyle w:val="QsyesnoCharChar"/>
        <w:keepNext/>
        <w:rPr>
          <w:rFonts w:ascii="Verdana" w:hAnsi="Verdana"/>
        </w:rPr>
      </w:pPr>
      <w:r w:rsidRPr="0022401F">
        <w:rPr>
          <w:rFonts w:ascii="Verdana" w:hAnsi="Verdana"/>
          <w:b/>
          <w:sz w:val="22"/>
          <w:szCs w:val="22"/>
        </w:rPr>
        <w:t xml:space="preserve">Service </w:t>
      </w:r>
      <w:r>
        <w:rPr>
          <w:rFonts w:ascii="Verdana" w:hAnsi="Verdana"/>
          <w:b/>
          <w:sz w:val="22"/>
          <w:szCs w:val="22"/>
        </w:rPr>
        <w:t>2</w:t>
      </w:r>
    </w:p>
    <w:p w14:paraId="75E25E17" w14:textId="77777777" w:rsidR="00C149B3" w:rsidRPr="0022401F" w:rsidRDefault="00C149B3" w:rsidP="00C149B3">
      <w:pPr>
        <w:pStyle w:val="QsyesnoCharChar"/>
        <w:keepNext/>
        <w:rPr>
          <w:rFonts w:ascii="Verdana" w:hAnsi="Verdana"/>
        </w:rPr>
      </w:pPr>
      <w:r w:rsidRPr="0022401F">
        <w:rPr>
          <w:rFonts w:ascii="Verdana" w:hAnsi="Verdana"/>
        </w:rPr>
        <w:t>Name of the payment product, as it is known / appears to the customer</w:t>
      </w:r>
    </w:p>
    <w:tbl>
      <w:tblPr>
        <w:tblW w:w="0" w:type="auto"/>
        <w:tblBorders>
          <w:top w:val="single" w:sz="4" w:space="0" w:color="auto"/>
          <w:left w:val="single" w:sz="4" w:space="0" w:color="auto"/>
          <w:bottom w:val="single" w:sz="4" w:space="0" w:color="auto"/>
          <w:right w:val="single" w:sz="4" w:space="0" w:color="auto"/>
        </w:tblBorders>
        <w:tblLayout w:type="fixed"/>
        <w:tblCellMar>
          <w:left w:w="0" w:type="dxa"/>
          <w:right w:w="0" w:type="dxa"/>
        </w:tblCellMar>
        <w:tblLook w:val="0000" w:firstRow="0" w:lastRow="0" w:firstColumn="0" w:lastColumn="0" w:noHBand="0" w:noVBand="0"/>
      </w:tblPr>
      <w:tblGrid>
        <w:gridCol w:w="7093"/>
      </w:tblGrid>
      <w:tr w:rsidR="00C149B3" w:rsidRPr="00DD62EB" w14:paraId="75E25E19" w14:textId="77777777" w:rsidTr="00C70700">
        <w:trPr>
          <w:trHeight w:val="397"/>
        </w:trPr>
        <w:tc>
          <w:tcPr>
            <w:tcW w:w="7093" w:type="dxa"/>
            <w:vAlign w:val="center"/>
          </w:tcPr>
          <w:p w14:paraId="75E25E18" w14:textId="77777777" w:rsidR="00C149B3" w:rsidRPr="00F91588" w:rsidRDefault="00C149B3" w:rsidP="00C70700">
            <w:pPr>
              <w:pStyle w:val="Question"/>
              <w:keepNext/>
              <w:tabs>
                <w:tab w:val="clear" w:pos="284"/>
                <w:tab w:val="left" w:pos="1418"/>
                <w:tab w:val="left" w:pos="2552"/>
              </w:tabs>
              <w:spacing w:before="0"/>
              <w:ind w:left="28" w:firstLine="0"/>
              <w:rPr>
                <w:rFonts w:ascii="Verdana" w:hAnsi="Verdana"/>
                <w:szCs w:val="18"/>
              </w:rPr>
            </w:pPr>
            <w:r w:rsidRPr="00207AE3">
              <w:rPr>
                <w:rFonts w:ascii="Verdana" w:hAnsi="Verdana"/>
                <w:szCs w:val="18"/>
              </w:rPr>
              <w:fldChar w:fldCharType="begin">
                <w:ffData>
                  <w:name w:val="Text6"/>
                  <w:enabled/>
                  <w:calcOnExit w:val="0"/>
                  <w:textInput/>
                </w:ffData>
              </w:fldChar>
            </w:r>
            <w:r w:rsidRPr="00207AE3">
              <w:rPr>
                <w:rFonts w:ascii="Verdana" w:hAnsi="Verdana"/>
                <w:szCs w:val="18"/>
              </w:rPr>
              <w:instrText xml:space="preserve"> FORMTEXT </w:instrText>
            </w:r>
            <w:r w:rsidRPr="00207AE3">
              <w:rPr>
                <w:rFonts w:ascii="Verdana" w:hAnsi="Verdana"/>
                <w:szCs w:val="18"/>
              </w:rPr>
            </w:r>
            <w:r w:rsidRPr="00207AE3">
              <w:rPr>
                <w:rFonts w:ascii="Verdana" w:hAnsi="Verdana"/>
                <w:szCs w:val="18"/>
              </w:rPr>
              <w:fldChar w:fldCharType="separate"/>
            </w:r>
            <w:r w:rsidRPr="00207AE3">
              <w:rPr>
                <w:rFonts w:ascii="Verdana" w:hAnsi="Verdana"/>
                <w:noProof/>
                <w:szCs w:val="18"/>
              </w:rPr>
              <w:t> </w:t>
            </w:r>
            <w:r w:rsidRPr="00207AE3">
              <w:rPr>
                <w:rFonts w:ascii="Verdana" w:hAnsi="Verdana"/>
                <w:noProof/>
                <w:szCs w:val="18"/>
              </w:rPr>
              <w:t> </w:t>
            </w:r>
            <w:r w:rsidRPr="00207AE3">
              <w:rPr>
                <w:rFonts w:ascii="Verdana" w:hAnsi="Verdana"/>
                <w:noProof/>
                <w:szCs w:val="18"/>
              </w:rPr>
              <w:t> </w:t>
            </w:r>
            <w:r w:rsidRPr="00207AE3">
              <w:rPr>
                <w:rFonts w:ascii="Verdana" w:hAnsi="Verdana"/>
                <w:noProof/>
                <w:szCs w:val="18"/>
              </w:rPr>
              <w:t> </w:t>
            </w:r>
            <w:r w:rsidRPr="00207AE3">
              <w:rPr>
                <w:rFonts w:ascii="Verdana" w:hAnsi="Verdana"/>
                <w:noProof/>
                <w:szCs w:val="18"/>
              </w:rPr>
              <w:t> </w:t>
            </w:r>
            <w:r w:rsidRPr="00207AE3">
              <w:rPr>
                <w:rFonts w:ascii="Verdana" w:hAnsi="Verdana"/>
                <w:szCs w:val="18"/>
              </w:rPr>
              <w:fldChar w:fldCharType="end"/>
            </w:r>
          </w:p>
        </w:tc>
      </w:tr>
    </w:tbl>
    <w:p w14:paraId="75E25E1A" w14:textId="77777777" w:rsidR="00C149B3" w:rsidRDefault="00C149B3" w:rsidP="00C149B3">
      <w:pPr>
        <w:pStyle w:val="QsyesnoCharChar"/>
        <w:keepNext/>
        <w:rPr>
          <w:rFonts w:ascii="Verdana" w:hAnsi="Verdana"/>
        </w:rPr>
      </w:pPr>
    </w:p>
    <w:p w14:paraId="75E25E1B" w14:textId="77777777" w:rsidR="00C149B3" w:rsidRPr="0022401F" w:rsidRDefault="00C149B3" w:rsidP="00C149B3">
      <w:pPr>
        <w:pStyle w:val="QsyesnoCharChar"/>
        <w:keepNext/>
        <w:rPr>
          <w:rFonts w:ascii="Verdana" w:hAnsi="Verdana"/>
        </w:rPr>
      </w:pPr>
      <w:r w:rsidRPr="0022401F">
        <w:rPr>
          <w:rFonts w:ascii="Verdana" w:hAnsi="Verdana"/>
        </w:rPr>
        <w:t>Which of the following options best describes the payment instrument issued?</w:t>
      </w:r>
    </w:p>
    <w:p w14:paraId="75E25E1C" w14:textId="77777777" w:rsidR="00C149B3" w:rsidRDefault="00C149B3" w:rsidP="00C149B3">
      <w:pPr>
        <w:pStyle w:val="QsyesnoCharChar"/>
        <w:keepNext/>
        <w:rPr>
          <w:rFonts w:ascii="Verdana" w:hAnsi="Verdana"/>
        </w:rPr>
      </w:pPr>
      <w:r w:rsidRPr="00BB73CD">
        <w:rPr>
          <w:rFonts w:ascii="Verdana" w:hAnsi="Verdana"/>
        </w:rPr>
        <w:fldChar w:fldCharType="begin">
          <w:ffData>
            <w:name w:val="Check15"/>
            <w:enabled/>
            <w:calcOnExit w:val="0"/>
            <w:checkBox>
              <w:sizeAuto/>
              <w:default w:val="0"/>
            </w:checkBox>
          </w:ffData>
        </w:fldChar>
      </w:r>
      <w:r w:rsidRPr="00BB73CD">
        <w:rPr>
          <w:rFonts w:ascii="Verdana" w:hAnsi="Verdana"/>
        </w:rPr>
        <w:instrText xml:space="preserve"> FORMCHECKBOX </w:instrText>
      </w:r>
      <w:r w:rsidR="00766BE2">
        <w:rPr>
          <w:rFonts w:ascii="Verdana" w:hAnsi="Verdana"/>
        </w:rPr>
      </w:r>
      <w:r w:rsidR="00766BE2">
        <w:rPr>
          <w:rFonts w:ascii="Verdana" w:hAnsi="Verdana"/>
        </w:rPr>
        <w:fldChar w:fldCharType="separate"/>
      </w:r>
      <w:r w:rsidRPr="00BB73CD">
        <w:rPr>
          <w:rFonts w:ascii="Verdana" w:hAnsi="Verdana"/>
        </w:rPr>
        <w:fldChar w:fldCharType="end"/>
      </w:r>
      <w:r>
        <w:rPr>
          <w:rFonts w:ascii="Verdana" w:hAnsi="Verdana"/>
        </w:rPr>
        <w:t xml:space="preserve"> Payment card or other physical payment device</w:t>
      </w:r>
    </w:p>
    <w:p w14:paraId="75E25E1D" w14:textId="77777777" w:rsidR="00C149B3" w:rsidRDefault="00C149B3" w:rsidP="00C149B3">
      <w:pPr>
        <w:pStyle w:val="QsyesnoCharChar"/>
        <w:keepNext/>
        <w:rPr>
          <w:rFonts w:ascii="Verdana" w:hAnsi="Verdana"/>
        </w:rPr>
      </w:pPr>
      <w:r w:rsidRPr="00BB73CD">
        <w:rPr>
          <w:rFonts w:ascii="Verdana" w:hAnsi="Verdana"/>
        </w:rPr>
        <w:fldChar w:fldCharType="begin">
          <w:ffData>
            <w:name w:val="Check15"/>
            <w:enabled/>
            <w:calcOnExit w:val="0"/>
            <w:checkBox>
              <w:sizeAuto/>
              <w:default w:val="0"/>
            </w:checkBox>
          </w:ffData>
        </w:fldChar>
      </w:r>
      <w:r w:rsidRPr="00BB73CD">
        <w:rPr>
          <w:rFonts w:ascii="Verdana" w:hAnsi="Verdana"/>
        </w:rPr>
        <w:instrText xml:space="preserve"> FORMCHECKBOX </w:instrText>
      </w:r>
      <w:r w:rsidR="00766BE2">
        <w:rPr>
          <w:rFonts w:ascii="Verdana" w:hAnsi="Verdana"/>
        </w:rPr>
      </w:r>
      <w:r w:rsidR="00766BE2">
        <w:rPr>
          <w:rFonts w:ascii="Verdana" w:hAnsi="Verdana"/>
        </w:rPr>
        <w:fldChar w:fldCharType="separate"/>
      </w:r>
      <w:r w:rsidRPr="00BB73CD">
        <w:rPr>
          <w:rFonts w:ascii="Verdana" w:hAnsi="Verdana"/>
        </w:rPr>
        <w:fldChar w:fldCharType="end"/>
      </w:r>
      <w:r>
        <w:rPr>
          <w:rFonts w:ascii="Verdana" w:hAnsi="Verdana"/>
        </w:rPr>
        <w:t xml:space="preserve"> Virtual payment card</w:t>
      </w:r>
    </w:p>
    <w:p w14:paraId="75E25E1E" w14:textId="77777777" w:rsidR="00C149B3" w:rsidRDefault="00C149B3" w:rsidP="00C149B3">
      <w:pPr>
        <w:pStyle w:val="QsyesnoCharChar"/>
        <w:keepNext/>
        <w:rPr>
          <w:rFonts w:ascii="Verdana" w:hAnsi="Verdana"/>
        </w:rPr>
      </w:pPr>
      <w:r w:rsidRPr="00BB73CD">
        <w:rPr>
          <w:rFonts w:ascii="Verdana" w:hAnsi="Verdana"/>
        </w:rPr>
        <w:fldChar w:fldCharType="begin">
          <w:ffData>
            <w:name w:val="Check15"/>
            <w:enabled/>
            <w:calcOnExit w:val="0"/>
            <w:checkBox>
              <w:sizeAuto/>
              <w:default w:val="0"/>
            </w:checkBox>
          </w:ffData>
        </w:fldChar>
      </w:r>
      <w:r w:rsidRPr="00BB73CD">
        <w:rPr>
          <w:rFonts w:ascii="Verdana" w:hAnsi="Verdana"/>
        </w:rPr>
        <w:instrText xml:space="preserve"> FORMCHECKBOX </w:instrText>
      </w:r>
      <w:r w:rsidR="00766BE2">
        <w:rPr>
          <w:rFonts w:ascii="Verdana" w:hAnsi="Verdana"/>
        </w:rPr>
      </w:r>
      <w:r w:rsidR="00766BE2">
        <w:rPr>
          <w:rFonts w:ascii="Verdana" w:hAnsi="Verdana"/>
        </w:rPr>
        <w:fldChar w:fldCharType="separate"/>
      </w:r>
      <w:r w:rsidRPr="00BB73CD">
        <w:rPr>
          <w:rFonts w:ascii="Verdana" w:hAnsi="Verdana"/>
        </w:rPr>
        <w:fldChar w:fldCharType="end"/>
      </w:r>
      <w:r>
        <w:rPr>
          <w:rFonts w:ascii="Verdana" w:hAnsi="Verdana"/>
        </w:rPr>
        <w:t xml:space="preserve"> Mobile application</w:t>
      </w:r>
    </w:p>
    <w:p w14:paraId="75E25E1F" w14:textId="77777777" w:rsidR="00C149B3" w:rsidRDefault="00C149B3" w:rsidP="00C149B3">
      <w:pPr>
        <w:pStyle w:val="QsyesnoCharChar"/>
        <w:keepNext/>
        <w:rPr>
          <w:rFonts w:ascii="Verdana" w:hAnsi="Verdana"/>
        </w:rPr>
      </w:pPr>
      <w:r w:rsidRPr="00BB73CD">
        <w:rPr>
          <w:rFonts w:ascii="Verdana" w:hAnsi="Verdana"/>
        </w:rPr>
        <w:fldChar w:fldCharType="begin">
          <w:ffData>
            <w:name w:val="Check15"/>
            <w:enabled/>
            <w:calcOnExit w:val="0"/>
            <w:checkBox>
              <w:sizeAuto/>
              <w:default w:val="0"/>
            </w:checkBox>
          </w:ffData>
        </w:fldChar>
      </w:r>
      <w:r w:rsidRPr="00BB73CD">
        <w:rPr>
          <w:rFonts w:ascii="Verdana" w:hAnsi="Verdana"/>
        </w:rPr>
        <w:instrText xml:space="preserve"> FORMCHECKBOX </w:instrText>
      </w:r>
      <w:r w:rsidR="00766BE2">
        <w:rPr>
          <w:rFonts w:ascii="Verdana" w:hAnsi="Verdana"/>
        </w:rPr>
      </w:r>
      <w:r w:rsidR="00766BE2">
        <w:rPr>
          <w:rFonts w:ascii="Verdana" w:hAnsi="Verdana"/>
        </w:rPr>
        <w:fldChar w:fldCharType="separate"/>
      </w:r>
      <w:r w:rsidRPr="00BB73CD">
        <w:rPr>
          <w:rFonts w:ascii="Verdana" w:hAnsi="Verdana"/>
        </w:rPr>
        <w:fldChar w:fldCharType="end"/>
      </w:r>
      <w:r>
        <w:rPr>
          <w:rFonts w:ascii="Verdana" w:hAnsi="Verdana"/>
        </w:rPr>
        <w:t xml:space="preserve"> Other ‘personalised set of procedures’</w:t>
      </w:r>
      <w:r w:rsidRPr="00B73D52">
        <w:rPr>
          <w:rFonts w:ascii="Verdana" w:hAnsi="Verdana"/>
        </w:rPr>
        <w:t xml:space="preserve"> </w:t>
      </w:r>
      <w:r w:rsidRPr="00EF3638">
        <w:rPr>
          <w:rFonts w:ascii="Webdings" w:eastAsia="Webdings" w:hAnsi="Webdings" w:cs="Webdings"/>
        </w:rPr>
        <w:t>4</w:t>
      </w:r>
      <w:r w:rsidR="00C27BE6">
        <w:rPr>
          <w:rFonts w:ascii="Verdana" w:hAnsi="Verdana"/>
        </w:rPr>
        <w:t xml:space="preserve"> Please g</w:t>
      </w:r>
      <w:r>
        <w:rPr>
          <w:rFonts w:ascii="Verdana" w:hAnsi="Verdana"/>
        </w:rPr>
        <w:t>ive details below</w:t>
      </w:r>
      <w:r w:rsidR="00C27BE6">
        <w:rPr>
          <w:rFonts w:ascii="Verdana" w:hAnsi="Verdana"/>
        </w:rPr>
        <w:t>.</w:t>
      </w:r>
    </w:p>
    <w:tbl>
      <w:tblPr>
        <w:tblW w:w="0" w:type="auto"/>
        <w:tblBorders>
          <w:top w:val="single" w:sz="4" w:space="0" w:color="auto"/>
          <w:left w:val="single" w:sz="4" w:space="0" w:color="auto"/>
          <w:bottom w:val="single" w:sz="4" w:space="0" w:color="auto"/>
          <w:right w:val="single" w:sz="4" w:space="0" w:color="auto"/>
        </w:tblBorders>
        <w:tblLayout w:type="fixed"/>
        <w:tblCellMar>
          <w:left w:w="0" w:type="dxa"/>
          <w:right w:w="0" w:type="dxa"/>
        </w:tblCellMar>
        <w:tblLook w:val="0000" w:firstRow="0" w:lastRow="0" w:firstColumn="0" w:lastColumn="0" w:noHBand="0" w:noVBand="0"/>
      </w:tblPr>
      <w:tblGrid>
        <w:gridCol w:w="7093"/>
      </w:tblGrid>
      <w:tr w:rsidR="00C149B3" w:rsidRPr="00DD62EB" w14:paraId="75E25E21" w14:textId="77777777" w:rsidTr="00C70700">
        <w:trPr>
          <w:trHeight w:val="1098"/>
        </w:trPr>
        <w:tc>
          <w:tcPr>
            <w:tcW w:w="7093" w:type="dxa"/>
          </w:tcPr>
          <w:p w14:paraId="75E25E20" w14:textId="77777777" w:rsidR="00C149B3" w:rsidRPr="00F91588" w:rsidRDefault="00C149B3" w:rsidP="00C70700">
            <w:pPr>
              <w:pStyle w:val="Question"/>
              <w:keepNext/>
              <w:tabs>
                <w:tab w:val="clear" w:pos="284"/>
                <w:tab w:val="left" w:pos="1418"/>
                <w:tab w:val="left" w:pos="2552"/>
              </w:tabs>
              <w:spacing w:before="0"/>
              <w:ind w:left="28" w:firstLine="0"/>
              <w:rPr>
                <w:rFonts w:ascii="Verdana" w:hAnsi="Verdana"/>
                <w:szCs w:val="18"/>
              </w:rPr>
            </w:pPr>
            <w:r w:rsidRPr="00207AE3">
              <w:rPr>
                <w:rFonts w:ascii="Verdana" w:hAnsi="Verdana"/>
                <w:szCs w:val="18"/>
              </w:rPr>
              <w:fldChar w:fldCharType="begin">
                <w:ffData>
                  <w:name w:val="Text6"/>
                  <w:enabled/>
                  <w:calcOnExit w:val="0"/>
                  <w:textInput/>
                </w:ffData>
              </w:fldChar>
            </w:r>
            <w:r w:rsidRPr="00207AE3">
              <w:rPr>
                <w:rFonts w:ascii="Verdana" w:hAnsi="Verdana"/>
                <w:szCs w:val="18"/>
              </w:rPr>
              <w:instrText xml:space="preserve"> FORMTEXT </w:instrText>
            </w:r>
            <w:r w:rsidRPr="00207AE3">
              <w:rPr>
                <w:rFonts w:ascii="Verdana" w:hAnsi="Verdana"/>
                <w:szCs w:val="18"/>
              </w:rPr>
            </w:r>
            <w:r w:rsidRPr="00207AE3">
              <w:rPr>
                <w:rFonts w:ascii="Verdana" w:hAnsi="Verdana"/>
                <w:szCs w:val="18"/>
              </w:rPr>
              <w:fldChar w:fldCharType="separate"/>
            </w:r>
            <w:r w:rsidRPr="00207AE3">
              <w:rPr>
                <w:rFonts w:ascii="Verdana" w:hAnsi="Verdana"/>
                <w:noProof/>
                <w:szCs w:val="18"/>
              </w:rPr>
              <w:t> </w:t>
            </w:r>
            <w:r w:rsidRPr="00207AE3">
              <w:rPr>
                <w:rFonts w:ascii="Verdana" w:hAnsi="Verdana"/>
                <w:noProof/>
                <w:szCs w:val="18"/>
              </w:rPr>
              <w:t> </w:t>
            </w:r>
            <w:r w:rsidRPr="00207AE3">
              <w:rPr>
                <w:rFonts w:ascii="Verdana" w:hAnsi="Verdana"/>
                <w:noProof/>
                <w:szCs w:val="18"/>
              </w:rPr>
              <w:t> </w:t>
            </w:r>
            <w:r w:rsidRPr="00207AE3">
              <w:rPr>
                <w:rFonts w:ascii="Verdana" w:hAnsi="Verdana"/>
                <w:noProof/>
                <w:szCs w:val="18"/>
              </w:rPr>
              <w:t> </w:t>
            </w:r>
            <w:r w:rsidRPr="00207AE3">
              <w:rPr>
                <w:rFonts w:ascii="Verdana" w:hAnsi="Verdana"/>
                <w:noProof/>
                <w:szCs w:val="18"/>
              </w:rPr>
              <w:t> </w:t>
            </w:r>
            <w:r w:rsidRPr="00207AE3">
              <w:rPr>
                <w:rFonts w:ascii="Verdana" w:hAnsi="Verdana"/>
                <w:szCs w:val="18"/>
              </w:rPr>
              <w:fldChar w:fldCharType="end"/>
            </w:r>
          </w:p>
        </w:tc>
      </w:tr>
    </w:tbl>
    <w:p w14:paraId="75E25E22" w14:textId="77777777" w:rsidR="00C149B3" w:rsidRDefault="00C149B3" w:rsidP="00C149B3">
      <w:pPr>
        <w:pStyle w:val="QsyesnoCharChar"/>
        <w:keepNext/>
        <w:rPr>
          <w:rFonts w:ascii="Verdana" w:hAnsi="Verdana"/>
        </w:rPr>
      </w:pPr>
    </w:p>
    <w:p w14:paraId="75E25E23" w14:textId="77777777" w:rsidR="00C149B3" w:rsidRPr="0022401F" w:rsidRDefault="00C149B3" w:rsidP="00C149B3">
      <w:pPr>
        <w:pStyle w:val="QsyesnoCharChar"/>
        <w:keepNext/>
        <w:rPr>
          <w:rFonts w:ascii="Verdana" w:hAnsi="Verdana"/>
        </w:rPr>
      </w:pPr>
      <w:r w:rsidRPr="0022401F">
        <w:rPr>
          <w:rFonts w:ascii="Verdana" w:hAnsi="Verdana"/>
        </w:rPr>
        <w:t>Please briefly describe the service based on the specific payment instrument, eg prepaid gift card used to purchase cinema tickets</w:t>
      </w:r>
      <w:r w:rsidR="00C27BE6">
        <w:rPr>
          <w:rFonts w:ascii="Verdana" w:hAnsi="Verdana"/>
        </w:rPr>
        <w:t>.</w:t>
      </w:r>
      <w:r w:rsidRPr="0022401F">
        <w:rPr>
          <w:rFonts w:ascii="Verdana" w:hAnsi="Verdana"/>
        </w:rPr>
        <w:t xml:space="preserve"> </w:t>
      </w:r>
    </w:p>
    <w:p w14:paraId="75E25E24" w14:textId="34011448" w:rsidR="00C149B3" w:rsidRDefault="00C149B3" w:rsidP="00C149B3">
      <w:pPr>
        <w:pStyle w:val="QsyesnoCharChar"/>
        <w:keepNext/>
        <w:rPr>
          <w:rFonts w:ascii="Verdana" w:hAnsi="Verdana"/>
        </w:rPr>
      </w:pPr>
      <w:r>
        <w:rPr>
          <w:rFonts w:ascii="Verdana" w:hAnsi="Verdana"/>
        </w:rPr>
        <w:t>This will be entered in the FCA public register as per regulation 4(1)d and 4(5)c of the PSRs</w:t>
      </w:r>
      <w:r w:rsidR="00C27BE6">
        <w:rPr>
          <w:rFonts w:ascii="Verdana" w:hAnsi="Verdana"/>
        </w:rPr>
        <w:t>.</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C149B3" w:rsidRPr="00EF3638" w14:paraId="75E25E26" w14:textId="77777777" w:rsidTr="00C70700">
        <w:trPr>
          <w:trHeight w:val="1078"/>
        </w:trPr>
        <w:tc>
          <w:tcPr>
            <w:tcW w:w="7088" w:type="dxa"/>
          </w:tcPr>
          <w:p w14:paraId="75E25E25" w14:textId="77777777" w:rsidR="00C149B3" w:rsidRPr="00EF3638" w:rsidRDefault="00C149B3" w:rsidP="00C70700">
            <w:pPr>
              <w:pStyle w:val="Qsanswer"/>
              <w:tabs>
                <w:tab w:val="clear" w:pos="1418"/>
                <w:tab w:val="clear" w:pos="2552"/>
                <w:tab w:val="left" w:pos="2730"/>
              </w:tabs>
              <w:spacing w:before="40" w:after="0" w:line="240" w:lineRule="exact"/>
              <w:ind w:right="57"/>
              <w:rPr>
                <w:rFonts w:ascii="Verdana" w:hAnsi="Verdana"/>
                <w:color w:val="auto"/>
              </w:rPr>
            </w:pPr>
            <w:r w:rsidRPr="00EF3638">
              <w:rPr>
                <w:rFonts w:ascii="Verdana" w:hAnsi="Verdana"/>
                <w:color w:val="auto"/>
              </w:rPr>
              <w:fldChar w:fldCharType="begin">
                <w:ffData>
                  <w:name w:val="Text7"/>
                  <w:enabled/>
                  <w:calcOnExit w:val="0"/>
                  <w:textInput/>
                </w:ffData>
              </w:fldChar>
            </w:r>
            <w:r w:rsidRPr="00EF3638">
              <w:rPr>
                <w:rFonts w:ascii="Verdana" w:hAnsi="Verdana"/>
                <w:color w:val="auto"/>
              </w:rPr>
              <w:instrText xml:space="preserve"> FORMTEXT </w:instrText>
            </w:r>
            <w:r w:rsidRPr="00EF3638">
              <w:rPr>
                <w:rFonts w:ascii="Verdana" w:hAnsi="Verdana"/>
                <w:color w:val="auto"/>
              </w:rPr>
            </w:r>
            <w:r w:rsidRPr="00EF3638">
              <w:rPr>
                <w:rFonts w:ascii="Verdana" w:hAnsi="Verdana"/>
                <w:color w:val="auto"/>
              </w:rPr>
              <w:fldChar w:fldCharType="separate"/>
            </w:r>
            <w:r w:rsidRPr="00EF3638">
              <w:rPr>
                <w:rFonts w:ascii="Verdana" w:hAnsi="Verdana"/>
                <w:noProof/>
                <w:color w:val="auto"/>
              </w:rPr>
              <w:t> </w:t>
            </w:r>
            <w:r w:rsidRPr="00EF3638">
              <w:rPr>
                <w:rFonts w:ascii="Verdana" w:hAnsi="Verdana"/>
                <w:noProof/>
                <w:color w:val="auto"/>
              </w:rPr>
              <w:t> </w:t>
            </w:r>
            <w:r w:rsidRPr="00EF3638">
              <w:rPr>
                <w:rFonts w:ascii="Verdana" w:hAnsi="Verdana"/>
                <w:noProof/>
                <w:color w:val="auto"/>
              </w:rPr>
              <w:t> </w:t>
            </w:r>
            <w:r w:rsidRPr="00EF3638">
              <w:rPr>
                <w:rFonts w:ascii="Verdana" w:hAnsi="Verdana"/>
                <w:noProof/>
                <w:color w:val="auto"/>
              </w:rPr>
              <w:t> </w:t>
            </w:r>
            <w:r w:rsidRPr="00EF3638">
              <w:rPr>
                <w:rFonts w:ascii="Verdana" w:hAnsi="Verdana"/>
                <w:noProof/>
                <w:color w:val="auto"/>
              </w:rPr>
              <w:t> </w:t>
            </w:r>
            <w:r w:rsidRPr="00EF3638">
              <w:rPr>
                <w:rFonts w:ascii="Verdana" w:hAnsi="Verdana"/>
                <w:color w:val="auto"/>
              </w:rPr>
              <w:fldChar w:fldCharType="end"/>
            </w:r>
          </w:p>
        </w:tc>
      </w:tr>
    </w:tbl>
    <w:p w14:paraId="75E25E27" w14:textId="77777777" w:rsidR="00C149B3" w:rsidRDefault="00C149B3" w:rsidP="00C149B3">
      <w:pPr>
        <w:pStyle w:val="QsyesnoCharChar"/>
        <w:keepNext/>
        <w:rPr>
          <w:rFonts w:ascii="Verdana" w:hAnsi="Verdana"/>
        </w:rPr>
      </w:pPr>
    </w:p>
    <w:p w14:paraId="75E25E28" w14:textId="77777777" w:rsidR="00C149B3" w:rsidRPr="0022401F" w:rsidRDefault="00C149B3" w:rsidP="00C149B3">
      <w:pPr>
        <w:pStyle w:val="QsyesnoCharChar"/>
        <w:keepNext/>
        <w:rPr>
          <w:rFonts w:ascii="Verdana" w:hAnsi="Verdana"/>
        </w:rPr>
      </w:pPr>
      <w:r>
        <w:rPr>
          <w:rFonts w:ascii="Verdana" w:hAnsi="Verdana"/>
        </w:rPr>
        <w:t>C</w:t>
      </w:r>
      <w:r w:rsidRPr="0022401F">
        <w:rPr>
          <w:rFonts w:ascii="Verdana" w:hAnsi="Verdana"/>
        </w:rPr>
        <w:t xml:space="preserve">hoose the exclusion </w:t>
      </w:r>
      <w:r w:rsidR="00C27BE6">
        <w:rPr>
          <w:rFonts w:ascii="Verdana" w:hAnsi="Verdana"/>
        </w:rPr>
        <w:t xml:space="preserve">below </w:t>
      </w:r>
      <w:r w:rsidRPr="0022401F">
        <w:rPr>
          <w:rFonts w:ascii="Verdana" w:hAnsi="Verdana"/>
        </w:rPr>
        <w:t>that best applies to the service provider’s service (2(k)(i), 2(k)(ii) or 2(k)(iii))</w:t>
      </w:r>
      <w:r w:rsidR="00C27BE6">
        <w:rPr>
          <w:rFonts w:ascii="Verdana" w:hAnsi="Verdana"/>
        </w:rPr>
        <w:t>.</w:t>
      </w:r>
    </w:p>
    <w:p w14:paraId="75E25E29" w14:textId="77777777" w:rsidR="00C149B3" w:rsidRDefault="00C149B3" w:rsidP="00C149B3">
      <w:pPr>
        <w:pStyle w:val="QsyesnoCharChar"/>
        <w:keepNext/>
        <w:rPr>
          <w:rFonts w:ascii="Verdana" w:hAnsi="Verdana"/>
        </w:rPr>
      </w:pPr>
      <w:r>
        <w:rPr>
          <w:rFonts w:ascii="Verdana" w:hAnsi="Verdana"/>
        </w:rPr>
        <w:t>Services based on specific payment instruments that can be used only in a limited way and:</w:t>
      </w:r>
    </w:p>
    <w:p w14:paraId="75E25E2A" w14:textId="77777777" w:rsidR="00C149B3" w:rsidRDefault="00C149B3" w:rsidP="00C149B3">
      <w:pPr>
        <w:pStyle w:val="QsyesnoCharChar"/>
        <w:keepNext/>
        <w:rPr>
          <w:rFonts w:ascii="Verdana" w:hAnsi="Verdana"/>
        </w:rPr>
      </w:pPr>
      <w:r w:rsidRPr="00BB73CD">
        <w:rPr>
          <w:rFonts w:ascii="Verdana" w:hAnsi="Verdana"/>
        </w:rPr>
        <w:fldChar w:fldCharType="begin">
          <w:ffData>
            <w:name w:val="Check15"/>
            <w:enabled/>
            <w:calcOnExit w:val="0"/>
            <w:checkBox>
              <w:sizeAuto/>
              <w:default w:val="0"/>
            </w:checkBox>
          </w:ffData>
        </w:fldChar>
      </w:r>
      <w:r w:rsidRPr="00BB73CD">
        <w:rPr>
          <w:rFonts w:ascii="Verdana" w:hAnsi="Verdana"/>
        </w:rPr>
        <w:instrText xml:space="preserve"> FORMCHECKBOX </w:instrText>
      </w:r>
      <w:r w:rsidR="00766BE2">
        <w:rPr>
          <w:rFonts w:ascii="Verdana" w:hAnsi="Verdana"/>
        </w:rPr>
      </w:r>
      <w:r w:rsidR="00766BE2">
        <w:rPr>
          <w:rFonts w:ascii="Verdana" w:hAnsi="Verdana"/>
        </w:rPr>
        <w:fldChar w:fldCharType="separate"/>
      </w:r>
      <w:r w:rsidRPr="00BB73CD">
        <w:rPr>
          <w:rFonts w:ascii="Verdana" w:hAnsi="Verdana"/>
        </w:rPr>
        <w:fldChar w:fldCharType="end"/>
      </w:r>
      <w:r>
        <w:rPr>
          <w:rFonts w:ascii="Verdana" w:hAnsi="Verdana"/>
        </w:rPr>
        <w:t xml:space="preserve"> 2(k)(i) – allow the holder to acquire goods or services only </w:t>
      </w:r>
      <w:r w:rsidR="00C27BE6">
        <w:rPr>
          <w:rFonts w:ascii="Verdana" w:hAnsi="Verdana"/>
        </w:rPr>
        <w:t>o</w:t>
      </w:r>
      <w:r>
        <w:rPr>
          <w:rFonts w:ascii="Verdana" w:hAnsi="Verdana"/>
        </w:rPr>
        <w:t>n the issuer’s premises</w:t>
      </w:r>
    </w:p>
    <w:p w14:paraId="75E25E2B" w14:textId="77777777" w:rsidR="00C149B3" w:rsidRDefault="00C149B3" w:rsidP="00C149B3">
      <w:pPr>
        <w:pStyle w:val="QsyesnoCharChar"/>
        <w:keepNext/>
        <w:rPr>
          <w:rFonts w:ascii="Verdana" w:hAnsi="Verdana"/>
        </w:rPr>
      </w:pPr>
      <w:r w:rsidRPr="00BB73CD">
        <w:rPr>
          <w:rFonts w:ascii="Verdana" w:hAnsi="Verdana"/>
        </w:rPr>
        <w:fldChar w:fldCharType="begin">
          <w:ffData>
            <w:name w:val="Check15"/>
            <w:enabled/>
            <w:calcOnExit w:val="0"/>
            <w:checkBox>
              <w:sizeAuto/>
              <w:default w:val="0"/>
            </w:checkBox>
          </w:ffData>
        </w:fldChar>
      </w:r>
      <w:r w:rsidRPr="00BB73CD">
        <w:rPr>
          <w:rFonts w:ascii="Verdana" w:hAnsi="Verdana"/>
        </w:rPr>
        <w:instrText xml:space="preserve"> FORMCHECKBOX </w:instrText>
      </w:r>
      <w:r w:rsidR="00766BE2">
        <w:rPr>
          <w:rFonts w:ascii="Verdana" w:hAnsi="Verdana"/>
        </w:rPr>
      </w:r>
      <w:r w:rsidR="00766BE2">
        <w:rPr>
          <w:rFonts w:ascii="Verdana" w:hAnsi="Verdana"/>
        </w:rPr>
        <w:fldChar w:fldCharType="separate"/>
      </w:r>
      <w:r w:rsidRPr="00BB73CD">
        <w:rPr>
          <w:rFonts w:ascii="Verdana" w:hAnsi="Verdana"/>
        </w:rPr>
        <w:fldChar w:fldCharType="end"/>
      </w:r>
      <w:r>
        <w:rPr>
          <w:rFonts w:ascii="Verdana" w:hAnsi="Verdana"/>
        </w:rPr>
        <w:t xml:space="preserve"> 2(k)(ii) – are issued by a professional issuer and allow the holder to acquire goods or services only within a limited network of service providers which have direct commercial agreements with the issuer</w:t>
      </w:r>
    </w:p>
    <w:p w14:paraId="75E25E2C" w14:textId="77777777" w:rsidR="00C149B3" w:rsidRDefault="00C149B3" w:rsidP="00C149B3">
      <w:pPr>
        <w:pStyle w:val="QsyesnoCharChar"/>
        <w:keepNext/>
        <w:rPr>
          <w:rFonts w:ascii="Verdana" w:hAnsi="Verdana"/>
        </w:rPr>
      </w:pPr>
      <w:r w:rsidRPr="00BB73CD">
        <w:rPr>
          <w:rFonts w:ascii="Verdana" w:hAnsi="Verdana"/>
        </w:rPr>
        <w:fldChar w:fldCharType="begin">
          <w:ffData>
            <w:name w:val="Check15"/>
            <w:enabled/>
            <w:calcOnExit w:val="0"/>
            <w:checkBox>
              <w:sizeAuto/>
              <w:default w:val="0"/>
            </w:checkBox>
          </w:ffData>
        </w:fldChar>
      </w:r>
      <w:r w:rsidRPr="00BB73CD">
        <w:rPr>
          <w:rFonts w:ascii="Verdana" w:hAnsi="Verdana"/>
        </w:rPr>
        <w:instrText xml:space="preserve"> FORMCHECKBOX </w:instrText>
      </w:r>
      <w:r w:rsidR="00766BE2">
        <w:rPr>
          <w:rFonts w:ascii="Verdana" w:hAnsi="Verdana"/>
        </w:rPr>
      </w:r>
      <w:r w:rsidR="00766BE2">
        <w:rPr>
          <w:rFonts w:ascii="Verdana" w:hAnsi="Verdana"/>
        </w:rPr>
        <w:fldChar w:fldCharType="separate"/>
      </w:r>
      <w:r w:rsidRPr="00BB73CD">
        <w:rPr>
          <w:rFonts w:ascii="Verdana" w:hAnsi="Verdana"/>
        </w:rPr>
        <w:fldChar w:fldCharType="end"/>
      </w:r>
      <w:r>
        <w:rPr>
          <w:rFonts w:ascii="Verdana" w:hAnsi="Verdana"/>
        </w:rPr>
        <w:t xml:space="preserve"> 2(k)(iii) – may be used only to acquire a very limited range of goods or services</w:t>
      </w:r>
    </w:p>
    <w:p w14:paraId="75E25E2D" w14:textId="77777777" w:rsidR="00C149B3" w:rsidRPr="0022401F" w:rsidRDefault="00C149B3" w:rsidP="0086327C">
      <w:pPr>
        <w:pStyle w:val="Question"/>
        <w:keepNext/>
        <w:rPr>
          <w:rFonts w:ascii="Verdana" w:hAnsi="Verdana"/>
        </w:rPr>
      </w:pPr>
      <w:r>
        <w:rPr>
          <w:rFonts w:ascii="Verdana" w:hAnsi="Verdana"/>
          <w:b/>
        </w:rPr>
        <w:tab/>
      </w:r>
      <w:r>
        <w:rPr>
          <w:rFonts w:ascii="Verdana" w:hAnsi="Verdana"/>
          <w:b/>
        </w:rPr>
        <w:tab/>
      </w:r>
      <w:r>
        <w:rPr>
          <w:rFonts w:ascii="Verdana" w:hAnsi="Verdana"/>
        </w:rPr>
        <w:t>P</w:t>
      </w:r>
      <w:r w:rsidRPr="0022401F">
        <w:rPr>
          <w:rFonts w:ascii="Verdana" w:hAnsi="Verdana"/>
        </w:rPr>
        <w:t xml:space="preserve">lease explain how the service falls within the limited network exclusion specified, including details of the following where relevant: </w:t>
      </w:r>
    </w:p>
    <w:p w14:paraId="75E25E2E" w14:textId="77777777" w:rsidR="00C149B3" w:rsidRPr="00220438" w:rsidRDefault="005267AD" w:rsidP="00C149B3">
      <w:pPr>
        <w:pStyle w:val="QsyesnoCharChar"/>
        <w:keepNext/>
        <w:numPr>
          <w:ilvl w:val="0"/>
          <w:numId w:val="40"/>
        </w:numPr>
        <w:rPr>
          <w:rFonts w:ascii="Verdana" w:hAnsi="Verdana"/>
        </w:rPr>
      </w:pPr>
      <w:r>
        <w:rPr>
          <w:rFonts w:ascii="Verdana" w:hAnsi="Verdana"/>
        </w:rPr>
        <w:t>the payment instrument</w:t>
      </w:r>
    </w:p>
    <w:p w14:paraId="75E25E2F" w14:textId="77777777" w:rsidR="00C149B3" w:rsidRPr="00220438" w:rsidRDefault="00C149B3" w:rsidP="00C149B3">
      <w:pPr>
        <w:pStyle w:val="QsyesnoCharChar"/>
        <w:keepNext/>
        <w:numPr>
          <w:ilvl w:val="0"/>
          <w:numId w:val="40"/>
        </w:numPr>
        <w:rPr>
          <w:rFonts w:ascii="Verdana" w:hAnsi="Verdana"/>
        </w:rPr>
      </w:pPr>
      <w:r w:rsidRPr="00220438">
        <w:rPr>
          <w:rFonts w:ascii="Verdana" w:hAnsi="Verdana"/>
        </w:rPr>
        <w:t xml:space="preserve">where and how the </w:t>
      </w:r>
      <w:r w:rsidR="005267AD">
        <w:rPr>
          <w:rFonts w:ascii="Verdana" w:hAnsi="Verdana"/>
        </w:rPr>
        <w:t>payment instrument can be used</w:t>
      </w:r>
    </w:p>
    <w:p w14:paraId="75E25E30" w14:textId="77777777" w:rsidR="00C149B3" w:rsidRPr="00220438" w:rsidRDefault="00C149B3" w:rsidP="00C149B3">
      <w:pPr>
        <w:pStyle w:val="QsyesnoCharChar"/>
        <w:keepNext/>
        <w:numPr>
          <w:ilvl w:val="0"/>
          <w:numId w:val="40"/>
        </w:numPr>
        <w:rPr>
          <w:rFonts w:ascii="Verdana" w:hAnsi="Verdana"/>
        </w:rPr>
      </w:pPr>
      <w:r w:rsidRPr="00220438">
        <w:rPr>
          <w:rFonts w:ascii="Verdana" w:hAnsi="Verdana"/>
        </w:rPr>
        <w:t>where the customers or users are based</w:t>
      </w:r>
    </w:p>
    <w:p w14:paraId="75E25E31" w14:textId="77777777" w:rsidR="00C149B3" w:rsidRPr="00220438" w:rsidRDefault="00C149B3" w:rsidP="00C149B3">
      <w:pPr>
        <w:pStyle w:val="QsyesnoCharChar"/>
        <w:keepNext/>
        <w:numPr>
          <w:ilvl w:val="0"/>
          <w:numId w:val="40"/>
        </w:numPr>
        <w:ind w:left="284" w:hanging="284"/>
        <w:rPr>
          <w:rFonts w:ascii="Verdana" w:hAnsi="Verdana"/>
        </w:rPr>
      </w:pPr>
      <w:r w:rsidRPr="00220438">
        <w:rPr>
          <w:rFonts w:ascii="Verdana" w:hAnsi="Verdana"/>
        </w:rPr>
        <w:t>the service provider’s role in the flow of funds (if any), eg at what point the service provider come into possession of the funds, where funds are received from and</w:t>
      </w:r>
      <w:r w:rsidR="005267AD">
        <w:rPr>
          <w:rFonts w:ascii="Verdana" w:hAnsi="Verdana"/>
        </w:rPr>
        <w:t xml:space="preserve"> where funds are transferred to</w:t>
      </w:r>
    </w:p>
    <w:p w14:paraId="75E25E32" w14:textId="77777777" w:rsidR="00C149B3" w:rsidRPr="00220438" w:rsidRDefault="00C27BE6" w:rsidP="00C149B3">
      <w:pPr>
        <w:pStyle w:val="QsyesnoCharChar"/>
        <w:keepNext/>
        <w:numPr>
          <w:ilvl w:val="0"/>
          <w:numId w:val="40"/>
        </w:numPr>
        <w:rPr>
          <w:rFonts w:ascii="Verdana" w:hAnsi="Verdana"/>
        </w:rPr>
      </w:pPr>
      <w:r>
        <w:rPr>
          <w:rFonts w:ascii="Verdana" w:hAnsi="Verdana"/>
        </w:rPr>
        <w:t>h</w:t>
      </w:r>
      <w:r w:rsidR="005267AD">
        <w:rPr>
          <w:rFonts w:ascii="Verdana" w:hAnsi="Verdana"/>
        </w:rPr>
        <w:t>ow transactions are acquired</w:t>
      </w:r>
    </w:p>
    <w:p w14:paraId="75E25E33" w14:textId="77777777" w:rsidR="00C149B3" w:rsidRPr="00220438" w:rsidRDefault="00C149B3" w:rsidP="00C149B3">
      <w:pPr>
        <w:pStyle w:val="QsyesnoCharChar"/>
        <w:keepNext/>
        <w:numPr>
          <w:ilvl w:val="0"/>
          <w:numId w:val="40"/>
        </w:numPr>
        <w:ind w:left="284" w:hanging="284"/>
        <w:rPr>
          <w:rFonts w:ascii="Verdana" w:hAnsi="Verdana"/>
        </w:rPr>
      </w:pPr>
      <w:r w:rsidRPr="00220438">
        <w:rPr>
          <w:rFonts w:ascii="Verdana" w:hAnsi="Verdana"/>
        </w:rPr>
        <w:t>the merchants that accept payment for goods and services via the payment instrument and the contractual relationship between the service provider and the merchant(s)</w:t>
      </w:r>
    </w:p>
    <w:p w14:paraId="75E25E34" w14:textId="77777777" w:rsidR="00C149B3" w:rsidRPr="00220438" w:rsidRDefault="00C149B3" w:rsidP="00C149B3">
      <w:pPr>
        <w:pStyle w:val="QsyesnoCharChar"/>
        <w:keepNext/>
        <w:numPr>
          <w:ilvl w:val="0"/>
          <w:numId w:val="40"/>
        </w:numPr>
        <w:ind w:left="284" w:hanging="284"/>
        <w:rPr>
          <w:rFonts w:ascii="Verdana" w:hAnsi="Verdana"/>
        </w:rPr>
      </w:pPr>
      <w:r w:rsidRPr="00220438">
        <w:rPr>
          <w:rFonts w:ascii="Verdana" w:hAnsi="Verdana"/>
        </w:rPr>
        <w:t>the type of goods and/or services that can be purchas</w:t>
      </w:r>
      <w:r w:rsidR="005267AD">
        <w:rPr>
          <w:rFonts w:ascii="Verdana" w:hAnsi="Verdana"/>
        </w:rPr>
        <w:t>ed using the payment instrument</w:t>
      </w:r>
    </w:p>
    <w:p w14:paraId="75E25E35" w14:textId="77777777" w:rsidR="00C149B3" w:rsidRPr="00220438" w:rsidRDefault="00C149B3" w:rsidP="00C149B3">
      <w:pPr>
        <w:pStyle w:val="QsyesnoCharChar"/>
        <w:keepNext/>
        <w:numPr>
          <w:ilvl w:val="0"/>
          <w:numId w:val="40"/>
        </w:numPr>
        <w:ind w:left="284" w:hanging="284"/>
        <w:rPr>
          <w:rFonts w:ascii="Verdana" w:hAnsi="Verdana"/>
        </w:rPr>
      </w:pPr>
      <w:r w:rsidRPr="00220438">
        <w:rPr>
          <w:rFonts w:ascii="Verdana" w:hAnsi="Verdana"/>
        </w:rPr>
        <w:t>any limitations on the use of the instrument (and how this limitation is imposed, eg through the technical functionality of the instrument or through the terms and conditions at</w:t>
      </w:r>
      <w:r w:rsidR="005267AD">
        <w:rPr>
          <w:rFonts w:ascii="Verdana" w:hAnsi="Verdana"/>
        </w:rPr>
        <w:t>taching to the instrument)</w:t>
      </w:r>
    </w:p>
    <w:p w14:paraId="75E25E36" w14:textId="77777777" w:rsidR="00C149B3" w:rsidRPr="00220438" w:rsidRDefault="00C149B3" w:rsidP="00C149B3">
      <w:pPr>
        <w:pStyle w:val="QsyesnoCharChar"/>
        <w:keepNext/>
        <w:numPr>
          <w:ilvl w:val="0"/>
          <w:numId w:val="40"/>
        </w:numPr>
        <w:ind w:left="284" w:hanging="284"/>
        <w:rPr>
          <w:rFonts w:ascii="Verdana" w:hAnsi="Verdana"/>
        </w:rPr>
      </w:pPr>
      <w:r w:rsidRPr="00220438">
        <w:rPr>
          <w:rFonts w:ascii="Verdana" w:hAnsi="Verdana"/>
        </w:rPr>
        <w:t>any other features of the payment instrument that are relevant t</w:t>
      </w:r>
      <w:r w:rsidR="005267AD">
        <w:rPr>
          <w:rFonts w:ascii="Verdana" w:hAnsi="Verdana"/>
        </w:rPr>
        <w:t>o the limited network exclusion</w:t>
      </w:r>
    </w:p>
    <w:p w14:paraId="75E25E37" w14:textId="77777777" w:rsidR="00C149B3" w:rsidRDefault="00C149B3" w:rsidP="00C149B3">
      <w:pPr>
        <w:pStyle w:val="QsyesnoCharChar"/>
        <w:keepNext/>
        <w:rPr>
          <w:rFonts w:ascii="Verdana" w:hAnsi="Verdana"/>
        </w:rPr>
      </w:pP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C149B3" w:rsidRPr="00EF3638" w14:paraId="75E25E39" w14:textId="77777777" w:rsidTr="00C70700">
        <w:trPr>
          <w:trHeight w:val="1392"/>
        </w:trPr>
        <w:tc>
          <w:tcPr>
            <w:tcW w:w="7088" w:type="dxa"/>
          </w:tcPr>
          <w:p w14:paraId="75E25E38" w14:textId="77777777" w:rsidR="00C149B3" w:rsidRPr="00EF3638" w:rsidRDefault="00C149B3" w:rsidP="00C70700">
            <w:pPr>
              <w:pStyle w:val="Qsanswer"/>
              <w:tabs>
                <w:tab w:val="clear" w:pos="1418"/>
                <w:tab w:val="clear" w:pos="2552"/>
                <w:tab w:val="left" w:pos="2730"/>
              </w:tabs>
              <w:spacing w:before="40" w:after="0" w:line="240" w:lineRule="exact"/>
              <w:ind w:right="57"/>
              <w:rPr>
                <w:rFonts w:ascii="Verdana" w:hAnsi="Verdana"/>
                <w:color w:val="auto"/>
              </w:rPr>
            </w:pPr>
            <w:r w:rsidRPr="00EF3638">
              <w:rPr>
                <w:rFonts w:ascii="Verdana" w:hAnsi="Verdana"/>
                <w:color w:val="auto"/>
              </w:rPr>
              <w:fldChar w:fldCharType="begin">
                <w:ffData>
                  <w:name w:val="Text7"/>
                  <w:enabled/>
                  <w:calcOnExit w:val="0"/>
                  <w:textInput/>
                </w:ffData>
              </w:fldChar>
            </w:r>
            <w:r w:rsidRPr="00EF3638">
              <w:rPr>
                <w:rFonts w:ascii="Verdana" w:hAnsi="Verdana"/>
                <w:color w:val="auto"/>
              </w:rPr>
              <w:instrText xml:space="preserve"> FORMTEXT </w:instrText>
            </w:r>
            <w:r w:rsidRPr="00EF3638">
              <w:rPr>
                <w:rFonts w:ascii="Verdana" w:hAnsi="Verdana"/>
                <w:color w:val="auto"/>
              </w:rPr>
            </w:r>
            <w:r w:rsidRPr="00EF3638">
              <w:rPr>
                <w:rFonts w:ascii="Verdana" w:hAnsi="Verdana"/>
                <w:color w:val="auto"/>
              </w:rPr>
              <w:fldChar w:fldCharType="separate"/>
            </w:r>
            <w:r w:rsidRPr="00EF3638">
              <w:rPr>
                <w:rFonts w:ascii="Verdana" w:hAnsi="Verdana"/>
                <w:noProof/>
                <w:color w:val="auto"/>
              </w:rPr>
              <w:t> </w:t>
            </w:r>
            <w:r w:rsidRPr="00EF3638">
              <w:rPr>
                <w:rFonts w:ascii="Verdana" w:hAnsi="Verdana"/>
                <w:noProof/>
                <w:color w:val="auto"/>
              </w:rPr>
              <w:t> </w:t>
            </w:r>
            <w:r w:rsidRPr="00EF3638">
              <w:rPr>
                <w:rFonts w:ascii="Verdana" w:hAnsi="Verdana"/>
                <w:noProof/>
                <w:color w:val="auto"/>
              </w:rPr>
              <w:t> </w:t>
            </w:r>
            <w:r w:rsidRPr="00EF3638">
              <w:rPr>
                <w:rFonts w:ascii="Verdana" w:hAnsi="Verdana"/>
                <w:noProof/>
                <w:color w:val="auto"/>
              </w:rPr>
              <w:t> </w:t>
            </w:r>
            <w:r w:rsidRPr="00EF3638">
              <w:rPr>
                <w:rFonts w:ascii="Verdana" w:hAnsi="Verdana"/>
                <w:noProof/>
                <w:color w:val="auto"/>
              </w:rPr>
              <w:t> </w:t>
            </w:r>
            <w:r w:rsidRPr="00EF3638">
              <w:rPr>
                <w:rFonts w:ascii="Verdana" w:hAnsi="Verdana"/>
                <w:color w:val="auto"/>
              </w:rPr>
              <w:fldChar w:fldCharType="end"/>
            </w:r>
          </w:p>
        </w:tc>
      </w:tr>
    </w:tbl>
    <w:p w14:paraId="75E25E3A" w14:textId="77777777" w:rsidR="004165B3" w:rsidRDefault="004165B3" w:rsidP="00445661">
      <w:pPr>
        <w:pStyle w:val="Question"/>
        <w:keepNext/>
        <w:tabs>
          <w:tab w:val="clear" w:pos="284"/>
          <w:tab w:val="left" w:pos="0"/>
        </w:tabs>
        <w:ind w:firstLine="0"/>
        <w:rPr>
          <w:rFonts w:ascii="Verdana" w:hAnsi="Verdana"/>
        </w:rPr>
      </w:pPr>
    </w:p>
    <w:p w14:paraId="75E25E3B" w14:textId="77777777" w:rsidR="0003436C" w:rsidRDefault="0003436C" w:rsidP="0086327C">
      <w:pPr>
        <w:pStyle w:val="Question"/>
        <w:keepNext/>
        <w:rPr>
          <w:rFonts w:ascii="Verdana" w:hAnsi="Verdana"/>
        </w:rPr>
      </w:pPr>
      <w:r>
        <w:rPr>
          <w:rFonts w:ascii="Verdana" w:hAnsi="Verdana"/>
          <w:b/>
        </w:rPr>
        <w:tab/>
      </w:r>
    </w:p>
    <w:p w14:paraId="75E25E3C" w14:textId="77777777" w:rsidR="00C149B3" w:rsidRPr="00181232" w:rsidRDefault="00C149B3" w:rsidP="00C149B3">
      <w:pPr>
        <w:pStyle w:val="QsyesnoCharChar"/>
        <w:keepNext/>
        <w:rPr>
          <w:rFonts w:ascii="Verdana" w:hAnsi="Verdana"/>
          <w:b/>
          <w:szCs w:val="18"/>
        </w:rPr>
      </w:pPr>
      <w:r w:rsidRPr="00181232">
        <w:rPr>
          <w:rFonts w:ascii="Verdana" w:hAnsi="Verdana"/>
          <w:b/>
          <w:szCs w:val="18"/>
        </w:rPr>
        <w:t xml:space="preserve">Please use </w:t>
      </w:r>
      <w:r w:rsidR="0086327C" w:rsidRPr="00181232">
        <w:rPr>
          <w:rFonts w:ascii="Verdana" w:hAnsi="Verdana"/>
          <w:b/>
          <w:szCs w:val="18"/>
        </w:rPr>
        <w:t xml:space="preserve">Annex 1 </w:t>
      </w:r>
      <w:r w:rsidR="00181232">
        <w:rPr>
          <w:rFonts w:ascii="Verdana" w:hAnsi="Verdana"/>
          <w:b/>
          <w:szCs w:val="18"/>
        </w:rPr>
        <w:t>(</w:t>
      </w:r>
      <w:hyperlink r:id="rId31" w:history="1">
        <w:r w:rsidR="00181232" w:rsidRPr="00181232">
          <w:rPr>
            <w:rStyle w:val="Hyperlink"/>
            <w:rFonts w:ascii="Verdana" w:hAnsi="Verdana"/>
            <w:szCs w:val="18"/>
          </w:rPr>
          <w:t>https://www.fca.org.uk/publication/forms/notification-use-limited-exclusion.docx</w:t>
        </w:r>
      </w:hyperlink>
      <w:r w:rsidR="00181232" w:rsidRPr="00181232">
        <w:rPr>
          <w:rFonts w:ascii="Verdana" w:hAnsi="Verdana"/>
          <w:szCs w:val="18"/>
        </w:rPr>
        <w:t xml:space="preserve"> </w:t>
      </w:r>
      <w:r w:rsidR="00181232">
        <w:rPr>
          <w:rFonts w:ascii="Verdana" w:hAnsi="Verdana"/>
          <w:szCs w:val="18"/>
        </w:rPr>
        <w:t xml:space="preserve">) </w:t>
      </w:r>
      <w:r w:rsidRPr="00181232">
        <w:rPr>
          <w:rFonts w:ascii="Verdana" w:hAnsi="Verdana"/>
          <w:b/>
          <w:szCs w:val="18"/>
        </w:rPr>
        <w:t>if necessary to provide details</w:t>
      </w:r>
    </w:p>
    <w:p w14:paraId="75E25E3D" w14:textId="77777777" w:rsidR="00C149B3" w:rsidRPr="0086327C" w:rsidRDefault="00C149B3" w:rsidP="00C149B3">
      <w:pPr>
        <w:pStyle w:val="QsyesnoCharChar"/>
        <w:keepNext/>
        <w:rPr>
          <w:rFonts w:ascii="Verdana" w:hAnsi="Verdana"/>
          <w:b/>
        </w:rPr>
      </w:pPr>
      <w:r w:rsidRPr="00181232">
        <w:rPr>
          <w:rFonts w:ascii="Verdana" w:hAnsi="Verdana"/>
          <w:b/>
          <w:szCs w:val="18"/>
        </w:rPr>
        <w:t>of a</w:t>
      </w:r>
      <w:r w:rsidR="0086327C" w:rsidRPr="00181232">
        <w:rPr>
          <w:rFonts w:ascii="Verdana" w:hAnsi="Verdana"/>
          <w:b/>
          <w:szCs w:val="18"/>
        </w:rPr>
        <w:t>ny additional services. Please attach these to your notification on</w:t>
      </w:r>
      <w:r w:rsidR="0086327C" w:rsidRPr="0086327C">
        <w:rPr>
          <w:rFonts w:ascii="Verdana" w:hAnsi="Verdana"/>
          <w:b/>
        </w:rPr>
        <w:t xml:space="preserve"> Connect as </w:t>
      </w:r>
      <w:r w:rsidR="0086327C">
        <w:rPr>
          <w:rFonts w:ascii="Verdana" w:hAnsi="Verdana"/>
          <w:b/>
        </w:rPr>
        <w:t>a</w:t>
      </w:r>
      <w:r w:rsidR="0086327C" w:rsidRPr="0086327C">
        <w:rPr>
          <w:rFonts w:ascii="Verdana" w:hAnsi="Verdana"/>
          <w:b/>
        </w:rPr>
        <w:t xml:space="preserve">dditional </w:t>
      </w:r>
      <w:r w:rsidR="0086327C">
        <w:rPr>
          <w:rFonts w:ascii="Verdana" w:hAnsi="Verdana"/>
          <w:b/>
        </w:rPr>
        <w:t>s</w:t>
      </w:r>
      <w:r w:rsidR="0086327C" w:rsidRPr="0086327C">
        <w:rPr>
          <w:rFonts w:ascii="Verdana" w:hAnsi="Verdana"/>
          <w:b/>
        </w:rPr>
        <w:t xml:space="preserve">upporting </w:t>
      </w:r>
      <w:r w:rsidR="0086327C">
        <w:rPr>
          <w:rFonts w:ascii="Verdana" w:hAnsi="Verdana"/>
          <w:b/>
        </w:rPr>
        <w:t>d</w:t>
      </w:r>
      <w:r w:rsidR="0086327C" w:rsidRPr="0086327C">
        <w:rPr>
          <w:rFonts w:ascii="Verdana" w:hAnsi="Verdana"/>
          <w:b/>
        </w:rPr>
        <w:t>ocuments</w:t>
      </w:r>
      <w:r w:rsidRPr="0086327C">
        <w:rPr>
          <w:rFonts w:ascii="Verdana" w:hAnsi="Verdana"/>
          <w:b/>
        </w:rPr>
        <w:t xml:space="preserve">. </w:t>
      </w:r>
    </w:p>
    <w:p w14:paraId="75E25E3E" w14:textId="77777777" w:rsidR="00C149B3" w:rsidRDefault="0086327C" w:rsidP="00C149B3">
      <w:pPr>
        <w:pStyle w:val="QuestionnoteChar"/>
        <w:spacing w:after="0" w:line="240" w:lineRule="auto"/>
        <w:rPr>
          <w:rFonts w:ascii="Verdana" w:hAnsi="Verdana"/>
        </w:rPr>
      </w:pPr>
      <w:r w:rsidRPr="00BB73CD">
        <w:rPr>
          <w:rFonts w:ascii="Verdana" w:hAnsi="Verdana"/>
        </w:rPr>
        <w:fldChar w:fldCharType="begin">
          <w:ffData>
            <w:name w:val="Check15"/>
            <w:enabled/>
            <w:calcOnExit w:val="0"/>
            <w:checkBox>
              <w:sizeAuto/>
              <w:default w:val="0"/>
            </w:checkBox>
          </w:ffData>
        </w:fldChar>
      </w:r>
      <w:r w:rsidRPr="00BB73CD">
        <w:rPr>
          <w:rFonts w:ascii="Verdana" w:hAnsi="Verdana"/>
        </w:rPr>
        <w:instrText xml:space="preserve"> FORMCHECKBOX </w:instrText>
      </w:r>
      <w:r w:rsidR="00766BE2">
        <w:rPr>
          <w:rFonts w:ascii="Verdana" w:hAnsi="Verdana"/>
        </w:rPr>
      </w:r>
      <w:r w:rsidR="00766BE2">
        <w:rPr>
          <w:rFonts w:ascii="Verdana" w:hAnsi="Verdana"/>
        </w:rPr>
        <w:fldChar w:fldCharType="separate"/>
      </w:r>
      <w:r w:rsidRPr="00BB73CD">
        <w:rPr>
          <w:rFonts w:ascii="Verdana" w:hAnsi="Verdana"/>
        </w:rPr>
        <w:fldChar w:fldCharType="end"/>
      </w:r>
      <w:r>
        <w:rPr>
          <w:rFonts w:ascii="Verdana" w:hAnsi="Verdana"/>
        </w:rPr>
        <w:t xml:space="preserve"> Attached</w:t>
      </w:r>
    </w:p>
    <w:p w14:paraId="75E25E3F" w14:textId="77777777" w:rsidR="004165B3" w:rsidRPr="004165B3" w:rsidRDefault="004165B3" w:rsidP="004165B3"/>
    <w:p w14:paraId="75E25E40" w14:textId="77777777" w:rsidR="0001221D" w:rsidRPr="0086327C" w:rsidRDefault="0001221D" w:rsidP="0086327C">
      <w:pPr>
        <w:pStyle w:val="QsyesnoCharChar"/>
        <w:keepNext/>
        <w:rPr>
          <w:rFonts w:ascii="Verdana" w:hAnsi="Verdana"/>
        </w:rPr>
      </w:pPr>
    </w:p>
    <w:sectPr w:rsidR="0001221D" w:rsidRPr="0086327C" w:rsidSect="00445661">
      <w:headerReference w:type="even" r:id="rId32"/>
      <w:headerReference w:type="default" r:id="rId33"/>
      <w:headerReference w:type="first" r:id="rId34"/>
      <w:type w:val="continuous"/>
      <w:pgSz w:w="11901" w:h="16846" w:code="9"/>
      <w:pgMar w:top="1701" w:right="680" w:bottom="907" w:left="3402" w:header="567" w:footer="680" w:gutter="0"/>
      <w:cols w:space="720"/>
      <w:titlePg/>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40E59872" w14:textId="77777777" w:rsidR="00110BCE" w:rsidRDefault="00110BCE">
      <w:r>
        <w:separator/>
      </w:r>
    </w:p>
  </w:endnote>
  <w:endnote w:type="continuationSeparator" w:id="0">
    <w:p w14:paraId="464E1EDE" w14:textId="77777777" w:rsidR="00110BCE" w:rsidRDefault="00110BCE">
      <w:r>
        <w:continuationSeparator/>
      </w:r>
    </w:p>
  </w:endnote>
  <w:endnote w:type="continuationNotice" w:id="1">
    <w:p w14:paraId="160C32DC" w14:textId="77777777" w:rsidR="00825EEB" w:rsidRDefault="00825EEB">
      <w:pPr>
        <w:spacing w:before="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Verdana">
    <w:panose1 w:val="020B0604030504040204"/>
    <w:charset w:val="00"/>
    <w:family w:val="swiss"/>
    <w:pitch w:val="variable"/>
    <w:sig w:usb0="A00006FF" w:usb1="4000205B" w:usb2="00000010" w:usb3="00000000" w:csb0="0000019F" w:csb1="00000000"/>
  </w:font>
  <w:font w:name="Calibri">
    <w:panose1 w:val="020F0502020204030204"/>
    <w:charset w:val="00"/>
    <w:family w:val="swiss"/>
    <w:pitch w:val="variable"/>
    <w:sig w:usb0="E4002EFF" w:usb1="C000247B" w:usb2="00000009" w:usb3="00000000" w:csb0="000001FF" w:csb1="00000000"/>
  </w:font>
  <w:font w:name="Sabon-Roman">
    <w:panose1 w:val="00000000000000000000"/>
    <w:charset w:val="00"/>
    <w:family w:val="roman"/>
    <w:notTrueType/>
    <w:pitch w:val="default"/>
    <w:sig w:usb0="00000003" w:usb1="00000000" w:usb2="00000000" w:usb3="00000000" w:csb0="00000001" w:csb1="00000000"/>
  </w:font>
  <w:font w:name="Courier">
    <w:panose1 w:val="02070409020205020404"/>
    <w:charset w:val="00"/>
    <w:family w:val="modern"/>
    <w:notTrueType/>
    <w:pitch w:val="fixed"/>
    <w:sig w:usb0="00000003" w:usb1="00000000" w:usb2="00000000" w:usb3="00000000" w:csb0="00000001" w:csb1="00000000"/>
  </w:font>
  <w:font w:name="Arial Black">
    <w:panose1 w:val="020B0A04020102020204"/>
    <w:charset w:val="00"/>
    <w:family w:val="swiss"/>
    <w:pitch w:val="variable"/>
    <w:sig w:usb0="A00002AF" w:usb1="400078FB" w:usb2="00000000" w:usb3="00000000" w:csb0="0000009F" w:csb1="00000000"/>
  </w:font>
  <w:font w:name="Tahoma">
    <w:panose1 w:val="020B0604030504040204"/>
    <w:charset w:val="00"/>
    <w:family w:val="swiss"/>
    <w:pitch w:val="variable"/>
    <w:sig w:usb0="E1002EFF" w:usb1="C000605B" w:usb2="00000029" w:usb3="00000000" w:csb0="000101FF" w:csb1="00000000"/>
  </w:font>
  <w:font w:name="Book Antiqua">
    <w:panose1 w:val="02040602050305030304"/>
    <w:charset w:val="00"/>
    <w:family w:val="roman"/>
    <w:pitch w:val="variable"/>
    <w:sig w:usb0="00000287" w:usb1="00000000" w:usb2="00000000" w:usb3="00000000" w:csb0="0000009F" w:csb1="00000000"/>
  </w:font>
  <w:font w:name="Webdings">
    <w:panose1 w:val="05030102010509060703"/>
    <w:charset w:val="02"/>
    <w:family w:val="roman"/>
    <w:pitch w:val="variable"/>
    <w:sig w:usb0="00000000" w:usb1="10000000" w:usb2="00000000" w:usb3="00000000" w:csb0="80000000" w:csb1="00000000"/>
  </w:font>
  <w:font w:name="ArialMT">
    <w:altName w:val="MS Mincho"/>
    <w:panose1 w:val="00000000000000000000"/>
    <w:charset w:val="00"/>
    <w:family w:val="swiss"/>
    <w:notTrueType/>
    <w:pitch w:val="default"/>
    <w:sig w:usb0="00000003" w:usb1="00000000" w:usb2="00000000" w:usb3="00000000" w:csb0="00000001"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5E25E4A" w14:textId="02D8B195" w:rsidR="00181232" w:rsidRPr="00626D7A" w:rsidRDefault="00181232" w:rsidP="00626D7A">
    <w:pPr>
      <w:pStyle w:val="Footer"/>
      <w:tabs>
        <w:tab w:val="clear" w:pos="4320"/>
        <w:tab w:val="right" w:pos="7797"/>
      </w:tabs>
      <w:rPr>
        <w:sz w:val="16"/>
      </w:rPr>
    </w:pPr>
    <w:r>
      <w:rPr>
        <w:noProof/>
        <w:sz w:val="16"/>
      </w:rPr>
      <mc:AlternateContent>
        <mc:Choice Requires="wps">
          <w:drawing>
            <wp:anchor distT="0" distB="0" distL="114300" distR="114300" simplePos="0" relativeHeight="251658240" behindDoc="0" locked="0" layoutInCell="0" allowOverlap="1" wp14:anchorId="75E25E5C" wp14:editId="75E25E5D">
              <wp:simplePos x="0" y="0"/>
              <wp:positionH relativeFrom="margin">
                <wp:posOffset>0</wp:posOffset>
              </wp:positionH>
              <wp:positionV relativeFrom="paragraph">
                <wp:posOffset>36195</wp:posOffset>
              </wp:positionV>
              <wp:extent cx="4968240" cy="0"/>
              <wp:effectExtent l="0" t="0" r="22860" b="19050"/>
              <wp:wrapNone/>
              <wp:docPr id="1" name="Straight Connector 1"/>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4968240" cy="0"/>
                      </a:xfrm>
                      <a:prstGeom prst="line">
                        <a:avLst/>
                      </a:prstGeom>
                      <a:noFill/>
                      <a:ln w="19050">
                        <a:solidFill>
                          <a:srgbClr val="701B45"/>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67E1885A" id="Straight Connector 1" o:spid="_x0000_s1026" style="position:absolute;z-index:251658240;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 from="0,2.85pt" to="391.2pt,2.8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0DQ9zQEAAHgDAAAOAAAAZHJzL2Uyb0RvYy54bWysU01vGyEQvVfqf0Dc611bTpqsvI5Up+kl&#10;bS05/QFjYHdRgUGAvfa/74A/0rS3qhcEM28eM+/B4uFgDdurEDW6lk8nNWfKCZTa9S3/8fL04Y6z&#10;mMBJMOhUy48q8ofl+3eL0TdqhgMaqQIjEheb0bd8SMk3VRXFoCzECXrlKNlhsJDoGPpKBhiJ3Zpq&#10;Vte31YhB+oBCxUjRx1OSLwt/1ymRvnddVImZllNvqayhrNu8VssFNH0AP2hxbgP+oQsL2tGlV6pH&#10;SMB2Qf9FZbUIGLFLE4G2wq7TQpUZaJpp/cc0mwG8KrOQONFfZYr/j1Z8268D05K848yBJYs2KYDu&#10;h8RW6BwJiIFNs06jjw3BV24d8qTi4Db+GcXPyByuBnC9Kv2+HD2RlIrqTUk+RE+3bcevKAkDu4RF&#10;tEMXbKYkOdiheHO8eqMOiQkKzu9v72ZzslBcchU0l0IfYvqi0LK8abnRLssGDeyfY6LWCXqB5LDD&#10;J21Msd44NlK39/VNXSoiGi1zNuNi6LcrE9ge6PV8rKef5jdZCGJ7Awu4c7KwDQrk5/M+gTanPeGN&#10;o7KLACcptyiP65DpcpzsLcTnp5jfz+/ngnr9MMtfAAAA//8DAFBLAwQUAAYACAAAACEA/g79dNkA&#10;AAAEAQAADwAAAGRycy9kb3ducmV2LnhtbEyPwU7DMBBE70j8g7VI3OiGCpo2jVMhBBKHciDwAdt4&#10;m0TE6xA7aeDrMVzgOJrRzJt8N9tOTTz41omG60UCiqVyppVaw9vr49UalA8khjonrOGTPeyK87Oc&#10;MuNO8sJTGWoVS8RnpKEJoc8QfdWwJb9wPUv0jm6wFKIcajQDnWK57XCZJCu01EpcaKjn+4ar93K0&#10;Gj6+jvt9mpbjbHFlcXraUPnwrPXlxXy3BRV4Dn9h+MGP6FBEpoMbxXjVaYhHgobbFFQ00/XyBtTh&#10;V2OR43/44hsAAP//AwBQSwECLQAUAAYACAAAACEAtoM4kv4AAADhAQAAEwAAAAAAAAAAAAAAAAAA&#10;AAAAW0NvbnRlbnRfVHlwZXNdLnhtbFBLAQItABQABgAIAAAAIQA4/SH/1gAAAJQBAAALAAAAAAAA&#10;AAAAAAAAAC8BAABfcmVscy8ucmVsc1BLAQItABQABgAIAAAAIQBw0DQ9zQEAAHgDAAAOAAAAAAAA&#10;AAAAAAAAAC4CAABkcnMvZTJvRG9jLnhtbFBLAQItABQABgAIAAAAIQD+Dv102QAAAAQBAAAPAAAA&#10;AAAAAAAAAAAAACcEAABkcnMvZG93bnJldi54bWxQSwUGAAAAAAQABADzAAAALQUAAAAA&#10;" o:allowincell="f" strokecolor="#701b45" strokeweight="1.5pt">
              <w10:wrap anchorx="margin"/>
            </v:line>
          </w:pict>
        </mc:Fallback>
      </mc:AlternateContent>
    </w:r>
    <w:r w:rsidRPr="00271990">
      <w:rPr>
        <w:sz w:val="16"/>
      </w:rPr>
      <w:t>FCA</w:t>
    </w:r>
    <w:r>
      <w:rPr>
        <w:sz w:val="16"/>
      </w:rPr>
      <w:t xml:space="preserve"> </w:t>
    </w:r>
    <w:r>
      <w:rPr>
        <w:rFonts w:ascii="Wingdings" w:eastAsia="Wingdings" w:hAnsi="Wingdings" w:cs="Wingdings"/>
        <w:sz w:val="12"/>
      </w:rPr>
      <w:t>l</w:t>
    </w:r>
    <w:r>
      <w:rPr>
        <w:sz w:val="16"/>
      </w:rPr>
      <w:t xml:space="preserve">  Notification of the use of the limited network exclusion</w:t>
    </w:r>
    <w:r w:rsidRPr="008C699D">
      <w:rPr>
        <w:rFonts w:ascii="Wingdings" w:eastAsia="Wingdings" w:hAnsi="Wingdings" w:cs="Wingdings"/>
        <w:sz w:val="12"/>
      </w:rPr>
      <w:t>l</w:t>
    </w:r>
    <w:r w:rsidRPr="008C699D">
      <w:rPr>
        <w:sz w:val="16"/>
      </w:rPr>
      <w:t xml:space="preserve"> Release </w:t>
    </w:r>
    <w:r w:rsidR="009461EC">
      <w:rPr>
        <w:sz w:val="16"/>
      </w:rPr>
      <w:t>3</w:t>
    </w:r>
    <w:r w:rsidRPr="008C699D">
      <w:rPr>
        <w:sz w:val="12"/>
      </w:rPr>
      <w:t xml:space="preserve"> </w:t>
    </w:r>
    <w:r w:rsidRPr="008C699D">
      <w:rPr>
        <w:rFonts w:ascii="Wingdings" w:eastAsia="Wingdings" w:hAnsi="Wingdings" w:cs="Wingdings"/>
        <w:sz w:val="12"/>
      </w:rPr>
      <w:t>l</w:t>
    </w:r>
    <w:r w:rsidRPr="008C699D">
      <w:rPr>
        <w:sz w:val="12"/>
      </w:rPr>
      <w:t xml:space="preserve"> </w:t>
    </w:r>
    <w:r w:rsidR="009461EC">
      <w:rPr>
        <w:sz w:val="16"/>
      </w:rPr>
      <w:t xml:space="preserve">March </w:t>
    </w:r>
    <w:r w:rsidR="005267AD">
      <w:rPr>
        <w:sz w:val="16"/>
      </w:rPr>
      <w:t>20</w:t>
    </w:r>
    <w:r w:rsidR="009461EC">
      <w:rPr>
        <w:sz w:val="16"/>
      </w:rPr>
      <w:t>22</w:t>
    </w:r>
    <w:r>
      <w:rPr>
        <w:sz w:val="16"/>
      </w:rPr>
      <w:tab/>
      <w:t xml:space="preserve">page </w:t>
    </w:r>
    <w:r>
      <w:rPr>
        <w:rStyle w:val="PageNumber"/>
        <w:b/>
        <w:sz w:val="16"/>
      </w:rPr>
      <w:fldChar w:fldCharType="begin"/>
    </w:r>
    <w:r>
      <w:rPr>
        <w:rStyle w:val="PageNumber"/>
        <w:b/>
        <w:sz w:val="16"/>
      </w:rPr>
      <w:instrText xml:space="preserve"> PAGE </w:instrText>
    </w:r>
    <w:r>
      <w:rPr>
        <w:rStyle w:val="PageNumber"/>
        <w:b/>
        <w:sz w:val="16"/>
      </w:rPr>
      <w:fldChar w:fldCharType="separate"/>
    </w:r>
    <w:r w:rsidR="005267AD">
      <w:rPr>
        <w:rStyle w:val="PageNumber"/>
        <w:b/>
        <w:noProof/>
        <w:sz w:val="16"/>
      </w:rPr>
      <w:t>7</w:t>
    </w:r>
    <w:r>
      <w:rPr>
        <w:rStyle w:val="PageNumber"/>
        <w:b/>
        <w:sz w:val="16"/>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5E25E4B" w14:textId="6C727448" w:rsidR="00181232" w:rsidRPr="00883C2A" w:rsidRDefault="00181232" w:rsidP="00883C2A">
    <w:pPr>
      <w:pStyle w:val="Footer"/>
    </w:pPr>
    <w:r w:rsidRPr="004165B3">
      <w:rPr>
        <w:noProof/>
        <w:sz w:val="16"/>
      </w:rPr>
      <mc:AlternateContent>
        <mc:Choice Requires="wps">
          <w:drawing>
            <wp:anchor distT="0" distB="0" distL="114300" distR="114300" simplePos="0" relativeHeight="251658241" behindDoc="0" locked="0" layoutInCell="0" allowOverlap="1" wp14:anchorId="75E25E5E" wp14:editId="75E25E5F">
              <wp:simplePos x="0" y="0"/>
              <wp:positionH relativeFrom="margin">
                <wp:posOffset>-73237</wp:posOffset>
              </wp:positionH>
              <wp:positionV relativeFrom="paragraph">
                <wp:posOffset>23495</wp:posOffset>
              </wp:positionV>
              <wp:extent cx="4968240" cy="0"/>
              <wp:effectExtent l="0" t="0" r="22860" b="19050"/>
              <wp:wrapNone/>
              <wp:docPr id="7" name="Straight Connector 7"/>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4968240" cy="0"/>
                      </a:xfrm>
                      <a:prstGeom prst="line">
                        <a:avLst/>
                      </a:prstGeom>
                      <a:noFill/>
                      <a:ln w="19050">
                        <a:solidFill>
                          <a:srgbClr val="701B45"/>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0519CEE4" id="Straight Connector 7" o:spid="_x0000_s1026" style="position:absolute;z-index:251658241;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 from="-5.75pt,1.85pt" to="385.45pt,1.8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WGiyzwEAAHgDAAAOAAAAZHJzL2Uyb0RvYy54bWysU01v2zAMvQ/YfxB0X+wEadMacQosXXfp&#10;tgBpfwAjybYwWRQkJXb+/SjlY912K3YRRJF8fHyklg9jb9hB+aDR1nw6KTlTVqDUtq3568vTpzvO&#10;QgQrwaBVNT+qwB9WHz8sB1epGXZopPKMQGyoBlfzLkZXFUUQneohTNApS84GfQ+RTN8W0sNA6L0p&#10;ZmV5WwzopfMoVAj0+nhy8lXGbxol4o+mCSoyU3PiFvPp87lLZ7FaQtV6cJ0WZxrwDhY9aEtFr1CP&#10;EIHtvf4HqtfCY8AmTgT2BTaNFir3QN1My7+62XbgVO6FxAnuKlP4f7Di+2HjmZY1X3BmoacRbaMH&#10;3XaRrdFaEhA9WySdBhcqCl/bjU+ditFu3TOKn4FZXHdgW5X5vhwdgUxTRvFHSjKCo2q74RtKioF9&#10;xCza2Pg+QZIcbMyzOV5no8bIBD3O72/vZnMaobj4Cqguic6H+FVhz9Kl5kbbJBtUcHgOMRGB6hKS&#10;ni0+aWPy6I1lA7G9L2/KnBHQaJm8KS74drc2nh2AtmdRTj/Pb3Jb5Hkb5nFvZUbrFMgv53sEbU53&#10;qm7sWY0kwEnKHcrjxl9UovFmmudVTPvz1s7Zvz/M6hcAAAD//wMAUEsDBBQABgAIAAAAIQDN0Ee7&#10;2wAAAAcBAAAPAAAAZHJzL2Rvd25yZXYueG1sTI7BTsMwEETvSPyDtUjcWicgaprGqRACiUM5NPAB&#10;23ibRI3XIXbSwNdjuMBxNKM3L9/OthMTDb51rCFdJiCIK2darjW8vz0v7kH4gGywc0waPsnDtri8&#10;yDEz7sx7mspQiwhhn6GGJoQ+k9JXDVn0S9cTx+7oBoshxqGWZsBzhNtO3iTJSlpsOT402NNjQ9Wp&#10;HK2Gj6/jbqdUOc5WrqycXtZYPr1qfX01P2xABJrD3xh+9KM6FNHp4EY2XnQaFml6F6cabhWI2CuV&#10;rEEcfrMscvnfv/gGAAD//wMAUEsBAi0AFAAGAAgAAAAhALaDOJL+AAAA4QEAABMAAAAAAAAAAAAA&#10;AAAAAAAAAFtDb250ZW50X1R5cGVzXS54bWxQSwECLQAUAAYACAAAACEAOP0h/9YAAACUAQAACwAA&#10;AAAAAAAAAAAAAAAvAQAAX3JlbHMvLnJlbHNQSwECLQAUAAYACAAAACEAmlhoss8BAAB4AwAADgAA&#10;AAAAAAAAAAAAAAAuAgAAZHJzL2Uyb0RvYy54bWxQSwECLQAUAAYACAAAACEAzdBHu9sAAAAHAQAA&#10;DwAAAAAAAAAAAAAAAAApBAAAZHJzL2Rvd25yZXYueG1sUEsFBgAAAAAEAAQA8wAAADEFAAAAAA==&#10;" o:allowincell="f" strokecolor="#701b45" strokeweight="1.5pt">
              <w10:wrap anchorx="margin"/>
            </v:line>
          </w:pict>
        </mc:Fallback>
      </mc:AlternateContent>
    </w:r>
    <w:r w:rsidRPr="004165B3">
      <w:rPr>
        <w:sz w:val="16"/>
      </w:rPr>
      <w:t xml:space="preserve">FCA </w:t>
    </w:r>
    <w:r w:rsidRPr="004165B3">
      <w:rPr>
        <w:rFonts w:ascii="Wingdings" w:eastAsia="Wingdings" w:hAnsi="Wingdings" w:cs="Wingdings"/>
        <w:sz w:val="12"/>
      </w:rPr>
      <w:t>l</w:t>
    </w:r>
    <w:r w:rsidRPr="004165B3">
      <w:rPr>
        <w:sz w:val="16"/>
      </w:rPr>
      <w:t xml:space="preserve">  Notification of the use of the </w:t>
    </w:r>
    <w:r>
      <w:rPr>
        <w:sz w:val="16"/>
      </w:rPr>
      <w:t>limited network</w:t>
    </w:r>
    <w:r w:rsidRPr="004165B3">
      <w:rPr>
        <w:sz w:val="16"/>
      </w:rPr>
      <w:t xml:space="preserve"> exclusion</w:t>
    </w:r>
    <w:r w:rsidRPr="008C699D">
      <w:rPr>
        <w:rFonts w:ascii="Wingdings" w:eastAsia="Wingdings" w:hAnsi="Wingdings" w:cs="Wingdings"/>
        <w:sz w:val="12"/>
      </w:rPr>
      <w:t>l</w:t>
    </w:r>
    <w:r w:rsidRPr="008C699D">
      <w:rPr>
        <w:sz w:val="16"/>
      </w:rPr>
      <w:t xml:space="preserve"> Release </w:t>
    </w:r>
    <w:r w:rsidR="009461EC">
      <w:rPr>
        <w:sz w:val="16"/>
      </w:rPr>
      <w:t>3</w:t>
    </w:r>
    <w:r w:rsidRPr="008C699D">
      <w:rPr>
        <w:sz w:val="12"/>
      </w:rPr>
      <w:t xml:space="preserve"> </w:t>
    </w:r>
    <w:r w:rsidRPr="008C699D">
      <w:rPr>
        <w:rFonts w:ascii="Wingdings" w:eastAsia="Wingdings" w:hAnsi="Wingdings" w:cs="Wingdings"/>
        <w:sz w:val="12"/>
      </w:rPr>
      <w:t>l</w:t>
    </w:r>
    <w:r w:rsidRPr="008C699D">
      <w:rPr>
        <w:sz w:val="12"/>
      </w:rPr>
      <w:t xml:space="preserve"> </w:t>
    </w:r>
    <w:r w:rsidR="009461EC">
      <w:rPr>
        <w:sz w:val="16"/>
      </w:rPr>
      <w:t xml:space="preserve">March </w:t>
    </w:r>
    <w:r w:rsidR="005267AD">
      <w:rPr>
        <w:sz w:val="16"/>
      </w:rPr>
      <w:t>20</w:t>
    </w:r>
    <w:r w:rsidR="009461EC">
      <w:rPr>
        <w:sz w:val="16"/>
      </w:rPr>
      <w:t>22</w:t>
    </w:r>
    <w:r>
      <w:rPr>
        <w:sz w:val="16"/>
      </w:rPr>
      <w:t xml:space="preserve">        page </w:t>
    </w:r>
    <w:r>
      <w:rPr>
        <w:rStyle w:val="PageNumber"/>
        <w:b/>
        <w:sz w:val="16"/>
      </w:rPr>
      <w:fldChar w:fldCharType="begin"/>
    </w:r>
    <w:r>
      <w:rPr>
        <w:rStyle w:val="PageNumber"/>
        <w:b/>
        <w:sz w:val="16"/>
      </w:rPr>
      <w:instrText xml:space="preserve"> PAGE </w:instrText>
    </w:r>
    <w:r>
      <w:rPr>
        <w:rStyle w:val="PageNumber"/>
        <w:b/>
        <w:sz w:val="16"/>
      </w:rPr>
      <w:fldChar w:fldCharType="separate"/>
    </w:r>
    <w:r w:rsidR="005267AD">
      <w:rPr>
        <w:rStyle w:val="PageNumber"/>
        <w:b/>
        <w:noProof/>
        <w:sz w:val="16"/>
      </w:rPr>
      <w:t>5</w:t>
    </w:r>
    <w:r>
      <w:rPr>
        <w:rStyle w:val="PageNumber"/>
        <w:b/>
        <w:sz w:val="16"/>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734A3B96" w14:textId="77777777" w:rsidR="00110BCE" w:rsidRDefault="00110BCE">
      <w:r>
        <w:separator/>
      </w:r>
    </w:p>
  </w:footnote>
  <w:footnote w:type="continuationSeparator" w:id="0">
    <w:p w14:paraId="0F5DAD1D" w14:textId="77777777" w:rsidR="00110BCE" w:rsidRDefault="00110BCE">
      <w:r>
        <w:continuationSeparator/>
      </w:r>
    </w:p>
  </w:footnote>
  <w:footnote w:type="continuationNotice" w:id="1">
    <w:p w14:paraId="427DC196" w14:textId="77777777" w:rsidR="00825EEB" w:rsidRDefault="00825EEB">
      <w:pPr>
        <w:spacing w:before="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5E25E49" w14:textId="77777777" w:rsidR="00181232" w:rsidRDefault="00181232">
    <w:pPr>
      <w:pStyle w:val="Header"/>
      <w:jc w:val="right"/>
      <w:rPr>
        <w:b/>
        <w:sz w:val="16"/>
      </w:rPr>
    </w:pPr>
    <w:r>
      <w:rPr>
        <w:b/>
        <w:sz w:val="16"/>
      </w:rPr>
      <w:t>1 About the service provider</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5E25E4C" w14:textId="77777777" w:rsidR="00181232" w:rsidRDefault="00181232">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5E25E4D" w14:textId="77777777" w:rsidR="00181232" w:rsidRDefault="00181232">
    <w:pPr>
      <w:pStyle w:val="Header"/>
      <w:jc w:val="right"/>
      <w:rPr>
        <w:b/>
        <w:sz w:val="16"/>
      </w:rPr>
    </w:pPr>
    <w:r>
      <w:rPr>
        <w:b/>
        <w:sz w:val="16"/>
      </w:rPr>
      <w:t>2  Transaction value</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5E25E4E" w14:textId="77777777" w:rsidR="00181232" w:rsidRDefault="00181232" w:rsidP="0042425F">
    <w:pPr>
      <w:pStyle w:val="Header"/>
      <w:jc w:val="right"/>
      <w:rPr>
        <w:b/>
        <w:sz w:val="16"/>
      </w:rPr>
    </w:pPr>
    <w:r>
      <w:rPr>
        <w:b/>
        <w:sz w:val="16"/>
      </w:rPr>
      <w:t>2 Transaction value</w:t>
    </w:r>
  </w:p>
  <w:p w14:paraId="75E25E4F" w14:textId="77777777" w:rsidR="00181232" w:rsidRDefault="00181232">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5E25E50" w14:textId="77777777" w:rsidR="00181232" w:rsidRDefault="00181232">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5E25E51" w14:textId="77777777" w:rsidR="00181232" w:rsidRDefault="00181232">
    <w:pPr>
      <w:pStyle w:val="Header"/>
      <w:jc w:val="right"/>
      <w:rPr>
        <w:b/>
        <w:sz w:val="16"/>
      </w:rPr>
    </w:pPr>
    <w:r>
      <w:rPr>
        <w:b/>
        <w:sz w:val="16"/>
      </w:rPr>
      <w:t>5  Governance arrangements and internal control mechanisms</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5E25E52" w14:textId="77777777" w:rsidR="00181232" w:rsidRDefault="00181232" w:rsidP="00954AE8">
    <w:pPr>
      <w:pStyle w:val="Header"/>
      <w:jc w:val="right"/>
      <w:rPr>
        <w:b/>
        <w:sz w:val="16"/>
      </w:rPr>
    </w:pPr>
    <w:r>
      <w:rPr>
        <w:b/>
        <w:sz w:val="16"/>
      </w:rPr>
      <w:t xml:space="preserve">3 Description of services offered and the exclusion </w:t>
    </w:r>
    <w:r>
      <w:rPr>
        <w:b/>
        <w:sz w:val="16"/>
      </w:rPr>
      <w:br/>
      <w:t>under which the services are carried out</w:t>
    </w:r>
  </w:p>
  <w:p w14:paraId="75E25E53" w14:textId="77777777" w:rsidR="00181232" w:rsidRDefault="00181232">
    <w:pPr>
      <w:pStyle w:val="Heade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5E25E54" w14:textId="77777777" w:rsidR="00181232" w:rsidRDefault="00181232">
    <w:pPr>
      <w:pStyle w:val="Heade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5E25E55" w14:textId="77777777" w:rsidR="00181232" w:rsidRDefault="00181232" w:rsidP="00BB0D27">
    <w:pPr>
      <w:pStyle w:val="Header"/>
      <w:jc w:val="right"/>
      <w:rPr>
        <w:b/>
        <w:sz w:val="16"/>
      </w:rPr>
    </w:pPr>
    <w:r>
      <w:rPr>
        <w:b/>
        <w:sz w:val="16"/>
      </w:rPr>
      <w:t xml:space="preserve">3 Description of services offered and the exclusion </w:t>
    </w:r>
    <w:r>
      <w:rPr>
        <w:b/>
        <w:sz w:val="16"/>
      </w:rPr>
      <w:br/>
      <w:t>under which the services are carried out</w:t>
    </w:r>
  </w:p>
  <w:p w14:paraId="75E25E56" w14:textId="77777777" w:rsidR="00181232" w:rsidRPr="00BB0D27" w:rsidRDefault="00181232" w:rsidP="00BB0D27">
    <w:pPr>
      <w:pStyle w:val="Header"/>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5E25E57" w14:textId="77777777" w:rsidR="00181232" w:rsidRDefault="00181232">
    <w:pPr>
      <w:pStyle w:val="Header"/>
    </w:pP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5E25E58" w14:textId="77777777" w:rsidR="00181232" w:rsidRDefault="00181232">
    <w:pPr>
      <w:pStyle w:val="Header"/>
    </w:pP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5E25E59" w14:textId="77777777" w:rsidR="00181232" w:rsidRDefault="00181232" w:rsidP="00C149B3">
    <w:pPr>
      <w:pStyle w:val="Header"/>
      <w:jc w:val="right"/>
      <w:rPr>
        <w:b/>
        <w:sz w:val="16"/>
      </w:rPr>
    </w:pPr>
    <w:r>
      <w:rPr>
        <w:b/>
        <w:sz w:val="16"/>
      </w:rPr>
      <w:t xml:space="preserve">3 Description of services offered and the exclusion </w:t>
    </w:r>
    <w:r>
      <w:rPr>
        <w:b/>
        <w:sz w:val="16"/>
      </w:rPr>
      <w:br/>
      <w:t>under which the services are carried out</w:t>
    </w:r>
  </w:p>
  <w:p w14:paraId="75E25E5A" w14:textId="77777777" w:rsidR="00181232" w:rsidRDefault="00181232"/>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5E25E5B" w14:textId="77777777" w:rsidR="00181232" w:rsidRDefault="00181232">
    <w:pPr>
      <w:pStyle w:val="Header"/>
    </w:pPr>
    <w:r>
      <w:rPr>
        <w:b/>
        <w:sz w:val="16"/>
      </w:rPr>
      <w:tab/>
      <w:t xml:space="preserve">                                                                       4 Declaration and signature</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03045E68"/>
    <w:multiLevelType w:val="hybridMultilevel"/>
    <w:tmpl w:val="01682B3C"/>
    <w:lvl w:ilvl="0" w:tplc="0809001B">
      <w:start w:val="1"/>
      <w:numFmt w:val="lowerRoman"/>
      <w:lvlText w:val="%1."/>
      <w:lvlJc w:val="right"/>
      <w:pPr>
        <w:ind w:left="1080" w:hanging="360"/>
      </w:pPr>
    </w:lvl>
    <w:lvl w:ilvl="1" w:tplc="08090019" w:tentative="1">
      <w:start w:val="1"/>
      <w:numFmt w:val="lowerLetter"/>
      <w:lvlText w:val="%2."/>
      <w:lvlJc w:val="left"/>
      <w:pPr>
        <w:ind w:left="1800" w:hanging="360"/>
      </w:pPr>
    </w:lvl>
    <w:lvl w:ilvl="2" w:tplc="0809001B" w:tentative="1">
      <w:start w:val="1"/>
      <w:numFmt w:val="lowerRoman"/>
      <w:lvlText w:val="%3."/>
      <w:lvlJc w:val="righ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righ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right"/>
      <w:pPr>
        <w:ind w:left="6840" w:hanging="180"/>
      </w:pPr>
    </w:lvl>
  </w:abstractNum>
  <w:abstractNum w:abstractNumId="1" w15:restartNumberingAfterBreak="0">
    <w:nsid w:val="03E81992"/>
    <w:multiLevelType w:val="hybridMultilevel"/>
    <w:tmpl w:val="01682B3C"/>
    <w:lvl w:ilvl="0" w:tplc="0809001B">
      <w:start w:val="1"/>
      <w:numFmt w:val="lowerRoman"/>
      <w:lvlText w:val="%1."/>
      <w:lvlJc w:val="right"/>
      <w:pPr>
        <w:ind w:left="1080" w:hanging="360"/>
      </w:pPr>
    </w:lvl>
    <w:lvl w:ilvl="1" w:tplc="08090019" w:tentative="1">
      <w:start w:val="1"/>
      <w:numFmt w:val="lowerLetter"/>
      <w:lvlText w:val="%2."/>
      <w:lvlJc w:val="left"/>
      <w:pPr>
        <w:ind w:left="1800" w:hanging="360"/>
      </w:pPr>
    </w:lvl>
    <w:lvl w:ilvl="2" w:tplc="0809001B" w:tentative="1">
      <w:start w:val="1"/>
      <w:numFmt w:val="lowerRoman"/>
      <w:lvlText w:val="%3."/>
      <w:lvlJc w:val="righ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righ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right"/>
      <w:pPr>
        <w:ind w:left="6840" w:hanging="180"/>
      </w:pPr>
    </w:lvl>
  </w:abstractNum>
  <w:abstractNum w:abstractNumId="2" w15:restartNumberingAfterBreak="0">
    <w:nsid w:val="05565E18"/>
    <w:multiLevelType w:val="hybridMultilevel"/>
    <w:tmpl w:val="35B24194"/>
    <w:lvl w:ilvl="0" w:tplc="E50EDB8A">
      <w:start w:val="1"/>
      <w:numFmt w:val="bullet"/>
      <w:lvlText w:val="•"/>
      <w:lvlJc w:val="left"/>
      <w:pPr>
        <w:ind w:left="720" w:hanging="360"/>
      </w:pPr>
      <w:rPr>
        <w:rFonts w:ascii="Times New Roman" w:hAnsi="Times New Roman" w:cs="Times New Roman"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 w15:restartNumberingAfterBreak="0">
    <w:nsid w:val="066A347E"/>
    <w:multiLevelType w:val="hybridMultilevel"/>
    <w:tmpl w:val="12905DA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 w15:restartNumberingAfterBreak="0">
    <w:nsid w:val="074D3AEE"/>
    <w:multiLevelType w:val="hybridMultilevel"/>
    <w:tmpl w:val="01682B3C"/>
    <w:lvl w:ilvl="0" w:tplc="0809001B">
      <w:start w:val="1"/>
      <w:numFmt w:val="lowerRoman"/>
      <w:lvlText w:val="%1."/>
      <w:lvlJc w:val="right"/>
      <w:pPr>
        <w:ind w:left="1080" w:hanging="360"/>
      </w:pPr>
    </w:lvl>
    <w:lvl w:ilvl="1" w:tplc="08090019" w:tentative="1">
      <w:start w:val="1"/>
      <w:numFmt w:val="lowerLetter"/>
      <w:lvlText w:val="%2."/>
      <w:lvlJc w:val="left"/>
      <w:pPr>
        <w:ind w:left="1800" w:hanging="360"/>
      </w:pPr>
    </w:lvl>
    <w:lvl w:ilvl="2" w:tplc="0809001B" w:tentative="1">
      <w:start w:val="1"/>
      <w:numFmt w:val="lowerRoman"/>
      <w:lvlText w:val="%3."/>
      <w:lvlJc w:val="righ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righ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right"/>
      <w:pPr>
        <w:ind w:left="6840" w:hanging="180"/>
      </w:pPr>
    </w:lvl>
  </w:abstractNum>
  <w:abstractNum w:abstractNumId="5" w15:restartNumberingAfterBreak="0">
    <w:nsid w:val="0D21699A"/>
    <w:multiLevelType w:val="hybridMultilevel"/>
    <w:tmpl w:val="FD8C6E7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 w15:restartNumberingAfterBreak="0">
    <w:nsid w:val="0E07533E"/>
    <w:multiLevelType w:val="hybridMultilevel"/>
    <w:tmpl w:val="54B057FA"/>
    <w:lvl w:ilvl="0" w:tplc="E50EDB8A">
      <w:start w:val="1"/>
      <w:numFmt w:val="bullet"/>
      <w:lvlText w:val="•"/>
      <w:lvlJc w:val="left"/>
      <w:pPr>
        <w:ind w:left="1080" w:hanging="360"/>
      </w:pPr>
      <w:rPr>
        <w:rFonts w:ascii="Times New Roman" w:hAnsi="Times New Roman" w:cs="Times New Roman"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7" w15:restartNumberingAfterBreak="0">
    <w:nsid w:val="0F487F08"/>
    <w:multiLevelType w:val="hybridMultilevel"/>
    <w:tmpl w:val="BFF4AADE"/>
    <w:lvl w:ilvl="0" w:tplc="08090001">
      <w:start w:val="1"/>
      <w:numFmt w:val="bullet"/>
      <w:lvlText w:val=""/>
      <w:lvlJc w:val="left"/>
      <w:pPr>
        <w:tabs>
          <w:tab w:val="num" w:pos="-108"/>
        </w:tabs>
        <w:ind w:left="-108" w:hanging="360"/>
      </w:pPr>
      <w:rPr>
        <w:rFonts w:ascii="Symbol" w:hAnsi="Symbol" w:hint="default"/>
      </w:rPr>
    </w:lvl>
    <w:lvl w:ilvl="1" w:tplc="08090003" w:tentative="1">
      <w:start w:val="1"/>
      <w:numFmt w:val="bullet"/>
      <w:lvlText w:val="o"/>
      <w:lvlJc w:val="left"/>
      <w:pPr>
        <w:tabs>
          <w:tab w:val="num" w:pos="612"/>
        </w:tabs>
        <w:ind w:left="612" w:hanging="360"/>
      </w:pPr>
      <w:rPr>
        <w:rFonts w:ascii="Courier New" w:hAnsi="Courier New" w:cs="Courier New" w:hint="default"/>
      </w:rPr>
    </w:lvl>
    <w:lvl w:ilvl="2" w:tplc="08090005" w:tentative="1">
      <w:start w:val="1"/>
      <w:numFmt w:val="bullet"/>
      <w:lvlText w:val=""/>
      <w:lvlJc w:val="left"/>
      <w:pPr>
        <w:tabs>
          <w:tab w:val="num" w:pos="1332"/>
        </w:tabs>
        <w:ind w:left="1332" w:hanging="360"/>
      </w:pPr>
      <w:rPr>
        <w:rFonts w:ascii="Wingdings" w:hAnsi="Wingdings" w:hint="default"/>
      </w:rPr>
    </w:lvl>
    <w:lvl w:ilvl="3" w:tplc="08090001" w:tentative="1">
      <w:start w:val="1"/>
      <w:numFmt w:val="bullet"/>
      <w:lvlText w:val=""/>
      <w:lvlJc w:val="left"/>
      <w:pPr>
        <w:tabs>
          <w:tab w:val="num" w:pos="2052"/>
        </w:tabs>
        <w:ind w:left="2052" w:hanging="360"/>
      </w:pPr>
      <w:rPr>
        <w:rFonts w:ascii="Symbol" w:hAnsi="Symbol" w:hint="default"/>
      </w:rPr>
    </w:lvl>
    <w:lvl w:ilvl="4" w:tplc="08090003" w:tentative="1">
      <w:start w:val="1"/>
      <w:numFmt w:val="bullet"/>
      <w:lvlText w:val="o"/>
      <w:lvlJc w:val="left"/>
      <w:pPr>
        <w:tabs>
          <w:tab w:val="num" w:pos="2772"/>
        </w:tabs>
        <w:ind w:left="2772" w:hanging="360"/>
      </w:pPr>
      <w:rPr>
        <w:rFonts w:ascii="Courier New" w:hAnsi="Courier New" w:cs="Courier New" w:hint="default"/>
      </w:rPr>
    </w:lvl>
    <w:lvl w:ilvl="5" w:tplc="08090005" w:tentative="1">
      <w:start w:val="1"/>
      <w:numFmt w:val="bullet"/>
      <w:lvlText w:val=""/>
      <w:lvlJc w:val="left"/>
      <w:pPr>
        <w:tabs>
          <w:tab w:val="num" w:pos="3492"/>
        </w:tabs>
        <w:ind w:left="3492" w:hanging="360"/>
      </w:pPr>
      <w:rPr>
        <w:rFonts w:ascii="Wingdings" w:hAnsi="Wingdings" w:hint="default"/>
      </w:rPr>
    </w:lvl>
    <w:lvl w:ilvl="6" w:tplc="08090001" w:tentative="1">
      <w:start w:val="1"/>
      <w:numFmt w:val="bullet"/>
      <w:lvlText w:val=""/>
      <w:lvlJc w:val="left"/>
      <w:pPr>
        <w:tabs>
          <w:tab w:val="num" w:pos="4212"/>
        </w:tabs>
        <w:ind w:left="4212" w:hanging="360"/>
      </w:pPr>
      <w:rPr>
        <w:rFonts w:ascii="Symbol" w:hAnsi="Symbol" w:hint="default"/>
      </w:rPr>
    </w:lvl>
    <w:lvl w:ilvl="7" w:tplc="08090003" w:tentative="1">
      <w:start w:val="1"/>
      <w:numFmt w:val="bullet"/>
      <w:lvlText w:val="o"/>
      <w:lvlJc w:val="left"/>
      <w:pPr>
        <w:tabs>
          <w:tab w:val="num" w:pos="4932"/>
        </w:tabs>
        <w:ind w:left="4932" w:hanging="360"/>
      </w:pPr>
      <w:rPr>
        <w:rFonts w:ascii="Courier New" w:hAnsi="Courier New" w:cs="Courier New" w:hint="default"/>
      </w:rPr>
    </w:lvl>
    <w:lvl w:ilvl="8" w:tplc="08090005" w:tentative="1">
      <w:start w:val="1"/>
      <w:numFmt w:val="bullet"/>
      <w:lvlText w:val=""/>
      <w:lvlJc w:val="left"/>
      <w:pPr>
        <w:tabs>
          <w:tab w:val="num" w:pos="5652"/>
        </w:tabs>
        <w:ind w:left="5652" w:hanging="360"/>
      </w:pPr>
      <w:rPr>
        <w:rFonts w:ascii="Wingdings" w:hAnsi="Wingdings" w:hint="default"/>
      </w:rPr>
    </w:lvl>
  </w:abstractNum>
  <w:abstractNum w:abstractNumId="8" w15:restartNumberingAfterBreak="0">
    <w:nsid w:val="13C10065"/>
    <w:multiLevelType w:val="hybridMultilevel"/>
    <w:tmpl w:val="C08C6146"/>
    <w:lvl w:ilvl="0" w:tplc="08090001">
      <w:start w:val="1"/>
      <w:numFmt w:val="bullet"/>
      <w:lvlText w:val=""/>
      <w:lvlJc w:val="left"/>
      <w:pPr>
        <w:tabs>
          <w:tab w:val="num" w:pos="1110"/>
        </w:tabs>
        <w:ind w:left="1110" w:hanging="360"/>
      </w:pPr>
      <w:rPr>
        <w:rFonts w:ascii="Symbol" w:hAnsi="Symbol" w:hint="default"/>
      </w:rPr>
    </w:lvl>
    <w:lvl w:ilvl="1" w:tplc="08090003" w:tentative="1">
      <w:start w:val="1"/>
      <w:numFmt w:val="bullet"/>
      <w:lvlText w:val="o"/>
      <w:lvlJc w:val="left"/>
      <w:pPr>
        <w:tabs>
          <w:tab w:val="num" w:pos="1830"/>
        </w:tabs>
        <w:ind w:left="1830" w:hanging="360"/>
      </w:pPr>
      <w:rPr>
        <w:rFonts w:ascii="Courier New" w:hAnsi="Courier New" w:cs="Courier New" w:hint="default"/>
      </w:rPr>
    </w:lvl>
    <w:lvl w:ilvl="2" w:tplc="08090005" w:tentative="1">
      <w:start w:val="1"/>
      <w:numFmt w:val="bullet"/>
      <w:lvlText w:val=""/>
      <w:lvlJc w:val="left"/>
      <w:pPr>
        <w:tabs>
          <w:tab w:val="num" w:pos="2550"/>
        </w:tabs>
        <w:ind w:left="2550" w:hanging="360"/>
      </w:pPr>
      <w:rPr>
        <w:rFonts w:ascii="Wingdings" w:hAnsi="Wingdings" w:hint="default"/>
      </w:rPr>
    </w:lvl>
    <w:lvl w:ilvl="3" w:tplc="08090001" w:tentative="1">
      <w:start w:val="1"/>
      <w:numFmt w:val="bullet"/>
      <w:lvlText w:val=""/>
      <w:lvlJc w:val="left"/>
      <w:pPr>
        <w:tabs>
          <w:tab w:val="num" w:pos="3270"/>
        </w:tabs>
        <w:ind w:left="3270" w:hanging="360"/>
      </w:pPr>
      <w:rPr>
        <w:rFonts w:ascii="Symbol" w:hAnsi="Symbol" w:hint="default"/>
      </w:rPr>
    </w:lvl>
    <w:lvl w:ilvl="4" w:tplc="08090003" w:tentative="1">
      <w:start w:val="1"/>
      <w:numFmt w:val="bullet"/>
      <w:lvlText w:val="o"/>
      <w:lvlJc w:val="left"/>
      <w:pPr>
        <w:tabs>
          <w:tab w:val="num" w:pos="3990"/>
        </w:tabs>
        <w:ind w:left="3990" w:hanging="360"/>
      </w:pPr>
      <w:rPr>
        <w:rFonts w:ascii="Courier New" w:hAnsi="Courier New" w:cs="Courier New" w:hint="default"/>
      </w:rPr>
    </w:lvl>
    <w:lvl w:ilvl="5" w:tplc="08090005" w:tentative="1">
      <w:start w:val="1"/>
      <w:numFmt w:val="bullet"/>
      <w:lvlText w:val=""/>
      <w:lvlJc w:val="left"/>
      <w:pPr>
        <w:tabs>
          <w:tab w:val="num" w:pos="4710"/>
        </w:tabs>
        <w:ind w:left="4710" w:hanging="360"/>
      </w:pPr>
      <w:rPr>
        <w:rFonts w:ascii="Wingdings" w:hAnsi="Wingdings" w:hint="default"/>
      </w:rPr>
    </w:lvl>
    <w:lvl w:ilvl="6" w:tplc="08090001" w:tentative="1">
      <w:start w:val="1"/>
      <w:numFmt w:val="bullet"/>
      <w:lvlText w:val=""/>
      <w:lvlJc w:val="left"/>
      <w:pPr>
        <w:tabs>
          <w:tab w:val="num" w:pos="5430"/>
        </w:tabs>
        <w:ind w:left="5430" w:hanging="360"/>
      </w:pPr>
      <w:rPr>
        <w:rFonts w:ascii="Symbol" w:hAnsi="Symbol" w:hint="default"/>
      </w:rPr>
    </w:lvl>
    <w:lvl w:ilvl="7" w:tplc="08090003" w:tentative="1">
      <w:start w:val="1"/>
      <w:numFmt w:val="bullet"/>
      <w:lvlText w:val="o"/>
      <w:lvlJc w:val="left"/>
      <w:pPr>
        <w:tabs>
          <w:tab w:val="num" w:pos="6150"/>
        </w:tabs>
        <w:ind w:left="6150" w:hanging="360"/>
      </w:pPr>
      <w:rPr>
        <w:rFonts w:ascii="Courier New" w:hAnsi="Courier New" w:cs="Courier New" w:hint="default"/>
      </w:rPr>
    </w:lvl>
    <w:lvl w:ilvl="8" w:tplc="08090005" w:tentative="1">
      <w:start w:val="1"/>
      <w:numFmt w:val="bullet"/>
      <w:lvlText w:val=""/>
      <w:lvlJc w:val="left"/>
      <w:pPr>
        <w:tabs>
          <w:tab w:val="num" w:pos="6870"/>
        </w:tabs>
        <w:ind w:left="6870" w:hanging="360"/>
      </w:pPr>
      <w:rPr>
        <w:rFonts w:ascii="Wingdings" w:hAnsi="Wingdings" w:hint="default"/>
      </w:rPr>
    </w:lvl>
  </w:abstractNum>
  <w:abstractNum w:abstractNumId="9" w15:restartNumberingAfterBreak="0">
    <w:nsid w:val="18EF3DB0"/>
    <w:multiLevelType w:val="hybridMultilevel"/>
    <w:tmpl w:val="8A963B1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0" w15:restartNumberingAfterBreak="0">
    <w:nsid w:val="1BB63AAA"/>
    <w:multiLevelType w:val="hybridMultilevel"/>
    <w:tmpl w:val="A7DAE90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1" w15:restartNumberingAfterBreak="0">
    <w:nsid w:val="1C117A9D"/>
    <w:multiLevelType w:val="hybridMultilevel"/>
    <w:tmpl w:val="9FA04C6C"/>
    <w:lvl w:ilvl="0" w:tplc="08090017">
      <w:start w:val="1"/>
      <w:numFmt w:val="lowerLetter"/>
      <w:lvlText w:val="%1)"/>
      <w:lvlJc w:val="left"/>
      <w:pPr>
        <w:ind w:left="360" w:hanging="360"/>
      </w:pPr>
    </w:lvl>
    <w:lvl w:ilvl="1" w:tplc="0809001B">
      <w:start w:val="1"/>
      <w:numFmt w:val="lowerRoman"/>
      <w:lvlText w:val="%2."/>
      <w:lvlJc w:val="righ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12" w15:restartNumberingAfterBreak="0">
    <w:nsid w:val="1CA36055"/>
    <w:multiLevelType w:val="hybridMultilevel"/>
    <w:tmpl w:val="217CECFE"/>
    <w:lvl w:ilvl="0" w:tplc="FD869BCA">
      <w:start w:val="1"/>
      <w:numFmt w:val="decimal"/>
      <w:lvlText w:val="%1."/>
      <w:lvlJc w:val="left"/>
      <w:pPr>
        <w:ind w:left="502" w:hanging="360"/>
      </w:pPr>
      <w:rPr>
        <w:rFonts w:hint="default"/>
      </w:rPr>
    </w:lvl>
    <w:lvl w:ilvl="1" w:tplc="08090019" w:tentative="1">
      <w:start w:val="1"/>
      <w:numFmt w:val="lowerLetter"/>
      <w:lvlText w:val="%2."/>
      <w:lvlJc w:val="left"/>
      <w:pPr>
        <w:ind w:left="1222" w:hanging="360"/>
      </w:pPr>
    </w:lvl>
    <w:lvl w:ilvl="2" w:tplc="0809001B" w:tentative="1">
      <w:start w:val="1"/>
      <w:numFmt w:val="lowerRoman"/>
      <w:lvlText w:val="%3."/>
      <w:lvlJc w:val="right"/>
      <w:pPr>
        <w:ind w:left="1942" w:hanging="180"/>
      </w:pPr>
    </w:lvl>
    <w:lvl w:ilvl="3" w:tplc="0809000F" w:tentative="1">
      <w:start w:val="1"/>
      <w:numFmt w:val="decimal"/>
      <w:lvlText w:val="%4."/>
      <w:lvlJc w:val="left"/>
      <w:pPr>
        <w:ind w:left="2662" w:hanging="360"/>
      </w:pPr>
    </w:lvl>
    <w:lvl w:ilvl="4" w:tplc="08090019" w:tentative="1">
      <w:start w:val="1"/>
      <w:numFmt w:val="lowerLetter"/>
      <w:lvlText w:val="%5."/>
      <w:lvlJc w:val="left"/>
      <w:pPr>
        <w:ind w:left="3382" w:hanging="360"/>
      </w:pPr>
    </w:lvl>
    <w:lvl w:ilvl="5" w:tplc="0809001B" w:tentative="1">
      <w:start w:val="1"/>
      <w:numFmt w:val="lowerRoman"/>
      <w:lvlText w:val="%6."/>
      <w:lvlJc w:val="right"/>
      <w:pPr>
        <w:ind w:left="4102" w:hanging="180"/>
      </w:pPr>
    </w:lvl>
    <w:lvl w:ilvl="6" w:tplc="0809000F" w:tentative="1">
      <w:start w:val="1"/>
      <w:numFmt w:val="decimal"/>
      <w:lvlText w:val="%7."/>
      <w:lvlJc w:val="left"/>
      <w:pPr>
        <w:ind w:left="4822" w:hanging="360"/>
      </w:pPr>
    </w:lvl>
    <w:lvl w:ilvl="7" w:tplc="08090019" w:tentative="1">
      <w:start w:val="1"/>
      <w:numFmt w:val="lowerLetter"/>
      <w:lvlText w:val="%8."/>
      <w:lvlJc w:val="left"/>
      <w:pPr>
        <w:ind w:left="5542" w:hanging="360"/>
      </w:pPr>
    </w:lvl>
    <w:lvl w:ilvl="8" w:tplc="0809001B" w:tentative="1">
      <w:start w:val="1"/>
      <w:numFmt w:val="lowerRoman"/>
      <w:lvlText w:val="%9."/>
      <w:lvlJc w:val="right"/>
      <w:pPr>
        <w:ind w:left="6262" w:hanging="180"/>
      </w:pPr>
    </w:lvl>
  </w:abstractNum>
  <w:abstractNum w:abstractNumId="13" w15:restartNumberingAfterBreak="0">
    <w:nsid w:val="1ECF1A55"/>
    <w:multiLevelType w:val="hybridMultilevel"/>
    <w:tmpl w:val="DA3CD430"/>
    <w:lvl w:ilvl="0" w:tplc="E50EDB8A">
      <w:start w:val="1"/>
      <w:numFmt w:val="bullet"/>
      <w:lvlText w:val="•"/>
      <w:lvlJc w:val="left"/>
      <w:pPr>
        <w:ind w:left="720" w:hanging="360"/>
      </w:pPr>
      <w:rPr>
        <w:rFonts w:ascii="Times New Roman" w:hAnsi="Times New Roman" w:cs="Times New Roman"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4" w15:restartNumberingAfterBreak="0">
    <w:nsid w:val="21F277CE"/>
    <w:multiLevelType w:val="hybridMultilevel"/>
    <w:tmpl w:val="DA24137C"/>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15" w15:restartNumberingAfterBreak="0">
    <w:nsid w:val="24E46EE3"/>
    <w:multiLevelType w:val="hybridMultilevel"/>
    <w:tmpl w:val="3A5EAE44"/>
    <w:lvl w:ilvl="0" w:tplc="E50EDB8A">
      <w:start w:val="1"/>
      <w:numFmt w:val="bullet"/>
      <w:lvlText w:val="•"/>
      <w:lvlJc w:val="left"/>
      <w:pPr>
        <w:tabs>
          <w:tab w:val="num" w:pos="1080"/>
        </w:tabs>
        <w:ind w:left="1080" w:hanging="360"/>
      </w:pPr>
      <w:rPr>
        <w:rFonts w:ascii="Times New Roman" w:hAnsi="Times New Roman" w:cs="Times New Roman" w:hint="default"/>
      </w:rPr>
    </w:lvl>
    <w:lvl w:ilvl="1" w:tplc="08090003">
      <w:start w:val="1"/>
      <w:numFmt w:val="bullet"/>
      <w:lvlText w:val="o"/>
      <w:lvlJc w:val="left"/>
      <w:pPr>
        <w:tabs>
          <w:tab w:val="num" w:pos="1800"/>
        </w:tabs>
        <w:ind w:left="1800" w:hanging="360"/>
      </w:pPr>
      <w:rPr>
        <w:rFonts w:ascii="Symbol" w:hAnsi="Symbol" w:hint="default"/>
      </w:rPr>
    </w:lvl>
    <w:lvl w:ilvl="2" w:tplc="08090005" w:tentative="1">
      <w:start w:val="1"/>
      <w:numFmt w:val="bullet"/>
      <w:lvlText w:val=""/>
      <w:lvlJc w:val="left"/>
      <w:pPr>
        <w:tabs>
          <w:tab w:val="num" w:pos="2520"/>
        </w:tabs>
        <w:ind w:left="2520" w:hanging="360"/>
      </w:pPr>
      <w:rPr>
        <w:rFonts w:ascii="Arial" w:hAnsi="Arial" w:hint="default"/>
      </w:rPr>
    </w:lvl>
    <w:lvl w:ilvl="3" w:tplc="08090001" w:tentative="1">
      <w:start w:val="1"/>
      <w:numFmt w:val="bullet"/>
      <w:lvlText w:val=""/>
      <w:lvlJc w:val="left"/>
      <w:pPr>
        <w:tabs>
          <w:tab w:val="num" w:pos="3240"/>
        </w:tabs>
        <w:ind w:left="3240" w:hanging="360"/>
      </w:pPr>
      <w:rPr>
        <w:rFonts w:ascii="Symbol" w:hAnsi="Symbol" w:hint="default"/>
      </w:rPr>
    </w:lvl>
    <w:lvl w:ilvl="4" w:tplc="08090003" w:tentative="1">
      <w:start w:val="1"/>
      <w:numFmt w:val="bullet"/>
      <w:lvlText w:val="o"/>
      <w:lvlJc w:val="left"/>
      <w:pPr>
        <w:tabs>
          <w:tab w:val="num" w:pos="3960"/>
        </w:tabs>
        <w:ind w:left="3960" w:hanging="360"/>
      </w:pPr>
      <w:rPr>
        <w:rFonts w:ascii="Symbol" w:hAnsi="Symbol" w:hint="default"/>
      </w:rPr>
    </w:lvl>
    <w:lvl w:ilvl="5" w:tplc="08090005" w:tentative="1">
      <w:start w:val="1"/>
      <w:numFmt w:val="bullet"/>
      <w:lvlText w:val=""/>
      <w:lvlJc w:val="left"/>
      <w:pPr>
        <w:tabs>
          <w:tab w:val="num" w:pos="4680"/>
        </w:tabs>
        <w:ind w:left="4680" w:hanging="360"/>
      </w:pPr>
      <w:rPr>
        <w:rFonts w:ascii="Arial" w:hAnsi="Arial" w:hint="default"/>
      </w:rPr>
    </w:lvl>
    <w:lvl w:ilvl="6" w:tplc="08090001" w:tentative="1">
      <w:start w:val="1"/>
      <w:numFmt w:val="bullet"/>
      <w:lvlText w:val=""/>
      <w:lvlJc w:val="left"/>
      <w:pPr>
        <w:tabs>
          <w:tab w:val="num" w:pos="5400"/>
        </w:tabs>
        <w:ind w:left="5400" w:hanging="360"/>
      </w:pPr>
      <w:rPr>
        <w:rFonts w:ascii="Symbol" w:hAnsi="Symbol" w:hint="default"/>
      </w:rPr>
    </w:lvl>
    <w:lvl w:ilvl="7" w:tplc="08090003" w:tentative="1">
      <w:start w:val="1"/>
      <w:numFmt w:val="bullet"/>
      <w:lvlText w:val="o"/>
      <w:lvlJc w:val="left"/>
      <w:pPr>
        <w:tabs>
          <w:tab w:val="num" w:pos="6120"/>
        </w:tabs>
        <w:ind w:left="6120" w:hanging="360"/>
      </w:pPr>
      <w:rPr>
        <w:rFonts w:ascii="Symbol" w:hAnsi="Symbol" w:hint="default"/>
      </w:rPr>
    </w:lvl>
    <w:lvl w:ilvl="8" w:tplc="08090005" w:tentative="1">
      <w:start w:val="1"/>
      <w:numFmt w:val="bullet"/>
      <w:lvlText w:val=""/>
      <w:lvlJc w:val="left"/>
      <w:pPr>
        <w:tabs>
          <w:tab w:val="num" w:pos="6840"/>
        </w:tabs>
        <w:ind w:left="6840" w:hanging="360"/>
      </w:pPr>
      <w:rPr>
        <w:rFonts w:ascii="Arial" w:hAnsi="Arial" w:hint="default"/>
      </w:rPr>
    </w:lvl>
  </w:abstractNum>
  <w:abstractNum w:abstractNumId="16" w15:restartNumberingAfterBreak="0">
    <w:nsid w:val="2A6E7AAA"/>
    <w:multiLevelType w:val="hybridMultilevel"/>
    <w:tmpl w:val="421CA8AA"/>
    <w:lvl w:ilvl="0" w:tplc="08090001">
      <w:start w:val="1"/>
      <w:numFmt w:val="bullet"/>
      <w:lvlText w:val=""/>
      <w:lvlJc w:val="left"/>
      <w:pPr>
        <w:ind w:left="915" w:hanging="360"/>
      </w:pPr>
      <w:rPr>
        <w:rFonts w:ascii="Symbol" w:hAnsi="Symbol" w:hint="default"/>
      </w:rPr>
    </w:lvl>
    <w:lvl w:ilvl="1" w:tplc="08090003" w:tentative="1">
      <w:start w:val="1"/>
      <w:numFmt w:val="bullet"/>
      <w:lvlText w:val="o"/>
      <w:lvlJc w:val="left"/>
      <w:pPr>
        <w:ind w:left="1635" w:hanging="360"/>
      </w:pPr>
      <w:rPr>
        <w:rFonts w:ascii="Courier New" w:hAnsi="Courier New" w:cs="Courier New" w:hint="default"/>
      </w:rPr>
    </w:lvl>
    <w:lvl w:ilvl="2" w:tplc="08090005" w:tentative="1">
      <w:start w:val="1"/>
      <w:numFmt w:val="bullet"/>
      <w:lvlText w:val=""/>
      <w:lvlJc w:val="left"/>
      <w:pPr>
        <w:ind w:left="2355" w:hanging="360"/>
      </w:pPr>
      <w:rPr>
        <w:rFonts w:ascii="Wingdings" w:hAnsi="Wingdings" w:hint="default"/>
      </w:rPr>
    </w:lvl>
    <w:lvl w:ilvl="3" w:tplc="08090001" w:tentative="1">
      <w:start w:val="1"/>
      <w:numFmt w:val="bullet"/>
      <w:lvlText w:val=""/>
      <w:lvlJc w:val="left"/>
      <w:pPr>
        <w:ind w:left="3075" w:hanging="360"/>
      </w:pPr>
      <w:rPr>
        <w:rFonts w:ascii="Symbol" w:hAnsi="Symbol" w:hint="default"/>
      </w:rPr>
    </w:lvl>
    <w:lvl w:ilvl="4" w:tplc="08090003" w:tentative="1">
      <w:start w:val="1"/>
      <w:numFmt w:val="bullet"/>
      <w:lvlText w:val="o"/>
      <w:lvlJc w:val="left"/>
      <w:pPr>
        <w:ind w:left="3795" w:hanging="360"/>
      </w:pPr>
      <w:rPr>
        <w:rFonts w:ascii="Courier New" w:hAnsi="Courier New" w:cs="Courier New" w:hint="default"/>
      </w:rPr>
    </w:lvl>
    <w:lvl w:ilvl="5" w:tplc="08090005" w:tentative="1">
      <w:start w:val="1"/>
      <w:numFmt w:val="bullet"/>
      <w:lvlText w:val=""/>
      <w:lvlJc w:val="left"/>
      <w:pPr>
        <w:ind w:left="4515" w:hanging="360"/>
      </w:pPr>
      <w:rPr>
        <w:rFonts w:ascii="Wingdings" w:hAnsi="Wingdings" w:hint="default"/>
      </w:rPr>
    </w:lvl>
    <w:lvl w:ilvl="6" w:tplc="08090001" w:tentative="1">
      <w:start w:val="1"/>
      <w:numFmt w:val="bullet"/>
      <w:lvlText w:val=""/>
      <w:lvlJc w:val="left"/>
      <w:pPr>
        <w:ind w:left="5235" w:hanging="360"/>
      </w:pPr>
      <w:rPr>
        <w:rFonts w:ascii="Symbol" w:hAnsi="Symbol" w:hint="default"/>
      </w:rPr>
    </w:lvl>
    <w:lvl w:ilvl="7" w:tplc="08090003" w:tentative="1">
      <w:start w:val="1"/>
      <w:numFmt w:val="bullet"/>
      <w:lvlText w:val="o"/>
      <w:lvlJc w:val="left"/>
      <w:pPr>
        <w:ind w:left="5955" w:hanging="360"/>
      </w:pPr>
      <w:rPr>
        <w:rFonts w:ascii="Courier New" w:hAnsi="Courier New" w:cs="Courier New" w:hint="default"/>
      </w:rPr>
    </w:lvl>
    <w:lvl w:ilvl="8" w:tplc="08090005" w:tentative="1">
      <w:start w:val="1"/>
      <w:numFmt w:val="bullet"/>
      <w:lvlText w:val=""/>
      <w:lvlJc w:val="left"/>
      <w:pPr>
        <w:ind w:left="6675" w:hanging="360"/>
      </w:pPr>
      <w:rPr>
        <w:rFonts w:ascii="Wingdings" w:hAnsi="Wingdings" w:hint="default"/>
      </w:rPr>
    </w:lvl>
  </w:abstractNum>
  <w:abstractNum w:abstractNumId="17" w15:restartNumberingAfterBreak="0">
    <w:nsid w:val="2A985662"/>
    <w:multiLevelType w:val="multilevel"/>
    <w:tmpl w:val="57782BDC"/>
    <w:lvl w:ilvl="0">
      <w:start w:val="1"/>
      <w:numFmt w:val="decimal"/>
      <w:lvlText w:val="%1"/>
      <w:lvlJc w:val="left"/>
      <w:pPr>
        <w:ind w:left="468" w:hanging="468"/>
      </w:pPr>
      <w:rPr>
        <w:rFonts w:hint="default"/>
      </w:rPr>
    </w:lvl>
    <w:lvl w:ilvl="1">
      <w:start w:val="1"/>
      <w:numFmt w:val="decimal"/>
      <w:lvlText w:val="%1.%2"/>
      <w:lvlJc w:val="left"/>
      <w:pPr>
        <w:ind w:left="249" w:hanging="720"/>
      </w:pPr>
      <w:rPr>
        <w:rFonts w:hint="default"/>
      </w:rPr>
    </w:lvl>
    <w:lvl w:ilvl="2">
      <w:start w:val="1"/>
      <w:numFmt w:val="decimal"/>
      <w:lvlText w:val="%1.%2.%3"/>
      <w:lvlJc w:val="left"/>
      <w:pPr>
        <w:ind w:left="-222" w:hanging="720"/>
      </w:pPr>
      <w:rPr>
        <w:rFonts w:hint="default"/>
      </w:rPr>
    </w:lvl>
    <w:lvl w:ilvl="3">
      <w:start w:val="1"/>
      <w:numFmt w:val="decimal"/>
      <w:lvlText w:val="%1.%2.%3.%4"/>
      <w:lvlJc w:val="left"/>
      <w:pPr>
        <w:ind w:left="-333" w:hanging="1080"/>
      </w:pPr>
      <w:rPr>
        <w:rFonts w:hint="default"/>
      </w:rPr>
    </w:lvl>
    <w:lvl w:ilvl="4">
      <w:start w:val="1"/>
      <w:numFmt w:val="decimal"/>
      <w:lvlText w:val="%1.%2.%3.%4.%5"/>
      <w:lvlJc w:val="left"/>
      <w:pPr>
        <w:ind w:left="-804" w:hanging="1080"/>
      </w:pPr>
      <w:rPr>
        <w:rFonts w:hint="default"/>
      </w:rPr>
    </w:lvl>
    <w:lvl w:ilvl="5">
      <w:start w:val="1"/>
      <w:numFmt w:val="decimal"/>
      <w:lvlText w:val="%1.%2.%3.%4.%5.%6"/>
      <w:lvlJc w:val="left"/>
      <w:pPr>
        <w:ind w:left="-915" w:hanging="1440"/>
      </w:pPr>
      <w:rPr>
        <w:rFonts w:hint="default"/>
      </w:rPr>
    </w:lvl>
    <w:lvl w:ilvl="6">
      <w:start w:val="1"/>
      <w:numFmt w:val="decimal"/>
      <w:lvlText w:val="%1.%2.%3.%4.%5.%6.%7"/>
      <w:lvlJc w:val="left"/>
      <w:pPr>
        <w:ind w:left="-1026" w:hanging="1800"/>
      </w:pPr>
      <w:rPr>
        <w:rFonts w:hint="default"/>
      </w:rPr>
    </w:lvl>
    <w:lvl w:ilvl="7">
      <w:start w:val="1"/>
      <w:numFmt w:val="decimal"/>
      <w:lvlText w:val="%1.%2.%3.%4.%5.%6.%7.%8"/>
      <w:lvlJc w:val="left"/>
      <w:pPr>
        <w:ind w:left="-1497" w:hanging="1800"/>
      </w:pPr>
      <w:rPr>
        <w:rFonts w:hint="default"/>
      </w:rPr>
    </w:lvl>
    <w:lvl w:ilvl="8">
      <w:start w:val="1"/>
      <w:numFmt w:val="decimal"/>
      <w:lvlText w:val="%1.%2.%3.%4.%5.%6.%7.%8.%9"/>
      <w:lvlJc w:val="left"/>
      <w:pPr>
        <w:ind w:left="-1608" w:hanging="2160"/>
      </w:pPr>
      <w:rPr>
        <w:rFonts w:hint="default"/>
      </w:rPr>
    </w:lvl>
  </w:abstractNum>
  <w:abstractNum w:abstractNumId="18" w15:restartNumberingAfterBreak="0">
    <w:nsid w:val="2ECC1675"/>
    <w:multiLevelType w:val="hybridMultilevel"/>
    <w:tmpl w:val="9814AB3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9" w15:restartNumberingAfterBreak="0">
    <w:nsid w:val="2F993335"/>
    <w:multiLevelType w:val="hybridMultilevel"/>
    <w:tmpl w:val="85964946"/>
    <w:lvl w:ilvl="0" w:tplc="08090001">
      <w:start w:val="1"/>
      <w:numFmt w:val="bullet"/>
      <w:lvlText w:val=""/>
      <w:lvlJc w:val="left"/>
      <w:pPr>
        <w:ind w:left="153" w:hanging="360"/>
      </w:pPr>
      <w:rPr>
        <w:rFonts w:ascii="Symbol" w:hAnsi="Symbol" w:hint="default"/>
      </w:rPr>
    </w:lvl>
    <w:lvl w:ilvl="1" w:tplc="08090003" w:tentative="1">
      <w:start w:val="1"/>
      <w:numFmt w:val="bullet"/>
      <w:lvlText w:val="o"/>
      <w:lvlJc w:val="left"/>
      <w:pPr>
        <w:ind w:left="873" w:hanging="360"/>
      </w:pPr>
      <w:rPr>
        <w:rFonts w:ascii="Courier New" w:hAnsi="Courier New" w:cs="Courier New" w:hint="default"/>
      </w:rPr>
    </w:lvl>
    <w:lvl w:ilvl="2" w:tplc="08090005" w:tentative="1">
      <w:start w:val="1"/>
      <w:numFmt w:val="bullet"/>
      <w:lvlText w:val=""/>
      <w:lvlJc w:val="left"/>
      <w:pPr>
        <w:ind w:left="1593" w:hanging="360"/>
      </w:pPr>
      <w:rPr>
        <w:rFonts w:ascii="Wingdings" w:hAnsi="Wingdings" w:hint="default"/>
      </w:rPr>
    </w:lvl>
    <w:lvl w:ilvl="3" w:tplc="08090001" w:tentative="1">
      <w:start w:val="1"/>
      <w:numFmt w:val="bullet"/>
      <w:lvlText w:val=""/>
      <w:lvlJc w:val="left"/>
      <w:pPr>
        <w:ind w:left="2313" w:hanging="360"/>
      </w:pPr>
      <w:rPr>
        <w:rFonts w:ascii="Symbol" w:hAnsi="Symbol" w:hint="default"/>
      </w:rPr>
    </w:lvl>
    <w:lvl w:ilvl="4" w:tplc="08090003" w:tentative="1">
      <w:start w:val="1"/>
      <w:numFmt w:val="bullet"/>
      <w:lvlText w:val="o"/>
      <w:lvlJc w:val="left"/>
      <w:pPr>
        <w:ind w:left="3033" w:hanging="360"/>
      </w:pPr>
      <w:rPr>
        <w:rFonts w:ascii="Courier New" w:hAnsi="Courier New" w:cs="Courier New" w:hint="default"/>
      </w:rPr>
    </w:lvl>
    <w:lvl w:ilvl="5" w:tplc="08090005" w:tentative="1">
      <w:start w:val="1"/>
      <w:numFmt w:val="bullet"/>
      <w:lvlText w:val=""/>
      <w:lvlJc w:val="left"/>
      <w:pPr>
        <w:ind w:left="3753" w:hanging="360"/>
      </w:pPr>
      <w:rPr>
        <w:rFonts w:ascii="Wingdings" w:hAnsi="Wingdings" w:hint="default"/>
      </w:rPr>
    </w:lvl>
    <w:lvl w:ilvl="6" w:tplc="08090001" w:tentative="1">
      <w:start w:val="1"/>
      <w:numFmt w:val="bullet"/>
      <w:lvlText w:val=""/>
      <w:lvlJc w:val="left"/>
      <w:pPr>
        <w:ind w:left="4473" w:hanging="360"/>
      </w:pPr>
      <w:rPr>
        <w:rFonts w:ascii="Symbol" w:hAnsi="Symbol" w:hint="default"/>
      </w:rPr>
    </w:lvl>
    <w:lvl w:ilvl="7" w:tplc="08090003" w:tentative="1">
      <w:start w:val="1"/>
      <w:numFmt w:val="bullet"/>
      <w:lvlText w:val="o"/>
      <w:lvlJc w:val="left"/>
      <w:pPr>
        <w:ind w:left="5193" w:hanging="360"/>
      </w:pPr>
      <w:rPr>
        <w:rFonts w:ascii="Courier New" w:hAnsi="Courier New" w:cs="Courier New" w:hint="default"/>
      </w:rPr>
    </w:lvl>
    <w:lvl w:ilvl="8" w:tplc="08090005" w:tentative="1">
      <w:start w:val="1"/>
      <w:numFmt w:val="bullet"/>
      <w:lvlText w:val=""/>
      <w:lvlJc w:val="left"/>
      <w:pPr>
        <w:ind w:left="5913" w:hanging="360"/>
      </w:pPr>
      <w:rPr>
        <w:rFonts w:ascii="Wingdings" w:hAnsi="Wingdings" w:hint="default"/>
      </w:rPr>
    </w:lvl>
  </w:abstractNum>
  <w:abstractNum w:abstractNumId="20" w15:restartNumberingAfterBreak="0">
    <w:nsid w:val="401476F3"/>
    <w:multiLevelType w:val="hybridMultilevel"/>
    <w:tmpl w:val="01682B3C"/>
    <w:lvl w:ilvl="0" w:tplc="0809001B">
      <w:start w:val="1"/>
      <w:numFmt w:val="lowerRoman"/>
      <w:lvlText w:val="%1."/>
      <w:lvlJc w:val="right"/>
      <w:pPr>
        <w:ind w:left="1080" w:hanging="360"/>
      </w:pPr>
    </w:lvl>
    <w:lvl w:ilvl="1" w:tplc="08090019" w:tentative="1">
      <w:start w:val="1"/>
      <w:numFmt w:val="lowerLetter"/>
      <w:lvlText w:val="%2."/>
      <w:lvlJc w:val="left"/>
      <w:pPr>
        <w:ind w:left="1800" w:hanging="360"/>
      </w:pPr>
    </w:lvl>
    <w:lvl w:ilvl="2" w:tplc="0809001B" w:tentative="1">
      <w:start w:val="1"/>
      <w:numFmt w:val="lowerRoman"/>
      <w:lvlText w:val="%3."/>
      <w:lvlJc w:val="righ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righ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right"/>
      <w:pPr>
        <w:ind w:left="6840" w:hanging="180"/>
      </w:pPr>
    </w:lvl>
  </w:abstractNum>
  <w:abstractNum w:abstractNumId="21" w15:restartNumberingAfterBreak="0">
    <w:nsid w:val="401F1EBC"/>
    <w:multiLevelType w:val="hybridMultilevel"/>
    <w:tmpl w:val="A2C63414"/>
    <w:lvl w:ilvl="0" w:tplc="08090001">
      <w:start w:val="1"/>
      <w:numFmt w:val="bullet"/>
      <w:lvlText w:val=""/>
      <w:lvlJc w:val="left"/>
      <w:pPr>
        <w:tabs>
          <w:tab w:val="num" w:pos="1065"/>
        </w:tabs>
        <w:ind w:left="1065" w:hanging="360"/>
      </w:pPr>
      <w:rPr>
        <w:rFonts w:ascii="Symbol" w:hAnsi="Symbol" w:hint="default"/>
      </w:rPr>
    </w:lvl>
    <w:lvl w:ilvl="1" w:tplc="08090003" w:tentative="1">
      <w:start w:val="1"/>
      <w:numFmt w:val="bullet"/>
      <w:lvlText w:val="o"/>
      <w:lvlJc w:val="left"/>
      <w:pPr>
        <w:tabs>
          <w:tab w:val="num" w:pos="1785"/>
        </w:tabs>
        <w:ind w:left="1785" w:hanging="360"/>
      </w:pPr>
      <w:rPr>
        <w:rFonts w:ascii="Courier New" w:hAnsi="Courier New" w:cs="Courier New" w:hint="default"/>
      </w:rPr>
    </w:lvl>
    <w:lvl w:ilvl="2" w:tplc="08090005" w:tentative="1">
      <w:start w:val="1"/>
      <w:numFmt w:val="bullet"/>
      <w:lvlText w:val=""/>
      <w:lvlJc w:val="left"/>
      <w:pPr>
        <w:tabs>
          <w:tab w:val="num" w:pos="2505"/>
        </w:tabs>
        <w:ind w:left="2505" w:hanging="360"/>
      </w:pPr>
      <w:rPr>
        <w:rFonts w:ascii="Wingdings" w:hAnsi="Wingdings" w:hint="default"/>
      </w:rPr>
    </w:lvl>
    <w:lvl w:ilvl="3" w:tplc="08090001" w:tentative="1">
      <w:start w:val="1"/>
      <w:numFmt w:val="bullet"/>
      <w:lvlText w:val=""/>
      <w:lvlJc w:val="left"/>
      <w:pPr>
        <w:tabs>
          <w:tab w:val="num" w:pos="3225"/>
        </w:tabs>
        <w:ind w:left="3225" w:hanging="360"/>
      </w:pPr>
      <w:rPr>
        <w:rFonts w:ascii="Symbol" w:hAnsi="Symbol" w:hint="default"/>
      </w:rPr>
    </w:lvl>
    <w:lvl w:ilvl="4" w:tplc="08090003" w:tentative="1">
      <w:start w:val="1"/>
      <w:numFmt w:val="bullet"/>
      <w:lvlText w:val="o"/>
      <w:lvlJc w:val="left"/>
      <w:pPr>
        <w:tabs>
          <w:tab w:val="num" w:pos="3945"/>
        </w:tabs>
        <w:ind w:left="3945" w:hanging="360"/>
      </w:pPr>
      <w:rPr>
        <w:rFonts w:ascii="Courier New" w:hAnsi="Courier New" w:cs="Courier New" w:hint="default"/>
      </w:rPr>
    </w:lvl>
    <w:lvl w:ilvl="5" w:tplc="08090005" w:tentative="1">
      <w:start w:val="1"/>
      <w:numFmt w:val="bullet"/>
      <w:lvlText w:val=""/>
      <w:lvlJc w:val="left"/>
      <w:pPr>
        <w:tabs>
          <w:tab w:val="num" w:pos="4665"/>
        </w:tabs>
        <w:ind w:left="4665" w:hanging="360"/>
      </w:pPr>
      <w:rPr>
        <w:rFonts w:ascii="Wingdings" w:hAnsi="Wingdings" w:hint="default"/>
      </w:rPr>
    </w:lvl>
    <w:lvl w:ilvl="6" w:tplc="08090001" w:tentative="1">
      <w:start w:val="1"/>
      <w:numFmt w:val="bullet"/>
      <w:lvlText w:val=""/>
      <w:lvlJc w:val="left"/>
      <w:pPr>
        <w:tabs>
          <w:tab w:val="num" w:pos="5385"/>
        </w:tabs>
        <w:ind w:left="5385" w:hanging="360"/>
      </w:pPr>
      <w:rPr>
        <w:rFonts w:ascii="Symbol" w:hAnsi="Symbol" w:hint="default"/>
      </w:rPr>
    </w:lvl>
    <w:lvl w:ilvl="7" w:tplc="08090003" w:tentative="1">
      <w:start w:val="1"/>
      <w:numFmt w:val="bullet"/>
      <w:lvlText w:val="o"/>
      <w:lvlJc w:val="left"/>
      <w:pPr>
        <w:tabs>
          <w:tab w:val="num" w:pos="6105"/>
        </w:tabs>
        <w:ind w:left="6105" w:hanging="360"/>
      </w:pPr>
      <w:rPr>
        <w:rFonts w:ascii="Courier New" w:hAnsi="Courier New" w:cs="Courier New" w:hint="default"/>
      </w:rPr>
    </w:lvl>
    <w:lvl w:ilvl="8" w:tplc="08090005" w:tentative="1">
      <w:start w:val="1"/>
      <w:numFmt w:val="bullet"/>
      <w:lvlText w:val=""/>
      <w:lvlJc w:val="left"/>
      <w:pPr>
        <w:tabs>
          <w:tab w:val="num" w:pos="6825"/>
        </w:tabs>
        <w:ind w:left="6825" w:hanging="360"/>
      </w:pPr>
      <w:rPr>
        <w:rFonts w:ascii="Wingdings" w:hAnsi="Wingdings" w:hint="default"/>
      </w:rPr>
    </w:lvl>
  </w:abstractNum>
  <w:abstractNum w:abstractNumId="22" w15:restartNumberingAfterBreak="0">
    <w:nsid w:val="43D8001B"/>
    <w:multiLevelType w:val="hybridMultilevel"/>
    <w:tmpl w:val="7E2266D4"/>
    <w:lvl w:ilvl="0" w:tplc="E50EDB8A">
      <w:start w:val="1"/>
      <w:numFmt w:val="bullet"/>
      <w:lvlText w:val="•"/>
      <w:lvlJc w:val="left"/>
      <w:pPr>
        <w:tabs>
          <w:tab w:val="num" w:pos="947"/>
        </w:tabs>
        <w:ind w:left="947" w:hanging="227"/>
      </w:pPr>
      <w:rPr>
        <w:rFonts w:ascii="Times New Roman" w:hAnsi="Times New Roman" w:cs="Times New Roman" w:hint="default"/>
      </w:rPr>
    </w:lvl>
    <w:lvl w:ilvl="1" w:tplc="08090003" w:tentative="1">
      <w:start w:val="1"/>
      <w:numFmt w:val="bullet"/>
      <w:lvlText w:val="o"/>
      <w:lvlJc w:val="left"/>
      <w:pPr>
        <w:tabs>
          <w:tab w:val="num" w:pos="2160"/>
        </w:tabs>
        <w:ind w:left="2160" w:hanging="360"/>
      </w:pPr>
      <w:rPr>
        <w:rFonts w:ascii="Courier New" w:hAnsi="Courier New" w:cs="Courier New" w:hint="default"/>
      </w:rPr>
    </w:lvl>
    <w:lvl w:ilvl="2" w:tplc="08090005" w:tentative="1">
      <w:start w:val="1"/>
      <w:numFmt w:val="bullet"/>
      <w:lvlText w:val=""/>
      <w:lvlJc w:val="left"/>
      <w:pPr>
        <w:tabs>
          <w:tab w:val="num" w:pos="2880"/>
        </w:tabs>
        <w:ind w:left="2880" w:hanging="360"/>
      </w:pPr>
      <w:rPr>
        <w:rFonts w:ascii="Wingdings" w:hAnsi="Wingdings" w:hint="default"/>
      </w:rPr>
    </w:lvl>
    <w:lvl w:ilvl="3" w:tplc="08090001" w:tentative="1">
      <w:start w:val="1"/>
      <w:numFmt w:val="bullet"/>
      <w:lvlText w:val=""/>
      <w:lvlJc w:val="left"/>
      <w:pPr>
        <w:tabs>
          <w:tab w:val="num" w:pos="3600"/>
        </w:tabs>
        <w:ind w:left="3600" w:hanging="360"/>
      </w:pPr>
      <w:rPr>
        <w:rFonts w:ascii="Symbol" w:hAnsi="Symbol" w:hint="default"/>
      </w:rPr>
    </w:lvl>
    <w:lvl w:ilvl="4" w:tplc="08090003" w:tentative="1">
      <w:start w:val="1"/>
      <w:numFmt w:val="bullet"/>
      <w:lvlText w:val="o"/>
      <w:lvlJc w:val="left"/>
      <w:pPr>
        <w:tabs>
          <w:tab w:val="num" w:pos="4320"/>
        </w:tabs>
        <w:ind w:left="4320" w:hanging="360"/>
      </w:pPr>
      <w:rPr>
        <w:rFonts w:ascii="Courier New" w:hAnsi="Courier New" w:cs="Courier New" w:hint="default"/>
      </w:rPr>
    </w:lvl>
    <w:lvl w:ilvl="5" w:tplc="08090005" w:tentative="1">
      <w:start w:val="1"/>
      <w:numFmt w:val="bullet"/>
      <w:lvlText w:val=""/>
      <w:lvlJc w:val="left"/>
      <w:pPr>
        <w:tabs>
          <w:tab w:val="num" w:pos="5040"/>
        </w:tabs>
        <w:ind w:left="5040" w:hanging="360"/>
      </w:pPr>
      <w:rPr>
        <w:rFonts w:ascii="Wingdings" w:hAnsi="Wingdings" w:hint="default"/>
      </w:rPr>
    </w:lvl>
    <w:lvl w:ilvl="6" w:tplc="08090001" w:tentative="1">
      <w:start w:val="1"/>
      <w:numFmt w:val="bullet"/>
      <w:lvlText w:val=""/>
      <w:lvlJc w:val="left"/>
      <w:pPr>
        <w:tabs>
          <w:tab w:val="num" w:pos="5760"/>
        </w:tabs>
        <w:ind w:left="5760" w:hanging="360"/>
      </w:pPr>
      <w:rPr>
        <w:rFonts w:ascii="Symbol" w:hAnsi="Symbol" w:hint="default"/>
      </w:rPr>
    </w:lvl>
    <w:lvl w:ilvl="7" w:tplc="08090003" w:tentative="1">
      <w:start w:val="1"/>
      <w:numFmt w:val="bullet"/>
      <w:lvlText w:val="o"/>
      <w:lvlJc w:val="left"/>
      <w:pPr>
        <w:tabs>
          <w:tab w:val="num" w:pos="6480"/>
        </w:tabs>
        <w:ind w:left="6480" w:hanging="360"/>
      </w:pPr>
      <w:rPr>
        <w:rFonts w:ascii="Courier New" w:hAnsi="Courier New" w:cs="Courier New" w:hint="default"/>
      </w:rPr>
    </w:lvl>
    <w:lvl w:ilvl="8" w:tplc="08090005" w:tentative="1">
      <w:start w:val="1"/>
      <w:numFmt w:val="bullet"/>
      <w:lvlText w:val=""/>
      <w:lvlJc w:val="left"/>
      <w:pPr>
        <w:tabs>
          <w:tab w:val="num" w:pos="7200"/>
        </w:tabs>
        <w:ind w:left="7200" w:hanging="360"/>
      </w:pPr>
      <w:rPr>
        <w:rFonts w:ascii="Wingdings" w:hAnsi="Wingdings" w:hint="default"/>
      </w:rPr>
    </w:lvl>
  </w:abstractNum>
  <w:abstractNum w:abstractNumId="23" w15:restartNumberingAfterBreak="0">
    <w:nsid w:val="4846642B"/>
    <w:multiLevelType w:val="hybridMultilevel"/>
    <w:tmpl w:val="4944378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4" w15:restartNumberingAfterBreak="0">
    <w:nsid w:val="4E2E7DE0"/>
    <w:multiLevelType w:val="hybridMultilevel"/>
    <w:tmpl w:val="BD141DD8"/>
    <w:lvl w:ilvl="0" w:tplc="08090001">
      <w:start w:val="1"/>
      <w:numFmt w:val="bullet"/>
      <w:lvlText w:val=""/>
      <w:lvlJc w:val="left"/>
      <w:pPr>
        <w:ind w:left="153" w:hanging="360"/>
      </w:pPr>
      <w:rPr>
        <w:rFonts w:ascii="Symbol" w:hAnsi="Symbol" w:hint="default"/>
      </w:rPr>
    </w:lvl>
    <w:lvl w:ilvl="1" w:tplc="08090003" w:tentative="1">
      <w:start w:val="1"/>
      <w:numFmt w:val="bullet"/>
      <w:lvlText w:val="o"/>
      <w:lvlJc w:val="left"/>
      <w:pPr>
        <w:ind w:left="873" w:hanging="360"/>
      </w:pPr>
      <w:rPr>
        <w:rFonts w:ascii="Courier New" w:hAnsi="Courier New" w:cs="Courier New" w:hint="default"/>
      </w:rPr>
    </w:lvl>
    <w:lvl w:ilvl="2" w:tplc="08090005" w:tentative="1">
      <w:start w:val="1"/>
      <w:numFmt w:val="bullet"/>
      <w:lvlText w:val=""/>
      <w:lvlJc w:val="left"/>
      <w:pPr>
        <w:ind w:left="1593" w:hanging="360"/>
      </w:pPr>
      <w:rPr>
        <w:rFonts w:ascii="Wingdings" w:hAnsi="Wingdings" w:hint="default"/>
      </w:rPr>
    </w:lvl>
    <w:lvl w:ilvl="3" w:tplc="08090001" w:tentative="1">
      <w:start w:val="1"/>
      <w:numFmt w:val="bullet"/>
      <w:lvlText w:val=""/>
      <w:lvlJc w:val="left"/>
      <w:pPr>
        <w:ind w:left="2313" w:hanging="360"/>
      </w:pPr>
      <w:rPr>
        <w:rFonts w:ascii="Symbol" w:hAnsi="Symbol" w:hint="default"/>
      </w:rPr>
    </w:lvl>
    <w:lvl w:ilvl="4" w:tplc="08090003" w:tentative="1">
      <w:start w:val="1"/>
      <w:numFmt w:val="bullet"/>
      <w:lvlText w:val="o"/>
      <w:lvlJc w:val="left"/>
      <w:pPr>
        <w:ind w:left="3033" w:hanging="360"/>
      </w:pPr>
      <w:rPr>
        <w:rFonts w:ascii="Courier New" w:hAnsi="Courier New" w:cs="Courier New" w:hint="default"/>
      </w:rPr>
    </w:lvl>
    <w:lvl w:ilvl="5" w:tplc="08090005" w:tentative="1">
      <w:start w:val="1"/>
      <w:numFmt w:val="bullet"/>
      <w:lvlText w:val=""/>
      <w:lvlJc w:val="left"/>
      <w:pPr>
        <w:ind w:left="3753" w:hanging="360"/>
      </w:pPr>
      <w:rPr>
        <w:rFonts w:ascii="Wingdings" w:hAnsi="Wingdings" w:hint="default"/>
      </w:rPr>
    </w:lvl>
    <w:lvl w:ilvl="6" w:tplc="08090001" w:tentative="1">
      <w:start w:val="1"/>
      <w:numFmt w:val="bullet"/>
      <w:lvlText w:val=""/>
      <w:lvlJc w:val="left"/>
      <w:pPr>
        <w:ind w:left="4473" w:hanging="360"/>
      </w:pPr>
      <w:rPr>
        <w:rFonts w:ascii="Symbol" w:hAnsi="Symbol" w:hint="default"/>
      </w:rPr>
    </w:lvl>
    <w:lvl w:ilvl="7" w:tplc="08090003" w:tentative="1">
      <w:start w:val="1"/>
      <w:numFmt w:val="bullet"/>
      <w:lvlText w:val="o"/>
      <w:lvlJc w:val="left"/>
      <w:pPr>
        <w:ind w:left="5193" w:hanging="360"/>
      </w:pPr>
      <w:rPr>
        <w:rFonts w:ascii="Courier New" w:hAnsi="Courier New" w:cs="Courier New" w:hint="default"/>
      </w:rPr>
    </w:lvl>
    <w:lvl w:ilvl="8" w:tplc="08090005" w:tentative="1">
      <w:start w:val="1"/>
      <w:numFmt w:val="bullet"/>
      <w:lvlText w:val=""/>
      <w:lvlJc w:val="left"/>
      <w:pPr>
        <w:ind w:left="5913" w:hanging="360"/>
      </w:pPr>
      <w:rPr>
        <w:rFonts w:ascii="Wingdings" w:hAnsi="Wingdings" w:hint="default"/>
      </w:rPr>
    </w:lvl>
  </w:abstractNum>
  <w:abstractNum w:abstractNumId="25" w15:restartNumberingAfterBreak="0">
    <w:nsid w:val="54771025"/>
    <w:multiLevelType w:val="hybridMultilevel"/>
    <w:tmpl w:val="2CBEE6E0"/>
    <w:lvl w:ilvl="0" w:tplc="E50EDB8A">
      <w:start w:val="1"/>
      <w:numFmt w:val="bullet"/>
      <w:lvlText w:val="•"/>
      <w:lvlJc w:val="left"/>
      <w:pPr>
        <w:ind w:left="720" w:hanging="360"/>
      </w:pPr>
      <w:rPr>
        <w:rFonts w:ascii="Times New Roman" w:hAnsi="Times New Roman" w:cs="Times New Roman" w:hint="default"/>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6" w15:restartNumberingAfterBreak="0">
    <w:nsid w:val="56875412"/>
    <w:multiLevelType w:val="hybridMultilevel"/>
    <w:tmpl w:val="DD78FD20"/>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27" w15:restartNumberingAfterBreak="0">
    <w:nsid w:val="573271C5"/>
    <w:multiLevelType w:val="hybridMultilevel"/>
    <w:tmpl w:val="CE86A9B8"/>
    <w:lvl w:ilvl="0" w:tplc="08090001">
      <w:start w:val="1"/>
      <w:numFmt w:val="bullet"/>
      <w:lvlText w:val=""/>
      <w:lvlJc w:val="left"/>
      <w:pPr>
        <w:ind w:left="210" w:hanging="360"/>
      </w:pPr>
      <w:rPr>
        <w:rFonts w:ascii="Symbol" w:hAnsi="Symbol" w:hint="default"/>
      </w:rPr>
    </w:lvl>
    <w:lvl w:ilvl="1" w:tplc="08090003" w:tentative="1">
      <w:start w:val="1"/>
      <w:numFmt w:val="bullet"/>
      <w:lvlText w:val="o"/>
      <w:lvlJc w:val="left"/>
      <w:pPr>
        <w:ind w:left="930" w:hanging="360"/>
      </w:pPr>
      <w:rPr>
        <w:rFonts w:ascii="Courier New" w:hAnsi="Courier New" w:cs="Courier New" w:hint="default"/>
      </w:rPr>
    </w:lvl>
    <w:lvl w:ilvl="2" w:tplc="08090005" w:tentative="1">
      <w:start w:val="1"/>
      <w:numFmt w:val="bullet"/>
      <w:lvlText w:val=""/>
      <w:lvlJc w:val="left"/>
      <w:pPr>
        <w:ind w:left="1650" w:hanging="360"/>
      </w:pPr>
      <w:rPr>
        <w:rFonts w:ascii="Wingdings" w:hAnsi="Wingdings" w:hint="default"/>
      </w:rPr>
    </w:lvl>
    <w:lvl w:ilvl="3" w:tplc="08090001" w:tentative="1">
      <w:start w:val="1"/>
      <w:numFmt w:val="bullet"/>
      <w:lvlText w:val=""/>
      <w:lvlJc w:val="left"/>
      <w:pPr>
        <w:ind w:left="2370" w:hanging="360"/>
      </w:pPr>
      <w:rPr>
        <w:rFonts w:ascii="Symbol" w:hAnsi="Symbol" w:hint="default"/>
      </w:rPr>
    </w:lvl>
    <w:lvl w:ilvl="4" w:tplc="08090003" w:tentative="1">
      <w:start w:val="1"/>
      <w:numFmt w:val="bullet"/>
      <w:lvlText w:val="o"/>
      <w:lvlJc w:val="left"/>
      <w:pPr>
        <w:ind w:left="3090" w:hanging="360"/>
      </w:pPr>
      <w:rPr>
        <w:rFonts w:ascii="Courier New" w:hAnsi="Courier New" w:cs="Courier New" w:hint="default"/>
      </w:rPr>
    </w:lvl>
    <w:lvl w:ilvl="5" w:tplc="08090005" w:tentative="1">
      <w:start w:val="1"/>
      <w:numFmt w:val="bullet"/>
      <w:lvlText w:val=""/>
      <w:lvlJc w:val="left"/>
      <w:pPr>
        <w:ind w:left="3810" w:hanging="360"/>
      </w:pPr>
      <w:rPr>
        <w:rFonts w:ascii="Wingdings" w:hAnsi="Wingdings" w:hint="default"/>
      </w:rPr>
    </w:lvl>
    <w:lvl w:ilvl="6" w:tplc="08090001" w:tentative="1">
      <w:start w:val="1"/>
      <w:numFmt w:val="bullet"/>
      <w:lvlText w:val=""/>
      <w:lvlJc w:val="left"/>
      <w:pPr>
        <w:ind w:left="4530" w:hanging="360"/>
      </w:pPr>
      <w:rPr>
        <w:rFonts w:ascii="Symbol" w:hAnsi="Symbol" w:hint="default"/>
      </w:rPr>
    </w:lvl>
    <w:lvl w:ilvl="7" w:tplc="08090003" w:tentative="1">
      <w:start w:val="1"/>
      <w:numFmt w:val="bullet"/>
      <w:lvlText w:val="o"/>
      <w:lvlJc w:val="left"/>
      <w:pPr>
        <w:ind w:left="5250" w:hanging="360"/>
      </w:pPr>
      <w:rPr>
        <w:rFonts w:ascii="Courier New" w:hAnsi="Courier New" w:cs="Courier New" w:hint="default"/>
      </w:rPr>
    </w:lvl>
    <w:lvl w:ilvl="8" w:tplc="08090005" w:tentative="1">
      <w:start w:val="1"/>
      <w:numFmt w:val="bullet"/>
      <w:lvlText w:val=""/>
      <w:lvlJc w:val="left"/>
      <w:pPr>
        <w:ind w:left="5970" w:hanging="360"/>
      </w:pPr>
      <w:rPr>
        <w:rFonts w:ascii="Wingdings" w:hAnsi="Wingdings" w:hint="default"/>
      </w:rPr>
    </w:lvl>
  </w:abstractNum>
  <w:abstractNum w:abstractNumId="28" w15:restartNumberingAfterBreak="0">
    <w:nsid w:val="5C002675"/>
    <w:multiLevelType w:val="hybridMultilevel"/>
    <w:tmpl w:val="35B270AE"/>
    <w:lvl w:ilvl="0" w:tplc="08090005">
      <w:start w:val="1"/>
      <w:numFmt w:val="bullet"/>
      <w:lvlText w:val=""/>
      <w:lvlJc w:val="left"/>
      <w:pPr>
        <w:ind w:left="1440" w:hanging="360"/>
      </w:pPr>
      <w:rPr>
        <w:rFonts w:ascii="Wingdings" w:hAnsi="Wingdings" w:hint="default"/>
      </w:rPr>
    </w:lvl>
    <w:lvl w:ilvl="1" w:tplc="08090003" w:tentative="1">
      <w:start w:val="1"/>
      <w:numFmt w:val="bullet"/>
      <w:lvlText w:val="o"/>
      <w:lvlJc w:val="left"/>
      <w:pPr>
        <w:ind w:left="2160" w:hanging="360"/>
      </w:pPr>
      <w:rPr>
        <w:rFonts w:ascii="Courier New" w:hAnsi="Courier New" w:cs="Courier New" w:hint="default"/>
      </w:rPr>
    </w:lvl>
    <w:lvl w:ilvl="2" w:tplc="08090005" w:tentative="1">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Courier New"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Courier New" w:hint="default"/>
      </w:rPr>
    </w:lvl>
    <w:lvl w:ilvl="8" w:tplc="08090005" w:tentative="1">
      <w:start w:val="1"/>
      <w:numFmt w:val="bullet"/>
      <w:lvlText w:val=""/>
      <w:lvlJc w:val="left"/>
      <w:pPr>
        <w:ind w:left="7200" w:hanging="360"/>
      </w:pPr>
      <w:rPr>
        <w:rFonts w:ascii="Wingdings" w:hAnsi="Wingdings" w:hint="default"/>
      </w:rPr>
    </w:lvl>
  </w:abstractNum>
  <w:abstractNum w:abstractNumId="29" w15:restartNumberingAfterBreak="0">
    <w:nsid w:val="5F190B7E"/>
    <w:multiLevelType w:val="hybridMultilevel"/>
    <w:tmpl w:val="5B18FE6A"/>
    <w:lvl w:ilvl="0" w:tplc="6EF06704">
      <w:start w:val="1"/>
      <w:numFmt w:val="lowerLetter"/>
      <w:lvlText w:val="%1)"/>
      <w:lvlJc w:val="right"/>
      <w:pPr>
        <w:ind w:left="644" w:hanging="360"/>
      </w:pPr>
      <w:rPr>
        <w:rFonts w:ascii="Verdana" w:eastAsia="Times New Roman" w:hAnsi="Verdana" w:cs="Times New Roman"/>
      </w:rPr>
    </w:lvl>
    <w:lvl w:ilvl="1" w:tplc="0809001B">
      <w:start w:val="1"/>
      <w:numFmt w:val="lowerRoman"/>
      <w:lvlText w:val="%2."/>
      <w:lvlJc w:val="right"/>
      <w:pPr>
        <w:ind w:left="1364" w:hanging="360"/>
      </w:pPr>
    </w:lvl>
    <w:lvl w:ilvl="2" w:tplc="0809001B" w:tentative="1">
      <w:start w:val="1"/>
      <w:numFmt w:val="lowerRoman"/>
      <w:lvlText w:val="%3."/>
      <w:lvlJc w:val="right"/>
      <w:pPr>
        <w:ind w:left="2084" w:hanging="180"/>
      </w:pPr>
    </w:lvl>
    <w:lvl w:ilvl="3" w:tplc="0809000F" w:tentative="1">
      <w:start w:val="1"/>
      <w:numFmt w:val="decimal"/>
      <w:lvlText w:val="%4."/>
      <w:lvlJc w:val="left"/>
      <w:pPr>
        <w:ind w:left="2804" w:hanging="360"/>
      </w:pPr>
    </w:lvl>
    <w:lvl w:ilvl="4" w:tplc="08090019" w:tentative="1">
      <w:start w:val="1"/>
      <w:numFmt w:val="lowerLetter"/>
      <w:lvlText w:val="%5."/>
      <w:lvlJc w:val="left"/>
      <w:pPr>
        <w:ind w:left="3524" w:hanging="360"/>
      </w:pPr>
    </w:lvl>
    <w:lvl w:ilvl="5" w:tplc="0809001B" w:tentative="1">
      <w:start w:val="1"/>
      <w:numFmt w:val="lowerRoman"/>
      <w:lvlText w:val="%6."/>
      <w:lvlJc w:val="right"/>
      <w:pPr>
        <w:ind w:left="4244" w:hanging="180"/>
      </w:pPr>
    </w:lvl>
    <w:lvl w:ilvl="6" w:tplc="0809000F" w:tentative="1">
      <w:start w:val="1"/>
      <w:numFmt w:val="decimal"/>
      <w:lvlText w:val="%7."/>
      <w:lvlJc w:val="left"/>
      <w:pPr>
        <w:ind w:left="4964" w:hanging="360"/>
      </w:pPr>
    </w:lvl>
    <w:lvl w:ilvl="7" w:tplc="08090019" w:tentative="1">
      <w:start w:val="1"/>
      <w:numFmt w:val="lowerLetter"/>
      <w:lvlText w:val="%8."/>
      <w:lvlJc w:val="left"/>
      <w:pPr>
        <w:ind w:left="5684" w:hanging="360"/>
      </w:pPr>
    </w:lvl>
    <w:lvl w:ilvl="8" w:tplc="0809001B" w:tentative="1">
      <w:start w:val="1"/>
      <w:numFmt w:val="lowerRoman"/>
      <w:lvlText w:val="%9."/>
      <w:lvlJc w:val="right"/>
      <w:pPr>
        <w:ind w:left="6404" w:hanging="180"/>
      </w:pPr>
    </w:lvl>
  </w:abstractNum>
  <w:abstractNum w:abstractNumId="30" w15:restartNumberingAfterBreak="0">
    <w:nsid w:val="5FE5244B"/>
    <w:multiLevelType w:val="multilevel"/>
    <w:tmpl w:val="1A14F304"/>
    <w:lvl w:ilvl="0">
      <w:start w:val="1"/>
      <w:numFmt w:val="decimal"/>
      <w:lvlText w:val="%1."/>
      <w:lvlJc w:val="left"/>
      <w:pPr>
        <w:tabs>
          <w:tab w:val="num" w:pos="360"/>
        </w:tabs>
        <w:ind w:left="360" w:hanging="360"/>
      </w:pPr>
      <w:rPr>
        <w:rFonts w:cs="Times New Roman" w:hint="default"/>
        <w:b w:val="0"/>
        <w:sz w:val="96"/>
        <w:szCs w:val="96"/>
      </w:rPr>
    </w:lvl>
    <w:lvl w:ilvl="1">
      <w:start w:val="1"/>
      <w:numFmt w:val="decimal"/>
      <w:lvlText w:val="3.%2"/>
      <w:lvlJc w:val="right"/>
      <w:pPr>
        <w:tabs>
          <w:tab w:val="num" w:pos="384"/>
        </w:tabs>
        <w:ind w:left="384" w:hanging="384"/>
      </w:pPr>
      <w:rPr>
        <w:rFonts w:ascii="Times New Roman" w:hAnsi="Times New Roman" w:cs="Times New Roman" w:hint="default"/>
        <w:b w:val="0"/>
        <w:sz w:val="24"/>
        <w:szCs w:val="24"/>
      </w:rPr>
    </w:lvl>
    <w:lvl w:ilvl="2">
      <w:start w:val="1"/>
      <w:numFmt w:val="decimal"/>
      <w:lvlText w:val="%1.%2.%3."/>
      <w:lvlJc w:val="left"/>
      <w:pPr>
        <w:tabs>
          <w:tab w:val="num" w:pos="1440"/>
        </w:tabs>
        <w:ind w:left="1224" w:hanging="504"/>
      </w:pPr>
      <w:rPr>
        <w:rFonts w:cs="Times New Roman" w:hint="default"/>
      </w:rPr>
    </w:lvl>
    <w:lvl w:ilvl="3">
      <w:start w:val="1"/>
      <w:numFmt w:val="decimal"/>
      <w:lvlText w:val="%1.%2.%3.%4."/>
      <w:lvlJc w:val="left"/>
      <w:pPr>
        <w:tabs>
          <w:tab w:val="num" w:pos="1800"/>
        </w:tabs>
        <w:ind w:left="1728" w:hanging="648"/>
      </w:pPr>
      <w:rPr>
        <w:rFonts w:cs="Times New Roman" w:hint="default"/>
      </w:rPr>
    </w:lvl>
    <w:lvl w:ilvl="4">
      <w:start w:val="1"/>
      <w:numFmt w:val="decimal"/>
      <w:lvlText w:val="%1.%2.%3.%4.%5."/>
      <w:lvlJc w:val="left"/>
      <w:pPr>
        <w:tabs>
          <w:tab w:val="num" w:pos="2520"/>
        </w:tabs>
        <w:ind w:left="2232" w:hanging="792"/>
      </w:pPr>
      <w:rPr>
        <w:rFonts w:cs="Times New Roman" w:hint="default"/>
      </w:rPr>
    </w:lvl>
    <w:lvl w:ilvl="5">
      <w:start w:val="1"/>
      <w:numFmt w:val="decimal"/>
      <w:lvlText w:val="%1.%2.%3.%4.%5.%6."/>
      <w:lvlJc w:val="left"/>
      <w:pPr>
        <w:tabs>
          <w:tab w:val="num" w:pos="2880"/>
        </w:tabs>
        <w:ind w:left="2736" w:hanging="936"/>
      </w:pPr>
      <w:rPr>
        <w:rFonts w:cs="Times New Roman" w:hint="default"/>
      </w:rPr>
    </w:lvl>
    <w:lvl w:ilvl="6">
      <w:start w:val="1"/>
      <w:numFmt w:val="decimal"/>
      <w:lvlText w:val="%1.%2.%3.%4.%5.%6.%7."/>
      <w:lvlJc w:val="left"/>
      <w:pPr>
        <w:tabs>
          <w:tab w:val="num" w:pos="3600"/>
        </w:tabs>
        <w:ind w:left="3240" w:hanging="1080"/>
      </w:pPr>
      <w:rPr>
        <w:rFonts w:cs="Times New Roman" w:hint="default"/>
      </w:rPr>
    </w:lvl>
    <w:lvl w:ilvl="7">
      <w:start w:val="1"/>
      <w:numFmt w:val="decimal"/>
      <w:lvlText w:val="%1.%2.%3.%4.%5.%6.%7.%8."/>
      <w:lvlJc w:val="left"/>
      <w:pPr>
        <w:tabs>
          <w:tab w:val="num" w:pos="3960"/>
        </w:tabs>
        <w:ind w:left="3744" w:hanging="1224"/>
      </w:pPr>
      <w:rPr>
        <w:rFonts w:cs="Times New Roman" w:hint="default"/>
      </w:rPr>
    </w:lvl>
    <w:lvl w:ilvl="8">
      <w:start w:val="1"/>
      <w:numFmt w:val="decimal"/>
      <w:lvlText w:val="%1.%2.%3.%4.%5.%6.%7.%8.%9."/>
      <w:lvlJc w:val="left"/>
      <w:pPr>
        <w:tabs>
          <w:tab w:val="num" w:pos="4680"/>
        </w:tabs>
        <w:ind w:left="4320" w:hanging="1440"/>
      </w:pPr>
      <w:rPr>
        <w:rFonts w:cs="Times New Roman" w:hint="default"/>
      </w:rPr>
    </w:lvl>
  </w:abstractNum>
  <w:abstractNum w:abstractNumId="31" w15:restartNumberingAfterBreak="0">
    <w:nsid w:val="62163972"/>
    <w:multiLevelType w:val="hybridMultilevel"/>
    <w:tmpl w:val="7DEE935A"/>
    <w:lvl w:ilvl="0" w:tplc="08090001">
      <w:start w:val="1"/>
      <w:numFmt w:val="bullet"/>
      <w:lvlText w:val=""/>
      <w:lvlJc w:val="left"/>
      <w:pPr>
        <w:tabs>
          <w:tab w:val="num" w:pos="720"/>
        </w:tabs>
        <w:ind w:left="720" w:hanging="360"/>
      </w:pPr>
      <w:rPr>
        <w:rFonts w:ascii="Symbol" w:hAnsi="Symbol" w:hint="default"/>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32" w15:restartNumberingAfterBreak="0">
    <w:nsid w:val="63CF36E3"/>
    <w:multiLevelType w:val="multilevel"/>
    <w:tmpl w:val="DC0665DC"/>
    <w:lvl w:ilvl="0">
      <w:start w:val="5"/>
      <w:numFmt w:val="decimal"/>
      <w:lvlText w:val="%1"/>
      <w:lvlJc w:val="left"/>
      <w:pPr>
        <w:ind w:left="360" w:hanging="360"/>
      </w:pPr>
      <w:rPr>
        <w:rFonts w:hint="default"/>
      </w:rPr>
    </w:lvl>
    <w:lvl w:ilvl="1">
      <w:start w:val="2"/>
      <w:numFmt w:val="decimal"/>
      <w:lvlText w:val="%1.%2"/>
      <w:lvlJc w:val="left"/>
      <w:pPr>
        <w:ind w:left="-207" w:hanging="360"/>
      </w:pPr>
      <w:rPr>
        <w:rFonts w:hint="default"/>
      </w:rPr>
    </w:lvl>
    <w:lvl w:ilvl="2">
      <w:start w:val="1"/>
      <w:numFmt w:val="decimal"/>
      <w:lvlText w:val="%1.%2.%3"/>
      <w:lvlJc w:val="left"/>
      <w:pPr>
        <w:ind w:left="-414" w:hanging="720"/>
      </w:pPr>
      <w:rPr>
        <w:rFonts w:hint="default"/>
      </w:rPr>
    </w:lvl>
    <w:lvl w:ilvl="3">
      <w:start w:val="1"/>
      <w:numFmt w:val="decimal"/>
      <w:lvlText w:val="%1.%2.%3.%4"/>
      <w:lvlJc w:val="left"/>
      <w:pPr>
        <w:ind w:left="-621" w:hanging="1080"/>
      </w:pPr>
      <w:rPr>
        <w:rFonts w:hint="default"/>
      </w:rPr>
    </w:lvl>
    <w:lvl w:ilvl="4">
      <w:start w:val="1"/>
      <w:numFmt w:val="decimal"/>
      <w:lvlText w:val="%1.%2.%3.%4.%5"/>
      <w:lvlJc w:val="left"/>
      <w:pPr>
        <w:ind w:left="-1188" w:hanging="1080"/>
      </w:pPr>
      <w:rPr>
        <w:rFonts w:hint="default"/>
      </w:rPr>
    </w:lvl>
    <w:lvl w:ilvl="5">
      <w:start w:val="1"/>
      <w:numFmt w:val="decimal"/>
      <w:lvlText w:val="%1.%2.%3.%4.%5.%6"/>
      <w:lvlJc w:val="left"/>
      <w:pPr>
        <w:ind w:left="-1395" w:hanging="1440"/>
      </w:pPr>
      <w:rPr>
        <w:rFonts w:hint="default"/>
      </w:rPr>
    </w:lvl>
    <w:lvl w:ilvl="6">
      <w:start w:val="1"/>
      <w:numFmt w:val="decimal"/>
      <w:lvlText w:val="%1.%2.%3.%4.%5.%6.%7"/>
      <w:lvlJc w:val="left"/>
      <w:pPr>
        <w:ind w:left="-1962" w:hanging="1440"/>
      </w:pPr>
      <w:rPr>
        <w:rFonts w:hint="default"/>
      </w:rPr>
    </w:lvl>
    <w:lvl w:ilvl="7">
      <w:start w:val="1"/>
      <w:numFmt w:val="decimal"/>
      <w:lvlText w:val="%1.%2.%3.%4.%5.%6.%7.%8"/>
      <w:lvlJc w:val="left"/>
      <w:pPr>
        <w:ind w:left="-2169" w:hanging="1800"/>
      </w:pPr>
      <w:rPr>
        <w:rFonts w:hint="default"/>
      </w:rPr>
    </w:lvl>
    <w:lvl w:ilvl="8">
      <w:start w:val="1"/>
      <w:numFmt w:val="decimal"/>
      <w:lvlText w:val="%1.%2.%3.%4.%5.%6.%7.%8.%9"/>
      <w:lvlJc w:val="left"/>
      <w:pPr>
        <w:ind w:left="-2376" w:hanging="2160"/>
      </w:pPr>
      <w:rPr>
        <w:rFonts w:hint="default"/>
      </w:rPr>
    </w:lvl>
  </w:abstractNum>
  <w:abstractNum w:abstractNumId="33" w15:restartNumberingAfterBreak="0">
    <w:nsid w:val="6C3748D8"/>
    <w:multiLevelType w:val="hybridMultilevel"/>
    <w:tmpl w:val="D646B4A6"/>
    <w:lvl w:ilvl="0" w:tplc="98987D56">
      <w:start w:val="3"/>
      <w:numFmt w:val="bullet"/>
      <w:lvlText w:val="-"/>
      <w:lvlJc w:val="left"/>
      <w:pPr>
        <w:tabs>
          <w:tab w:val="num" w:pos="720"/>
        </w:tabs>
        <w:ind w:left="720" w:hanging="360"/>
      </w:pPr>
      <w:rPr>
        <w:rFonts w:ascii="Arial" w:eastAsia="Times New Roman" w:hAnsi="Arial" w:cs="Arial" w:hint="default"/>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34" w15:restartNumberingAfterBreak="0">
    <w:nsid w:val="6FE33931"/>
    <w:multiLevelType w:val="hybridMultilevel"/>
    <w:tmpl w:val="BD18DEE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5" w15:restartNumberingAfterBreak="0">
    <w:nsid w:val="730E3A11"/>
    <w:multiLevelType w:val="hybridMultilevel"/>
    <w:tmpl w:val="A22ACED4"/>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36" w15:restartNumberingAfterBreak="0">
    <w:nsid w:val="776B12AF"/>
    <w:multiLevelType w:val="hybridMultilevel"/>
    <w:tmpl w:val="F398BF2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7" w15:restartNumberingAfterBreak="0">
    <w:nsid w:val="782871F9"/>
    <w:multiLevelType w:val="hybridMultilevel"/>
    <w:tmpl w:val="7FA0811E"/>
    <w:lvl w:ilvl="0" w:tplc="08090001">
      <w:start w:val="1"/>
      <w:numFmt w:val="bullet"/>
      <w:lvlText w:val=""/>
      <w:lvlJc w:val="left"/>
      <w:pPr>
        <w:tabs>
          <w:tab w:val="num" w:pos="720"/>
        </w:tabs>
        <w:ind w:left="720" w:hanging="360"/>
      </w:pPr>
      <w:rPr>
        <w:rFonts w:ascii="Symbol" w:hAnsi="Symbol" w:hint="default"/>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38" w15:restartNumberingAfterBreak="0">
    <w:nsid w:val="7E87587A"/>
    <w:multiLevelType w:val="hybridMultilevel"/>
    <w:tmpl w:val="27E8729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9" w15:restartNumberingAfterBreak="0">
    <w:nsid w:val="7EE73DF3"/>
    <w:multiLevelType w:val="hybridMultilevel"/>
    <w:tmpl w:val="CC268124"/>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0" w15:restartNumberingAfterBreak="0">
    <w:nsid w:val="7F79280B"/>
    <w:multiLevelType w:val="hybridMultilevel"/>
    <w:tmpl w:val="2C5AD304"/>
    <w:lvl w:ilvl="0" w:tplc="170466F4">
      <w:start w:val="5"/>
      <w:numFmt w:val="bullet"/>
      <w:lvlText w:val="-"/>
      <w:lvlJc w:val="left"/>
      <w:pPr>
        <w:ind w:left="435" w:hanging="360"/>
      </w:pPr>
      <w:rPr>
        <w:rFonts w:ascii="Verdana" w:eastAsiaTheme="minorHAnsi" w:hAnsi="Verdana" w:cs="Sabon-Roman" w:hint="default"/>
      </w:rPr>
    </w:lvl>
    <w:lvl w:ilvl="1" w:tplc="08090003" w:tentative="1">
      <w:start w:val="1"/>
      <w:numFmt w:val="bullet"/>
      <w:lvlText w:val="o"/>
      <w:lvlJc w:val="left"/>
      <w:pPr>
        <w:ind w:left="1155" w:hanging="360"/>
      </w:pPr>
      <w:rPr>
        <w:rFonts w:ascii="Courier New" w:hAnsi="Courier New" w:cs="Courier New" w:hint="default"/>
      </w:rPr>
    </w:lvl>
    <w:lvl w:ilvl="2" w:tplc="08090005" w:tentative="1">
      <w:start w:val="1"/>
      <w:numFmt w:val="bullet"/>
      <w:lvlText w:val=""/>
      <w:lvlJc w:val="left"/>
      <w:pPr>
        <w:ind w:left="1875" w:hanging="360"/>
      </w:pPr>
      <w:rPr>
        <w:rFonts w:ascii="Wingdings" w:hAnsi="Wingdings" w:hint="default"/>
      </w:rPr>
    </w:lvl>
    <w:lvl w:ilvl="3" w:tplc="08090001" w:tentative="1">
      <w:start w:val="1"/>
      <w:numFmt w:val="bullet"/>
      <w:lvlText w:val=""/>
      <w:lvlJc w:val="left"/>
      <w:pPr>
        <w:ind w:left="2595" w:hanging="360"/>
      </w:pPr>
      <w:rPr>
        <w:rFonts w:ascii="Symbol" w:hAnsi="Symbol" w:hint="default"/>
      </w:rPr>
    </w:lvl>
    <w:lvl w:ilvl="4" w:tplc="08090003" w:tentative="1">
      <w:start w:val="1"/>
      <w:numFmt w:val="bullet"/>
      <w:lvlText w:val="o"/>
      <w:lvlJc w:val="left"/>
      <w:pPr>
        <w:ind w:left="3315" w:hanging="360"/>
      </w:pPr>
      <w:rPr>
        <w:rFonts w:ascii="Courier New" w:hAnsi="Courier New" w:cs="Courier New" w:hint="default"/>
      </w:rPr>
    </w:lvl>
    <w:lvl w:ilvl="5" w:tplc="08090005" w:tentative="1">
      <w:start w:val="1"/>
      <w:numFmt w:val="bullet"/>
      <w:lvlText w:val=""/>
      <w:lvlJc w:val="left"/>
      <w:pPr>
        <w:ind w:left="4035" w:hanging="360"/>
      </w:pPr>
      <w:rPr>
        <w:rFonts w:ascii="Wingdings" w:hAnsi="Wingdings" w:hint="default"/>
      </w:rPr>
    </w:lvl>
    <w:lvl w:ilvl="6" w:tplc="08090001" w:tentative="1">
      <w:start w:val="1"/>
      <w:numFmt w:val="bullet"/>
      <w:lvlText w:val=""/>
      <w:lvlJc w:val="left"/>
      <w:pPr>
        <w:ind w:left="4755" w:hanging="360"/>
      </w:pPr>
      <w:rPr>
        <w:rFonts w:ascii="Symbol" w:hAnsi="Symbol" w:hint="default"/>
      </w:rPr>
    </w:lvl>
    <w:lvl w:ilvl="7" w:tplc="08090003" w:tentative="1">
      <w:start w:val="1"/>
      <w:numFmt w:val="bullet"/>
      <w:lvlText w:val="o"/>
      <w:lvlJc w:val="left"/>
      <w:pPr>
        <w:ind w:left="5475" w:hanging="360"/>
      </w:pPr>
      <w:rPr>
        <w:rFonts w:ascii="Courier New" w:hAnsi="Courier New" w:cs="Courier New" w:hint="default"/>
      </w:rPr>
    </w:lvl>
    <w:lvl w:ilvl="8" w:tplc="08090005" w:tentative="1">
      <w:start w:val="1"/>
      <w:numFmt w:val="bullet"/>
      <w:lvlText w:val=""/>
      <w:lvlJc w:val="left"/>
      <w:pPr>
        <w:ind w:left="6195" w:hanging="360"/>
      </w:pPr>
      <w:rPr>
        <w:rFonts w:ascii="Wingdings" w:hAnsi="Wingdings" w:hint="default"/>
      </w:rPr>
    </w:lvl>
  </w:abstractNum>
  <w:num w:numId="1">
    <w:abstractNumId w:val="21"/>
  </w:num>
  <w:num w:numId="2">
    <w:abstractNumId w:val="8"/>
  </w:num>
  <w:num w:numId="3">
    <w:abstractNumId w:val="7"/>
  </w:num>
  <w:num w:numId="4">
    <w:abstractNumId w:val="12"/>
  </w:num>
  <w:num w:numId="5">
    <w:abstractNumId w:val="9"/>
  </w:num>
  <w:num w:numId="6">
    <w:abstractNumId w:val="27"/>
  </w:num>
  <w:num w:numId="7">
    <w:abstractNumId w:val="23"/>
  </w:num>
  <w:num w:numId="8">
    <w:abstractNumId w:val="11"/>
  </w:num>
  <w:num w:numId="9">
    <w:abstractNumId w:val="4"/>
  </w:num>
  <w:num w:numId="10">
    <w:abstractNumId w:val="0"/>
  </w:num>
  <w:num w:numId="11">
    <w:abstractNumId w:val="1"/>
  </w:num>
  <w:num w:numId="12">
    <w:abstractNumId w:val="29"/>
  </w:num>
  <w:num w:numId="13">
    <w:abstractNumId w:val="15"/>
  </w:num>
  <w:num w:numId="14">
    <w:abstractNumId w:val="10"/>
  </w:num>
  <w:num w:numId="15">
    <w:abstractNumId w:val="30"/>
  </w:num>
  <w:num w:numId="16">
    <w:abstractNumId w:val="22"/>
  </w:num>
  <w:num w:numId="17">
    <w:abstractNumId w:val="18"/>
  </w:num>
  <w:num w:numId="18">
    <w:abstractNumId w:val="2"/>
  </w:num>
  <w:num w:numId="19">
    <w:abstractNumId w:val="13"/>
  </w:num>
  <w:num w:numId="20">
    <w:abstractNumId w:val="25"/>
  </w:num>
  <w:num w:numId="21">
    <w:abstractNumId w:val="28"/>
  </w:num>
  <w:num w:numId="22">
    <w:abstractNumId w:val="20"/>
  </w:num>
  <w:num w:numId="23">
    <w:abstractNumId w:val="26"/>
  </w:num>
  <w:num w:numId="24">
    <w:abstractNumId w:val="19"/>
  </w:num>
  <w:num w:numId="25">
    <w:abstractNumId w:val="36"/>
  </w:num>
  <w:num w:numId="26">
    <w:abstractNumId w:val="5"/>
  </w:num>
  <w:num w:numId="27">
    <w:abstractNumId w:val="14"/>
  </w:num>
  <w:num w:numId="28">
    <w:abstractNumId w:val="32"/>
  </w:num>
  <w:num w:numId="29">
    <w:abstractNumId w:val="34"/>
  </w:num>
  <w:num w:numId="30">
    <w:abstractNumId w:val="6"/>
  </w:num>
  <w:num w:numId="31">
    <w:abstractNumId w:val="39"/>
  </w:num>
  <w:num w:numId="32">
    <w:abstractNumId w:val="31"/>
  </w:num>
  <w:num w:numId="33">
    <w:abstractNumId w:val="37"/>
  </w:num>
  <w:num w:numId="34">
    <w:abstractNumId w:val="33"/>
  </w:num>
  <w:num w:numId="35">
    <w:abstractNumId w:val="17"/>
  </w:num>
  <w:num w:numId="36">
    <w:abstractNumId w:val="24"/>
  </w:num>
  <w:num w:numId="37">
    <w:abstractNumId w:val="3"/>
  </w:num>
  <w:num w:numId="38">
    <w:abstractNumId w:val="38"/>
  </w:num>
  <w:num w:numId="39">
    <w:abstractNumId w:val="40"/>
  </w:num>
  <w:num w:numId="40">
    <w:abstractNumId w:val="35"/>
  </w:num>
  <w:num w:numId="41">
    <w:abstractNumId w:val="16"/>
  </w:num>
  <w:numIdMacAtCleanup w:val="1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percent="88"/>
  <w:embedSystemFonts/>
  <w:proofState w:spelling="clean" w:grammar="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ocumentProtection w:edit="forms" w:enforcement="1" w:cryptProviderType="rsaAES" w:cryptAlgorithmClass="hash" w:cryptAlgorithmType="typeAny" w:cryptAlgorithmSid="14" w:cryptSpinCount="100000" w:hash="Uct/jt9uDQPRAkSWshKHSupSckGUw0XKfoL1Uc5jLPs+pvbIfQ3BVIKuZH0kXXsmizqvPZBCAaae8isK7oxNkA==" w:salt="KntSFlNyt87Hp0LlaYPv0w=="/>
  <w:defaultTabStop w:val="720"/>
  <w:displayHorizontalDrawingGridEvery w:val="0"/>
  <w:displayVerticalDrawingGridEvery w:val="0"/>
  <w:doNotUseMarginsForDrawingGridOrigin/>
  <w:noPunctuationKerning/>
  <w:characterSpacingControl w:val="doNotCompress"/>
  <w:hdrShapeDefaults>
    <o:shapedefaults v:ext="edit" spidmax="12289" fillcolor="#e0abed" stroke="f">
      <v:fill color="#e0abed"/>
      <v:stroke on="f"/>
      <o:colormru v:ext="edit" colors="#903,#ccf,#e0abed,#e9c4f2,#e2e4b4,#963,#d4cb86,#4ec115"/>
    </o:shapedefaults>
  </w:hdrShapeDefaults>
  <w:footnotePr>
    <w:footnote w:id="-1"/>
    <w:footnote w:id="0"/>
    <w:footnote w:id="1"/>
  </w:footnotePr>
  <w:endnotePr>
    <w:endnote w:id="-1"/>
    <w:endnote w:id="0"/>
    <w:endnote w:id="1"/>
  </w:endnotePr>
  <w:compa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C4331E"/>
    <w:rsid w:val="000007BD"/>
    <w:rsid w:val="00000809"/>
    <w:rsid w:val="0000251E"/>
    <w:rsid w:val="00003012"/>
    <w:rsid w:val="0001029A"/>
    <w:rsid w:val="00010491"/>
    <w:rsid w:val="00011558"/>
    <w:rsid w:val="00012006"/>
    <w:rsid w:val="0001221D"/>
    <w:rsid w:val="000149D2"/>
    <w:rsid w:val="0001530F"/>
    <w:rsid w:val="00015ADD"/>
    <w:rsid w:val="00015AFC"/>
    <w:rsid w:val="0001641F"/>
    <w:rsid w:val="00016914"/>
    <w:rsid w:val="00016D70"/>
    <w:rsid w:val="0001741A"/>
    <w:rsid w:val="000175EF"/>
    <w:rsid w:val="00017675"/>
    <w:rsid w:val="00026C84"/>
    <w:rsid w:val="00027D28"/>
    <w:rsid w:val="00032570"/>
    <w:rsid w:val="0003436C"/>
    <w:rsid w:val="00035593"/>
    <w:rsid w:val="000362C1"/>
    <w:rsid w:val="00041C10"/>
    <w:rsid w:val="00041C77"/>
    <w:rsid w:val="000442C8"/>
    <w:rsid w:val="0004448F"/>
    <w:rsid w:val="00045153"/>
    <w:rsid w:val="0004541F"/>
    <w:rsid w:val="00046184"/>
    <w:rsid w:val="00050B95"/>
    <w:rsid w:val="00050B97"/>
    <w:rsid w:val="00050E4B"/>
    <w:rsid w:val="00051DE4"/>
    <w:rsid w:val="00054015"/>
    <w:rsid w:val="00056A2A"/>
    <w:rsid w:val="00057FA9"/>
    <w:rsid w:val="00060B55"/>
    <w:rsid w:val="000618A5"/>
    <w:rsid w:val="00061EDA"/>
    <w:rsid w:val="0006263E"/>
    <w:rsid w:val="000626F1"/>
    <w:rsid w:val="0006295B"/>
    <w:rsid w:val="0007115D"/>
    <w:rsid w:val="000720E5"/>
    <w:rsid w:val="00072BA6"/>
    <w:rsid w:val="000753BD"/>
    <w:rsid w:val="000778F4"/>
    <w:rsid w:val="00077963"/>
    <w:rsid w:val="00080AD5"/>
    <w:rsid w:val="00082D84"/>
    <w:rsid w:val="000869FB"/>
    <w:rsid w:val="000902A3"/>
    <w:rsid w:val="00090BBE"/>
    <w:rsid w:val="000910BD"/>
    <w:rsid w:val="00092133"/>
    <w:rsid w:val="00092E76"/>
    <w:rsid w:val="00093870"/>
    <w:rsid w:val="000939DA"/>
    <w:rsid w:val="00097B96"/>
    <w:rsid w:val="000A08F5"/>
    <w:rsid w:val="000A4B4A"/>
    <w:rsid w:val="000B1E42"/>
    <w:rsid w:val="000B2D42"/>
    <w:rsid w:val="000B2E3C"/>
    <w:rsid w:val="000B3BE6"/>
    <w:rsid w:val="000B4BFE"/>
    <w:rsid w:val="000B4F61"/>
    <w:rsid w:val="000B78DE"/>
    <w:rsid w:val="000C00DB"/>
    <w:rsid w:val="000C0231"/>
    <w:rsid w:val="000C0660"/>
    <w:rsid w:val="000C221B"/>
    <w:rsid w:val="000C369F"/>
    <w:rsid w:val="000C3A5F"/>
    <w:rsid w:val="000C501D"/>
    <w:rsid w:val="000C5C7A"/>
    <w:rsid w:val="000D34C5"/>
    <w:rsid w:val="000D396A"/>
    <w:rsid w:val="000D57A6"/>
    <w:rsid w:val="000E1D53"/>
    <w:rsid w:val="000E38A6"/>
    <w:rsid w:val="000E47F2"/>
    <w:rsid w:val="000E568E"/>
    <w:rsid w:val="000E5DFB"/>
    <w:rsid w:val="000F0B10"/>
    <w:rsid w:val="000F15FF"/>
    <w:rsid w:val="000F268B"/>
    <w:rsid w:val="000F2FCF"/>
    <w:rsid w:val="000F59B0"/>
    <w:rsid w:val="000F7953"/>
    <w:rsid w:val="000F7D8F"/>
    <w:rsid w:val="000F7F4D"/>
    <w:rsid w:val="001001B9"/>
    <w:rsid w:val="00100531"/>
    <w:rsid w:val="00103D1A"/>
    <w:rsid w:val="00103D43"/>
    <w:rsid w:val="001072B1"/>
    <w:rsid w:val="00107739"/>
    <w:rsid w:val="00110BCE"/>
    <w:rsid w:val="00113306"/>
    <w:rsid w:val="00114D20"/>
    <w:rsid w:val="00115B33"/>
    <w:rsid w:val="001161B1"/>
    <w:rsid w:val="00116AD7"/>
    <w:rsid w:val="00116BBB"/>
    <w:rsid w:val="00122F05"/>
    <w:rsid w:val="00123AF7"/>
    <w:rsid w:val="00124236"/>
    <w:rsid w:val="00124334"/>
    <w:rsid w:val="0012478D"/>
    <w:rsid w:val="00127577"/>
    <w:rsid w:val="001276D1"/>
    <w:rsid w:val="001326BD"/>
    <w:rsid w:val="0013302E"/>
    <w:rsid w:val="001339B9"/>
    <w:rsid w:val="00133FBB"/>
    <w:rsid w:val="001355C0"/>
    <w:rsid w:val="00135941"/>
    <w:rsid w:val="00135A89"/>
    <w:rsid w:val="00135E81"/>
    <w:rsid w:val="00140166"/>
    <w:rsid w:val="0014293E"/>
    <w:rsid w:val="00142BC6"/>
    <w:rsid w:val="0014347C"/>
    <w:rsid w:val="00144482"/>
    <w:rsid w:val="00145966"/>
    <w:rsid w:val="00150F84"/>
    <w:rsid w:val="00151BB3"/>
    <w:rsid w:val="00153028"/>
    <w:rsid w:val="00153738"/>
    <w:rsid w:val="00155326"/>
    <w:rsid w:val="00157095"/>
    <w:rsid w:val="001621C3"/>
    <w:rsid w:val="0016224A"/>
    <w:rsid w:val="001628BF"/>
    <w:rsid w:val="00164083"/>
    <w:rsid w:val="001643FE"/>
    <w:rsid w:val="001672BF"/>
    <w:rsid w:val="00171052"/>
    <w:rsid w:val="001728D2"/>
    <w:rsid w:val="00173968"/>
    <w:rsid w:val="00173CAB"/>
    <w:rsid w:val="001742D4"/>
    <w:rsid w:val="00176152"/>
    <w:rsid w:val="00177AF5"/>
    <w:rsid w:val="00181232"/>
    <w:rsid w:val="00181AE7"/>
    <w:rsid w:val="0018213F"/>
    <w:rsid w:val="001826E1"/>
    <w:rsid w:val="00183A04"/>
    <w:rsid w:val="00185557"/>
    <w:rsid w:val="00186E34"/>
    <w:rsid w:val="00187D43"/>
    <w:rsid w:val="001904B4"/>
    <w:rsid w:val="00190AEC"/>
    <w:rsid w:val="00191EC3"/>
    <w:rsid w:val="00192EE7"/>
    <w:rsid w:val="0019314A"/>
    <w:rsid w:val="001946C8"/>
    <w:rsid w:val="001956E4"/>
    <w:rsid w:val="00196D62"/>
    <w:rsid w:val="001A18FD"/>
    <w:rsid w:val="001A194E"/>
    <w:rsid w:val="001A4AB8"/>
    <w:rsid w:val="001A7F88"/>
    <w:rsid w:val="001B0B0E"/>
    <w:rsid w:val="001B1126"/>
    <w:rsid w:val="001B1AB0"/>
    <w:rsid w:val="001B1BB8"/>
    <w:rsid w:val="001B35B1"/>
    <w:rsid w:val="001B408B"/>
    <w:rsid w:val="001B4608"/>
    <w:rsid w:val="001B50F2"/>
    <w:rsid w:val="001B6477"/>
    <w:rsid w:val="001B7091"/>
    <w:rsid w:val="001B75D8"/>
    <w:rsid w:val="001C0962"/>
    <w:rsid w:val="001C18C2"/>
    <w:rsid w:val="001C1CEA"/>
    <w:rsid w:val="001C4C3D"/>
    <w:rsid w:val="001C5AA6"/>
    <w:rsid w:val="001C5D86"/>
    <w:rsid w:val="001C6A07"/>
    <w:rsid w:val="001D1847"/>
    <w:rsid w:val="001D2510"/>
    <w:rsid w:val="001D25CE"/>
    <w:rsid w:val="001D2877"/>
    <w:rsid w:val="001D3584"/>
    <w:rsid w:val="001D45C9"/>
    <w:rsid w:val="001D602A"/>
    <w:rsid w:val="001D685E"/>
    <w:rsid w:val="001D7E34"/>
    <w:rsid w:val="001E19B8"/>
    <w:rsid w:val="001E220C"/>
    <w:rsid w:val="001E263F"/>
    <w:rsid w:val="001E406A"/>
    <w:rsid w:val="001E412F"/>
    <w:rsid w:val="001E44CD"/>
    <w:rsid w:val="001E6A99"/>
    <w:rsid w:val="001E7340"/>
    <w:rsid w:val="001E7A6E"/>
    <w:rsid w:val="001E7ADA"/>
    <w:rsid w:val="001F12A1"/>
    <w:rsid w:val="001F2C55"/>
    <w:rsid w:val="001F4775"/>
    <w:rsid w:val="001F59A1"/>
    <w:rsid w:val="00200436"/>
    <w:rsid w:val="002023DD"/>
    <w:rsid w:val="00205034"/>
    <w:rsid w:val="002054C3"/>
    <w:rsid w:val="00207AE3"/>
    <w:rsid w:val="00207DE0"/>
    <w:rsid w:val="002116C6"/>
    <w:rsid w:val="00213BCD"/>
    <w:rsid w:val="00214CAD"/>
    <w:rsid w:val="002150C5"/>
    <w:rsid w:val="00215E29"/>
    <w:rsid w:val="002160B8"/>
    <w:rsid w:val="00220438"/>
    <w:rsid w:val="002207E6"/>
    <w:rsid w:val="00223BA3"/>
    <w:rsid w:val="00223FA3"/>
    <w:rsid w:val="00227061"/>
    <w:rsid w:val="002270E8"/>
    <w:rsid w:val="00227575"/>
    <w:rsid w:val="0023071E"/>
    <w:rsid w:val="00232A36"/>
    <w:rsid w:val="00234B34"/>
    <w:rsid w:val="00235379"/>
    <w:rsid w:val="00235A25"/>
    <w:rsid w:val="00236D91"/>
    <w:rsid w:val="00244BD6"/>
    <w:rsid w:val="00245214"/>
    <w:rsid w:val="0024596F"/>
    <w:rsid w:val="0025377C"/>
    <w:rsid w:val="002543C0"/>
    <w:rsid w:val="00255961"/>
    <w:rsid w:val="00256767"/>
    <w:rsid w:val="00256B17"/>
    <w:rsid w:val="0025786E"/>
    <w:rsid w:val="00257929"/>
    <w:rsid w:val="0026109D"/>
    <w:rsid w:val="00262E7B"/>
    <w:rsid w:val="00266261"/>
    <w:rsid w:val="00266B35"/>
    <w:rsid w:val="0026711D"/>
    <w:rsid w:val="00271409"/>
    <w:rsid w:val="00272A42"/>
    <w:rsid w:val="002738D7"/>
    <w:rsid w:val="0027508B"/>
    <w:rsid w:val="0027525A"/>
    <w:rsid w:val="00276631"/>
    <w:rsid w:val="002767F3"/>
    <w:rsid w:val="0028075C"/>
    <w:rsid w:val="002816F8"/>
    <w:rsid w:val="00281B9E"/>
    <w:rsid w:val="00282220"/>
    <w:rsid w:val="00283CFF"/>
    <w:rsid w:val="002862F5"/>
    <w:rsid w:val="00286433"/>
    <w:rsid w:val="002867E4"/>
    <w:rsid w:val="00286888"/>
    <w:rsid w:val="002869E5"/>
    <w:rsid w:val="002907EF"/>
    <w:rsid w:val="00291BEE"/>
    <w:rsid w:val="00292B71"/>
    <w:rsid w:val="00293046"/>
    <w:rsid w:val="002934DC"/>
    <w:rsid w:val="002944FA"/>
    <w:rsid w:val="002951A8"/>
    <w:rsid w:val="00296BBB"/>
    <w:rsid w:val="00297AC6"/>
    <w:rsid w:val="002A0E09"/>
    <w:rsid w:val="002A14AF"/>
    <w:rsid w:val="002A2A44"/>
    <w:rsid w:val="002A3971"/>
    <w:rsid w:val="002A474A"/>
    <w:rsid w:val="002B1D2C"/>
    <w:rsid w:val="002B42CC"/>
    <w:rsid w:val="002B5F62"/>
    <w:rsid w:val="002B6585"/>
    <w:rsid w:val="002B6BBA"/>
    <w:rsid w:val="002B77D5"/>
    <w:rsid w:val="002C01D9"/>
    <w:rsid w:val="002C0AAC"/>
    <w:rsid w:val="002C17FA"/>
    <w:rsid w:val="002C28C3"/>
    <w:rsid w:val="002C34C3"/>
    <w:rsid w:val="002C3521"/>
    <w:rsid w:val="002C6B18"/>
    <w:rsid w:val="002C721F"/>
    <w:rsid w:val="002C74F6"/>
    <w:rsid w:val="002D0A08"/>
    <w:rsid w:val="002D3EB9"/>
    <w:rsid w:val="002D5D72"/>
    <w:rsid w:val="002D66E7"/>
    <w:rsid w:val="002D7B0D"/>
    <w:rsid w:val="002E28A8"/>
    <w:rsid w:val="002E43EA"/>
    <w:rsid w:val="002E4E49"/>
    <w:rsid w:val="002E5145"/>
    <w:rsid w:val="002E539F"/>
    <w:rsid w:val="002F2A6E"/>
    <w:rsid w:val="002F3179"/>
    <w:rsid w:val="002F3460"/>
    <w:rsid w:val="002F34C5"/>
    <w:rsid w:val="002F3DE4"/>
    <w:rsid w:val="002F5BC7"/>
    <w:rsid w:val="002F6BB1"/>
    <w:rsid w:val="003000A0"/>
    <w:rsid w:val="003009C3"/>
    <w:rsid w:val="00301382"/>
    <w:rsid w:val="00301A96"/>
    <w:rsid w:val="003024F1"/>
    <w:rsid w:val="003027D5"/>
    <w:rsid w:val="0030564E"/>
    <w:rsid w:val="0031001B"/>
    <w:rsid w:val="0031036D"/>
    <w:rsid w:val="0031176E"/>
    <w:rsid w:val="00313A9C"/>
    <w:rsid w:val="00314383"/>
    <w:rsid w:val="0031575D"/>
    <w:rsid w:val="00315DD4"/>
    <w:rsid w:val="00316E41"/>
    <w:rsid w:val="0032048F"/>
    <w:rsid w:val="0032165A"/>
    <w:rsid w:val="00321D6F"/>
    <w:rsid w:val="003227D3"/>
    <w:rsid w:val="00323E58"/>
    <w:rsid w:val="003241DD"/>
    <w:rsid w:val="00325746"/>
    <w:rsid w:val="00326AA1"/>
    <w:rsid w:val="00330B02"/>
    <w:rsid w:val="00336C09"/>
    <w:rsid w:val="003372BF"/>
    <w:rsid w:val="003374EF"/>
    <w:rsid w:val="003400BA"/>
    <w:rsid w:val="00345366"/>
    <w:rsid w:val="0034793C"/>
    <w:rsid w:val="00347D5E"/>
    <w:rsid w:val="00350DE5"/>
    <w:rsid w:val="003514B0"/>
    <w:rsid w:val="00353E46"/>
    <w:rsid w:val="003548CE"/>
    <w:rsid w:val="003548EB"/>
    <w:rsid w:val="00354D3B"/>
    <w:rsid w:val="003562C7"/>
    <w:rsid w:val="00357470"/>
    <w:rsid w:val="00357A5A"/>
    <w:rsid w:val="00360AC1"/>
    <w:rsid w:val="003629BE"/>
    <w:rsid w:val="0036354B"/>
    <w:rsid w:val="00365418"/>
    <w:rsid w:val="003656A9"/>
    <w:rsid w:val="003673FA"/>
    <w:rsid w:val="00367A29"/>
    <w:rsid w:val="003704B6"/>
    <w:rsid w:val="003709BB"/>
    <w:rsid w:val="00371164"/>
    <w:rsid w:val="003727CD"/>
    <w:rsid w:val="00372828"/>
    <w:rsid w:val="003728F6"/>
    <w:rsid w:val="00372D0E"/>
    <w:rsid w:val="00373DC8"/>
    <w:rsid w:val="00376111"/>
    <w:rsid w:val="00377266"/>
    <w:rsid w:val="00377439"/>
    <w:rsid w:val="00377A39"/>
    <w:rsid w:val="00377D77"/>
    <w:rsid w:val="00377FA5"/>
    <w:rsid w:val="003808DC"/>
    <w:rsid w:val="00385924"/>
    <w:rsid w:val="003867BA"/>
    <w:rsid w:val="003907A3"/>
    <w:rsid w:val="00393349"/>
    <w:rsid w:val="003934A7"/>
    <w:rsid w:val="00393947"/>
    <w:rsid w:val="00395019"/>
    <w:rsid w:val="00395312"/>
    <w:rsid w:val="00395A8F"/>
    <w:rsid w:val="00396122"/>
    <w:rsid w:val="003968C6"/>
    <w:rsid w:val="00396D58"/>
    <w:rsid w:val="003A1D05"/>
    <w:rsid w:val="003A31CA"/>
    <w:rsid w:val="003A328F"/>
    <w:rsid w:val="003A3742"/>
    <w:rsid w:val="003A4157"/>
    <w:rsid w:val="003A42AB"/>
    <w:rsid w:val="003A6FAA"/>
    <w:rsid w:val="003A7C3F"/>
    <w:rsid w:val="003B02FC"/>
    <w:rsid w:val="003B22AE"/>
    <w:rsid w:val="003B272E"/>
    <w:rsid w:val="003B518F"/>
    <w:rsid w:val="003C03C8"/>
    <w:rsid w:val="003C1779"/>
    <w:rsid w:val="003C2E63"/>
    <w:rsid w:val="003C4C82"/>
    <w:rsid w:val="003C4F2A"/>
    <w:rsid w:val="003D0FB7"/>
    <w:rsid w:val="003D2BBE"/>
    <w:rsid w:val="003D2D63"/>
    <w:rsid w:val="003D2EA1"/>
    <w:rsid w:val="003D4EDE"/>
    <w:rsid w:val="003D51F0"/>
    <w:rsid w:val="003D60AE"/>
    <w:rsid w:val="003D68AF"/>
    <w:rsid w:val="003D7545"/>
    <w:rsid w:val="003E03F7"/>
    <w:rsid w:val="003E0712"/>
    <w:rsid w:val="003E15C6"/>
    <w:rsid w:val="003E1764"/>
    <w:rsid w:val="003E186D"/>
    <w:rsid w:val="003E1C2A"/>
    <w:rsid w:val="003E243B"/>
    <w:rsid w:val="003E3C2F"/>
    <w:rsid w:val="003E7A04"/>
    <w:rsid w:val="003E7B18"/>
    <w:rsid w:val="003F037E"/>
    <w:rsid w:val="003F07C2"/>
    <w:rsid w:val="003F0A7A"/>
    <w:rsid w:val="003F2271"/>
    <w:rsid w:val="003F42C4"/>
    <w:rsid w:val="003F47E9"/>
    <w:rsid w:val="003F4E6D"/>
    <w:rsid w:val="003F67F8"/>
    <w:rsid w:val="003F7281"/>
    <w:rsid w:val="004017A6"/>
    <w:rsid w:val="004028B6"/>
    <w:rsid w:val="00403A52"/>
    <w:rsid w:val="004044ED"/>
    <w:rsid w:val="00410493"/>
    <w:rsid w:val="00413410"/>
    <w:rsid w:val="004135D5"/>
    <w:rsid w:val="00414233"/>
    <w:rsid w:val="00414C28"/>
    <w:rsid w:val="00415D23"/>
    <w:rsid w:val="004165B3"/>
    <w:rsid w:val="00422570"/>
    <w:rsid w:val="0042425F"/>
    <w:rsid w:val="00425988"/>
    <w:rsid w:val="00426045"/>
    <w:rsid w:val="00426E06"/>
    <w:rsid w:val="00427022"/>
    <w:rsid w:val="00427196"/>
    <w:rsid w:val="00433621"/>
    <w:rsid w:val="00434691"/>
    <w:rsid w:val="00441E5E"/>
    <w:rsid w:val="0044283A"/>
    <w:rsid w:val="0044302A"/>
    <w:rsid w:val="00443DF6"/>
    <w:rsid w:val="00443FC5"/>
    <w:rsid w:val="00444798"/>
    <w:rsid w:val="00445661"/>
    <w:rsid w:val="00447D33"/>
    <w:rsid w:val="0045084A"/>
    <w:rsid w:val="00453715"/>
    <w:rsid w:val="004553AB"/>
    <w:rsid w:val="00455BB8"/>
    <w:rsid w:val="00456EB2"/>
    <w:rsid w:val="0045724C"/>
    <w:rsid w:val="00464642"/>
    <w:rsid w:val="0046533D"/>
    <w:rsid w:val="0047244B"/>
    <w:rsid w:val="00474128"/>
    <w:rsid w:val="004764F1"/>
    <w:rsid w:val="00476E37"/>
    <w:rsid w:val="004772B9"/>
    <w:rsid w:val="00477351"/>
    <w:rsid w:val="00481D20"/>
    <w:rsid w:val="00482486"/>
    <w:rsid w:val="00482D19"/>
    <w:rsid w:val="00483F4F"/>
    <w:rsid w:val="0048415B"/>
    <w:rsid w:val="00484300"/>
    <w:rsid w:val="004854BA"/>
    <w:rsid w:val="00486EF2"/>
    <w:rsid w:val="00487112"/>
    <w:rsid w:val="00492B87"/>
    <w:rsid w:val="00492D66"/>
    <w:rsid w:val="00496276"/>
    <w:rsid w:val="004972BA"/>
    <w:rsid w:val="004976EE"/>
    <w:rsid w:val="004A0048"/>
    <w:rsid w:val="004A1799"/>
    <w:rsid w:val="004A4397"/>
    <w:rsid w:val="004A4697"/>
    <w:rsid w:val="004A7980"/>
    <w:rsid w:val="004A7EE4"/>
    <w:rsid w:val="004B013E"/>
    <w:rsid w:val="004B17BB"/>
    <w:rsid w:val="004B23D4"/>
    <w:rsid w:val="004C0C2C"/>
    <w:rsid w:val="004C46CE"/>
    <w:rsid w:val="004C69D5"/>
    <w:rsid w:val="004D04C9"/>
    <w:rsid w:val="004D15F9"/>
    <w:rsid w:val="004D2579"/>
    <w:rsid w:val="004D38AA"/>
    <w:rsid w:val="004D4FAC"/>
    <w:rsid w:val="004D580E"/>
    <w:rsid w:val="004D7621"/>
    <w:rsid w:val="004E226D"/>
    <w:rsid w:val="004E277A"/>
    <w:rsid w:val="004E2E84"/>
    <w:rsid w:val="004E3E56"/>
    <w:rsid w:val="004E426C"/>
    <w:rsid w:val="004E4EDA"/>
    <w:rsid w:val="004E611C"/>
    <w:rsid w:val="004E6CCE"/>
    <w:rsid w:val="004E6EB8"/>
    <w:rsid w:val="004F3325"/>
    <w:rsid w:val="005024BE"/>
    <w:rsid w:val="005052E6"/>
    <w:rsid w:val="00507C08"/>
    <w:rsid w:val="00507E8C"/>
    <w:rsid w:val="00510C2A"/>
    <w:rsid w:val="00511703"/>
    <w:rsid w:val="00514379"/>
    <w:rsid w:val="0051504B"/>
    <w:rsid w:val="005150D7"/>
    <w:rsid w:val="00516BE9"/>
    <w:rsid w:val="00521BA1"/>
    <w:rsid w:val="005240F8"/>
    <w:rsid w:val="005247A8"/>
    <w:rsid w:val="005256BB"/>
    <w:rsid w:val="005263B3"/>
    <w:rsid w:val="005267AD"/>
    <w:rsid w:val="005309FA"/>
    <w:rsid w:val="00532D13"/>
    <w:rsid w:val="005332AB"/>
    <w:rsid w:val="005342F9"/>
    <w:rsid w:val="0053498D"/>
    <w:rsid w:val="00535C5A"/>
    <w:rsid w:val="00536500"/>
    <w:rsid w:val="00542E7F"/>
    <w:rsid w:val="0054386C"/>
    <w:rsid w:val="00544FD9"/>
    <w:rsid w:val="00546132"/>
    <w:rsid w:val="005500D2"/>
    <w:rsid w:val="005501AD"/>
    <w:rsid w:val="005503A7"/>
    <w:rsid w:val="0055122A"/>
    <w:rsid w:val="00551516"/>
    <w:rsid w:val="0055212E"/>
    <w:rsid w:val="005534EA"/>
    <w:rsid w:val="0055486C"/>
    <w:rsid w:val="005603BD"/>
    <w:rsid w:val="00560ABC"/>
    <w:rsid w:val="00560CB6"/>
    <w:rsid w:val="00561210"/>
    <w:rsid w:val="00561863"/>
    <w:rsid w:val="00564E59"/>
    <w:rsid w:val="00565438"/>
    <w:rsid w:val="00566B3E"/>
    <w:rsid w:val="0057094B"/>
    <w:rsid w:val="00572F14"/>
    <w:rsid w:val="0058094C"/>
    <w:rsid w:val="00580E14"/>
    <w:rsid w:val="005810DF"/>
    <w:rsid w:val="005815DD"/>
    <w:rsid w:val="00581624"/>
    <w:rsid w:val="00581ED7"/>
    <w:rsid w:val="00582599"/>
    <w:rsid w:val="00582E00"/>
    <w:rsid w:val="00585859"/>
    <w:rsid w:val="0058691A"/>
    <w:rsid w:val="0058743B"/>
    <w:rsid w:val="00590395"/>
    <w:rsid w:val="00591D76"/>
    <w:rsid w:val="00594BA6"/>
    <w:rsid w:val="005964B1"/>
    <w:rsid w:val="00597672"/>
    <w:rsid w:val="005A0F5D"/>
    <w:rsid w:val="005A1256"/>
    <w:rsid w:val="005A1E53"/>
    <w:rsid w:val="005A22BC"/>
    <w:rsid w:val="005A2B83"/>
    <w:rsid w:val="005A431E"/>
    <w:rsid w:val="005A508C"/>
    <w:rsid w:val="005B0460"/>
    <w:rsid w:val="005B0F15"/>
    <w:rsid w:val="005B216A"/>
    <w:rsid w:val="005B40AC"/>
    <w:rsid w:val="005B57EC"/>
    <w:rsid w:val="005B5D24"/>
    <w:rsid w:val="005B6629"/>
    <w:rsid w:val="005C0176"/>
    <w:rsid w:val="005C11E8"/>
    <w:rsid w:val="005C1B75"/>
    <w:rsid w:val="005C4CFB"/>
    <w:rsid w:val="005C4FFB"/>
    <w:rsid w:val="005C66B0"/>
    <w:rsid w:val="005C761B"/>
    <w:rsid w:val="005D2BA8"/>
    <w:rsid w:val="005D319E"/>
    <w:rsid w:val="005E03C9"/>
    <w:rsid w:val="005E3A9C"/>
    <w:rsid w:val="005E72B9"/>
    <w:rsid w:val="005F0966"/>
    <w:rsid w:val="005F2AC8"/>
    <w:rsid w:val="005F2DB2"/>
    <w:rsid w:val="005F4540"/>
    <w:rsid w:val="005F456C"/>
    <w:rsid w:val="005F5DDF"/>
    <w:rsid w:val="005F61C6"/>
    <w:rsid w:val="005F7005"/>
    <w:rsid w:val="005F7A5E"/>
    <w:rsid w:val="00600859"/>
    <w:rsid w:val="006031A9"/>
    <w:rsid w:val="0060383C"/>
    <w:rsid w:val="00603FF0"/>
    <w:rsid w:val="00605A4E"/>
    <w:rsid w:val="00610582"/>
    <w:rsid w:val="00611530"/>
    <w:rsid w:val="00611824"/>
    <w:rsid w:val="0061404F"/>
    <w:rsid w:val="00615128"/>
    <w:rsid w:val="006202F9"/>
    <w:rsid w:val="00621B81"/>
    <w:rsid w:val="00623FA4"/>
    <w:rsid w:val="00623FA7"/>
    <w:rsid w:val="0062528B"/>
    <w:rsid w:val="00626A6C"/>
    <w:rsid w:val="00626D7A"/>
    <w:rsid w:val="006308C7"/>
    <w:rsid w:val="00632F1E"/>
    <w:rsid w:val="00633493"/>
    <w:rsid w:val="0063376D"/>
    <w:rsid w:val="00633AD1"/>
    <w:rsid w:val="006362F0"/>
    <w:rsid w:val="00640BDC"/>
    <w:rsid w:val="00640CAB"/>
    <w:rsid w:val="006415E3"/>
    <w:rsid w:val="00642021"/>
    <w:rsid w:val="00645311"/>
    <w:rsid w:val="00645C1B"/>
    <w:rsid w:val="00647A2D"/>
    <w:rsid w:val="00650C0D"/>
    <w:rsid w:val="006512FA"/>
    <w:rsid w:val="0065198C"/>
    <w:rsid w:val="006546CC"/>
    <w:rsid w:val="006553E0"/>
    <w:rsid w:val="00656EEC"/>
    <w:rsid w:val="00665EDF"/>
    <w:rsid w:val="006668E7"/>
    <w:rsid w:val="00672835"/>
    <w:rsid w:val="00673DCC"/>
    <w:rsid w:val="0067548B"/>
    <w:rsid w:val="0067555F"/>
    <w:rsid w:val="00675867"/>
    <w:rsid w:val="00675C5C"/>
    <w:rsid w:val="00675DC3"/>
    <w:rsid w:val="00676EC6"/>
    <w:rsid w:val="006771FA"/>
    <w:rsid w:val="00677616"/>
    <w:rsid w:val="006776C7"/>
    <w:rsid w:val="00680919"/>
    <w:rsid w:val="00682003"/>
    <w:rsid w:val="00682117"/>
    <w:rsid w:val="00682851"/>
    <w:rsid w:val="00683A6E"/>
    <w:rsid w:val="0068498E"/>
    <w:rsid w:val="00685105"/>
    <w:rsid w:val="0068510C"/>
    <w:rsid w:val="00686032"/>
    <w:rsid w:val="0068675F"/>
    <w:rsid w:val="006869EC"/>
    <w:rsid w:val="006905DB"/>
    <w:rsid w:val="00693620"/>
    <w:rsid w:val="00694090"/>
    <w:rsid w:val="006A1C66"/>
    <w:rsid w:val="006A3775"/>
    <w:rsid w:val="006A42D2"/>
    <w:rsid w:val="006A5146"/>
    <w:rsid w:val="006A7818"/>
    <w:rsid w:val="006A7848"/>
    <w:rsid w:val="006B15E4"/>
    <w:rsid w:val="006B176B"/>
    <w:rsid w:val="006B4EED"/>
    <w:rsid w:val="006B68A2"/>
    <w:rsid w:val="006C117C"/>
    <w:rsid w:val="006C1645"/>
    <w:rsid w:val="006C1D6A"/>
    <w:rsid w:val="006C2D8F"/>
    <w:rsid w:val="006D0615"/>
    <w:rsid w:val="006D1218"/>
    <w:rsid w:val="006D21F4"/>
    <w:rsid w:val="006D2992"/>
    <w:rsid w:val="006D2F54"/>
    <w:rsid w:val="006D30D9"/>
    <w:rsid w:val="006D34AB"/>
    <w:rsid w:val="006D3756"/>
    <w:rsid w:val="006D52EA"/>
    <w:rsid w:val="006D5E25"/>
    <w:rsid w:val="006D681A"/>
    <w:rsid w:val="006D6C70"/>
    <w:rsid w:val="006D71B8"/>
    <w:rsid w:val="006D71F4"/>
    <w:rsid w:val="006D7744"/>
    <w:rsid w:val="006E06EC"/>
    <w:rsid w:val="006E0B99"/>
    <w:rsid w:val="006E15BA"/>
    <w:rsid w:val="006E48F5"/>
    <w:rsid w:val="006E51A4"/>
    <w:rsid w:val="006E5986"/>
    <w:rsid w:val="006E5B6B"/>
    <w:rsid w:val="006E6FE6"/>
    <w:rsid w:val="006E7942"/>
    <w:rsid w:val="006E7A3B"/>
    <w:rsid w:val="006E7D4F"/>
    <w:rsid w:val="006F12AC"/>
    <w:rsid w:val="006F1602"/>
    <w:rsid w:val="006F20D1"/>
    <w:rsid w:val="006F2335"/>
    <w:rsid w:val="006F34C5"/>
    <w:rsid w:val="006F402F"/>
    <w:rsid w:val="00700C89"/>
    <w:rsid w:val="00702424"/>
    <w:rsid w:val="00703A6E"/>
    <w:rsid w:val="0070404C"/>
    <w:rsid w:val="00704200"/>
    <w:rsid w:val="0070436F"/>
    <w:rsid w:val="00707313"/>
    <w:rsid w:val="007077E1"/>
    <w:rsid w:val="00711F48"/>
    <w:rsid w:val="00713DE8"/>
    <w:rsid w:val="0071507C"/>
    <w:rsid w:val="007157D6"/>
    <w:rsid w:val="00716F97"/>
    <w:rsid w:val="00720A62"/>
    <w:rsid w:val="00724D68"/>
    <w:rsid w:val="0072662F"/>
    <w:rsid w:val="007274DE"/>
    <w:rsid w:val="0073274A"/>
    <w:rsid w:val="00732D1A"/>
    <w:rsid w:val="00732F4B"/>
    <w:rsid w:val="007338D2"/>
    <w:rsid w:val="007338E8"/>
    <w:rsid w:val="00733997"/>
    <w:rsid w:val="00734242"/>
    <w:rsid w:val="0074004B"/>
    <w:rsid w:val="00740256"/>
    <w:rsid w:val="00740366"/>
    <w:rsid w:val="00740C54"/>
    <w:rsid w:val="0074123E"/>
    <w:rsid w:val="00741925"/>
    <w:rsid w:val="00743DFA"/>
    <w:rsid w:val="00744737"/>
    <w:rsid w:val="00745D7A"/>
    <w:rsid w:val="007479E7"/>
    <w:rsid w:val="0075007E"/>
    <w:rsid w:val="00750EB2"/>
    <w:rsid w:val="0075100A"/>
    <w:rsid w:val="00751AC0"/>
    <w:rsid w:val="007531D5"/>
    <w:rsid w:val="00753D69"/>
    <w:rsid w:val="00754773"/>
    <w:rsid w:val="00754C74"/>
    <w:rsid w:val="00756E27"/>
    <w:rsid w:val="007617BB"/>
    <w:rsid w:val="00761F6A"/>
    <w:rsid w:val="00762044"/>
    <w:rsid w:val="007633E1"/>
    <w:rsid w:val="00765276"/>
    <w:rsid w:val="00765A27"/>
    <w:rsid w:val="00766BE2"/>
    <w:rsid w:val="00767C20"/>
    <w:rsid w:val="007701DA"/>
    <w:rsid w:val="00771063"/>
    <w:rsid w:val="0077121B"/>
    <w:rsid w:val="00771755"/>
    <w:rsid w:val="007756D2"/>
    <w:rsid w:val="00775881"/>
    <w:rsid w:val="007766BD"/>
    <w:rsid w:val="00776FBC"/>
    <w:rsid w:val="0077790B"/>
    <w:rsid w:val="00781320"/>
    <w:rsid w:val="0078345D"/>
    <w:rsid w:val="0078350E"/>
    <w:rsid w:val="007835FE"/>
    <w:rsid w:val="00785568"/>
    <w:rsid w:val="00786510"/>
    <w:rsid w:val="007866C0"/>
    <w:rsid w:val="0079355C"/>
    <w:rsid w:val="00793C5F"/>
    <w:rsid w:val="00797B28"/>
    <w:rsid w:val="00797EBF"/>
    <w:rsid w:val="007A2025"/>
    <w:rsid w:val="007A48F7"/>
    <w:rsid w:val="007A4D6B"/>
    <w:rsid w:val="007B04DB"/>
    <w:rsid w:val="007B2512"/>
    <w:rsid w:val="007B3DD6"/>
    <w:rsid w:val="007B57D5"/>
    <w:rsid w:val="007B6DC4"/>
    <w:rsid w:val="007C2E55"/>
    <w:rsid w:val="007C3216"/>
    <w:rsid w:val="007C3774"/>
    <w:rsid w:val="007C37B2"/>
    <w:rsid w:val="007C3F78"/>
    <w:rsid w:val="007C5101"/>
    <w:rsid w:val="007C6B65"/>
    <w:rsid w:val="007D034D"/>
    <w:rsid w:val="007D1069"/>
    <w:rsid w:val="007D31E2"/>
    <w:rsid w:val="007D412C"/>
    <w:rsid w:val="007D425F"/>
    <w:rsid w:val="007D4699"/>
    <w:rsid w:val="007D5A0A"/>
    <w:rsid w:val="007D71DD"/>
    <w:rsid w:val="007D76B0"/>
    <w:rsid w:val="007E1E16"/>
    <w:rsid w:val="007E3799"/>
    <w:rsid w:val="007E37A0"/>
    <w:rsid w:val="007E4122"/>
    <w:rsid w:val="007E482D"/>
    <w:rsid w:val="007E5EB1"/>
    <w:rsid w:val="007E6EB7"/>
    <w:rsid w:val="007E7965"/>
    <w:rsid w:val="007F0047"/>
    <w:rsid w:val="007F01BE"/>
    <w:rsid w:val="007F17B6"/>
    <w:rsid w:val="007F28D9"/>
    <w:rsid w:val="007F33F2"/>
    <w:rsid w:val="007F3F57"/>
    <w:rsid w:val="007F55C8"/>
    <w:rsid w:val="007F73EE"/>
    <w:rsid w:val="007F7CF5"/>
    <w:rsid w:val="0080000F"/>
    <w:rsid w:val="00800E41"/>
    <w:rsid w:val="0080243C"/>
    <w:rsid w:val="008039E4"/>
    <w:rsid w:val="008042C6"/>
    <w:rsid w:val="008047DB"/>
    <w:rsid w:val="00804C3F"/>
    <w:rsid w:val="00805430"/>
    <w:rsid w:val="008055FF"/>
    <w:rsid w:val="00806B25"/>
    <w:rsid w:val="00807E80"/>
    <w:rsid w:val="0081114E"/>
    <w:rsid w:val="0081252A"/>
    <w:rsid w:val="00813EBA"/>
    <w:rsid w:val="00816349"/>
    <w:rsid w:val="00816BCC"/>
    <w:rsid w:val="00822349"/>
    <w:rsid w:val="008229AF"/>
    <w:rsid w:val="008257F5"/>
    <w:rsid w:val="00825EEB"/>
    <w:rsid w:val="008266CC"/>
    <w:rsid w:val="008266DA"/>
    <w:rsid w:val="00826E1A"/>
    <w:rsid w:val="008309DB"/>
    <w:rsid w:val="00830F37"/>
    <w:rsid w:val="00831BE2"/>
    <w:rsid w:val="00834454"/>
    <w:rsid w:val="008402B3"/>
    <w:rsid w:val="00842101"/>
    <w:rsid w:val="00843136"/>
    <w:rsid w:val="00843777"/>
    <w:rsid w:val="00843C6E"/>
    <w:rsid w:val="00844225"/>
    <w:rsid w:val="0084509A"/>
    <w:rsid w:val="00847B26"/>
    <w:rsid w:val="00850794"/>
    <w:rsid w:val="00850D11"/>
    <w:rsid w:val="00850ED5"/>
    <w:rsid w:val="00850EDF"/>
    <w:rsid w:val="00851F27"/>
    <w:rsid w:val="008523E8"/>
    <w:rsid w:val="008526D9"/>
    <w:rsid w:val="00852D92"/>
    <w:rsid w:val="008549F7"/>
    <w:rsid w:val="00854CE9"/>
    <w:rsid w:val="00855E42"/>
    <w:rsid w:val="00855F92"/>
    <w:rsid w:val="00856461"/>
    <w:rsid w:val="00856749"/>
    <w:rsid w:val="0085685F"/>
    <w:rsid w:val="0085700C"/>
    <w:rsid w:val="00857D6F"/>
    <w:rsid w:val="00857FAA"/>
    <w:rsid w:val="008618EC"/>
    <w:rsid w:val="00862647"/>
    <w:rsid w:val="008630E0"/>
    <w:rsid w:val="0086327C"/>
    <w:rsid w:val="00864389"/>
    <w:rsid w:val="00866354"/>
    <w:rsid w:val="0086783F"/>
    <w:rsid w:val="00870218"/>
    <w:rsid w:val="00870C30"/>
    <w:rsid w:val="00872390"/>
    <w:rsid w:val="00872A4E"/>
    <w:rsid w:val="008740E4"/>
    <w:rsid w:val="00874318"/>
    <w:rsid w:val="00876081"/>
    <w:rsid w:val="008762CB"/>
    <w:rsid w:val="00876A1A"/>
    <w:rsid w:val="00881F31"/>
    <w:rsid w:val="00883217"/>
    <w:rsid w:val="00883C2A"/>
    <w:rsid w:val="00884AC3"/>
    <w:rsid w:val="00884D46"/>
    <w:rsid w:val="00885A4C"/>
    <w:rsid w:val="0088659F"/>
    <w:rsid w:val="008865CC"/>
    <w:rsid w:val="008874DF"/>
    <w:rsid w:val="00892B18"/>
    <w:rsid w:val="00892FB2"/>
    <w:rsid w:val="008969A8"/>
    <w:rsid w:val="00897743"/>
    <w:rsid w:val="008A3CA5"/>
    <w:rsid w:val="008A4417"/>
    <w:rsid w:val="008A6567"/>
    <w:rsid w:val="008A6858"/>
    <w:rsid w:val="008A6D97"/>
    <w:rsid w:val="008A7910"/>
    <w:rsid w:val="008B0083"/>
    <w:rsid w:val="008B30FC"/>
    <w:rsid w:val="008B3B10"/>
    <w:rsid w:val="008B3B86"/>
    <w:rsid w:val="008B4261"/>
    <w:rsid w:val="008B48A6"/>
    <w:rsid w:val="008B5E82"/>
    <w:rsid w:val="008B6E87"/>
    <w:rsid w:val="008B787D"/>
    <w:rsid w:val="008C17BD"/>
    <w:rsid w:val="008C1928"/>
    <w:rsid w:val="008C1B19"/>
    <w:rsid w:val="008C1B60"/>
    <w:rsid w:val="008C1D44"/>
    <w:rsid w:val="008C216C"/>
    <w:rsid w:val="008C395A"/>
    <w:rsid w:val="008C3CDC"/>
    <w:rsid w:val="008C6733"/>
    <w:rsid w:val="008C6E1D"/>
    <w:rsid w:val="008D20E6"/>
    <w:rsid w:val="008D3B46"/>
    <w:rsid w:val="008D3E1D"/>
    <w:rsid w:val="008D3FDE"/>
    <w:rsid w:val="008D58D9"/>
    <w:rsid w:val="008D7352"/>
    <w:rsid w:val="008E0673"/>
    <w:rsid w:val="008E165E"/>
    <w:rsid w:val="008E47C9"/>
    <w:rsid w:val="008E4CE1"/>
    <w:rsid w:val="008F1190"/>
    <w:rsid w:val="008F23BD"/>
    <w:rsid w:val="008F25DC"/>
    <w:rsid w:val="008F26F0"/>
    <w:rsid w:val="008F3AE3"/>
    <w:rsid w:val="008F5A4B"/>
    <w:rsid w:val="0090243B"/>
    <w:rsid w:val="00904152"/>
    <w:rsid w:val="00905A04"/>
    <w:rsid w:val="00905B77"/>
    <w:rsid w:val="009069B1"/>
    <w:rsid w:val="009078DF"/>
    <w:rsid w:val="00907957"/>
    <w:rsid w:val="009079D6"/>
    <w:rsid w:val="009104F3"/>
    <w:rsid w:val="009135F8"/>
    <w:rsid w:val="00913EA1"/>
    <w:rsid w:val="0091425F"/>
    <w:rsid w:val="00917214"/>
    <w:rsid w:val="009173EF"/>
    <w:rsid w:val="00917E03"/>
    <w:rsid w:val="009205E9"/>
    <w:rsid w:val="0092073D"/>
    <w:rsid w:val="009232EA"/>
    <w:rsid w:val="00923529"/>
    <w:rsid w:val="00923BB1"/>
    <w:rsid w:val="00925681"/>
    <w:rsid w:val="00930A53"/>
    <w:rsid w:val="00932E14"/>
    <w:rsid w:val="00934F4D"/>
    <w:rsid w:val="00936D83"/>
    <w:rsid w:val="00937902"/>
    <w:rsid w:val="009409AA"/>
    <w:rsid w:val="00941E2F"/>
    <w:rsid w:val="00943128"/>
    <w:rsid w:val="0094450C"/>
    <w:rsid w:val="00944C77"/>
    <w:rsid w:val="00945C70"/>
    <w:rsid w:val="00945DE9"/>
    <w:rsid w:val="0094612E"/>
    <w:rsid w:val="009461EC"/>
    <w:rsid w:val="009479E6"/>
    <w:rsid w:val="00950AFF"/>
    <w:rsid w:val="009521F7"/>
    <w:rsid w:val="009528D1"/>
    <w:rsid w:val="00952D49"/>
    <w:rsid w:val="009537BD"/>
    <w:rsid w:val="00954AE8"/>
    <w:rsid w:val="0095522B"/>
    <w:rsid w:val="00960CDC"/>
    <w:rsid w:val="009630FD"/>
    <w:rsid w:val="00965D60"/>
    <w:rsid w:val="009671AF"/>
    <w:rsid w:val="009705D9"/>
    <w:rsid w:val="009710F1"/>
    <w:rsid w:val="0097276D"/>
    <w:rsid w:val="00972B8B"/>
    <w:rsid w:val="00973DCB"/>
    <w:rsid w:val="00976974"/>
    <w:rsid w:val="0098130B"/>
    <w:rsid w:val="0098254B"/>
    <w:rsid w:val="00982BBC"/>
    <w:rsid w:val="00983825"/>
    <w:rsid w:val="00984E90"/>
    <w:rsid w:val="009853ED"/>
    <w:rsid w:val="0098645E"/>
    <w:rsid w:val="00987DED"/>
    <w:rsid w:val="00990DBD"/>
    <w:rsid w:val="00991199"/>
    <w:rsid w:val="00991B9D"/>
    <w:rsid w:val="00992BF7"/>
    <w:rsid w:val="0099451C"/>
    <w:rsid w:val="00995ED4"/>
    <w:rsid w:val="009962C7"/>
    <w:rsid w:val="009967B1"/>
    <w:rsid w:val="0099685F"/>
    <w:rsid w:val="00996CBB"/>
    <w:rsid w:val="009974FA"/>
    <w:rsid w:val="00997510"/>
    <w:rsid w:val="009A1040"/>
    <w:rsid w:val="009A13B9"/>
    <w:rsid w:val="009A1E46"/>
    <w:rsid w:val="009A318B"/>
    <w:rsid w:val="009A3276"/>
    <w:rsid w:val="009A5884"/>
    <w:rsid w:val="009A5E3B"/>
    <w:rsid w:val="009B08A7"/>
    <w:rsid w:val="009B1B2B"/>
    <w:rsid w:val="009B1E4C"/>
    <w:rsid w:val="009B2E75"/>
    <w:rsid w:val="009B4562"/>
    <w:rsid w:val="009B7838"/>
    <w:rsid w:val="009C2D3D"/>
    <w:rsid w:val="009C5248"/>
    <w:rsid w:val="009C5806"/>
    <w:rsid w:val="009C5AD2"/>
    <w:rsid w:val="009C7D7D"/>
    <w:rsid w:val="009D0739"/>
    <w:rsid w:val="009D36C4"/>
    <w:rsid w:val="009D3C4E"/>
    <w:rsid w:val="009D456B"/>
    <w:rsid w:val="009D6A8D"/>
    <w:rsid w:val="009D767A"/>
    <w:rsid w:val="009E07E8"/>
    <w:rsid w:val="009E0B19"/>
    <w:rsid w:val="009E3321"/>
    <w:rsid w:val="009E7F90"/>
    <w:rsid w:val="009F13FC"/>
    <w:rsid w:val="009F1810"/>
    <w:rsid w:val="009F3D94"/>
    <w:rsid w:val="009F4706"/>
    <w:rsid w:val="009F6CDF"/>
    <w:rsid w:val="009F6E06"/>
    <w:rsid w:val="00A02EAE"/>
    <w:rsid w:val="00A03C7C"/>
    <w:rsid w:val="00A04E96"/>
    <w:rsid w:val="00A06415"/>
    <w:rsid w:val="00A075BF"/>
    <w:rsid w:val="00A0769A"/>
    <w:rsid w:val="00A10742"/>
    <w:rsid w:val="00A11169"/>
    <w:rsid w:val="00A13638"/>
    <w:rsid w:val="00A13EF9"/>
    <w:rsid w:val="00A148A7"/>
    <w:rsid w:val="00A15135"/>
    <w:rsid w:val="00A20E85"/>
    <w:rsid w:val="00A20FCC"/>
    <w:rsid w:val="00A24142"/>
    <w:rsid w:val="00A250E3"/>
    <w:rsid w:val="00A25508"/>
    <w:rsid w:val="00A2578A"/>
    <w:rsid w:val="00A2592C"/>
    <w:rsid w:val="00A2655F"/>
    <w:rsid w:val="00A30084"/>
    <w:rsid w:val="00A30366"/>
    <w:rsid w:val="00A343E9"/>
    <w:rsid w:val="00A34608"/>
    <w:rsid w:val="00A35B03"/>
    <w:rsid w:val="00A36A7B"/>
    <w:rsid w:val="00A36FF4"/>
    <w:rsid w:val="00A40A31"/>
    <w:rsid w:val="00A410D7"/>
    <w:rsid w:val="00A441D2"/>
    <w:rsid w:val="00A46A61"/>
    <w:rsid w:val="00A47236"/>
    <w:rsid w:val="00A47C36"/>
    <w:rsid w:val="00A51F25"/>
    <w:rsid w:val="00A53088"/>
    <w:rsid w:val="00A55671"/>
    <w:rsid w:val="00A57D75"/>
    <w:rsid w:val="00A57FE7"/>
    <w:rsid w:val="00A61418"/>
    <w:rsid w:val="00A6626A"/>
    <w:rsid w:val="00A67415"/>
    <w:rsid w:val="00A678FF"/>
    <w:rsid w:val="00A6796E"/>
    <w:rsid w:val="00A710ED"/>
    <w:rsid w:val="00A71601"/>
    <w:rsid w:val="00A717D1"/>
    <w:rsid w:val="00A80172"/>
    <w:rsid w:val="00A80E6F"/>
    <w:rsid w:val="00A82C90"/>
    <w:rsid w:val="00A83DFB"/>
    <w:rsid w:val="00A852DA"/>
    <w:rsid w:val="00A86523"/>
    <w:rsid w:val="00A86CC3"/>
    <w:rsid w:val="00A872BF"/>
    <w:rsid w:val="00A9076B"/>
    <w:rsid w:val="00A91B08"/>
    <w:rsid w:val="00A92845"/>
    <w:rsid w:val="00A94270"/>
    <w:rsid w:val="00A948C5"/>
    <w:rsid w:val="00A9567A"/>
    <w:rsid w:val="00A95C85"/>
    <w:rsid w:val="00A966D9"/>
    <w:rsid w:val="00A96D6A"/>
    <w:rsid w:val="00A975B7"/>
    <w:rsid w:val="00AA12B2"/>
    <w:rsid w:val="00AA398B"/>
    <w:rsid w:val="00AA5E18"/>
    <w:rsid w:val="00AA6712"/>
    <w:rsid w:val="00AB0AF3"/>
    <w:rsid w:val="00AB0E1E"/>
    <w:rsid w:val="00AB22CB"/>
    <w:rsid w:val="00AB467F"/>
    <w:rsid w:val="00AB77CA"/>
    <w:rsid w:val="00AB7CC2"/>
    <w:rsid w:val="00AC0213"/>
    <w:rsid w:val="00AC1439"/>
    <w:rsid w:val="00AC3365"/>
    <w:rsid w:val="00AC38BA"/>
    <w:rsid w:val="00AC79B4"/>
    <w:rsid w:val="00AD03EC"/>
    <w:rsid w:val="00AD14BF"/>
    <w:rsid w:val="00AD19C6"/>
    <w:rsid w:val="00AD1C4C"/>
    <w:rsid w:val="00AD25A9"/>
    <w:rsid w:val="00AD25D3"/>
    <w:rsid w:val="00AD39C0"/>
    <w:rsid w:val="00AD4444"/>
    <w:rsid w:val="00AE38EB"/>
    <w:rsid w:val="00AE3D7D"/>
    <w:rsid w:val="00AE4922"/>
    <w:rsid w:val="00AE5409"/>
    <w:rsid w:val="00AF248F"/>
    <w:rsid w:val="00AF2BEC"/>
    <w:rsid w:val="00AF38B1"/>
    <w:rsid w:val="00AF4220"/>
    <w:rsid w:val="00AF4E4A"/>
    <w:rsid w:val="00AF5024"/>
    <w:rsid w:val="00AF540C"/>
    <w:rsid w:val="00AF5EEE"/>
    <w:rsid w:val="00B01CE0"/>
    <w:rsid w:val="00B02784"/>
    <w:rsid w:val="00B0456E"/>
    <w:rsid w:val="00B04574"/>
    <w:rsid w:val="00B046CF"/>
    <w:rsid w:val="00B0470A"/>
    <w:rsid w:val="00B05581"/>
    <w:rsid w:val="00B05B57"/>
    <w:rsid w:val="00B06A2F"/>
    <w:rsid w:val="00B10518"/>
    <w:rsid w:val="00B11FFD"/>
    <w:rsid w:val="00B13DA5"/>
    <w:rsid w:val="00B15FF5"/>
    <w:rsid w:val="00B16C10"/>
    <w:rsid w:val="00B175A5"/>
    <w:rsid w:val="00B20E20"/>
    <w:rsid w:val="00B23AA7"/>
    <w:rsid w:val="00B2633D"/>
    <w:rsid w:val="00B27DEC"/>
    <w:rsid w:val="00B301A8"/>
    <w:rsid w:val="00B307D6"/>
    <w:rsid w:val="00B30A09"/>
    <w:rsid w:val="00B30A39"/>
    <w:rsid w:val="00B338D6"/>
    <w:rsid w:val="00B3517C"/>
    <w:rsid w:val="00B419D7"/>
    <w:rsid w:val="00B420FE"/>
    <w:rsid w:val="00B43E57"/>
    <w:rsid w:val="00B446DF"/>
    <w:rsid w:val="00B45727"/>
    <w:rsid w:val="00B45D3B"/>
    <w:rsid w:val="00B50190"/>
    <w:rsid w:val="00B51709"/>
    <w:rsid w:val="00B53341"/>
    <w:rsid w:val="00B56A23"/>
    <w:rsid w:val="00B570E1"/>
    <w:rsid w:val="00B60890"/>
    <w:rsid w:val="00B61CC9"/>
    <w:rsid w:val="00B63FB8"/>
    <w:rsid w:val="00B6428C"/>
    <w:rsid w:val="00B646B2"/>
    <w:rsid w:val="00B64D1F"/>
    <w:rsid w:val="00B66653"/>
    <w:rsid w:val="00B671DD"/>
    <w:rsid w:val="00B7032A"/>
    <w:rsid w:val="00B7262F"/>
    <w:rsid w:val="00B73D52"/>
    <w:rsid w:val="00B75B83"/>
    <w:rsid w:val="00B764E8"/>
    <w:rsid w:val="00B777B4"/>
    <w:rsid w:val="00B82AA3"/>
    <w:rsid w:val="00B830D5"/>
    <w:rsid w:val="00B84999"/>
    <w:rsid w:val="00B8556D"/>
    <w:rsid w:val="00B8642C"/>
    <w:rsid w:val="00B86AA3"/>
    <w:rsid w:val="00B9020E"/>
    <w:rsid w:val="00B910E0"/>
    <w:rsid w:val="00B91B59"/>
    <w:rsid w:val="00B92441"/>
    <w:rsid w:val="00B92A82"/>
    <w:rsid w:val="00B93C69"/>
    <w:rsid w:val="00B9534E"/>
    <w:rsid w:val="00B962C0"/>
    <w:rsid w:val="00B96E1A"/>
    <w:rsid w:val="00BA01FB"/>
    <w:rsid w:val="00BA0E1D"/>
    <w:rsid w:val="00BA144F"/>
    <w:rsid w:val="00BA21D4"/>
    <w:rsid w:val="00BA2BD0"/>
    <w:rsid w:val="00BA33D6"/>
    <w:rsid w:val="00BA3D43"/>
    <w:rsid w:val="00BA3E8F"/>
    <w:rsid w:val="00BA4278"/>
    <w:rsid w:val="00BA5AC8"/>
    <w:rsid w:val="00BA6E39"/>
    <w:rsid w:val="00BB0D27"/>
    <w:rsid w:val="00BB12A8"/>
    <w:rsid w:val="00BB1D40"/>
    <w:rsid w:val="00BB2E3F"/>
    <w:rsid w:val="00BB44BD"/>
    <w:rsid w:val="00BB4916"/>
    <w:rsid w:val="00BB50DF"/>
    <w:rsid w:val="00BB58E5"/>
    <w:rsid w:val="00BB5E28"/>
    <w:rsid w:val="00BB6B3A"/>
    <w:rsid w:val="00BB6FBB"/>
    <w:rsid w:val="00BC05FC"/>
    <w:rsid w:val="00BC3BE7"/>
    <w:rsid w:val="00BC51FB"/>
    <w:rsid w:val="00BC5865"/>
    <w:rsid w:val="00BC6528"/>
    <w:rsid w:val="00BD1384"/>
    <w:rsid w:val="00BD1E6A"/>
    <w:rsid w:val="00BD2F4B"/>
    <w:rsid w:val="00BD58FB"/>
    <w:rsid w:val="00BD7609"/>
    <w:rsid w:val="00BE01EF"/>
    <w:rsid w:val="00BE108B"/>
    <w:rsid w:val="00BE3A54"/>
    <w:rsid w:val="00BE5C5F"/>
    <w:rsid w:val="00BE6717"/>
    <w:rsid w:val="00BE6CB7"/>
    <w:rsid w:val="00BE7725"/>
    <w:rsid w:val="00BF0914"/>
    <w:rsid w:val="00BF75CE"/>
    <w:rsid w:val="00C00815"/>
    <w:rsid w:val="00C02D79"/>
    <w:rsid w:val="00C0399A"/>
    <w:rsid w:val="00C065DC"/>
    <w:rsid w:val="00C06BE3"/>
    <w:rsid w:val="00C10D9A"/>
    <w:rsid w:val="00C140D3"/>
    <w:rsid w:val="00C149B3"/>
    <w:rsid w:val="00C15972"/>
    <w:rsid w:val="00C179CE"/>
    <w:rsid w:val="00C17B0E"/>
    <w:rsid w:val="00C2254A"/>
    <w:rsid w:val="00C230E6"/>
    <w:rsid w:val="00C240A1"/>
    <w:rsid w:val="00C24953"/>
    <w:rsid w:val="00C249A3"/>
    <w:rsid w:val="00C24ECB"/>
    <w:rsid w:val="00C270AF"/>
    <w:rsid w:val="00C27BE6"/>
    <w:rsid w:val="00C3011D"/>
    <w:rsid w:val="00C350D3"/>
    <w:rsid w:val="00C3517E"/>
    <w:rsid w:val="00C36FAE"/>
    <w:rsid w:val="00C41BB4"/>
    <w:rsid w:val="00C4331E"/>
    <w:rsid w:val="00C50BDC"/>
    <w:rsid w:val="00C52640"/>
    <w:rsid w:val="00C54D44"/>
    <w:rsid w:val="00C57021"/>
    <w:rsid w:val="00C57098"/>
    <w:rsid w:val="00C579BC"/>
    <w:rsid w:val="00C622E4"/>
    <w:rsid w:val="00C632D8"/>
    <w:rsid w:val="00C6350F"/>
    <w:rsid w:val="00C63CFD"/>
    <w:rsid w:val="00C650E5"/>
    <w:rsid w:val="00C65F14"/>
    <w:rsid w:val="00C67D4D"/>
    <w:rsid w:val="00C706FF"/>
    <w:rsid w:val="00C70700"/>
    <w:rsid w:val="00C70984"/>
    <w:rsid w:val="00C7204B"/>
    <w:rsid w:val="00C7278F"/>
    <w:rsid w:val="00C75CCE"/>
    <w:rsid w:val="00C7604D"/>
    <w:rsid w:val="00C76EA6"/>
    <w:rsid w:val="00C77918"/>
    <w:rsid w:val="00C77EDB"/>
    <w:rsid w:val="00C81FA1"/>
    <w:rsid w:val="00C821F8"/>
    <w:rsid w:val="00C82EB0"/>
    <w:rsid w:val="00C8639B"/>
    <w:rsid w:val="00C91E7A"/>
    <w:rsid w:val="00C92514"/>
    <w:rsid w:val="00C92744"/>
    <w:rsid w:val="00C955CC"/>
    <w:rsid w:val="00C962A0"/>
    <w:rsid w:val="00CA0448"/>
    <w:rsid w:val="00CA2AF9"/>
    <w:rsid w:val="00CA414A"/>
    <w:rsid w:val="00CA450A"/>
    <w:rsid w:val="00CA4C4E"/>
    <w:rsid w:val="00CA6E9E"/>
    <w:rsid w:val="00CA6F9E"/>
    <w:rsid w:val="00CA7B96"/>
    <w:rsid w:val="00CB17DA"/>
    <w:rsid w:val="00CB50F3"/>
    <w:rsid w:val="00CB6B58"/>
    <w:rsid w:val="00CB7F9E"/>
    <w:rsid w:val="00CC1AF7"/>
    <w:rsid w:val="00CC49BD"/>
    <w:rsid w:val="00CC4CE6"/>
    <w:rsid w:val="00CD1DBE"/>
    <w:rsid w:val="00CD46CA"/>
    <w:rsid w:val="00CD4BA1"/>
    <w:rsid w:val="00CD5F05"/>
    <w:rsid w:val="00CD6414"/>
    <w:rsid w:val="00CD7517"/>
    <w:rsid w:val="00CD7B0D"/>
    <w:rsid w:val="00CE013E"/>
    <w:rsid w:val="00CE0889"/>
    <w:rsid w:val="00CE41FD"/>
    <w:rsid w:val="00CE44C8"/>
    <w:rsid w:val="00CE4960"/>
    <w:rsid w:val="00CE6554"/>
    <w:rsid w:val="00CE6B6D"/>
    <w:rsid w:val="00CE7FE0"/>
    <w:rsid w:val="00CF063F"/>
    <w:rsid w:val="00CF1614"/>
    <w:rsid w:val="00CF2A26"/>
    <w:rsid w:val="00CF3208"/>
    <w:rsid w:val="00CF3F05"/>
    <w:rsid w:val="00CF535B"/>
    <w:rsid w:val="00CF637F"/>
    <w:rsid w:val="00CF6C5B"/>
    <w:rsid w:val="00D00489"/>
    <w:rsid w:val="00D0278F"/>
    <w:rsid w:val="00D04D4F"/>
    <w:rsid w:val="00D05B88"/>
    <w:rsid w:val="00D06E80"/>
    <w:rsid w:val="00D07F72"/>
    <w:rsid w:val="00D10191"/>
    <w:rsid w:val="00D10647"/>
    <w:rsid w:val="00D12D0D"/>
    <w:rsid w:val="00D16EFA"/>
    <w:rsid w:val="00D20224"/>
    <w:rsid w:val="00D204D6"/>
    <w:rsid w:val="00D21538"/>
    <w:rsid w:val="00D21CA1"/>
    <w:rsid w:val="00D22140"/>
    <w:rsid w:val="00D2313E"/>
    <w:rsid w:val="00D24148"/>
    <w:rsid w:val="00D25B27"/>
    <w:rsid w:val="00D26DF2"/>
    <w:rsid w:val="00D27247"/>
    <w:rsid w:val="00D30989"/>
    <w:rsid w:val="00D31A49"/>
    <w:rsid w:val="00D31DC3"/>
    <w:rsid w:val="00D3219B"/>
    <w:rsid w:val="00D32890"/>
    <w:rsid w:val="00D33155"/>
    <w:rsid w:val="00D350DE"/>
    <w:rsid w:val="00D35A37"/>
    <w:rsid w:val="00D36B33"/>
    <w:rsid w:val="00D36DED"/>
    <w:rsid w:val="00D37FDA"/>
    <w:rsid w:val="00D40CAE"/>
    <w:rsid w:val="00D40E7D"/>
    <w:rsid w:val="00D41436"/>
    <w:rsid w:val="00D42987"/>
    <w:rsid w:val="00D435FE"/>
    <w:rsid w:val="00D4379B"/>
    <w:rsid w:val="00D44718"/>
    <w:rsid w:val="00D4475A"/>
    <w:rsid w:val="00D4494C"/>
    <w:rsid w:val="00D44BB7"/>
    <w:rsid w:val="00D44C1B"/>
    <w:rsid w:val="00D44E63"/>
    <w:rsid w:val="00D4588F"/>
    <w:rsid w:val="00D45A41"/>
    <w:rsid w:val="00D45EE3"/>
    <w:rsid w:val="00D47CD9"/>
    <w:rsid w:val="00D5163E"/>
    <w:rsid w:val="00D51AEB"/>
    <w:rsid w:val="00D51B34"/>
    <w:rsid w:val="00D55CDB"/>
    <w:rsid w:val="00D55EA3"/>
    <w:rsid w:val="00D566FE"/>
    <w:rsid w:val="00D56DCA"/>
    <w:rsid w:val="00D60951"/>
    <w:rsid w:val="00D61647"/>
    <w:rsid w:val="00D62766"/>
    <w:rsid w:val="00D62A93"/>
    <w:rsid w:val="00D62C3F"/>
    <w:rsid w:val="00D65EC3"/>
    <w:rsid w:val="00D70297"/>
    <w:rsid w:val="00D70446"/>
    <w:rsid w:val="00D70ECF"/>
    <w:rsid w:val="00D7304E"/>
    <w:rsid w:val="00D73992"/>
    <w:rsid w:val="00D75D36"/>
    <w:rsid w:val="00D76487"/>
    <w:rsid w:val="00D77937"/>
    <w:rsid w:val="00D8087A"/>
    <w:rsid w:val="00D82704"/>
    <w:rsid w:val="00D82A48"/>
    <w:rsid w:val="00D83C63"/>
    <w:rsid w:val="00D85968"/>
    <w:rsid w:val="00D86705"/>
    <w:rsid w:val="00D92394"/>
    <w:rsid w:val="00D95B9C"/>
    <w:rsid w:val="00D964A3"/>
    <w:rsid w:val="00DA0D5B"/>
    <w:rsid w:val="00DA14A5"/>
    <w:rsid w:val="00DA1792"/>
    <w:rsid w:val="00DA1C3C"/>
    <w:rsid w:val="00DA1DAF"/>
    <w:rsid w:val="00DA1F24"/>
    <w:rsid w:val="00DA5F1F"/>
    <w:rsid w:val="00DA7C38"/>
    <w:rsid w:val="00DB137C"/>
    <w:rsid w:val="00DB1F41"/>
    <w:rsid w:val="00DB3D0F"/>
    <w:rsid w:val="00DC447C"/>
    <w:rsid w:val="00DC6631"/>
    <w:rsid w:val="00DC6814"/>
    <w:rsid w:val="00DD1825"/>
    <w:rsid w:val="00DD219C"/>
    <w:rsid w:val="00DD2A4A"/>
    <w:rsid w:val="00DD4034"/>
    <w:rsid w:val="00DD620A"/>
    <w:rsid w:val="00DD62EB"/>
    <w:rsid w:val="00DD6B14"/>
    <w:rsid w:val="00DE1D2F"/>
    <w:rsid w:val="00DE222B"/>
    <w:rsid w:val="00DE3427"/>
    <w:rsid w:val="00DE3802"/>
    <w:rsid w:val="00DE3DE9"/>
    <w:rsid w:val="00DE4C84"/>
    <w:rsid w:val="00DE6C8A"/>
    <w:rsid w:val="00DF415C"/>
    <w:rsid w:val="00DF50F7"/>
    <w:rsid w:val="00DF524F"/>
    <w:rsid w:val="00DF6268"/>
    <w:rsid w:val="00DF6C7D"/>
    <w:rsid w:val="00DF7032"/>
    <w:rsid w:val="00E00384"/>
    <w:rsid w:val="00E01F31"/>
    <w:rsid w:val="00E02B5A"/>
    <w:rsid w:val="00E0462C"/>
    <w:rsid w:val="00E061AE"/>
    <w:rsid w:val="00E07197"/>
    <w:rsid w:val="00E07731"/>
    <w:rsid w:val="00E107C2"/>
    <w:rsid w:val="00E10E89"/>
    <w:rsid w:val="00E11AA2"/>
    <w:rsid w:val="00E14E25"/>
    <w:rsid w:val="00E14F60"/>
    <w:rsid w:val="00E16AAC"/>
    <w:rsid w:val="00E2042C"/>
    <w:rsid w:val="00E215ED"/>
    <w:rsid w:val="00E22F97"/>
    <w:rsid w:val="00E24085"/>
    <w:rsid w:val="00E259E9"/>
    <w:rsid w:val="00E25FAD"/>
    <w:rsid w:val="00E31E44"/>
    <w:rsid w:val="00E32678"/>
    <w:rsid w:val="00E329A1"/>
    <w:rsid w:val="00E33122"/>
    <w:rsid w:val="00E33436"/>
    <w:rsid w:val="00E3346C"/>
    <w:rsid w:val="00E33BA5"/>
    <w:rsid w:val="00E34536"/>
    <w:rsid w:val="00E34CE5"/>
    <w:rsid w:val="00E35EBF"/>
    <w:rsid w:val="00E3652A"/>
    <w:rsid w:val="00E36CE2"/>
    <w:rsid w:val="00E3707A"/>
    <w:rsid w:val="00E37695"/>
    <w:rsid w:val="00E40B8F"/>
    <w:rsid w:val="00E410DF"/>
    <w:rsid w:val="00E414CF"/>
    <w:rsid w:val="00E4293D"/>
    <w:rsid w:val="00E42EDA"/>
    <w:rsid w:val="00E46768"/>
    <w:rsid w:val="00E50821"/>
    <w:rsid w:val="00E51254"/>
    <w:rsid w:val="00E519F9"/>
    <w:rsid w:val="00E5314D"/>
    <w:rsid w:val="00E53AD2"/>
    <w:rsid w:val="00E54DFC"/>
    <w:rsid w:val="00E57664"/>
    <w:rsid w:val="00E57706"/>
    <w:rsid w:val="00E60C1D"/>
    <w:rsid w:val="00E60D34"/>
    <w:rsid w:val="00E62A90"/>
    <w:rsid w:val="00E62E77"/>
    <w:rsid w:val="00E6333A"/>
    <w:rsid w:val="00E64215"/>
    <w:rsid w:val="00E70AEF"/>
    <w:rsid w:val="00E7551C"/>
    <w:rsid w:val="00E7655D"/>
    <w:rsid w:val="00E813AF"/>
    <w:rsid w:val="00E818E4"/>
    <w:rsid w:val="00E84E0D"/>
    <w:rsid w:val="00E86B10"/>
    <w:rsid w:val="00E8763A"/>
    <w:rsid w:val="00E87C7D"/>
    <w:rsid w:val="00E91E3E"/>
    <w:rsid w:val="00E94445"/>
    <w:rsid w:val="00E9632D"/>
    <w:rsid w:val="00E966E3"/>
    <w:rsid w:val="00E975A8"/>
    <w:rsid w:val="00E97F12"/>
    <w:rsid w:val="00EA0601"/>
    <w:rsid w:val="00EA0BE2"/>
    <w:rsid w:val="00EA103B"/>
    <w:rsid w:val="00EA296C"/>
    <w:rsid w:val="00EA3A78"/>
    <w:rsid w:val="00EA530E"/>
    <w:rsid w:val="00EA5BB6"/>
    <w:rsid w:val="00EA62F4"/>
    <w:rsid w:val="00EA7215"/>
    <w:rsid w:val="00EB3086"/>
    <w:rsid w:val="00EB59C1"/>
    <w:rsid w:val="00EC02B1"/>
    <w:rsid w:val="00EC1A31"/>
    <w:rsid w:val="00EC3059"/>
    <w:rsid w:val="00EC39FA"/>
    <w:rsid w:val="00EC3A3D"/>
    <w:rsid w:val="00EC4544"/>
    <w:rsid w:val="00EC4579"/>
    <w:rsid w:val="00EC7C83"/>
    <w:rsid w:val="00EC7E6B"/>
    <w:rsid w:val="00EC7EAB"/>
    <w:rsid w:val="00ED046E"/>
    <w:rsid w:val="00ED2632"/>
    <w:rsid w:val="00ED27BB"/>
    <w:rsid w:val="00ED5BD7"/>
    <w:rsid w:val="00ED7369"/>
    <w:rsid w:val="00ED7A58"/>
    <w:rsid w:val="00EE05B5"/>
    <w:rsid w:val="00EE0737"/>
    <w:rsid w:val="00EE117B"/>
    <w:rsid w:val="00EE1638"/>
    <w:rsid w:val="00EE16C4"/>
    <w:rsid w:val="00EE29C1"/>
    <w:rsid w:val="00EE5042"/>
    <w:rsid w:val="00EE52B6"/>
    <w:rsid w:val="00EE650F"/>
    <w:rsid w:val="00EE6ADA"/>
    <w:rsid w:val="00EE6FC5"/>
    <w:rsid w:val="00EE778B"/>
    <w:rsid w:val="00EE799B"/>
    <w:rsid w:val="00EE7B87"/>
    <w:rsid w:val="00EF2B5C"/>
    <w:rsid w:val="00EF31F8"/>
    <w:rsid w:val="00EF3638"/>
    <w:rsid w:val="00EF4B05"/>
    <w:rsid w:val="00EF53F6"/>
    <w:rsid w:val="00EF701B"/>
    <w:rsid w:val="00EF70C2"/>
    <w:rsid w:val="00EF7AF2"/>
    <w:rsid w:val="00EF7C63"/>
    <w:rsid w:val="00F00A37"/>
    <w:rsid w:val="00F034D1"/>
    <w:rsid w:val="00F049FB"/>
    <w:rsid w:val="00F05741"/>
    <w:rsid w:val="00F06145"/>
    <w:rsid w:val="00F06C9D"/>
    <w:rsid w:val="00F06D24"/>
    <w:rsid w:val="00F10756"/>
    <w:rsid w:val="00F11691"/>
    <w:rsid w:val="00F11D5D"/>
    <w:rsid w:val="00F121B7"/>
    <w:rsid w:val="00F12BFD"/>
    <w:rsid w:val="00F178AA"/>
    <w:rsid w:val="00F17FEA"/>
    <w:rsid w:val="00F215EA"/>
    <w:rsid w:val="00F25DEA"/>
    <w:rsid w:val="00F33910"/>
    <w:rsid w:val="00F34502"/>
    <w:rsid w:val="00F34FE2"/>
    <w:rsid w:val="00F350BD"/>
    <w:rsid w:val="00F3651C"/>
    <w:rsid w:val="00F44083"/>
    <w:rsid w:val="00F4437E"/>
    <w:rsid w:val="00F473CE"/>
    <w:rsid w:val="00F479E8"/>
    <w:rsid w:val="00F5369A"/>
    <w:rsid w:val="00F53CC5"/>
    <w:rsid w:val="00F53D05"/>
    <w:rsid w:val="00F54CF3"/>
    <w:rsid w:val="00F55302"/>
    <w:rsid w:val="00F55B1F"/>
    <w:rsid w:val="00F56869"/>
    <w:rsid w:val="00F57AEE"/>
    <w:rsid w:val="00F6078F"/>
    <w:rsid w:val="00F61733"/>
    <w:rsid w:val="00F63F0B"/>
    <w:rsid w:val="00F642CA"/>
    <w:rsid w:val="00F663F8"/>
    <w:rsid w:val="00F66BDA"/>
    <w:rsid w:val="00F6709F"/>
    <w:rsid w:val="00F670EC"/>
    <w:rsid w:val="00F671B8"/>
    <w:rsid w:val="00F71476"/>
    <w:rsid w:val="00F761B0"/>
    <w:rsid w:val="00F77F7C"/>
    <w:rsid w:val="00F80BA8"/>
    <w:rsid w:val="00F81668"/>
    <w:rsid w:val="00F81734"/>
    <w:rsid w:val="00F82393"/>
    <w:rsid w:val="00F82C66"/>
    <w:rsid w:val="00F83048"/>
    <w:rsid w:val="00F83EAA"/>
    <w:rsid w:val="00F85FB9"/>
    <w:rsid w:val="00F86D56"/>
    <w:rsid w:val="00F86DBF"/>
    <w:rsid w:val="00F871DE"/>
    <w:rsid w:val="00F91588"/>
    <w:rsid w:val="00F92122"/>
    <w:rsid w:val="00F933DC"/>
    <w:rsid w:val="00F94B9D"/>
    <w:rsid w:val="00F95D67"/>
    <w:rsid w:val="00FA03E7"/>
    <w:rsid w:val="00FB1B14"/>
    <w:rsid w:val="00FB1CC1"/>
    <w:rsid w:val="00FB2573"/>
    <w:rsid w:val="00FB2579"/>
    <w:rsid w:val="00FB4B7C"/>
    <w:rsid w:val="00FB6737"/>
    <w:rsid w:val="00FB697C"/>
    <w:rsid w:val="00FC05E4"/>
    <w:rsid w:val="00FC3192"/>
    <w:rsid w:val="00FC3D25"/>
    <w:rsid w:val="00FC43F4"/>
    <w:rsid w:val="00FC4F04"/>
    <w:rsid w:val="00FC63C7"/>
    <w:rsid w:val="00FC7C8C"/>
    <w:rsid w:val="00FD1212"/>
    <w:rsid w:val="00FD38D3"/>
    <w:rsid w:val="00FD4AA8"/>
    <w:rsid w:val="00FD54AA"/>
    <w:rsid w:val="00FD54FA"/>
    <w:rsid w:val="00FD5810"/>
    <w:rsid w:val="00FD6F1B"/>
    <w:rsid w:val="00FE24D3"/>
    <w:rsid w:val="00FE33F1"/>
    <w:rsid w:val="00FE366E"/>
    <w:rsid w:val="00FF1577"/>
    <w:rsid w:val="00FF466F"/>
    <w:rsid w:val="00FF550C"/>
    <w:rsid w:val="00FF5EE8"/>
    <w:rsid w:val="00FF611C"/>
    <w:rsid w:val="229C3459"/>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12289" fillcolor="#e0abed" stroke="f">
      <v:fill color="#e0abed"/>
      <v:stroke on="f"/>
      <o:colormru v:ext="edit" colors="#903,#ccf,#e0abed,#e9c4f2,#e2e4b4,#963,#d4cb86,#4ec115"/>
    </o:shapedefaults>
    <o:shapelayout v:ext="edit">
      <o:idmap v:ext="edit" data="1"/>
    </o:shapelayout>
  </w:shapeDefaults>
  <w:decimalSymbol w:val="."/>
  <w:listSeparator w:val=","/>
  <w14:docId w14:val="75E25D48"/>
  <w15:docId w15:val="{85FE938B-F3A4-4D4E-ADAA-1640D7074B4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imes New Roman" w:eastAsia="Times New Roman" w:hAnsi="Times New Roman" w:cs="Times New Roman"/>
        <w:lang w:val="en-GB" w:eastAsia="en-GB" w:bidi="ar-SA"/>
      </w:rPr>
    </w:rPrDefault>
    <w:pPrDefault/>
  </w:docDefaults>
  <w:latentStyles w:defLockedState="0" w:defUIPriority="0" w:defSemiHidden="0" w:defUnhideWhenUsed="0" w:defQFormat="0" w:count="376">
    <w:lsdException w:name="Normal" w:qFormat="1"/>
    <w:lsdException w:name="heading 1" w:uiPriority="9"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nhideWhenUsed="1"/>
    <w:lsdException w:name="toc 2" w:semiHidden="1" w:unhideWhenUsed="1"/>
    <w:lsdException w:name="toc 3" w:semiHidden="1"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iPriority="99" w:unhideWhenUsed="1"/>
    <w:lsdException w:name="header" w:semiHidden="1" w:unhideWhenUsed="1"/>
    <w:lsdException w:name="footer" w:semiHidden="1" w:uiPriority="99"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macro" w:semiHidden="1" w:unhideWhenUsed="1"/>
    <w:lsdException w:name="toa heading"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nhideWhenUsed="1"/>
    <w:lsdException w:name="Body Text" w:semiHidden="1" w:unhideWhenUsed="1"/>
    <w:lsdException w:name="Body Text Indent" w:semiHidden="1" w:unhideWhenUsed="1"/>
    <w:lsdException w:name="List Continue" w:semiHidden="1" w:unhideWhenUsed="1"/>
    <w:lsdException w:name="Message Header" w:semiHidden="1" w:unhideWhenUsed="1"/>
    <w:lsdException w:name="Subtitle"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83217"/>
    <w:pPr>
      <w:spacing w:before="80" w:line="260" w:lineRule="exact"/>
    </w:pPr>
    <w:rPr>
      <w:rFonts w:ascii="Arial" w:hAnsi="Arial"/>
    </w:rPr>
  </w:style>
  <w:style w:type="paragraph" w:styleId="Heading1">
    <w:name w:val="heading 1"/>
    <w:basedOn w:val="Normal"/>
    <w:next w:val="Normal"/>
    <w:link w:val="Heading1Char"/>
    <w:uiPriority w:val="9"/>
    <w:qFormat/>
    <w:pPr>
      <w:keepNext/>
      <w:tabs>
        <w:tab w:val="left" w:pos="284"/>
      </w:tabs>
      <w:spacing w:before="240" w:after="360" w:line="380" w:lineRule="exact"/>
      <w:outlineLvl w:val="0"/>
    </w:pPr>
    <w:rPr>
      <w:b/>
      <w:sz w:val="30"/>
    </w:rPr>
  </w:style>
  <w:style w:type="paragraph" w:styleId="Heading2">
    <w:name w:val="heading 2"/>
    <w:basedOn w:val="Normal"/>
    <w:next w:val="Normal"/>
    <w:link w:val="Heading2Char"/>
    <w:qFormat/>
    <w:pPr>
      <w:keepNext/>
      <w:tabs>
        <w:tab w:val="left" w:pos="284"/>
      </w:tabs>
      <w:spacing w:before="480" w:after="120" w:line="320" w:lineRule="exact"/>
      <w:outlineLvl w:val="1"/>
    </w:pPr>
    <w:rPr>
      <w:b/>
      <w:sz w:val="24"/>
    </w:rPr>
  </w:style>
  <w:style w:type="paragraph" w:styleId="Heading3">
    <w:name w:val="heading 3"/>
    <w:basedOn w:val="Normal"/>
    <w:next w:val="Normal"/>
    <w:qFormat/>
    <w:pPr>
      <w:keepNext/>
      <w:tabs>
        <w:tab w:val="left" w:pos="284"/>
      </w:tabs>
      <w:spacing w:before="280" w:after="20"/>
      <w:outlineLvl w:val="2"/>
    </w:pPr>
    <w:rPr>
      <w:b/>
      <w:i/>
    </w:rPr>
  </w:style>
  <w:style w:type="paragraph" w:styleId="Heading4">
    <w:name w:val="heading 4"/>
    <w:basedOn w:val="Normal"/>
    <w:next w:val="Normal"/>
    <w:qFormat/>
    <w:pPr>
      <w:keepNext/>
      <w:jc w:val="center"/>
      <w:outlineLvl w:val="3"/>
    </w:pPr>
    <w:rPr>
      <w:b/>
      <w:color w:val="FFFFFF"/>
    </w:rPr>
  </w:style>
  <w:style w:type="paragraph" w:styleId="Heading5">
    <w:name w:val="heading 5"/>
    <w:basedOn w:val="Normal"/>
    <w:next w:val="Normal"/>
    <w:qFormat/>
    <w:pPr>
      <w:keepNext/>
      <w:outlineLvl w:val="4"/>
    </w:pPr>
    <w:rPr>
      <w:sz w:val="30"/>
    </w:rPr>
  </w:style>
  <w:style w:type="paragraph" w:styleId="Heading9">
    <w:name w:val="heading 9"/>
    <w:aliases w:val="Info heading 1"/>
    <w:next w:val="Normal"/>
    <w:qFormat/>
    <w:pPr>
      <w:keepNext/>
      <w:ind w:left="2268"/>
      <w:outlineLvl w:val="8"/>
    </w:pPr>
    <w:rPr>
      <w:rFonts w:ascii="Courier" w:hAnsi="Courier"/>
      <w:b/>
      <w:noProof/>
      <w:sz w:val="2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pPr>
      <w:tabs>
        <w:tab w:val="center" w:pos="4320"/>
        <w:tab w:val="right" w:pos="8640"/>
      </w:tabs>
    </w:pPr>
  </w:style>
  <w:style w:type="paragraph" w:styleId="Footer">
    <w:name w:val="footer"/>
    <w:basedOn w:val="Normal"/>
    <w:link w:val="FooterChar"/>
    <w:uiPriority w:val="99"/>
    <w:pPr>
      <w:tabs>
        <w:tab w:val="center" w:pos="4320"/>
        <w:tab w:val="right" w:pos="8640"/>
      </w:tabs>
    </w:pPr>
  </w:style>
  <w:style w:type="character" w:styleId="PageNumber">
    <w:name w:val="page number"/>
    <w:basedOn w:val="DefaultParagraphFont"/>
  </w:style>
  <w:style w:type="paragraph" w:styleId="BodyText">
    <w:name w:val="Body Text"/>
    <w:basedOn w:val="Normal"/>
    <w:pPr>
      <w:tabs>
        <w:tab w:val="left" w:pos="284"/>
      </w:tabs>
      <w:spacing w:after="20" w:line="220" w:lineRule="exact"/>
    </w:pPr>
    <w:rPr>
      <w:sz w:val="16"/>
    </w:rPr>
  </w:style>
  <w:style w:type="character" w:styleId="Hyperlink">
    <w:name w:val="Hyperlink"/>
    <w:rPr>
      <w:color w:val="0000FF"/>
      <w:u w:val="single"/>
    </w:rPr>
  </w:style>
  <w:style w:type="paragraph" w:styleId="BodyText2">
    <w:name w:val="Body Text 2"/>
    <w:basedOn w:val="Normal"/>
    <w:rPr>
      <w:b/>
    </w:rPr>
  </w:style>
  <w:style w:type="character" w:customStyle="1" w:styleId="Definedterm">
    <w:name w:val="Defined term"/>
    <w:rPr>
      <w:i/>
    </w:rPr>
  </w:style>
  <w:style w:type="character" w:styleId="FollowedHyperlink">
    <w:name w:val="FollowedHyperlink"/>
    <w:rPr>
      <w:color w:val="800080"/>
      <w:u w:val="single"/>
    </w:rPr>
  </w:style>
  <w:style w:type="paragraph" w:customStyle="1" w:styleId="Normalbold">
    <w:name w:val="Normal bold"/>
    <w:basedOn w:val="Normal"/>
    <w:rPr>
      <w:b/>
    </w:rPr>
  </w:style>
  <w:style w:type="paragraph" w:customStyle="1" w:styleId="Note">
    <w:name w:val="Note"/>
    <w:basedOn w:val="Normal"/>
    <w:pPr>
      <w:tabs>
        <w:tab w:val="left" w:pos="284"/>
      </w:tabs>
      <w:spacing w:before="40" w:after="20"/>
    </w:pPr>
    <w:rPr>
      <w:i/>
    </w:rPr>
  </w:style>
  <w:style w:type="paragraph" w:customStyle="1" w:styleId="Normalbullet">
    <w:name w:val="Normal bullet"/>
    <w:basedOn w:val="Normal"/>
    <w:pPr>
      <w:ind w:left="227" w:hanging="227"/>
    </w:pPr>
  </w:style>
  <w:style w:type="paragraph" w:customStyle="1" w:styleId="Sectionheading">
    <w:name w:val="Section heading"/>
    <w:link w:val="SectionheadingChar"/>
    <w:pPr>
      <w:spacing w:before="240" w:line="380" w:lineRule="exact"/>
    </w:pPr>
    <w:rPr>
      <w:rFonts w:ascii="Arial" w:hAnsi="Arial"/>
      <w:b/>
      <w:noProof/>
      <w:sz w:val="30"/>
    </w:rPr>
  </w:style>
  <w:style w:type="paragraph" w:customStyle="1" w:styleId="Whyweask">
    <w:name w:val="Why we ask"/>
    <w:basedOn w:val="Normal"/>
    <w:pPr>
      <w:spacing w:before="240"/>
    </w:pPr>
    <w:rPr>
      <w:b/>
    </w:rPr>
  </w:style>
  <w:style w:type="paragraph" w:customStyle="1" w:styleId="Sectionnumber">
    <w:name w:val="Section number"/>
    <w:basedOn w:val="Normal"/>
    <w:pPr>
      <w:pageBreakBefore/>
      <w:spacing w:before="280" w:line="1320" w:lineRule="exact"/>
      <w:ind w:right="227"/>
      <w:jc w:val="right"/>
    </w:pPr>
    <w:rPr>
      <w:rFonts w:ascii="Arial Black" w:hAnsi="Arial Black"/>
      <w:color w:val="FFFFFF"/>
      <w:sz w:val="144"/>
    </w:rPr>
  </w:style>
  <w:style w:type="paragraph" w:customStyle="1" w:styleId="Heading3afterHg2">
    <w:name w:val="Heading 3 after Hg 2"/>
    <w:basedOn w:val="Heading3"/>
    <w:pPr>
      <w:spacing w:before="40"/>
    </w:pPr>
  </w:style>
  <w:style w:type="paragraph" w:customStyle="1" w:styleId="Question">
    <w:name w:val="Question"/>
    <w:basedOn w:val="Heading1"/>
    <w:link w:val="QuestionChar1"/>
    <w:pPr>
      <w:keepNext w:val="0"/>
      <w:tabs>
        <w:tab w:val="right" w:pos="-142"/>
      </w:tabs>
      <w:spacing w:before="180" w:after="40" w:line="220" w:lineRule="exact"/>
      <w:ind w:right="731" w:hanging="567"/>
    </w:pPr>
    <w:rPr>
      <w:b w:val="0"/>
      <w:sz w:val="18"/>
    </w:rPr>
  </w:style>
  <w:style w:type="paragraph" w:customStyle="1" w:styleId="Answer">
    <w:name w:val="Answer"/>
    <w:basedOn w:val="Question"/>
    <w:link w:val="AnswerChar"/>
    <w:pPr>
      <w:spacing w:before="20"/>
      <w:ind w:firstLine="0"/>
    </w:pPr>
  </w:style>
  <w:style w:type="paragraph" w:customStyle="1" w:styleId="Qsheading1">
    <w:name w:val="Qs heading 1"/>
    <w:basedOn w:val="Heading2"/>
    <w:link w:val="Qsheading1Char"/>
    <w:pPr>
      <w:spacing w:after="20"/>
    </w:pPr>
    <w:rPr>
      <w:sz w:val="22"/>
    </w:rPr>
  </w:style>
  <w:style w:type="paragraph" w:customStyle="1" w:styleId="QuestionnoteChar">
    <w:name w:val="Question note Char"/>
    <w:basedOn w:val="Question"/>
    <w:link w:val="QuestionnoteCharChar1"/>
    <w:pPr>
      <w:tabs>
        <w:tab w:val="clear" w:pos="284"/>
      </w:tabs>
      <w:spacing w:before="0" w:line="240" w:lineRule="exact"/>
      <w:ind w:firstLine="0"/>
    </w:pPr>
  </w:style>
  <w:style w:type="paragraph" w:customStyle="1" w:styleId="QspromptChar">
    <w:name w:val="Qs prompt Char"/>
    <w:basedOn w:val="Question"/>
    <w:link w:val="QspromptCharChar"/>
    <w:pPr>
      <w:tabs>
        <w:tab w:val="clear" w:pos="284"/>
        <w:tab w:val="left" w:pos="1418"/>
        <w:tab w:val="left" w:pos="2552"/>
      </w:tabs>
      <w:spacing w:before="0" w:after="0"/>
      <w:ind w:left="28" w:right="0" w:firstLine="0"/>
    </w:pPr>
  </w:style>
  <w:style w:type="paragraph" w:customStyle="1" w:styleId="Qsanswer">
    <w:name w:val="Qs answer"/>
    <w:basedOn w:val="Question"/>
    <w:link w:val="QsanswerChar"/>
    <w:pPr>
      <w:tabs>
        <w:tab w:val="clear" w:pos="284"/>
        <w:tab w:val="left" w:pos="1418"/>
        <w:tab w:val="left" w:pos="2552"/>
      </w:tabs>
      <w:spacing w:before="0"/>
      <w:ind w:left="28" w:firstLine="0"/>
    </w:pPr>
    <w:rPr>
      <w:color w:val="000080"/>
    </w:rPr>
  </w:style>
  <w:style w:type="paragraph" w:customStyle="1" w:styleId="QsyesnoCharChar">
    <w:name w:val="Qs yes/no Char Char"/>
    <w:basedOn w:val="Answer"/>
    <w:link w:val="QsyesnoCharCharChar"/>
    <w:pPr>
      <w:tabs>
        <w:tab w:val="left" w:pos="851"/>
      </w:tabs>
      <w:spacing w:after="20"/>
    </w:pPr>
  </w:style>
  <w:style w:type="paragraph" w:customStyle="1" w:styleId="Qstablespacer">
    <w:name w:val="Qs table spacer"/>
    <w:basedOn w:val="Normal"/>
    <w:pPr>
      <w:spacing w:before="0" w:line="240" w:lineRule="auto"/>
    </w:pPr>
    <w:rPr>
      <w:sz w:val="4"/>
    </w:rPr>
  </w:style>
  <w:style w:type="paragraph" w:customStyle="1" w:styleId="Questionbullet">
    <w:name w:val="Question bullet"/>
    <w:basedOn w:val="Question"/>
    <w:pPr>
      <w:ind w:left="227" w:hanging="227"/>
    </w:pPr>
  </w:style>
  <w:style w:type="paragraph" w:customStyle="1" w:styleId="Displaylistvalue">
    <w:name w:val="Display list value"/>
    <w:basedOn w:val="Normal"/>
    <w:pPr>
      <w:tabs>
        <w:tab w:val="left" w:pos="284"/>
      </w:tabs>
      <w:spacing w:before="120" w:after="20"/>
      <w:ind w:hanging="1985"/>
    </w:pPr>
    <w:rPr>
      <w:b/>
      <w:color w:val="FF0000"/>
    </w:rPr>
  </w:style>
  <w:style w:type="paragraph" w:customStyle="1" w:styleId="Section">
    <w:name w:val="Section"/>
    <w:basedOn w:val="Normal"/>
    <w:pPr>
      <w:tabs>
        <w:tab w:val="left" w:pos="284"/>
      </w:tabs>
      <w:spacing w:before="360" w:after="20"/>
    </w:pPr>
    <w:rPr>
      <w:rFonts w:ascii="Arial Black" w:hAnsi="Arial Black"/>
      <w:sz w:val="22"/>
    </w:rPr>
  </w:style>
  <w:style w:type="paragraph" w:customStyle="1" w:styleId="Description">
    <w:name w:val="Description"/>
    <w:basedOn w:val="Normal"/>
    <w:pPr>
      <w:tabs>
        <w:tab w:val="left" w:pos="284"/>
      </w:tabs>
      <w:spacing w:before="120" w:after="120"/>
    </w:pPr>
    <w:rPr>
      <w:sz w:val="22"/>
    </w:rPr>
  </w:style>
  <w:style w:type="paragraph" w:customStyle="1" w:styleId="Helpheading1">
    <w:name w:val="Help heading 1"/>
    <w:basedOn w:val="Normal"/>
    <w:pPr>
      <w:tabs>
        <w:tab w:val="left" w:pos="284"/>
      </w:tabs>
      <w:spacing w:before="240" w:after="20"/>
      <w:ind w:right="1276"/>
    </w:pPr>
    <w:rPr>
      <w:b/>
      <w:sz w:val="22"/>
    </w:rPr>
  </w:style>
  <w:style w:type="paragraph" w:customStyle="1" w:styleId="Helptext">
    <w:name w:val="Help text"/>
    <w:basedOn w:val="Normal"/>
    <w:pPr>
      <w:tabs>
        <w:tab w:val="left" w:pos="284"/>
      </w:tabs>
      <w:spacing w:before="120" w:after="120"/>
      <w:ind w:left="284" w:hanging="284"/>
    </w:pPr>
    <w:rPr>
      <w:sz w:val="22"/>
    </w:rPr>
  </w:style>
  <w:style w:type="paragraph" w:customStyle="1" w:styleId="Section1">
    <w:name w:val="Section 1"/>
    <w:pPr>
      <w:spacing w:before="240" w:after="40" w:line="300" w:lineRule="exact"/>
    </w:pPr>
    <w:rPr>
      <w:rFonts w:ascii="Arial" w:hAnsi="Arial"/>
      <w:b/>
      <w:sz w:val="22"/>
    </w:rPr>
  </w:style>
  <w:style w:type="paragraph" w:customStyle="1" w:styleId="Text">
    <w:name w:val="Text"/>
    <w:basedOn w:val="Description"/>
  </w:style>
  <w:style w:type="paragraph" w:customStyle="1" w:styleId="Notespbef">
    <w:name w:val="Note (sp bef)"/>
    <w:basedOn w:val="Section"/>
    <w:rPr>
      <w:rFonts w:ascii="Courier" w:hAnsi="Courier"/>
      <w:color w:val="FF0000"/>
    </w:rPr>
  </w:style>
  <w:style w:type="paragraph" w:customStyle="1" w:styleId="Issuesheading">
    <w:name w:val="Issues heading"/>
    <w:basedOn w:val="Notespbef"/>
    <w:pPr>
      <w:pBdr>
        <w:top w:val="single" w:sz="4" w:space="1" w:color="FF0000"/>
      </w:pBdr>
      <w:spacing w:before="600"/>
    </w:pPr>
    <w:rPr>
      <w:b/>
    </w:rPr>
  </w:style>
  <w:style w:type="paragraph" w:customStyle="1" w:styleId="Issuetext">
    <w:name w:val="Issue text"/>
    <w:basedOn w:val="Helptext"/>
    <w:pPr>
      <w:ind w:left="0" w:hanging="426"/>
    </w:pPr>
    <w:rPr>
      <w:rFonts w:ascii="Courier" w:hAnsi="Courier"/>
      <w:color w:val="FF0000"/>
    </w:rPr>
  </w:style>
  <w:style w:type="character" w:customStyle="1" w:styleId="ManualdefinedtermAltD">
    <w:name w:val="Manual defined term (Alt+D)"/>
    <w:rPr>
      <w:i/>
      <w:color w:val="0000FF"/>
    </w:rPr>
  </w:style>
  <w:style w:type="paragraph" w:customStyle="1" w:styleId="TextGuidanceAltGT">
    <w:name w:val="Text/Guidance (Alt+GT)"/>
    <w:basedOn w:val="Normal"/>
    <w:next w:val="Normal"/>
    <w:pPr>
      <w:tabs>
        <w:tab w:val="left" w:pos="1247"/>
        <w:tab w:val="left" w:pos="1701"/>
        <w:tab w:val="left" w:pos="2098"/>
        <w:tab w:val="left" w:pos="2495"/>
      </w:tabs>
      <w:spacing w:before="0" w:after="240" w:line="240" w:lineRule="auto"/>
    </w:pPr>
  </w:style>
  <w:style w:type="paragraph" w:styleId="BodyTextIndent2">
    <w:name w:val="Body Text Indent 2"/>
    <w:basedOn w:val="Normal"/>
    <w:pPr>
      <w:tabs>
        <w:tab w:val="left" w:pos="284"/>
      </w:tabs>
      <w:spacing w:after="20"/>
      <w:ind w:hanging="426"/>
    </w:pPr>
  </w:style>
  <w:style w:type="paragraph" w:styleId="BodyTextIndent">
    <w:name w:val="Body Text Indent"/>
    <w:basedOn w:val="Normal"/>
    <w:pPr>
      <w:spacing w:before="0" w:line="360" w:lineRule="auto"/>
      <w:ind w:left="720"/>
    </w:pPr>
    <w:rPr>
      <w:sz w:val="24"/>
    </w:rPr>
  </w:style>
  <w:style w:type="paragraph" w:styleId="MacroText">
    <w:name w:val="macro"/>
    <w:semiHidden/>
    <w:pPr>
      <w:tabs>
        <w:tab w:val="left" w:pos="480"/>
        <w:tab w:val="left" w:pos="960"/>
        <w:tab w:val="left" w:pos="1440"/>
        <w:tab w:val="left" w:pos="1920"/>
        <w:tab w:val="left" w:pos="2400"/>
        <w:tab w:val="left" w:pos="2880"/>
        <w:tab w:val="left" w:pos="3360"/>
        <w:tab w:val="left" w:pos="3840"/>
        <w:tab w:val="left" w:pos="4320"/>
      </w:tabs>
    </w:pPr>
    <w:rPr>
      <w:rFonts w:ascii="Courier New" w:hAnsi="Courier New"/>
    </w:rPr>
  </w:style>
  <w:style w:type="paragraph" w:styleId="BodyText3">
    <w:name w:val="Body Text 3"/>
    <w:basedOn w:val="Normal"/>
    <w:pPr>
      <w:spacing w:before="0" w:line="240" w:lineRule="auto"/>
    </w:pPr>
    <w:rPr>
      <w:i/>
      <w:color w:val="FF00FF"/>
    </w:rPr>
  </w:style>
  <w:style w:type="paragraph" w:styleId="DocumentMap">
    <w:name w:val="Document Map"/>
    <w:basedOn w:val="Normal"/>
    <w:semiHidden/>
    <w:pPr>
      <w:shd w:val="clear" w:color="auto" w:fill="000080"/>
    </w:pPr>
    <w:rPr>
      <w:rFonts w:ascii="Tahoma" w:hAnsi="Tahoma"/>
    </w:rPr>
  </w:style>
  <w:style w:type="paragraph" w:customStyle="1" w:styleId="Questionsection3">
    <w:name w:val="Question section 3"/>
    <w:basedOn w:val="Question"/>
    <w:pPr>
      <w:ind w:right="1701"/>
    </w:pPr>
    <w:rPr>
      <w:b/>
    </w:rPr>
  </w:style>
  <w:style w:type="paragraph" w:styleId="BalloonText">
    <w:name w:val="Balloon Text"/>
    <w:basedOn w:val="Normal"/>
    <w:semiHidden/>
    <w:rsid w:val="00AB467F"/>
    <w:rPr>
      <w:rFonts w:ascii="Tahoma" w:hAnsi="Tahoma" w:cs="Tahoma"/>
      <w:sz w:val="16"/>
      <w:szCs w:val="16"/>
    </w:rPr>
  </w:style>
  <w:style w:type="table" w:styleId="TableGrid">
    <w:name w:val="Table Grid"/>
    <w:basedOn w:val="TableNormal"/>
    <w:rsid w:val="00CB6B58"/>
    <w:pPr>
      <w:spacing w:before="80" w:line="260" w:lineRule="exact"/>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QuestionCharChar">
    <w:name w:val="Question Char Char"/>
    <w:basedOn w:val="Heading1"/>
    <w:link w:val="QuestionCharCharChar"/>
    <w:rsid w:val="002D66E7"/>
    <w:pPr>
      <w:keepNext w:val="0"/>
      <w:tabs>
        <w:tab w:val="right" w:pos="-142"/>
      </w:tabs>
      <w:spacing w:before="180" w:after="40" w:line="220" w:lineRule="exact"/>
      <w:ind w:right="731" w:hanging="567"/>
    </w:pPr>
    <w:rPr>
      <w:sz w:val="18"/>
    </w:rPr>
  </w:style>
  <w:style w:type="character" w:customStyle="1" w:styleId="QuestionCharCharChar">
    <w:name w:val="Question Char Char Char"/>
    <w:link w:val="QuestionCharChar"/>
    <w:rsid w:val="002D66E7"/>
    <w:rPr>
      <w:rFonts w:ascii="Arial" w:hAnsi="Arial"/>
      <w:b/>
      <w:sz w:val="18"/>
      <w:lang w:val="en-GB" w:eastAsia="en-GB" w:bidi="ar-SA"/>
    </w:rPr>
  </w:style>
  <w:style w:type="character" w:customStyle="1" w:styleId="QsyesnoCharCharChar">
    <w:name w:val="Qs yes/no Char Char Char"/>
    <w:link w:val="QsyesnoCharChar"/>
    <w:rsid w:val="002D66E7"/>
    <w:rPr>
      <w:rFonts w:ascii="Arial" w:hAnsi="Arial"/>
      <w:sz w:val="18"/>
      <w:lang w:val="en-GB" w:eastAsia="en-GB" w:bidi="ar-SA"/>
    </w:rPr>
  </w:style>
  <w:style w:type="paragraph" w:customStyle="1" w:styleId="QuestionnoteCharChar">
    <w:name w:val="Question note Char Char"/>
    <w:basedOn w:val="Normal"/>
    <w:link w:val="QuestionnoteCharCharChar1"/>
    <w:rsid w:val="002D66E7"/>
    <w:pPr>
      <w:tabs>
        <w:tab w:val="right" w:pos="-142"/>
      </w:tabs>
      <w:spacing w:before="0" w:after="40" w:line="240" w:lineRule="exact"/>
      <w:ind w:right="731"/>
      <w:outlineLvl w:val="0"/>
    </w:pPr>
    <w:rPr>
      <w:rFonts w:cs="Arial"/>
      <w:b/>
      <w:bCs/>
      <w:kern w:val="32"/>
      <w:sz w:val="18"/>
      <w:szCs w:val="32"/>
    </w:rPr>
  </w:style>
  <w:style w:type="character" w:customStyle="1" w:styleId="QuestionnoteCharCharChar1">
    <w:name w:val="Question note Char Char Char1"/>
    <w:link w:val="QuestionnoteCharChar"/>
    <w:rsid w:val="002D66E7"/>
    <w:rPr>
      <w:rFonts w:ascii="Arial" w:hAnsi="Arial" w:cs="Arial"/>
      <w:b/>
      <w:bCs/>
      <w:kern w:val="32"/>
      <w:sz w:val="18"/>
      <w:szCs w:val="32"/>
      <w:lang w:val="en-GB" w:eastAsia="en-GB" w:bidi="ar-SA"/>
    </w:rPr>
  </w:style>
  <w:style w:type="paragraph" w:customStyle="1" w:styleId="QuestionChar">
    <w:name w:val="Question Char"/>
    <w:basedOn w:val="Heading1"/>
    <w:rsid w:val="00716F97"/>
    <w:pPr>
      <w:keepNext w:val="0"/>
      <w:tabs>
        <w:tab w:val="right" w:pos="-142"/>
      </w:tabs>
      <w:spacing w:before="180" w:after="40" w:line="220" w:lineRule="exact"/>
      <w:ind w:right="731" w:hanging="567"/>
    </w:pPr>
    <w:rPr>
      <w:b w:val="0"/>
      <w:sz w:val="18"/>
    </w:rPr>
  </w:style>
  <w:style w:type="paragraph" w:customStyle="1" w:styleId="Qsyesno">
    <w:name w:val="Qs yes/no"/>
    <w:basedOn w:val="Answer"/>
    <w:link w:val="QsyesnoChar1"/>
    <w:rsid w:val="00716F97"/>
    <w:pPr>
      <w:tabs>
        <w:tab w:val="left" w:pos="851"/>
      </w:tabs>
      <w:spacing w:after="20"/>
    </w:pPr>
  </w:style>
  <w:style w:type="character" w:customStyle="1" w:styleId="QuestionnoteCharChar1">
    <w:name w:val="Question note Char Char1"/>
    <w:link w:val="QuestionnoteChar"/>
    <w:rsid w:val="00716F97"/>
    <w:rPr>
      <w:rFonts w:ascii="Arial" w:hAnsi="Arial"/>
      <w:sz w:val="18"/>
      <w:lang w:val="en-GB" w:eastAsia="en-GB" w:bidi="ar-SA"/>
    </w:rPr>
  </w:style>
  <w:style w:type="paragraph" w:customStyle="1" w:styleId="Questionnote">
    <w:name w:val="Question note"/>
    <w:basedOn w:val="QuestionChar"/>
    <w:link w:val="QuestionnoteChar2"/>
    <w:rsid w:val="00716F97"/>
    <w:pPr>
      <w:tabs>
        <w:tab w:val="clear" w:pos="284"/>
      </w:tabs>
      <w:spacing w:before="0" w:line="240" w:lineRule="exact"/>
      <w:ind w:firstLine="0"/>
    </w:pPr>
  </w:style>
  <w:style w:type="character" w:customStyle="1" w:styleId="QspromptCharChar">
    <w:name w:val="Qs prompt Char Char"/>
    <w:link w:val="QspromptChar"/>
    <w:rsid w:val="003E15C6"/>
    <w:rPr>
      <w:rFonts w:ascii="Arial" w:hAnsi="Arial"/>
      <w:sz w:val="18"/>
      <w:lang w:val="en-GB" w:eastAsia="en-GB" w:bidi="ar-SA"/>
    </w:rPr>
  </w:style>
  <w:style w:type="character" w:customStyle="1" w:styleId="SectionheadingChar">
    <w:name w:val="Section heading Char"/>
    <w:link w:val="Sectionheading"/>
    <w:rsid w:val="00434691"/>
    <w:rPr>
      <w:rFonts w:ascii="Arial" w:hAnsi="Arial"/>
      <w:b/>
      <w:noProof/>
      <w:sz w:val="30"/>
      <w:lang w:val="en-GB" w:eastAsia="en-GB" w:bidi="ar-SA"/>
    </w:rPr>
  </w:style>
  <w:style w:type="paragraph" w:customStyle="1" w:styleId="Qsheading1CharCharCharCharCharChar">
    <w:name w:val="Qs heading 1 Char Char Char Char Char Char"/>
    <w:basedOn w:val="Heading2"/>
    <w:link w:val="Qsheading1CharCharCharCharCharCharChar"/>
    <w:rsid w:val="00732D1A"/>
    <w:pPr>
      <w:spacing w:after="20"/>
      <w:ind w:right="731"/>
    </w:pPr>
    <w:rPr>
      <w:sz w:val="22"/>
    </w:rPr>
  </w:style>
  <w:style w:type="paragraph" w:customStyle="1" w:styleId="Qsprompt">
    <w:name w:val="Qs prompt"/>
    <w:basedOn w:val="Normal"/>
    <w:rsid w:val="00732D1A"/>
    <w:pPr>
      <w:tabs>
        <w:tab w:val="right" w:pos="-142"/>
        <w:tab w:val="left" w:pos="1418"/>
        <w:tab w:val="left" w:pos="2552"/>
      </w:tabs>
      <w:spacing w:before="0" w:line="220" w:lineRule="exact"/>
      <w:ind w:left="28"/>
      <w:outlineLvl w:val="0"/>
    </w:pPr>
    <w:rPr>
      <w:sz w:val="18"/>
    </w:rPr>
  </w:style>
  <w:style w:type="character" w:customStyle="1" w:styleId="Qsheading1CharCharCharCharCharCharChar">
    <w:name w:val="Qs heading 1 Char Char Char Char Char Char Char"/>
    <w:link w:val="Qsheading1CharCharCharCharCharChar"/>
    <w:rsid w:val="00732D1A"/>
    <w:rPr>
      <w:rFonts w:ascii="Arial" w:hAnsi="Arial"/>
      <w:b/>
      <w:sz w:val="22"/>
      <w:lang w:val="en-GB" w:eastAsia="en-GB" w:bidi="ar-SA"/>
    </w:rPr>
  </w:style>
  <w:style w:type="character" w:customStyle="1" w:styleId="QuestionCharCharCharChar1">
    <w:name w:val="Question Char Char Char Char1"/>
    <w:rsid w:val="00732D1A"/>
    <w:rPr>
      <w:rFonts w:ascii="Arial" w:hAnsi="Arial"/>
      <w:b/>
      <w:sz w:val="18"/>
      <w:lang w:val="en-GB" w:eastAsia="en-GB" w:bidi="ar-SA"/>
    </w:rPr>
  </w:style>
  <w:style w:type="character" w:customStyle="1" w:styleId="QspromptCharCharChar">
    <w:name w:val="Qs prompt Char Char Char"/>
    <w:rsid w:val="006031A9"/>
    <w:rPr>
      <w:rFonts w:ascii="Arial" w:hAnsi="Arial"/>
      <w:sz w:val="18"/>
      <w:lang w:val="en-GB" w:eastAsia="en-GB" w:bidi="ar-SA"/>
    </w:rPr>
  </w:style>
  <w:style w:type="paragraph" w:customStyle="1" w:styleId="QsyesnoChar">
    <w:name w:val="Qs yes/no Char"/>
    <w:basedOn w:val="Answer"/>
    <w:rsid w:val="00B777B4"/>
    <w:pPr>
      <w:tabs>
        <w:tab w:val="left" w:pos="851"/>
      </w:tabs>
      <w:spacing w:after="20"/>
    </w:pPr>
  </w:style>
  <w:style w:type="character" w:customStyle="1" w:styleId="QsyesnoCharCharCharChar">
    <w:name w:val="Qs yes/no Char Char Char Char"/>
    <w:rsid w:val="009537BD"/>
    <w:rPr>
      <w:rFonts w:ascii="Arial" w:hAnsi="Arial"/>
      <w:sz w:val="18"/>
      <w:lang w:val="en-GB" w:eastAsia="en-GB" w:bidi="ar-SA"/>
    </w:rPr>
  </w:style>
  <w:style w:type="character" w:styleId="CommentReference">
    <w:name w:val="annotation reference"/>
    <w:uiPriority w:val="99"/>
    <w:semiHidden/>
    <w:rsid w:val="005C761B"/>
    <w:rPr>
      <w:sz w:val="16"/>
      <w:szCs w:val="16"/>
    </w:rPr>
  </w:style>
  <w:style w:type="paragraph" w:styleId="CommentText">
    <w:name w:val="annotation text"/>
    <w:basedOn w:val="Normal"/>
    <w:link w:val="CommentTextChar"/>
    <w:uiPriority w:val="99"/>
    <w:semiHidden/>
    <w:rsid w:val="005C761B"/>
  </w:style>
  <w:style w:type="paragraph" w:styleId="CommentSubject">
    <w:name w:val="annotation subject"/>
    <w:basedOn w:val="CommentText"/>
    <w:next w:val="CommentText"/>
    <w:semiHidden/>
    <w:rsid w:val="005C761B"/>
    <w:rPr>
      <w:b/>
      <w:bCs/>
    </w:rPr>
  </w:style>
  <w:style w:type="character" w:styleId="PlaceholderText">
    <w:name w:val="Placeholder Text"/>
    <w:uiPriority w:val="99"/>
    <w:semiHidden/>
    <w:rsid w:val="00E62E77"/>
    <w:rPr>
      <w:color w:val="808080"/>
    </w:rPr>
  </w:style>
  <w:style w:type="character" w:customStyle="1" w:styleId="Heading1Char">
    <w:name w:val="Heading 1 Char"/>
    <w:link w:val="Heading1"/>
    <w:uiPriority w:val="9"/>
    <w:rsid w:val="00E62E77"/>
    <w:rPr>
      <w:rFonts w:ascii="Arial" w:hAnsi="Arial"/>
      <w:b/>
      <w:sz w:val="30"/>
    </w:rPr>
  </w:style>
  <w:style w:type="character" w:customStyle="1" w:styleId="QsanswerChar">
    <w:name w:val="Qs answer Char"/>
    <w:link w:val="Qsanswer"/>
    <w:rsid w:val="00E62E77"/>
    <w:rPr>
      <w:rFonts w:ascii="Arial" w:hAnsi="Arial"/>
      <w:color w:val="000080"/>
      <w:sz w:val="18"/>
    </w:rPr>
  </w:style>
  <w:style w:type="character" w:customStyle="1" w:styleId="QsyesnoChar1">
    <w:name w:val="Qs yes/no Char1"/>
    <w:link w:val="Qsyesno"/>
    <w:rsid w:val="00E62E77"/>
    <w:rPr>
      <w:rFonts w:ascii="Arial" w:hAnsi="Arial"/>
      <w:sz w:val="18"/>
    </w:rPr>
  </w:style>
  <w:style w:type="character" w:customStyle="1" w:styleId="QsyesnoCharCharCharCharChar">
    <w:name w:val="Qs yes/no Char Char Char Char Char"/>
    <w:rsid w:val="00E62E77"/>
    <w:rPr>
      <w:rFonts w:ascii="Arial" w:eastAsia="Times New Roman" w:hAnsi="Arial" w:cs="Times New Roman"/>
      <w:sz w:val="18"/>
      <w:szCs w:val="20"/>
      <w:lang w:eastAsia="en-GB"/>
    </w:rPr>
  </w:style>
  <w:style w:type="character" w:customStyle="1" w:styleId="Qsheading1Char">
    <w:name w:val="Qs heading 1 Char"/>
    <w:link w:val="Qsheading1"/>
    <w:rsid w:val="00E62E77"/>
    <w:rPr>
      <w:rFonts w:ascii="Arial" w:hAnsi="Arial"/>
      <w:b/>
      <w:sz w:val="22"/>
    </w:rPr>
  </w:style>
  <w:style w:type="character" w:customStyle="1" w:styleId="Heading2Char">
    <w:name w:val="Heading 2 Char"/>
    <w:link w:val="Heading2"/>
    <w:uiPriority w:val="9"/>
    <w:rsid w:val="00E62E77"/>
    <w:rPr>
      <w:rFonts w:ascii="Arial" w:hAnsi="Arial"/>
      <w:b/>
      <w:sz w:val="24"/>
    </w:rPr>
  </w:style>
  <w:style w:type="paragraph" w:customStyle="1" w:styleId="QspromptCharCharCharCharCharChar">
    <w:name w:val="Qs prompt Char Char Char Char Char Char"/>
    <w:basedOn w:val="Question"/>
    <w:link w:val="QspromptCharCharCharCharCharCharChar"/>
    <w:rsid w:val="00E62E77"/>
    <w:pPr>
      <w:tabs>
        <w:tab w:val="clear" w:pos="284"/>
        <w:tab w:val="left" w:pos="1418"/>
        <w:tab w:val="left" w:pos="2552"/>
      </w:tabs>
      <w:spacing w:before="0" w:after="0"/>
      <w:ind w:left="28" w:right="0" w:firstLine="0"/>
    </w:pPr>
  </w:style>
  <w:style w:type="character" w:customStyle="1" w:styleId="QspromptCharCharCharCharCharCharChar">
    <w:name w:val="Qs prompt Char Char Char Char Char Char Char"/>
    <w:link w:val="QspromptCharCharCharCharCharChar"/>
    <w:rsid w:val="00E62E77"/>
    <w:rPr>
      <w:rFonts w:ascii="Arial" w:hAnsi="Arial"/>
      <w:sz w:val="18"/>
    </w:rPr>
  </w:style>
  <w:style w:type="character" w:customStyle="1" w:styleId="QuestionChar1">
    <w:name w:val="Question Char1"/>
    <w:link w:val="Question"/>
    <w:rsid w:val="00E62E77"/>
    <w:rPr>
      <w:rFonts w:ascii="Arial" w:hAnsi="Arial"/>
      <w:sz w:val="18"/>
    </w:rPr>
  </w:style>
  <w:style w:type="paragraph" w:customStyle="1" w:styleId="QuestionnoteCharChar1Char">
    <w:name w:val="Question note Char Char1 Char"/>
    <w:basedOn w:val="Question"/>
    <w:link w:val="QuestionnoteCharChar1CharChar1"/>
    <w:rsid w:val="00E62E77"/>
    <w:pPr>
      <w:tabs>
        <w:tab w:val="clear" w:pos="284"/>
      </w:tabs>
      <w:spacing w:before="0" w:line="240" w:lineRule="exact"/>
      <w:ind w:firstLine="0"/>
    </w:pPr>
  </w:style>
  <w:style w:type="character" w:customStyle="1" w:styleId="QuestionnoteCharChar1CharChar1">
    <w:name w:val="Question note Char Char1 Char Char1"/>
    <w:link w:val="QuestionnoteCharChar1Char"/>
    <w:rsid w:val="00E62E77"/>
    <w:rPr>
      <w:rFonts w:ascii="Arial" w:hAnsi="Arial"/>
      <w:sz w:val="18"/>
    </w:rPr>
  </w:style>
  <w:style w:type="paragraph" w:customStyle="1" w:styleId="QuestionnoteChar1">
    <w:name w:val="Question note Char1"/>
    <w:basedOn w:val="QuestionCharChar"/>
    <w:link w:val="QuestionnoteChar1Char"/>
    <w:rsid w:val="00E62E77"/>
    <w:pPr>
      <w:tabs>
        <w:tab w:val="clear" w:pos="284"/>
      </w:tabs>
      <w:spacing w:before="0" w:line="240" w:lineRule="exact"/>
      <w:ind w:firstLine="0"/>
    </w:pPr>
    <w:rPr>
      <w:b w:val="0"/>
    </w:rPr>
  </w:style>
  <w:style w:type="character" w:customStyle="1" w:styleId="QuestionnoteChar1Char">
    <w:name w:val="Question note Char1 Char"/>
    <w:link w:val="QuestionnoteChar1"/>
    <w:rsid w:val="00E62E77"/>
    <w:rPr>
      <w:rFonts w:ascii="Arial" w:hAnsi="Arial"/>
      <w:sz w:val="18"/>
    </w:rPr>
  </w:style>
  <w:style w:type="character" w:customStyle="1" w:styleId="QsyesnoCharCharChar1">
    <w:name w:val="Qs yes/no Char Char Char1"/>
    <w:rsid w:val="00E62E77"/>
    <w:rPr>
      <w:rFonts w:ascii="Arial" w:hAnsi="Arial"/>
      <w:sz w:val="18"/>
      <w:lang w:val="en-GB" w:eastAsia="en-GB" w:bidi="ar-SA"/>
    </w:rPr>
  </w:style>
  <w:style w:type="paragraph" w:customStyle="1" w:styleId="QuestionCharCharCharChar">
    <w:name w:val="Question Char Char Char Char"/>
    <w:basedOn w:val="Heading1"/>
    <w:link w:val="QuestionCharCharCharCharChar"/>
    <w:rsid w:val="00E62E77"/>
    <w:pPr>
      <w:keepNext w:val="0"/>
      <w:tabs>
        <w:tab w:val="right" w:pos="-142"/>
      </w:tabs>
      <w:spacing w:before="180" w:after="40" w:line="220" w:lineRule="exact"/>
      <w:ind w:right="731" w:hanging="567"/>
    </w:pPr>
    <w:rPr>
      <w:sz w:val="18"/>
    </w:rPr>
  </w:style>
  <w:style w:type="character" w:customStyle="1" w:styleId="QuestionCharCharCharCharChar">
    <w:name w:val="Question Char Char Char Char Char"/>
    <w:link w:val="QuestionCharCharCharChar"/>
    <w:rsid w:val="00E62E77"/>
    <w:rPr>
      <w:rFonts w:ascii="Arial" w:hAnsi="Arial"/>
      <w:b/>
      <w:sz w:val="18"/>
    </w:rPr>
  </w:style>
  <w:style w:type="paragraph" w:styleId="Revision">
    <w:name w:val="Revision"/>
    <w:hidden/>
    <w:uiPriority w:val="99"/>
    <w:semiHidden/>
    <w:rsid w:val="000C0660"/>
    <w:rPr>
      <w:rFonts w:ascii="Arial" w:hAnsi="Arial"/>
    </w:rPr>
  </w:style>
  <w:style w:type="character" w:customStyle="1" w:styleId="QuestionnoteChar2">
    <w:name w:val="Question note Char2"/>
    <w:link w:val="Questionnote"/>
    <w:rsid w:val="002F2A6E"/>
    <w:rPr>
      <w:rFonts w:ascii="Arial" w:hAnsi="Arial"/>
      <w:sz w:val="18"/>
    </w:rPr>
  </w:style>
  <w:style w:type="paragraph" w:styleId="FootnoteText">
    <w:name w:val="footnote text"/>
    <w:basedOn w:val="Normal"/>
    <w:link w:val="FootnoteTextChar"/>
    <w:rsid w:val="00851F27"/>
  </w:style>
  <w:style w:type="character" w:customStyle="1" w:styleId="FootnoteTextChar">
    <w:name w:val="Footnote Text Char"/>
    <w:link w:val="FootnoteText"/>
    <w:rsid w:val="00851F27"/>
    <w:rPr>
      <w:rFonts w:ascii="Arial" w:hAnsi="Arial"/>
    </w:rPr>
  </w:style>
  <w:style w:type="character" w:styleId="FootnoteReference">
    <w:name w:val="footnote reference"/>
    <w:uiPriority w:val="99"/>
    <w:rsid w:val="00851F27"/>
    <w:rPr>
      <w:vertAlign w:val="superscript"/>
    </w:rPr>
  </w:style>
  <w:style w:type="character" w:customStyle="1" w:styleId="QuestionnoteCharChar1CharChar1Char">
    <w:name w:val="Question note Char Char1 Char Char1 Char"/>
    <w:rsid w:val="001B1BB8"/>
    <w:rPr>
      <w:rFonts w:ascii="Arial" w:hAnsi="Arial"/>
      <w:sz w:val="18"/>
      <w:lang w:val="en-GB" w:eastAsia="en-GB" w:bidi="ar-SA"/>
    </w:rPr>
  </w:style>
  <w:style w:type="paragraph" w:styleId="ListParagraph">
    <w:name w:val="List Paragraph"/>
    <w:basedOn w:val="Normal"/>
    <w:uiPriority w:val="34"/>
    <w:qFormat/>
    <w:rsid w:val="00B05581"/>
    <w:pPr>
      <w:ind w:left="720"/>
    </w:pPr>
  </w:style>
  <w:style w:type="character" w:customStyle="1" w:styleId="CommentTextChar">
    <w:name w:val="Comment Text Char"/>
    <w:link w:val="CommentText"/>
    <w:uiPriority w:val="99"/>
    <w:semiHidden/>
    <w:rsid w:val="00171052"/>
    <w:rPr>
      <w:rFonts w:ascii="Arial" w:hAnsi="Arial"/>
    </w:rPr>
  </w:style>
  <w:style w:type="character" w:customStyle="1" w:styleId="QsyesnoCharCharChar2">
    <w:name w:val="Qs yes/no Char Char Char2"/>
    <w:rsid w:val="00B61CC9"/>
    <w:rPr>
      <w:rFonts w:ascii="Arial" w:hAnsi="Arial"/>
      <w:sz w:val="18"/>
      <w:lang w:val="en-GB" w:eastAsia="en-GB" w:bidi="ar-SA"/>
    </w:rPr>
  </w:style>
  <w:style w:type="character" w:customStyle="1" w:styleId="AnswerChar">
    <w:name w:val="Answer Char"/>
    <w:basedOn w:val="QuestionChar1"/>
    <w:link w:val="Answer"/>
    <w:rsid w:val="000E5DFB"/>
    <w:rPr>
      <w:rFonts w:ascii="Arial" w:hAnsi="Arial"/>
      <w:sz w:val="18"/>
    </w:rPr>
  </w:style>
  <w:style w:type="paragraph" w:customStyle="1" w:styleId="PSbodytextCharCharCharCharCharCharChar1CharChar">
    <w:name w:val="PS body text Char Char Char Char Char Char Char1 Char Char"/>
    <w:basedOn w:val="Normal"/>
    <w:link w:val="PSbodytextCharCharCharCharCharCharChar1CharCharChar"/>
    <w:rsid w:val="000C5C7A"/>
    <w:pPr>
      <w:spacing w:before="120" w:after="120" w:line="240" w:lineRule="auto"/>
    </w:pPr>
    <w:rPr>
      <w:rFonts w:ascii="Times New Roman" w:hAnsi="Times New Roman" w:cs="Arial"/>
      <w:sz w:val="24"/>
      <w:szCs w:val="24"/>
    </w:rPr>
  </w:style>
  <w:style w:type="character" w:customStyle="1" w:styleId="PSbodytextCharCharCharCharCharCharChar1CharCharChar">
    <w:name w:val="PS body text Char Char Char Char Char Char Char1 Char Char Char"/>
    <w:link w:val="PSbodytextCharCharCharCharCharCharChar1CharChar"/>
    <w:locked/>
    <w:rsid w:val="000C5C7A"/>
    <w:rPr>
      <w:rFonts w:cs="Arial"/>
      <w:sz w:val="24"/>
      <w:szCs w:val="24"/>
    </w:rPr>
  </w:style>
  <w:style w:type="paragraph" w:customStyle="1" w:styleId="PSsubhead2">
    <w:name w:val="PS subhead 2"/>
    <w:basedOn w:val="Normal"/>
    <w:rsid w:val="00B82AA3"/>
    <w:pPr>
      <w:tabs>
        <w:tab w:val="left" w:pos="720"/>
      </w:tabs>
      <w:spacing w:before="0" w:after="240" w:line="240" w:lineRule="auto"/>
      <w:ind w:left="720"/>
    </w:pPr>
    <w:rPr>
      <w:rFonts w:ascii="Times New Roman" w:hAnsi="Times New Roman" w:cs="Arial"/>
      <w:bCs/>
      <w:i/>
      <w:sz w:val="28"/>
      <w:szCs w:val="28"/>
    </w:rPr>
  </w:style>
  <w:style w:type="paragraph" w:customStyle="1" w:styleId="CharCharCharCharCharCharCharCharCharCharCharCharCharCharChar">
    <w:name w:val="Char Char Char Char Char Char Char Char Char Char Char Char Char Char Char"/>
    <w:basedOn w:val="Normal"/>
    <w:rsid w:val="00700C89"/>
    <w:pPr>
      <w:spacing w:before="0" w:after="160" w:line="240" w:lineRule="exact"/>
    </w:pPr>
    <w:rPr>
      <w:lang w:val="en-US" w:eastAsia="en-US"/>
    </w:rPr>
  </w:style>
  <w:style w:type="paragraph" w:customStyle="1" w:styleId="CharCharCharCharCharCharCharCharCharCharCharCharCharCharChar0">
    <w:name w:val="Char Char Char Char Char Char Char Char Char Char Char Char Char Char Char0"/>
    <w:basedOn w:val="Normal"/>
    <w:rsid w:val="00733997"/>
    <w:pPr>
      <w:spacing w:before="0" w:after="160" w:line="240" w:lineRule="exact"/>
    </w:pPr>
    <w:rPr>
      <w:lang w:val="en-US" w:eastAsia="en-US"/>
    </w:rPr>
  </w:style>
  <w:style w:type="paragraph" w:customStyle="1" w:styleId="CharCharCharCharCharCharCharCharCharCharCharCharCharCharChar1">
    <w:name w:val="Char Char Char Char Char Char Char Char Char Char Char Char Char Char Char1"/>
    <w:basedOn w:val="Normal"/>
    <w:rsid w:val="00D37FDA"/>
    <w:pPr>
      <w:spacing w:before="0" w:after="160" w:line="240" w:lineRule="exact"/>
    </w:pPr>
    <w:rPr>
      <w:lang w:val="en-US" w:eastAsia="en-US"/>
    </w:rPr>
  </w:style>
  <w:style w:type="paragraph" w:styleId="EndnoteText">
    <w:name w:val="endnote text"/>
    <w:basedOn w:val="Normal"/>
    <w:link w:val="EndnoteTextChar"/>
    <w:rsid w:val="00854CE9"/>
    <w:pPr>
      <w:spacing w:before="0" w:line="240" w:lineRule="auto"/>
    </w:pPr>
  </w:style>
  <w:style w:type="character" w:customStyle="1" w:styleId="EndnoteTextChar">
    <w:name w:val="Endnote Text Char"/>
    <w:basedOn w:val="DefaultParagraphFont"/>
    <w:link w:val="EndnoteText"/>
    <w:rsid w:val="00854CE9"/>
    <w:rPr>
      <w:rFonts w:ascii="Arial" w:hAnsi="Arial"/>
    </w:rPr>
  </w:style>
  <w:style w:type="character" w:styleId="EndnoteReference">
    <w:name w:val="endnote reference"/>
    <w:basedOn w:val="DefaultParagraphFont"/>
    <w:rsid w:val="00854CE9"/>
    <w:rPr>
      <w:vertAlign w:val="superscript"/>
    </w:rPr>
  </w:style>
  <w:style w:type="character" w:customStyle="1" w:styleId="FooterChar">
    <w:name w:val="Footer Char"/>
    <w:basedOn w:val="DefaultParagraphFont"/>
    <w:link w:val="Footer"/>
    <w:uiPriority w:val="99"/>
    <w:rsid w:val="00854CE9"/>
    <w:rPr>
      <w:rFonts w:ascii="Arial" w:hAnsi="Arial"/>
    </w:rPr>
  </w:style>
  <w:style w:type="paragraph" w:customStyle="1" w:styleId="CharCharCharCharCharCharCharCharCharCharCharCharCharCharChar2">
    <w:name w:val="Char Char Char Char Char Char Char Char Char Char Char Char Char Char Char2"/>
    <w:basedOn w:val="Normal"/>
    <w:rsid w:val="000F268B"/>
    <w:pPr>
      <w:spacing w:before="0" w:after="160" w:line="240" w:lineRule="exact"/>
    </w:pPr>
    <w:rPr>
      <w:lang w:val="en-US" w:eastAsia="en-US"/>
    </w:rPr>
  </w:style>
  <w:style w:type="paragraph" w:customStyle="1" w:styleId="SectionheadingCharChar">
    <w:name w:val="Section heading Char Char"/>
    <w:link w:val="SectionheadingCharCharChar"/>
    <w:rsid w:val="00B0470A"/>
    <w:pPr>
      <w:spacing w:before="240" w:line="380" w:lineRule="exact"/>
    </w:pPr>
    <w:rPr>
      <w:rFonts w:ascii="Arial" w:hAnsi="Arial"/>
      <w:b/>
      <w:noProof/>
      <w:sz w:val="30"/>
    </w:rPr>
  </w:style>
  <w:style w:type="character" w:customStyle="1" w:styleId="SectionheadingCharCharChar">
    <w:name w:val="Section heading Char Char Char"/>
    <w:link w:val="SectionheadingCharChar"/>
    <w:rsid w:val="00B0470A"/>
    <w:rPr>
      <w:rFonts w:ascii="Arial" w:hAnsi="Arial"/>
      <w:b/>
      <w:noProof/>
      <w:sz w:val="30"/>
    </w:rPr>
  </w:style>
  <w:style w:type="paragraph" w:customStyle="1" w:styleId="CharCharCharCharCharCharCharCharCharCharCharCharCharCharChar3">
    <w:name w:val="Char Char Char Char Char Char Char Char Char Char Char Char Char Char Char3"/>
    <w:basedOn w:val="Normal"/>
    <w:rsid w:val="00B0470A"/>
    <w:pPr>
      <w:spacing w:before="0" w:after="160" w:line="240" w:lineRule="exact"/>
    </w:pPr>
    <w:rPr>
      <w:lang w:val="en-US" w:eastAsia="en-US"/>
    </w:rPr>
  </w:style>
  <w:style w:type="paragraph" w:customStyle="1" w:styleId="CharCharCharCharCharCharCharCharCharCharCharCharCharCharChar4">
    <w:name w:val="Char Char Char Char Char Char Char Char Char Char Char Char Char Char Char4"/>
    <w:basedOn w:val="Normal"/>
    <w:rsid w:val="0001221D"/>
    <w:pPr>
      <w:spacing w:before="0" w:after="160" w:line="240" w:lineRule="exact"/>
    </w:pPr>
    <w:rPr>
      <w:lang w:val="en-US" w:eastAsia="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ivs>
    <w:div w:id="110442048">
      <w:bodyDiv w:val="1"/>
      <w:marLeft w:val="0"/>
      <w:marRight w:val="0"/>
      <w:marTop w:val="0"/>
      <w:marBottom w:val="0"/>
      <w:divBdr>
        <w:top w:val="none" w:sz="0" w:space="0" w:color="auto"/>
        <w:left w:val="none" w:sz="0" w:space="0" w:color="auto"/>
        <w:bottom w:val="none" w:sz="0" w:space="0" w:color="auto"/>
        <w:right w:val="none" w:sz="0" w:space="0" w:color="auto"/>
      </w:divBdr>
    </w:div>
    <w:div w:id="359627979">
      <w:bodyDiv w:val="1"/>
      <w:marLeft w:val="0"/>
      <w:marRight w:val="0"/>
      <w:marTop w:val="0"/>
      <w:marBottom w:val="0"/>
      <w:divBdr>
        <w:top w:val="none" w:sz="0" w:space="0" w:color="auto"/>
        <w:left w:val="none" w:sz="0" w:space="0" w:color="auto"/>
        <w:bottom w:val="none" w:sz="0" w:space="0" w:color="auto"/>
        <w:right w:val="none" w:sz="0" w:space="0" w:color="auto"/>
      </w:divBdr>
    </w:div>
    <w:div w:id="409273198">
      <w:bodyDiv w:val="1"/>
      <w:marLeft w:val="0"/>
      <w:marRight w:val="0"/>
      <w:marTop w:val="0"/>
      <w:marBottom w:val="0"/>
      <w:divBdr>
        <w:top w:val="none" w:sz="0" w:space="0" w:color="auto"/>
        <w:left w:val="none" w:sz="0" w:space="0" w:color="auto"/>
        <w:bottom w:val="none" w:sz="0" w:space="0" w:color="auto"/>
        <w:right w:val="none" w:sz="0" w:space="0" w:color="auto"/>
      </w:divBdr>
    </w:div>
    <w:div w:id="544677706">
      <w:bodyDiv w:val="1"/>
      <w:marLeft w:val="0"/>
      <w:marRight w:val="0"/>
      <w:marTop w:val="0"/>
      <w:marBottom w:val="0"/>
      <w:divBdr>
        <w:top w:val="none" w:sz="0" w:space="0" w:color="auto"/>
        <w:left w:val="none" w:sz="0" w:space="0" w:color="auto"/>
        <w:bottom w:val="none" w:sz="0" w:space="0" w:color="auto"/>
        <w:right w:val="none" w:sz="0" w:space="0" w:color="auto"/>
      </w:divBdr>
    </w:div>
    <w:div w:id="707489990">
      <w:bodyDiv w:val="1"/>
      <w:marLeft w:val="0"/>
      <w:marRight w:val="0"/>
      <w:marTop w:val="0"/>
      <w:marBottom w:val="0"/>
      <w:divBdr>
        <w:top w:val="none" w:sz="0" w:space="0" w:color="auto"/>
        <w:left w:val="none" w:sz="0" w:space="0" w:color="auto"/>
        <w:bottom w:val="none" w:sz="0" w:space="0" w:color="auto"/>
        <w:right w:val="none" w:sz="0" w:space="0" w:color="auto"/>
      </w:divBdr>
    </w:div>
    <w:div w:id="1082989742">
      <w:bodyDiv w:val="1"/>
      <w:marLeft w:val="0"/>
      <w:marRight w:val="0"/>
      <w:marTop w:val="0"/>
      <w:marBottom w:val="0"/>
      <w:divBdr>
        <w:top w:val="none" w:sz="0" w:space="0" w:color="auto"/>
        <w:left w:val="none" w:sz="0" w:space="0" w:color="auto"/>
        <w:bottom w:val="none" w:sz="0" w:space="0" w:color="auto"/>
        <w:right w:val="none" w:sz="0" w:space="0" w:color="auto"/>
      </w:divBdr>
    </w:div>
    <w:div w:id="1109005209">
      <w:bodyDiv w:val="1"/>
      <w:marLeft w:val="0"/>
      <w:marRight w:val="0"/>
      <w:marTop w:val="0"/>
      <w:marBottom w:val="0"/>
      <w:divBdr>
        <w:top w:val="none" w:sz="0" w:space="0" w:color="auto"/>
        <w:left w:val="none" w:sz="0" w:space="0" w:color="auto"/>
        <w:bottom w:val="none" w:sz="0" w:space="0" w:color="auto"/>
        <w:right w:val="none" w:sz="0" w:space="0" w:color="auto"/>
      </w:divBdr>
    </w:div>
    <w:div w:id="1111702567">
      <w:bodyDiv w:val="1"/>
      <w:marLeft w:val="0"/>
      <w:marRight w:val="0"/>
      <w:marTop w:val="0"/>
      <w:marBottom w:val="0"/>
      <w:divBdr>
        <w:top w:val="none" w:sz="0" w:space="0" w:color="auto"/>
        <w:left w:val="none" w:sz="0" w:space="0" w:color="auto"/>
        <w:bottom w:val="none" w:sz="0" w:space="0" w:color="auto"/>
        <w:right w:val="none" w:sz="0" w:space="0" w:color="auto"/>
      </w:divBdr>
    </w:div>
    <w:div w:id="1429810069">
      <w:bodyDiv w:val="1"/>
      <w:marLeft w:val="0"/>
      <w:marRight w:val="0"/>
      <w:marTop w:val="0"/>
      <w:marBottom w:val="0"/>
      <w:divBdr>
        <w:top w:val="none" w:sz="0" w:space="0" w:color="auto"/>
        <w:left w:val="none" w:sz="0" w:space="0" w:color="auto"/>
        <w:bottom w:val="none" w:sz="0" w:space="0" w:color="auto"/>
        <w:right w:val="none" w:sz="0" w:space="0" w:color="auto"/>
      </w:divBdr>
    </w:div>
    <w:div w:id="1533609855">
      <w:bodyDiv w:val="1"/>
      <w:marLeft w:val="0"/>
      <w:marRight w:val="0"/>
      <w:marTop w:val="0"/>
      <w:marBottom w:val="0"/>
      <w:divBdr>
        <w:top w:val="none" w:sz="0" w:space="0" w:color="auto"/>
        <w:left w:val="none" w:sz="0" w:space="0" w:color="auto"/>
        <w:bottom w:val="none" w:sz="0" w:space="0" w:color="auto"/>
        <w:right w:val="none" w:sz="0" w:space="0" w:color="auto"/>
      </w:divBdr>
    </w:div>
    <w:div w:id="1778669518">
      <w:bodyDiv w:val="1"/>
      <w:marLeft w:val="0"/>
      <w:marRight w:val="0"/>
      <w:marTop w:val="0"/>
      <w:marBottom w:val="0"/>
      <w:divBdr>
        <w:top w:val="none" w:sz="0" w:space="0" w:color="auto"/>
        <w:left w:val="none" w:sz="0" w:space="0" w:color="auto"/>
        <w:bottom w:val="none" w:sz="0" w:space="0" w:color="auto"/>
        <w:right w:val="none" w:sz="0" w:space="0" w:color="auto"/>
      </w:divBdr>
    </w:div>
    <w:div w:id="1806460477">
      <w:bodyDiv w:val="1"/>
      <w:marLeft w:val="0"/>
      <w:marRight w:val="0"/>
      <w:marTop w:val="0"/>
      <w:marBottom w:val="0"/>
      <w:divBdr>
        <w:top w:val="none" w:sz="0" w:space="0" w:color="auto"/>
        <w:left w:val="none" w:sz="0" w:space="0" w:color="auto"/>
        <w:bottom w:val="none" w:sz="0" w:space="0" w:color="auto"/>
        <w:right w:val="none" w:sz="0" w:space="0" w:color="auto"/>
      </w:divBdr>
    </w:div>
    <w:div w:id="1811896204">
      <w:bodyDiv w:val="1"/>
      <w:marLeft w:val="0"/>
      <w:marRight w:val="0"/>
      <w:marTop w:val="0"/>
      <w:marBottom w:val="0"/>
      <w:divBdr>
        <w:top w:val="none" w:sz="0" w:space="0" w:color="auto"/>
        <w:left w:val="none" w:sz="0" w:space="0" w:color="auto"/>
        <w:bottom w:val="none" w:sz="0" w:space="0" w:color="auto"/>
        <w:right w:val="none" w:sz="0" w:space="0" w:color="auto"/>
      </w:divBdr>
    </w:div>
    <w:div w:id="1923682182">
      <w:bodyDiv w:val="1"/>
      <w:marLeft w:val="0"/>
      <w:marRight w:val="0"/>
      <w:marTop w:val="0"/>
      <w:marBottom w:val="0"/>
      <w:divBdr>
        <w:top w:val="none" w:sz="0" w:space="0" w:color="auto"/>
        <w:left w:val="none" w:sz="0" w:space="0" w:color="auto"/>
        <w:bottom w:val="none" w:sz="0" w:space="0" w:color="auto"/>
        <w:right w:val="none" w:sz="0" w:space="0" w:color="auto"/>
      </w:divBdr>
    </w:div>
    <w:div w:id="214677312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png"/><Relationship Id="rId18" Type="http://schemas.openxmlformats.org/officeDocument/2006/relationships/header" Target="header1.xml"/><Relationship Id="rId26" Type="http://schemas.openxmlformats.org/officeDocument/2006/relationships/header" Target="header6.xml"/><Relationship Id="rId3" Type="http://schemas.openxmlformats.org/officeDocument/2006/relationships/customXml" Target="../customXml/item3.xml"/><Relationship Id="rId21" Type="http://schemas.openxmlformats.org/officeDocument/2006/relationships/hyperlink" Target="https://www.fca.org.uk/firms/limited-network-exclusion" TargetMode="External"/><Relationship Id="rId34" Type="http://schemas.openxmlformats.org/officeDocument/2006/relationships/header" Target="header13.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yperlink" Target="https://www.fca.org.uk/firms/limited-network-exclusion" TargetMode="External"/><Relationship Id="rId25" Type="http://schemas.openxmlformats.org/officeDocument/2006/relationships/header" Target="header5.xml"/><Relationship Id="rId33" Type="http://schemas.openxmlformats.org/officeDocument/2006/relationships/header" Target="header12.xml"/><Relationship Id="rId2" Type="http://schemas.openxmlformats.org/officeDocument/2006/relationships/customXml" Target="../customXml/item2.xml"/><Relationship Id="rId16" Type="http://schemas.openxmlformats.org/officeDocument/2006/relationships/hyperlink" Target="http://www.fca.org.uk/privacy" TargetMode="External"/><Relationship Id="rId20" Type="http://schemas.openxmlformats.org/officeDocument/2006/relationships/footer" Target="footer2.xml"/><Relationship Id="rId29" Type="http://schemas.openxmlformats.org/officeDocument/2006/relationships/header" Target="header9.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header" Target="header4.xml"/><Relationship Id="rId32" Type="http://schemas.openxmlformats.org/officeDocument/2006/relationships/header" Target="header11.xml"/><Relationship Id="rId5" Type="http://schemas.openxmlformats.org/officeDocument/2006/relationships/customXml" Target="../customXml/item5.xml"/><Relationship Id="rId15" Type="http://schemas.openxmlformats.org/officeDocument/2006/relationships/hyperlink" Target="https://www.fca.org.uk/firms/limited-network-exclusion" TargetMode="External"/><Relationship Id="rId23" Type="http://schemas.openxmlformats.org/officeDocument/2006/relationships/header" Target="header3.xml"/><Relationship Id="rId28" Type="http://schemas.openxmlformats.org/officeDocument/2006/relationships/header" Target="header8.xml"/><Relationship Id="rId36" Type="http://schemas.openxmlformats.org/officeDocument/2006/relationships/theme" Target="theme/theme1.xml"/><Relationship Id="rId10" Type="http://schemas.openxmlformats.org/officeDocument/2006/relationships/webSettings" Target="webSettings.xml"/><Relationship Id="rId19" Type="http://schemas.openxmlformats.org/officeDocument/2006/relationships/footer" Target="footer1.xml"/><Relationship Id="rId31" Type="http://schemas.openxmlformats.org/officeDocument/2006/relationships/hyperlink" Target="https://www.fca.org.uk/publication/forms/notification-use-limited-exclusion.docx" TargetMode="Externa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yperlink" Target="http://www.fca.org.uk/privacy" TargetMode="External"/><Relationship Id="rId22" Type="http://schemas.openxmlformats.org/officeDocument/2006/relationships/header" Target="header2.xml"/><Relationship Id="rId27" Type="http://schemas.openxmlformats.org/officeDocument/2006/relationships/header" Target="header7.xml"/><Relationship Id="rId30" Type="http://schemas.openxmlformats.org/officeDocument/2006/relationships/header" Target="header10.xml"/><Relationship Id="rId35" Type="http://schemas.openxmlformats.org/officeDocument/2006/relationships/fontTable" Target="fontTable.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p:properties xmlns:p="http://schemas.microsoft.com/office/2006/metadata/properties" xmlns:xsi="http://www.w3.org/2001/XMLSchema-instance" xmlns:pc="http://schemas.microsoft.com/office/infopath/2007/PartnerControls">
  <documentManagement>
    <fca_retention_trg_date xmlns="http://schemas.microsoft.com/sharepoint/v3" xsi:nil="true"/>
    <fca_mig_source xmlns="http://schemas.microsoft.com/sharepoint/v3">LiveLink</fca_mig_source>
    <fca_mig_partial_path xmlns="http://schemas.microsoft.com/sharepoint/v3">Wholesale/Departmental Administration/Local Procedures and Guidance/1. Application Forms</fca_mig_partial_path>
    <fca_livelink_obj_id xmlns="http://schemas.microsoft.com/sharepoint/v3">50171804</fca_livelink_obj_id>
    <fca_livelink_description xmlns="http://schemas.microsoft.com/sharepoint/v3" xsi:nil="true"/>
    <fca_livelink_recstatus xmlns="http://schemas.microsoft.com/sharepoint/v3" xsi:nil="true"/>
    <fca_mig_full_path xmlns="http://schemas.microsoft.com/sharepoint/v3">Administration/Conduct Business Unit/Authorisations Division/Wholesale/Departmental Administration/Local Procedures and Guidance/1. Application Forms</fca_mig_full_path>
    <fca_mig_date xmlns="http://schemas.microsoft.com/sharepoint/v3">2021-05-17T13:00:54+00:00</fca_mig_date>
    <fca_livelink_recstatus_date xmlns="http://schemas.microsoft.com/sharepoint/v3" xsi:nil="true"/>
    <i7382953a7c14d49b483126af46f0dd6 xmlns="964f0a7c-bcf0-4337-b577-3747e0a5c4bc">
      <Terms xmlns="http://schemas.microsoft.com/office/infopath/2007/PartnerControls">
        <TermInfo xmlns="http://schemas.microsoft.com/office/infopath/2007/PartnerControls">
          <TermName xmlns="http://schemas.microsoft.com/office/infopath/2007/PartnerControls">Administrative</TermName>
          <TermId xmlns="http://schemas.microsoft.com/office/infopath/2007/PartnerControls">c0a6a800-ee19-465d-995e-3864540afe03</TermId>
        </TermInfo>
      </Terms>
    </i7382953a7c14d49b483126af46f0dd6>
    <_dlc_DocId xmlns="964f0a7c-bcf0-4337-b577-3747e0a5c4bc">LLMIGRATION-a9051b3672-50171804</_dlc_DocId>
    <TaxCatchAll xmlns="964f0a7c-bcf0-4337-b577-3747e0a5c4bc">
      <Value>62</Value>
      <Value>3</Value>
      <Value>1</Value>
      <Value>45</Value>
    </TaxCatchAll>
    <j863df97efa040da9c8165feb4e31e75 xmlns="964f0a7c-bcf0-4337-b577-3747e0a5c4bc">
      <Terms xmlns="http://schemas.microsoft.com/office/infopath/2007/PartnerControls">
        <TermInfo xmlns="http://schemas.microsoft.com/office/infopath/2007/PartnerControls">
          <TermName xmlns="http://schemas.microsoft.com/office/infopath/2007/PartnerControls">FCA Official</TermName>
          <TermId xmlns="http://schemas.microsoft.com/office/infopath/2007/PartnerControls">d07129ec-4894-4cda-af0c-a925cb68d6e3</TermId>
        </TermInfo>
      </Terms>
    </j863df97efa040da9c8165feb4e31e75>
    <_dlc_DocIdUrl xmlns="964f0a7c-bcf0-4337-b577-3747e0a5c4bc">
      <Url>https://thefca.sharepoint.com/sites/ArcConBusUni/_layouts/15/DocIdRedir.aspx?ID=LLMIGRATION-a9051b3672-50171804</Url>
      <Description>LLMIGRATION-a9051b3672-50171804</Description>
    </_dlc_DocIdUrl>
    <Is_FirstChKInDone xmlns="http://schemas.microsoft.com/sharepoint/v3">Yes</Is_FirstChKInDone>
    <fca_mig_stage_2 xmlns="964f0a7c-bcf0-4337-b577-3747e0a5c4bc" xsi:nil="true"/>
    <fca_prop_ret_label xmlns="http://schemas.microsoft.com/sharepoint/v3" xsi:nil="true"/>
    <e010124b8a5f4fcaadce545be390ec64 xmlns="964f0a7c-bcf0-4337-b577-3747e0a5c4bc">
      <Terms xmlns="http://schemas.microsoft.com/office/infopath/2007/PartnerControls">
        <TermInfo xmlns="http://schemas.microsoft.com/office/infopath/2007/PartnerControls">
          <TermName xmlns="http://schemas.microsoft.com/office/infopath/2007/PartnerControls">Form</TermName>
          <TermId xmlns="http://schemas.microsoft.com/office/infopath/2007/PartnerControls">cd17caef-2710-46b2-9ac0-ce551f7293c3</TermId>
        </TermInfo>
      </Terms>
    </e010124b8a5f4fcaadce545be390ec64>
    <fca_livelink_local_metadata xmlns="964f0a7c-bcf0-4337-b577-3747e0a5c4bc">{}</fca_livelink_local_metadata>
    <fca_livelink_accessed_date xmlns="http://schemas.microsoft.com/sharepoint/v3">2020-11-12T14:27:11+00:00</fca_livelink_accessed_date>
    <fca_mig_stage xmlns="964f0a7c-bcf0-4337-b577-3747e0a5c4bc" xsi:nil="true"/>
    <id42ed27a91f471db5fabca6a1153016 xmlns="964f0a7c-bcf0-4337-b577-3747e0a5c4bc">
      <Terms xmlns="http://schemas.microsoft.com/office/infopath/2007/PartnerControls">
        <TermInfo xmlns="http://schemas.microsoft.com/office/infopath/2007/PartnerControls">
          <TermName xmlns="http://schemas.microsoft.com/office/infopath/2007/PartnerControls">Payment Services</TermName>
          <TermId xmlns="http://schemas.microsoft.com/office/infopath/2007/PartnerControls">824138ac-f97f-41bb-a530-fcf69e93223e</TermId>
        </TermInfo>
      </Terms>
    </id42ed27a91f471db5fabca6a1153016>
    <_dlc_DocIdPersistId xmlns="964f0a7c-bcf0-4337-b577-3747e0a5c4bc">false</_dlc_DocIdPersistId>
  </documentManagement>
</p:properties>
</file>

<file path=customXml/item2.xml><?xml version="1.0" encoding="utf-8"?>
<ct:contentTypeSchema xmlns:ct="http://schemas.microsoft.com/office/2006/metadata/contentType" xmlns:ma="http://schemas.microsoft.com/office/2006/metadata/properties/metaAttributes" ct:_="" ma:_="" ma:contentTypeName="Authorisations Forms Document" ma:contentTypeID="0x0101005A9549D9A06FAF49B2796176C16A6E1118170085A669AD229CF3499FEE9BA5271AF5E8" ma:contentTypeVersion="32" ma:contentTypeDescription="Authorisations Forms Document" ma:contentTypeScope="" ma:versionID="68ae9a711a32d70a31d43f3f756e6690">
  <xsd:schema xmlns:xsd="http://www.w3.org/2001/XMLSchema" xmlns:xs="http://www.w3.org/2001/XMLSchema" xmlns:p="http://schemas.microsoft.com/office/2006/metadata/properties" xmlns:ns1="http://schemas.microsoft.com/sharepoint/v3" xmlns:ns2="964f0a7c-bcf0-4337-b577-3747e0a5c4bc" targetNamespace="http://schemas.microsoft.com/office/2006/metadata/properties" ma:root="true" ma:fieldsID="fdead92c6afb2f8f410d8baac12629bc" ns1:_="" ns2:_="">
    <xsd:import namespace="http://schemas.microsoft.com/sharepoint/v3"/>
    <xsd:import namespace="964f0a7c-bcf0-4337-b577-3747e0a5c4bc"/>
    <xsd:element name="properties">
      <xsd:complexType>
        <xsd:sequence>
          <xsd:element name="documentManagement">
            <xsd:complexType>
              <xsd:all>
                <xsd:element ref="ns2:TaxCatchAll" minOccurs="0"/>
                <xsd:element ref="ns2:TaxCatchAllLabel" minOccurs="0"/>
                <xsd:element ref="ns2:j863df97efa040da9c8165feb4e31e75" minOccurs="0"/>
                <xsd:element ref="ns2:i7382953a7c14d49b483126af46f0dd6" minOccurs="0"/>
                <xsd:element ref="ns2:_dlc_DocId" minOccurs="0"/>
                <xsd:element ref="ns2:_dlc_DocIdUrl" minOccurs="0"/>
                <xsd:element ref="ns2:_dlc_DocIdPersistId" minOccurs="0"/>
                <xsd:element ref="ns1:fca_mig_source" minOccurs="0"/>
                <xsd:element ref="ns1:fca_mig_full_path" minOccurs="0"/>
                <xsd:element ref="ns1:fca_mig_partial_path" minOccurs="0"/>
                <xsd:element ref="ns1:fca_livelink_obj_id" minOccurs="0"/>
                <xsd:element ref="ns1:fca_mig_date" minOccurs="0"/>
                <xsd:element ref="ns1:fca_retention_trg_date" minOccurs="0"/>
                <xsd:element ref="ns1:fca_livelink_description" minOccurs="0"/>
                <xsd:element ref="ns1:fca_livelink_recstatus" minOccurs="0"/>
                <xsd:element ref="ns1:fca_livelink_recstatus_date" minOccurs="0"/>
                <xsd:element ref="ns1:Is_FirstChKInDone" minOccurs="0"/>
                <xsd:element ref="ns2:fca_mig_stage_2" minOccurs="0"/>
                <xsd:element ref="ns1:fca_prop_ret_label" minOccurs="0"/>
                <xsd:element ref="ns2:id42ed27a91f471db5fabca6a1153016" minOccurs="0"/>
                <xsd:element ref="ns2:e010124b8a5f4fcaadce545be390ec64" minOccurs="0"/>
                <xsd:element ref="ns2:fca_livelink_local_metadata" minOccurs="0"/>
                <xsd:element ref="ns1:fca_livelink_accessed_date" minOccurs="0"/>
                <xsd:element ref="ns2:fca_mig_stag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fca_mig_source" ma:index="17" nillable="true" ma:displayName="Source" ma:internalName="fca_mig_source">
      <xsd:simpleType>
        <xsd:restriction base="dms:Text"/>
      </xsd:simpleType>
    </xsd:element>
    <xsd:element name="fca_mig_full_path" ma:index="18" nillable="true" ma:displayName="Full Source Path" ma:internalName="fca_mig_full_path">
      <xsd:simpleType>
        <xsd:restriction base="dms:Note">
          <xsd:maxLength value="255"/>
        </xsd:restriction>
      </xsd:simpleType>
    </xsd:element>
    <xsd:element name="fca_mig_partial_path" ma:index="19" nillable="true" ma:displayName="Partial Source Path" ma:internalName="fca_mig_partial_path">
      <xsd:simpleType>
        <xsd:restriction base="dms:Note">
          <xsd:maxLength value="255"/>
        </xsd:restriction>
      </xsd:simpleType>
    </xsd:element>
    <xsd:element name="fca_livelink_obj_id" ma:index="20" nillable="true" ma:displayName="Livelink Object Id" ma:internalName="fca_livelink_obj_id">
      <xsd:simpleType>
        <xsd:restriction base="dms:Text"/>
      </xsd:simpleType>
    </xsd:element>
    <xsd:element name="fca_mig_date" ma:index="21" nillable="true" ma:displayName="Source Migration Date" ma:format="DateOnly" ma:internalName="fca_mig_date">
      <xsd:simpleType>
        <xsd:restriction base="dms:DateTime"/>
      </xsd:simpleType>
    </xsd:element>
    <xsd:element name="fca_retention_trg_date" ma:index="22" nillable="true" ma:displayName="Retention Date" ma:format="DateOnly" ma:internalName="fca_retention_trg_date">
      <xsd:simpleType>
        <xsd:restriction base="dms:DateTime"/>
      </xsd:simpleType>
    </xsd:element>
    <xsd:element name="fca_livelink_description" ma:index="23" nillable="true" ma:displayName="Description(Livelink)" ma:internalName="fca_livelink_description">
      <xsd:simpleType>
        <xsd:restriction base="dms:Note">
          <xsd:maxLength value="255"/>
        </xsd:restriction>
      </xsd:simpleType>
    </xsd:element>
    <xsd:element name="fca_livelink_recstatus" ma:index="24" nillable="true" ma:displayName="Records Status" ma:internalName="fca_livelink_recstatus">
      <xsd:simpleType>
        <xsd:restriction base="dms:Text"/>
      </xsd:simpleType>
    </xsd:element>
    <xsd:element name="fca_livelink_recstatus_date" ma:index="25" nillable="true" ma:displayName="Records Status Date" ma:format="DateOnly" ma:internalName="fca_livelink_recstatus_date">
      <xsd:simpleType>
        <xsd:restriction base="dms:DateTime"/>
      </xsd:simpleType>
    </xsd:element>
    <xsd:element name="Is_FirstChKInDone" ma:index="26" nillable="true" ma:displayName="IsFCDone" ma:default="No" ma:internalName="Is_FirstChKInDone" ma:readOnly="false">
      <xsd:simpleType>
        <xsd:restriction base="dms:Choice">
          <xsd:enumeration value="Yes"/>
          <xsd:enumeration value="No"/>
        </xsd:restriction>
      </xsd:simpleType>
    </xsd:element>
    <xsd:element name="fca_prop_ret_label" ma:index="28" nillable="true" ma:displayName="Proposed Retention Label" ma:internalName="fca_prop_ret_label" ma:readOnly="false">
      <xsd:simpleType>
        <xsd:restriction base="dms:Text"/>
      </xsd:simpleType>
    </xsd:element>
    <xsd:element name="fca_livelink_accessed_date" ma:index="34" nillable="true" ma:displayName="Last Accessed Date" ma:format="DateOnly" ma:internalName="fca_livelink_accessed_dat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964f0a7c-bcf0-4337-b577-3747e0a5c4bc" elementFormDefault="qualified">
    <xsd:import namespace="http://schemas.microsoft.com/office/2006/documentManagement/types"/>
    <xsd:import namespace="http://schemas.microsoft.com/office/infopath/2007/PartnerControls"/>
    <xsd:element name="TaxCatchAll" ma:index="8" nillable="true" ma:displayName="Taxonomy Catch All Column" ma:hidden="true" ma:list="{b2bc18eb-2bbf-4b34-bae5-8d5f28957394}" ma:internalName="TaxCatchAll" ma:showField="CatchAllData" ma:web="d0ae0ee5-2f29-465b-8587-081caf5c8e24">
      <xsd:complexType>
        <xsd:complexContent>
          <xsd:extension base="dms:MultiChoiceLookup">
            <xsd:sequence>
              <xsd:element name="Value" type="dms:Lookup" maxOccurs="unbounded" minOccurs="0" nillable="true"/>
            </xsd:sequence>
          </xsd:extension>
        </xsd:complexContent>
      </xsd:complexType>
    </xsd:element>
    <xsd:element name="TaxCatchAllLabel" ma:index="9" nillable="true" ma:displayName="Taxonomy Catch All Column1" ma:hidden="true" ma:list="{b2bc18eb-2bbf-4b34-bae5-8d5f28957394}" ma:internalName="TaxCatchAllLabel" ma:readOnly="true" ma:showField="CatchAllDataLabel" ma:web="d0ae0ee5-2f29-465b-8587-081caf5c8e24">
      <xsd:complexType>
        <xsd:complexContent>
          <xsd:extension base="dms:MultiChoiceLookup">
            <xsd:sequence>
              <xsd:element name="Value" type="dms:Lookup" maxOccurs="unbounded" minOccurs="0" nillable="true"/>
            </xsd:sequence>
          </xsd:extension>
        </xsd:complexContent>
      </xsd:complexType>
    </xsd:element>
    <xsd:element name="j863df97efa040da9c8165feb4e31e75" ma:index="10" ma:taxonomy="true" ma:internalName="j863df97efa040da9c8165feb4e31e75" ma:taxonomyFieldName="fca_information_classification" ma:displayName="Information Classification" ma:default="1;#FCA Official|d07129ec-4894-4cda-af0c-a925cb68d6e3" ma:fieldId="{3863df97-efa0-40da-9c81-65feb4e31e75}" ma:sspId="141bad0b-5ec6-4ecd-811e-f9d8ff358b9c" ma:termSetId="1f854455-1460-4e20-9f4d-cbd019a1a236" ma:anchorId="00000000-0000-0000-0000-000000000000" ma:open="false" ma:isKeyword="false">
      <xsd:complexType>
        <xsd:sequence>
          <xsd:element ref="pc:Terms" minOccurs="0" maxOccurs="1"/>
        </xsd:sequence>
      </xsd:complexType>
    </xsd:element>
    <xsd:element name="i7382953a7c14d49b483126af46f0dd6" ma:index="12" ma:taxonomy="true" ma:internalName="i7382953a7c14d49b483126af46f0dd6" ma:taxonomyFieldName="fca_document_purpose" ma:displayName="Document Purpose" ma:readOnly="false" ma:fieldId="{27382953-a7c1-4d49-b483-126af46f0dd6}" ma:taxonomyMulti="true" ma:sspId="141bad0b-5ec6-4ecd-811e-f9d8ff358b9c" ma:termSetId="8643fc3f-c8a3-4ea7-8c0a-a86eca4242b7" ma:anchorId="00000000-0000-0000-0000-000000000000" ma:open="false" ma:isKeyword="false">
      <xsd:complexType>
        <xsd:sequence>
          <xsd:element ref="pc:Terms" minOccurs="0" maxOccurs="1"/>
        </xsd:sequence>
      </xsd:complexType>
    </xsd:element>
    <xsd:element name="_dlc_DocId" ma:index="14" nillable="true" ma:displayName="Document ID Value" ma:description="The value of the document ID assigned to this item." ma:indexed="true" ma:internalName="_dlc_DocId" ma:readOnly="true">
      <xsd:simpleType>
        <xsd:restriction base="dms:Text"/>
      </xsd:simpleType>
    </xsd:element>
    <xsd:element name="_dlc_DocIdUrl" ma:index="15"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6" nillable="true" ma:displayName="Persist ID" ma:default="1" ma:description="Keep ID on add." ma:hidden="true" ma:internalName="_dlc_DocIdPersistId" ma:readOnly="true">
      <xsd:simpleType>
        <xsd:restriction base="dms:Boolean"/>
      </xsd:simpleType>
    </xsd:element>
    <xsd:element name="fca_mig_stage_2" ma:index="27" nillable="true" ma:displayName="Migration Stage 2" ma:indexed="true" ma:internalName="fca_mig_stage_2" ma:readOnly="false">
      <xsd:simpleType>
        <xsd:restriction base="dms:Number"/>
      </xsd:simpleType>
    </xsd:element>
    <xsd:element name="id42ed27a91f471db5fabca6a1153016" ma:index="30" ma:taxonomy="true" ma:internalName="id42ed27a91f471db5fabca6a1153016" ma:taxonomyFieldName="fca_application_type" ma:displayName="Application Type" ma:readOnly="false" ma:fieldId="{2d42ed27-a91f-471d-b5fa-bca6a1153016}" ma:sspId="141bad0b-5ec6-4ecd-811e-f9d8ff358b9c" ma:termSetId="847bc563-046e-4c60-9780-e2da02cc5925" ma:anchorId="00000000-0000-0000-0000-000000000000" ma:open="false" ma:isKeyword="false">
      <xsd:complexType>
        <xsd:sequence>
          <xsd:element ref="pc:Terms" minOccurs="0" maxOccurs="1"/>
        </xsd:sequence>
      </xsd:complexType>
    </xsd:element>
    <xsd:element name="e010124b8a5f4fcaadce545be390ec64" ma:index="32" ma:taxonomy="true" ma:internalName="e010124b8a5f4fcaadce545be390ec64" ma:taxonomyFieldName="fca_auth_forms_doc_type" ma:displayName="Auth Forms Document Type" ma:fieldId="{e010124b-8a5f-4fca-adce-545be390ec64}" ma:sspId="141bad0b-5ec6-4ecd-811e-f9d8ff358b9c" ma:termSetId="bee66263-9d67-43fb-8123-125421115fd7" ma:anchorId="00000000-0000-0000-0000-000000000000" ma:open="false" ma:isKeyword="false">
      <xsd:complexType>
        <xsd:sequence>
          <xsd:element ref="pc:Terms" minOccurs="0" maxOccurs="1"/>
        </xsd:sequence>
      </xsd:complexType>
    </xsd:element>
    <xsd:element name="fca_livelink_local_metadata" ma:index="33" nillable="true" ma:displayName="Local Livelink Metadata" ma:internalName="fca_livelink_local_metadata">
      <xsd:simpleType>
        <xsd:restriction base="dms:Note">
          <xsd:maxLength value="255"/>
        </xsd:restriction>
      </xsd:simpleType>
    </xsd:element>
    <xsd:element name="fca_mig_stage" ma:index="35" nillable="true" ma:displayName="Migration Stage" ma:default="0" ma:internalName="fca_mig_stage" ma:percentage="FALSE">
      <xsd:simpleType>
        <xsd:restriction base="dms:Number"/>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mso-contentType ?>
<SharedContentType xmlns="Microsoft.SharePoint.Taxonomy.ContentTypeSync" SourceId="141bad0b-5ec6-4ecd-811e-f9d8ff358b9c" ContentTypeId="0x0101005A9549D9A06FAF49B2796176C16A6E111817" PreviousValue="false"/>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6.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1F1AFB9-AF74-4FCF-BAE2-35068D0EA9FE}">
  <ds:schemaRefs>
    <ds:schemaRef ds:uri="http://purl.org/dc/terms/"/>
    <ds:schemaRef ds:uri="http://purl.org/dc/dcmitype/"/>
    <ds:schemaRef ds:uri="http://schemas.microsoft.com/office/2006/documentManagement/types"/>
    <ds:schemaRef ds:uri="964f0a7c-bcf0-4337-b577-3747e0a5c4bc"/>
    <ds:schemaRef ds:uri="http://purl.org/dc/elements/1.1/"/>
    <ds:schemaRef ds:uri="http://schemas.microsoft.com/sharepoint/v3"/>
    <ds:schemaRef ds:uri="http://schemas.microsoft.com/office/infopath/2007/PartnerControls"/>
    <ds:schemaRef ds:uri="http://schemas.openxmlformats.org/package/2006/metadata/core-properties"/>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DA88D6EB-374F-4A58-8F41-0C88C4DC5A5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964f0a7c-bcf0-4337-b577-3747e0a5c4b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DF979C1-654C-41FC-AC47-D176D631E385}">
  <ds:schemaRefs>
    <ds:schemaRef ds:uri="http://schemas.openxmlformats.org/officeDocument/2006/bibliography"/>
  </ds:schemaRefs>
</ds:datastoreItem>
</file>

<file path=customXml/itemProps4.xml><?xml version="1.0" encoding="utf-8"?>
<ds:datastoreItem xmlns:ds="http://schemas.openxmlformats.org/officeDocument/2006/customXml" ds:itemID="{BEEB580E-B99C-41DF-BB8E-ED977D3D472D}">
  <ds:schemaRefs>
    <ds:schemaRef ds:uri="Microsoft.SharePoint.Taxonomy.ContentTypeSync"/>
  </ds:schemaRefs>
</ds:datastoreItem>
</file>

<file path=customXml/itemProps5.xml><?xml version="1.0" encoding="utf-8"?>
<ds:datastoreItem xmlns:ds="http://schemas.openxmlformats.org/officeDocument/2006/customXml" ds:itemID="{718CC93B-F5A5-4EB0-BFA1-1F78FE478A7D}">
  <ds:schemaRefs>
    <ds:schemaRef ds:uri="http://schemas.microsoft.com/sharepoint/events"/>
  </ds:schemaRefs>
</ds:datastoreItem>
</file>

<file path=customXml/itemProps6.xml><?xml version="1.0" encoding="utf-8"?>
<ds:datastoreItem xmlns:ds="http://schemas.openxmlformats.org/officeDocument/2006/customXml" ds:itemID="{724506A9-577C-4167-A0FC-C79ACD025BF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Normal.dotm</Template>
  <TotalTime>1</TotalTime>
  <Pages>7</Pages>
  <Words>1385</Words>
  <Characters>7897</Characters>
  <Application>Microsoft Office Word</Application>
  <DocSecurity>0</DocSecurity>
  <Lines>65</Lines>
  <Paragraphs>18</Paragraphs>
  <ScaleCrop>false</ScaleCrop>
  <Company>Financial Services Authority</Company>
  <LinksUpToDate>false</LinksUpToDate>
  <CharactersWithSpaces>9264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notification-use-limited-network-exclusion.docx</dc:title>
  <dc:creator>Policy &amp; Intelligence</dc:creator>
  <cp:lastModifiedBy>Kelly Dulieu</cp:lastModifiedBy>
  <cp:revision>2</cp:revision>
  <cp:lastPrinted>2017-03-01T10:13:00Z</cp:lastPrinted>
  <dcterms:created xsi:type="dcterms:W3CDTF">2022-03-29T08:08:00Z</dcterms:created>
  <dcterms:modified xsi:type="dcterms:W3CDTF">2022-03-29T08:08:00Z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AIL_MSG_ID1">
    <vt:lpwstr>UFAAKbWmcrVFSZW1Q7hOuVqR7w5s/huqHFODQmxhztkfDDtSISmRpwhrDyUGONMFLU3yiceWozcZfo1+
wZsD13dlbvIA3T7s1Awb9teROOxFSpWX7CM7UJ5bMHxQd6ACUCq6Po4s30wpEkp+wZsD13dlbvIA
3T7s1Awb9teROOxFSpWX7CM7UJ5bMGXHc49MAuB9Xo2Y2zS/hwQLUm+BNwZ76n/U12wNbBv+P6h2
8rJBl9kG/7ZMnEP/F</vt:lpwstr>
  </property>
  <property fmtid="{D5CDD505-2E9C-101B-9397-08002B2CF9AE}" pid="3" name="MAIL_MSG_ID2">
    <vt:lpwstr>l+tccoXYRIzH7Sns7+4E2ghTYS2BFyPZg/uFJ1yW13USz6ZbWLi8CMJX9EX
wkwOMufwKjBRBeixC/tFkPZXcE8=</vt:lpwstr>
  </property>
  <property fmtid="{D5CDD505-2E9C-101B-9397-08002B2CF9AE}" pid="4" name="RESPONSE_SENDER_NAME">
    <vt:lpwstr>sAAAE9kkUq3pEoLTD7fo+T6lwz5hnfMpX8FwDI2xeG5m8iY=</vt:lpwstr>
  </property>
  <property fmtid="{D5CDD505-2E9C-101B-9397-08002B2CF9AE}" pid="5" name="EMAIL_OWNER_ADDRESS">
    <vt:lpwstr>4AAAMz5NUQ6P8J90zoqmQbf/A3zdrOBb111ScaJDNlFNX1vzwugy+Vlpig==</vt:lpwstr>
  </property>
  <property fmtid="{D5CDD505-2E9C-101B-9397-08002B2CF9AE}" pid="6" name="ContentTypeId">
    <vt:lpwstr>0x0101005A9549D9A06FAF49B2796176C16A6E1118170085A669AD229CF3499FEE9BA5271AF5E8</vt:lpwstr>
  </property>
  <property fmtid="{D5CDD505-2E9C-101B-9397-08002B2CF9AE}" pid="7" name="fca_document_purpose">
    <vt:lpwstr>3;#Administrative|c0a6a800-ee19-465d-995e-3864540afe03</vt:lpwstr>
  </property>
  <property fmtid="{D5CDD505-2E9C-101B-9397-08002B2CF9AE}" pid="8" name="fca_information_classification">
    <vt:lpwstr>1;#FCA Official|d07129ec-4894-4cda-af0c-a925cb68d6e3</vt:lpwstr>
  </property>
  <property fmtid="{D5CDD505-2E9C-101B-9397-08002B2CF9AE}" pid="9" name="fca_livelink_local_metadata">
    <vt:lpwstr>{}</vt:lpwstr>
  </property>
  <property fmtid="{D5CDD505-2E9C-101B-9397-08002B2CF9AE}" pid="10" name="fca_livelink_accessed_date">
    <vt:filetime>2020-11-12T14:27:11Z</vt:filetime>
  </property>
  <property fmtid="{D5CDD505-2E9C-101B-9397-08002B2CF9AE}" pid="11" name="l8bdf5901bd84cc9ab354cf74d0d75d8">
    <vt:lpwstr/>
  </property>
  <property fmtid="{D5CDD505-2E9C-101B-9397-08002B2CF9AE}" pid="12" name="k6cffc08cdea4d029f19334431296236">
    <vt:lpwstr/>
  </property>
  <property fmtid="{D5CDD505-2E9C-101B-9397-08002B2CF9AE}" pid="13" name="xd_ProgID">
    <vt:lpwstr/>
  </property>
  <property fmtid="{D5CDD505-2E9C-101B-9397-08002B2CF9AE}" pid="14" name="d10ce44c83b449bc85d6eb5d7135cd58">
    <vt:lpwstr/>
  </property>
  <property fmtid="{D5CDD505-2E9C-101B-9397-08002B2CF9AE}" pid="15" name="ComplianceAssetId">
    <vt:lpwstr/>
  </property>
  <property fmtid="{D5CDD505-2E9C-101B-9397-08002B2CF9AE}" pid="16" name="TemplateUrl">
    <vt:lpwstr/>
  </property>
  <property fmtid="{D5CDD505-2E9C-101B-9397-08002B2CF9AE}" pid="17" name="fca_log_type">
    <vt:lpwstr/>
  </property>
  <property fmtid="{D5CDD505-2E9C-101B-9397-08002B2CF9AE}" pid="18" name="fca_auth_process_doc_type">
    <vt:lpwstr/>
  </property>
  <property fmtid="{D5CDD505-2E9C-101B-9397-08002B2CF9AE}" pid="19" name="_dlc_DocIdItemGuid">
    <vt:lpwstr>5d3c4285-1e9e-48f4-9025-841045c2d305</vt:lpwstr>
  </property>
  <property fmtid="{D5CDD505-2E9C-101B-9397-08002B2CF9AE}" pid="20" name="gd10d81d70b4400a8a9e2bd29d324e4c">
    <vt:lpwstr/>
  </property>
  <property fmtid="{D5CDD505-2E9C-101B-9397-08002B2CF9AE}" pid="21" name="_ExtendedDescription">
    <vt:lpwstr/>
  </property>
  <property fmtid="{D5CDD505-2E9C-101B-9397-08002B2CF9AE}" pid="22" name="fca_auth_forms_doc_type">
    <vt:lpwstr>62;#Form|cd17caef-2710-46b2-9ac0-ce551f7293c3</vt:lpwstr>
  </property>
  <property fmtid="{D5CDD505-2E9C-101B-9397-08002B2CF9AE}" pid="23" name="TriggerFlowInfo">
    <vt:lpwstr/>
  </property>
  <property fmtid="{D5CDD505-2E9C-101B-9397-08002B2CF9AE}" pid="24" name="jce717dce39641ca84a076397899af94">
    <vt:lpwstr/>
  </property>
  <property fmtid="{D5CDD505-2E9C-101B-9397-08002B2CF9AE}" pid="25" name="fca_authorisations_area">
    <vt:lpwstr/>
  </property>
  <property fmtid="{D5CDD505-2E9C-101B-9397-08002B2CF9AE}" pid="26" name="xd_Signature">
    <vt:bool>false</vt:bool>
  </property>
  <property fmtid="{D5CDD505-2E9C-101B-9397-08002B2CF9AE}" pid="27" name="fca_application_type">
    <vt:lpwstr>45;#Payment Services|824138ac-f97f-41bb-a530-fcf69e93223e</vt:lpwstr>
  </property>
  <property fmtid="{D5CDD505-2E9C-101B-9397-08002B2CF9AE}" pid="28" name="fca_month_year">
    <vt:lpwstr/>
  </property>
  <property fmtid="{D5CDD505-2E9C-101B-9397-08002B2CF9AE}" pid="29" name="fca_process_famiily">
    <vt:lpwstr/>
  </property>
</Properties>
</file>