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3801"/>
  <workbookPr defaultThemeVersion="124226"/>
  <mc:AlternateContent xmlns:mc="http://schemas.openxmlformats.org/markup-compatibility/2006">
    <mc:Choice Requires="x15">
      <x15ac:absPath xmlns:x15ac="http://schemas.microsoft.com/office/spreadsheetml/2010/11/ac" url="https://thefca-my.sharepoint.com/personal/kelly_dulieu_fca_org_uk/Documents/EU Withdrawal form changes/Forms ready for publish/"/>
    </mc:Choice>
  </mc:AlternateContent>
  <xr:revisionPtr revIDLastSave="0" documentId="8_{60069843-DFEB-45C8-B48F-CAC5C24F080E}" xr6:coauthVersionLast="46" xr6:coauthVersionMax="46" xr10:uidLastSave="{00000000-0000-0000-0000-000000000000}"/>
  <bookViews>
    <workbookView xWindow="28680" yWindow="-120" windowWidth="29040" windowHeight="15840" activeTab="5" xr2:uid="{00000000-000D-0000-FFFF-FFFF00000000}"/>
  </bookViews>
  <sheets>
    <sheet name="Guidance Note" sheetId="17" r:id="rId1"/>
    <sheet name="UK AIFs" sheetId="2" r:id="rId2"/>
    <sheet name="NON-UK AIFs" sheetId="13" r:id="rId3"/>
    <sheet name="Reg. 75 AIFs" sheetId="10" r:id="rId4"/>
    <sheet name="Reg. 74 AIFs" sheetId="14" r:id="rId5"/>
    <sheet name="SEF &amp; RVECA" sheetId="18" r:id="rId6"/>
    <sheet name="FUND 3.2.2R Checklist" sheetId="15" state="hidden" r:id="rId7"/>
    <sheet name="CODING - LISTS" sheetId="3" state="hidden" r:id="rId8"/>
  </sheets>
  <definedNames>
    <definedName name="AIF">'CODING - LISTS'!$AI$2:$AI$3</definedName>
    <definedName name="AifCapStructure">'CODING - LISTS'!$W$2:$W$3</definedName>
    <definedName name="AifRegStatus">'CODING - LISTS'!$U$2:$U$6</definedName>
    <definedName name="AifType">'CODING - LISTS'!$G$2:$G$6</definedName>
    <definedName name="AllCountries">'CODING - LISTS'!$E$2:$E$249</definedName>
    <definedName name="AuthorisedStatusUK">'CODING - LISTS'!$S$2:$S$10</definedName>
    <definedName name="COUNTRIES">'CODING - LISTS'!$E$2:$E$249</definedName>
    <definedName name="EEA">'CODING - LISTS'!$B$2:$B$31</definedName>
    <definedName name="EEA_AIFs_Tab">'Guidance Note'!#REF!</definedName>
    <definedName name="EEADomicile">'CODING - LISTS'!$A$2:$A$32</definedName>
    <definedName name="EEADomicilesss">'CODING - LISTS'!$A$2:$A$32</definedName>
    <definedName name="FinanLev">'CODING - LISTS'!$AA$2:$AA$3</definedName>
    <definedName name="FundOfFunds">'CODING - LISTS'!$O$2:$O$4</definedName>
    <definedName name="FXrate">'CODING - LISTS'!$AI$7:$AI$8</definedName>
    <definedName name="HFInvStratOfAifs">'CODING - LISTS'!$I$2:$I$18</definedName>
    <definedName name="IDCodes">'CODING - LISTS'!$AK$3:$AK$12</definedName>
    <definedName name="IDCodeType">'CODING - LISTS'!$AK$3:$AK$12</definedName>
    <definedName name="InternationalCodes">'CODING - LISTS'!$AK$3:$AK$12</definedName>
    <definedName name="InvesMaterials">'CODING - LISTS'!$AE$2:$AE$3</definedName>
    <definedName name="LegalStatusNonUK">'CODING - LISTS'!$AM$6:$AM$11</definedName>
    <definedName name="LegalStatusUK">'CODING - LISTS'!$AM$2:$AM$11</definedName>
    <definedName name="MasterFeeder">'CODING - LISTS'!$Y$2:$Y$3</definedName>
    <definedName name="NON_EEA_AIFs_Tab">'Guidance Note'!$B$106</definedName>
    <definedName name="NONEEA">'CODING - LISTS'!$D$2:$D$220</definedName>
    <definedName name="NonEEADomicile">'CODING - LISTS'!$C$2:$C$19</definedName>
    <definedName name="OtherFundStrats">'CODING - LISTS'!$Q$2:$Q$6</definedName>
    <definedName name="PEInvStratOfAifs">'CODING - LISTS'!$K$2:$K$6</definedName>
    <definedName name="Reg._74_AIFs_Tab">'Guidance Note'!$B$178</definedName>
    <definedName name="Reg._75_AIFs_Tab">'Guidance Note'!$B$162</definedName>
    <definedName name="REInvStratOfAifs">'CODING - LISTS'!$M$2:$M$6</definedName>
    <definedName name="RulesOrInstr">'CODING - LISTS'!$AG$2:$AG$3</definedName>
    <definedName name="Structure">'CODING - LISTS'!$AO$2:$AO$4</definedName>
    <definedName name="SynthLev">'CODING - LISTS'!$AC$2:$AC$3</definedName>
    <definedName name="UK_AIFs_Tab">'Guidance Note'!$B$39</definedName>
    <definedName name="UKIDCodeType">'CODING - LISTS'!$AK$2:$AK$12</definedName>
    <definedName name="UKRecog">'CODING - LISTS'!$AM$2:$AM$3</definedName>
    <definedName name="version_number">'CODING - LISTS'!$FC$65</definedName>
    <definedName name="Worksheet">'CODING - LISTS'!$AN$2:$AN$4</definedName>
    <definedName name="YesNo">'CODING - LISTS'!$AI$11:$AI$12</definedName>
    <definedName name="YesNoNA">'CODING - LISTS'!$AI$15:$AI$17</definedName>
  </definedNames>
  <calcPr calcId="191028"/>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sharedStrings.xml><?xml version="1.0" encoding="utf-8"?>
<sst xmlns="http://schemas.openxmlformats.org/spreadsheetml/2006/main" count="1713" uniqueCount="592">
  <si>
    <t>Contents:</t>
  </si>
  <si>
    <t>UK AIFs Tab</t>
  </si>
  <si>
    <t>Reg. 75 AIFs Tab</t>
  </si>
  <si>
    <t>Reg. 74 AIFs Tab</t>
  </si>
  <si>
    <t>Section</t>
  </si>
  <si>
    <t>Data Element</t>
  </si>
  <si>
    <t>Description</t>
  </si>
  <si>
    <t>Special Note</t>
  </si>
  <si>
    <t>Standalone AIF</t>
  </si>
  <si>
    <t>Umbrella AIF</t>
  </si>
  <si>
    <t>Sub-fund</t>
  </si>
  <si>
    <t>AIF Identification</t>
  </si>
  <si>
    <t>AIF Legal Name</t>
  </si>
  <si>
    <t>The full legal name of the AIF as given in its incorporating documents or as modified after that. Please ensure  the name matches any supporting documentation provided.</t>
  </si>
  <si>
    <t>Mandatory</t>
  </si>
  <si>
    <t>AIF ID Code Type</t>
  </si>
  <si>
    <t xml:space="preserve">Select from drop down list. Where an AIF does not have any ID codes you should select “Not applicable” from the list.
Where the AIF is an authorised UK NURS or QIS, select "UK PRN" and provide the Product Reference Number in the next cell "AIF ID Code". </t>
  </si>
  <si>
    <t xml:space="preserve">AIF ID Code </t>
  </si>
  <si>
    <t>Provide the ID code associated with the code type selected in the previous cell.</t>
  </si>
  <si>
    <t>Where applicable</t>
  </si>
  <si>
    <t>Structure: Standalone AIF, Umbrella AIF or Sub-fund</t>
  </si>
  <si>
    <t>Select answer from drop-down list provided.
For AIFs that take the form of an umbrella AIF with multiple sub-funds/compartments, please complete one row with the information related to the umbrella and as many rows as sub-funds/compartments it has.</t>
  </si>
  <si>
    <t>If Sub-fund, indicate its umbrella ID Counter (column A)</t>
  </si>
  <si>
    <r>
      <t xml:space="preserve">For sub-fund, identify its umbrella AIF by indicating the row number of the umbrella AIF record in the spreadsheet.
Example:
An AIFM managing 2 AIFs:
1) Standalone AIF: </t>
    </r>
    <r>
      <rPr>
        <i/>
        <sz val="9"/>
        <rFont val="Verdana"/>
        <family val="2"/>
      </rPr>
      <t>ABC fund</t>
    </r>
    <r>
      <rPr>
        <sz val="9"/>
        <rFont val="Verdana"/>
        <family val="2"/>
      </rPr>
      <t xml:space="preserve">
2) Umbrella AIF: </t>
    </r>
    <r>
      <rPr>
        <i/>
        <sz val="9"/>
        <rFont val="Verdana"/>
        <family val="2"/>
      </rPr>
      <t>XYZ umbrella fund</t>
    </r>
    <r>
      <rPr>
        <sz val="9"/>
        <rFont val="Verdana"/>
        <family val="2"/>
      </rPr>
      <t xml:space="preserve">, with 2 sub-funds: </t>
    </r>
    <r>
      <rPr>
        <i/>
        <sz val="9"/>
        <rFont val="Verdana"/>
        <family val="2"/>
      </rPr>
      <t>XYZ Europe fund</t>
    </r>
    <r>
      <rPr>
        <sz val="9"/>
        <rFont val="Verdana"/>
        <family val="2"/>
      </rPr>
      <t xml:space="preserve"> and </t>
    </r>
    <r>
      <rPr>
        <i/>
        <sz val="9"/>
        <rFont val="Verdana"/>
        <family val="2"/>
      </rPr>
      <t>XYZ North America fund</t>
    </r>
    <r>
      <rPr>
        <sz val="9"/>
        <rFont val="Verdana"/>
        <family val="2"/>
      </rPr>
      <t xml:space="preserve">
</t>
    </r>
  </si>
  <si>
    <t>Not required</t>
  </si>
  <si>
    <t>Is the fund a master or feeder fund?</t>
  </si>
  <si>
    <t>Select answer from drop-down list provided.</t>
  </si>
  <si>
    <t>If the AIF is a feeder AIF, the country in which the master AIF is established</t>
  </si>
  <si>
    <t>If the AIF is a feeder AIF, the legal name of the master AIF</t>
  </si>
  <si>
    <t>If the AIF is a master AIF, list the internal or external identifier codes of all feeder AIFs</t>
  </si>
  <si>
    <t>Please use the same AIF ID code type (column C) as selected for the master AIF. If there is no  internal or external identifier code then please answer as "n/a".</t>
  </si>
  <si>
    <t>If the AIF is a feeder AIF, list the internal or external identifier code of the master AIF</t>
  </si>
  <si>
    <t>Please use the same AIF ID code type (column C) as selected for the feeder AIF. If there is no  internal or external identifier code then please answer as "n/a".</t>
  </si>
  <si>
    <t>Base Currency of AIF</t>
  </si>
  <si>
    <t>Total AUM amount of the AIF in base currency</t>
  </si>
  <si>
    <r>
      <rPr>
        <sz val="9"/>
        <rFont val="Verdana"/>
        <family val="2"/>
      </rPr>
      <t xml:space="preserve">Provide the Assets Under Management as calculated in line with Article 2 of the </t>
    </r>
    <r>
      <rPr>
        <u/>
        <sz val="9"/>
        <color rgb="FF0000FF"/>
        <rFont val="Verdana"/>
        <family val="2"/>
      </rPr>
      <t>AIFMD Level 2 Regulations</t>
    </r>
  </si>
  <si>
    <t>Base currency / EUR FX rate</t>
  </si>
  <si>
    <t>Please provide the exchange rate between the fund’s base currency and EUR, at the time of application, to 4 decimal places (2 decimal places for JPY).</t>
  </si>
  <si>
    <t>Base currency / EUR FX reference rate type</t>
  </si>
  <si>
    <t>Select answer from drop-down list.</t>
  </si>
  <si>
    <t>Base currency / EUR FX reference rate description for no ECB rates</t>
  </si>
  <si>
    <t>Origin, source and identification of exchange rate used.</t>
  </si>
  <si>
    <t>AIF Net Asset Value</t>
  </si>
  <si>
    <t xml:space="preserve">Calculation of the net asset value per unit or share is subject to national law and, as the case may be, or the fund rules or instruments of incorporation. </t>
  </si>
  <si>
    <t>NAV valuation date (most recent one)</t>
  </si>
  <si>
    <t>Provide the date on which the latest NAV of the fund was calculated.</t>
  </si>
  <si>
    <t>Inception date of the AIF, or proposed launch date of the AIF</t>
  </si>
  <si>
    <t xml:space="preserve">Please state the inception date in the following format: dd/mm/yyyy.
Where the fund was established prior to 1900, please state the date in the comments field in column BF.
</t>
  </si>
  <si>
    <t>UK Authorisation Status</t>
  </si>
  <si>
    <t xml:space="preserve">Select answer from drop-down list provided.
An authorised AIF is defined as an AIF that has been authorised by the FCA as an authorised unit trust, authorised contractual scheme or body incorporated under the OEIC regulations.
If you are intending to get your scheme authorised in the UK, please indicate so by selecting one of the following options: "Pending UK Authorisation - Unit Trust", "Pending UK Authorisation - ICVC",  "Pending UK Authorisation - Co-ownership scheme", or "Pending UK Authorisation - Limited partnership scheme".
If the AIF is authorised by an statutory authority other than the FCA, please select "Unauthorised".
</t>
  </si>
  <si>
    <t>Regulatory Status</t>
  </si>
  <si>
    <t>Capital Structure (open/closed)</t>
  </si>
  <si>
    <t>Is the AIF internally managed?</t>
  </si>
  <si>
    <t>Investment Strategies</t>
  </si>
  <si>
    <t>Predominant AIF Type</t>
  </si>
  <si>
    <t>Hedge Fund - Investment Strategy of AIF</t>
  </si>
  <si>
    <t>Private Equity - Investment Strategy of AIF</t>
  </si>
  <si>
    <t>Real Estate - Investment Strategy of AIF</t>
  </si>
  <si>
    <t>Fund of Funds - identify the predominant AIF type of the underlying funds</t>
  </si>
  <si>
    <t>Other Fund - Investment Strategy of AIF</t>
  </si>
  <si>
    <t>If other strategy selected, please describe</t>
  </si>
  <si>
    <t>Where the fund includes a strategy that is not listed, please provide details of the strategy.</t>
  </si>
  <si>
    <t>Risk Profile</t>
  </si>
  <si>
    <t>Risk profile of the AIF expressed as Target Annual Volatility (%)</t>
  </si>
  <si>
    <t>If applicable, provide the stated (ex-ante) volatility that the named fund is operating under.
If this measure cannot be provided (e.g. for Private Equity or Real Estate funds) the answer should be "n/a" and an explanatory note provided.</t>
  </si>
  <si>
    <t>Optional</t>
  </si>
  <si>
    <t>Leverage Strategy</t>
  </si>
  <si>
    <t>AIF employs financial leverage</t>
  </si>
  <si>
    <t>AIF employs synthetic leverage</t>
  </si>
  <si>
    <t>Estimated typical level of leverage employed by the AIF (expressed as percentage and calculated in accordance with the gross method as set out in Article 7 of the Level 2 Regulations)</t>
  </si>
  <si>
    <t>State leverage as a percentage (e.g. 15 x should be written as 1500%). If the AIF does not employ leverage then the answer should be 0%.</t>
  </si>
  <si>
    <t>Maximum expected level of leverage to be employed by the AIF (expressed as percentage and calculated in accordance with the gross method as set out in Article 7 of the Level 2 Regulations)</t>
  </si>
  <si>
    <t>Estimated typical level of leverage employed by the AIF (expressed as percentage and calculated in accordance with the commitment method as set out in Article 8 of the Level 2 Regulations)</t>
  </si>
  <si>
    <t>Maximum expected level of leverage to be employed by the AIF (expressed as percentage and calculated in accordance with the commitment method as set out in Article 8 of the Level 2 Regulations)</t>
  </si>
  <si>
    <t>Depositary</t>
  </si>
  <si>
    <t>Legal name</t>
  </si>
  <si>
    <t>Identity of the entity performing depositary functions.</t>
  </si>
  <si>
    <t>Address</t>
  </si>
  <si>
    <t>Address of the entity performing depositary functions.</t>
  </si>
  <si>
    <t>Firm Registration Number</t>
  </si>
  <si>
    <t>Firm Reference Number (FRN) issued by the FCA, if applicable.</t>
  </si>
  <si>
    <t>Competent Authority (if non UK entity)</t>
  </si>
  <si>
    <t>The name of the statutory authority of the jurisdiction in which the depositary is located (if it is a non-UK entity).</t>
  </si>
  <si>
    <t>Prime Broker</t>
  </si>
  <si>
    <t>Please provide the details of the main two prime brokers by transaction volume.</t>
  </si>
  <si>
    <t>Address of the entity performing prime brokerage functions.</t>
  </si>
  <si>
    <t>All information that will be made available to investors in accordance with FUND 3.2.2R is attached for the AIF</t>
  </si>
  <si>
    <t>A copy of the rules or instruments of incorporation is attached for the AIF</t>
  </si>
  <si>
    <t>Prospectus Directive</t>
  </si>
  <si>
    <t>Prospectus directive approval date (where applicable)</t>
  </si>
  <si>
    <t>Please state the start date in the following format: dd/mm/yyyy.</t>
  </si>
  <si>
    <t>Competent Authority that approved or will approve the prospectus (where applicable)</t>
  </si>
  <si>
    <t>The name of the statutory authority of the jurisdiction approved/will approve the prospectus.</t>
  </si>
  <si>
    <r>
      <t>Date intending to submit for prospectus directive approval (where applicable</t>
    </r>
    <r>
      <rPr>
        <sz val="9"/>
        <rFont val="Calibri"/>
        <family val="2"/>
      </rPr>
      <t> </t>
    </r>
    <r>
      <rPr>
        <sz val="9"/>
        <rFont val="Verdana"/>
        <family val="2"/>
      </rPr>
      <t>)</t>
    </r>
  </si>
  <si>
    <t>Approval to market in the UK</t>
  </si>
  <si>
    <t>Seeking FCA approval to market AIF in UK?</t>
  </si>
  <si>
    <t>Proposed start date for the marketing in the UK</t>
  </si>
  <si>
    <t>A description of, or any information on, the AIF available to investors</t>
  </si>
  <si>
    <t>A description of the documents and their contents if not immediately obvious that will be made available to investors in any marketing activity. Where this is contained in the document which you have submitted in relation to FUND 3.2.2R please state this or, if not, provide details of other relevant documents.
e.g. 
Prospectus/Instruments of Incorporation/Partnership agreement(s);
Marketing Brochure/Private Placement Memorandum;
Fact Sheet (Holdings, Price and past performance)</t>
  </si>
  <si>
    <t>Where the AIF is being marketed to retail clients and is not an authorised AIF, or does not have a prospectus approved in accordance with the Prospectus Directive, will it be promoted using an exemption to the financial promotions regime?</t>
  </si>
  <si>
    <r>
      <t>Where relevant, information on arrangements established to prevent units or shares from being marketed to retail investors is attached for the AIF</t>
    </r>
    <r>
      <rPr>
        <sz val="9"/>
        <color theme="1"/>
        <rFont val="Calibri"/>
        <family val="2"/>
      </rPr>
      <t>  </t>
    </r>
    <r>
      <rPr>
        <sz val="9"/>
        <color theme="1"/>
        <rFont val="Verdana"/>
        <family val="2"/>
      </rPr>
      <t>?</t>
    </r>
  </si>
  <si>
    <t>Description of controls in place to ensure that shares or units are not marketed to retail investors.</t>
  </si>
  <si>
    <t>Comments</t>
  </si>
  <si>
    <t xml:space="preserve">Please provide any additional comments to support the schedule.
Where the start date of the AIF precedes 1900, please enter the correct date in this cell. </t>
  </si>
  <si>
    <t>Country in which the AIF is established</t>
  </si>
  <si>
    <t>The full legal name of the AIF as given in its incorporating documents or as modified thereafter.</t>
  </si>
  <si>
    <t>Select from drop down list. Where an AIF does not have any ID codes you should select “Not applicable” from the list.</t>
  </si>
  <si>
    <t>AIF ID Code</t>
  </si>
  <si>
    <t>Structure: Standalone AIF, Umbrella or Sub-fund</t>
  </si>
  <si>
    <t>For sub-fund, identify its umbrella AIF by indicating the row number of the umbrella AIF record in the spreadsheet.</t>
  </si>
  <si>
    <t>Select country from drop-down list.</t>
  </si>
  <si>
    <t>Base currency of AIF</t>
  </si>
  <si>
    <t>For example GBP.</t>
  </si>
  <si>
    <t>Approximate AIF Net Asset Value</t>
  </si>
  <si>
    <t>Calculation of the net asset value per unit or share is subject to national law and, as the case may be, or the fund rules or instruments of incorporation. 
Value should be the latest available figure.</t>
  </si>
  <si>
    <t>Comments / Rationale</t>
  </si>
  <si>
    <t>Please provide a brief summary on how this fund meets the conditions to be an AIF of the kind described in Regulation 75 of the AIFM Regulations 2013</t>
  </si>
  <si>
    <t>Special note</t>
  </si>
  <si>
    <t>Structure:
Standalone AIF, Umbrella AIF or Sub-fund</t>
  </si>
  <si>
    <r>
      <t xml:space="preserve">For sub-fund, identify its umbrella AIF by indicating the row number of the umbrella AIF record in the spreadsheet.
Example:
An AIFM managing 2 AIFs:
1) Standalone AIF: ABC fund
2) Umbrella AIF: </t>
    </r>
    <r>
      <rPr>
        <i/>
        <sz val="9"/>
        <rFont val="Verdana"/>
        <family val="2"/>
      </rPr>
      <t>XYZ umbrella fund</t>
    </r>
    <r>
      <rPr>
        <sz val="9"/>
        <rFont val="Verdana"/>
        <family val="2"/>
      </rPr>
      <t xml:space="preserve">, with 2 sub-funds: </t>
    </r>
    <r>
      <rPr>
        <i/>
        <sz val="9"/>
        <rFont val="Verdana"/>
        <family val="2"/>
      </rPr>
      <t xml:space="preserve">XYZ Europe fund </t>
    </r>
    <r>
      <rPr>
        <sz val="9"/>
        <rFont val="Verdana"/>
        <family val="2"/>
      </rPr>
      <t xml:space="preserve">and </t>
    </r>
    <r>
      <rPr>
        <i/>
        <sz val="9"/>
        <rFont val="Verdana"/>
        <family val="2"/>
      </rPr>
      <t>XYZ North America fund</t>
    </r>
    <r>
      <rPr>
        <sz val="9"/>
        <rFont val="Verdana"/>
        <family val="2"/>
      </rPr>
      <t xml:space="preserve">
</t>
    </r>
  </si>
  <si>
    <t>Base Currency of  AIF</t>
  </si>
  <si>
    <t>Offering document or extract of the offering document attached?</t>
  </si>
  <si>
    <t>If the offering document is not provided, please complete the following cells regarding the investment strategies of the AIF.</t>
  </si>
  <si>
    <t>Main categories of assets in which the AIF may invest (please select up to 5 categories)</t>
  </si>
  <si>
    <t>Select answers from drop-down list.</t>
  </si>
  <si>
    <t>Industrial, geographic or other market sectors or specific classes of assets which are the focus of the investment strategy</t>
  </si>
  <si>
    <t>Provide a brief description of the industrial, geographic or other market sectors or specific classes of assets which are the focus of the investment strategy.</t>
  </si>
  <si>
    <t>AIF borrowing or leverage policy</t>
  </si>
  <si>
    <t>Provide a brief description of the AIF borrowing or leverage policy</t>
  </si>
  <si>
    <t>Please read the Guidance Note on the first tab before completing the form.</t>
  </si>
  <si>
    <t>AIF Schedule - UK AIFs</t>
  </si>
  <si>
    <t>AIF IDENTIFICATION</t>
  </si>
  <si>
    <t>INVESTMENT STRATEGIES</t>
  </si>
  <si>
    <t>LEVERAGE STRATEGY</t>
  </si>
  <si>
    <t>DEPOSITARY</t>
  </si>
  <si>
    <t>PRIME BROKER</t>
  </si>
  <si>
    <r>
      <t>PROSPECTUS DIRECTIVE</t>
    </r>
    <r>
      <rPr>
        <b/>
        <vertAlign val="superscript"/>
        <sz val="11"/>
        <color theme="0"/>
        <rFont val="Arial"/>
        <family val="2"/>
      </rPr>
      <t>†</t>
    </r>
  </si>
  <si>
    <t>APPROVAL TO MARKET IN THE UK</t>
  </si>
  <si>
    <t>Counter</t>
  </si>
  <si>
    <r>
      <t xml:space="preserve">AIF ID Code Type
</t>
    </r>
    <r>
      <rPr>
        <i/>
        <sz val="8"/>
        <rFont val="Arial"/>
        <family val="2"/>
      </rPr>
      <t>(drop-down list)</t>
    </r>
  </si>
  <si>
    <r>
      <t xml:space="preserve">Structure:
Standalone AIF, Umbrella AIF or Sub-fund
</t>
    </r>
    <r>
      <rPr>
        <i/>
        <sz val="8"/>
        <rFont val="Arial"/>
        <family val="2"/>
      </rPr>
      <t>(drop-down list)</t>
    </r>
  </si>
  <si>
    <r>
      <t xml:space="preserve">Is the fund a master or feeder fund?
</t>
    </r>
    <r>
      <rPr>
        <i/>
        <sz val="8"/>
        <rFont val="Arial"/>
        <family val="2"/>
      </rPr>
      <t>(drop-down list)</t>
    </r>
  </si>
  <si>
    <r>
      <t xml:space="preserve">If the AIF is a feeder AIF, 
the country in which the master AIF is established
</t>
    </r>
    <r>
      <rPr>
        <i/>
        <sz val="8"/>
        <rFont val="Arial"/>
        <family val="2"/>
      </rPr>
      <t>(drop-down list)</t>
    </r>
  </si>
  <si>
    <t>If the AIF is a feeder AIF,
the legal name of the master AIF</t>
  </si>
  <si>
    <t>If the AIF is a master AIF, 
list the internal or external identifier codes of all feeder AIFs</t>
  </si>
  <si>
    <t>If the AIF is a feeder AIF,
 list the internal or external identifier code of the master AIF</t>
  </si>
  <si>
    <t>Base Currency
of AIF</t>
  </si>
  <si>
    <t>Base currency / 
EUR FX rate</t>
  </si>
  <si>
    <r>
      <t xml:space="preserve">Base currency / 
EUR FX 
reference rate type
</t>
    </r>
    <r>
      <rPr>
        <i/>
        <sz val="8"/>
        <rFont val="Arial"/>
        <family val="2"/>
      </rPr>
      <t xml:space="preserve">
(drop-down list)</t>
    </r>
  </si>
  <si>
    <t>Base currency / 
EUR FX 
reference rate description for no ECB rates</t>
  </si>
  <si>
    <t>NAV valuation date
(most recent one)</t>
  </si>
  <si>
    <r>
      <t xml:space="preserve">UK Authorisation Status
</t>
    </r>
    <r>
      <rPr>
        <i/>
        <sz val="8"/>
        <rFont val="Arial"/>
        <family val="2"/>
      </rPr>
      <t>(drop-down list)</t>
    </r>
  </si>
  <si>
    <r>
      <t>UK Regulatory Status</t>
    </r>
    <r>
      <rPr>
        <i/>
        <sz val="8"/>
        <rFont val="Arial"/>
        <family val="2"/>
      </rPr>
      <t xml:space="preserve">
(drop-down list)</t>
    </r>
  </si>
  <si>
    <r>
      <t xml:space="preserve">Capital Structure
(open/closed)
</t>
    </r>
    <r>
      <rPr>
        <i/>
        <sz val="8"/>
        <rFont val="Arial"/>
        <family val="2"/>
      </rPr>
      <t>(drop-down list)</t>
    </r>
  </si>
  <si>
    <r>
      <t>Internally managed AIF?</t>
    </r>
    <r>
      <rPr>
        <i/>
        <sz val="8"/>
        <rFont val="Arial"/>
        <family val="2"/>
      </rPr>
      <t xml:space="preserve">
(drop-down list)</t>
    </r>
  </si>
  <si>
    <r>
      <t xml:space="preserve">Predominant AIF Type
</t>
    </r>
    <r>
      <rPr>
        <i/>
        <sz val="8"/>
        <rFont val="Arial"/>
        <family val="2"/>
      </rPr>
      <t xml:space="preserve">
(drop-down list)</t>
    </r>
  </si>
  <si>
    <r>
      <t xml:space="preserve">Hedge Fund - Investment Strategy of AIF
</t>
    </r>
    <r>
      <rPr>
        <i/>
        <sz val="8"/>
        <rFont val="Arial"/>
        <family val="2"/>
      </rPr>
      <t>(drop-down list)</t>
    </r>
  </si>
  <si>
    <r>
      <t xml:space="preserve">Private Equity - Investment Strategy of AIF
</t>
    </r>
    <r>
      <rPr>
        <i/>
        <sz val="8"/>
        <rFont val="Arial"/>
        <family val="2"/>
      </rPr>
      <t xml:space="preserve">
(drop-down list)</t>
    </r>
  </si>
  <si>
    <r>
      <t xml:space="preserve">Real Estate - Investment Strategy of AIF
</t>
    </r>
    <r>
      <rPr>
        <i/>
        <sz val="8"/>
        <rFont val="Arial"/>
        <family val="2"/>
      </rPr>
      <t xml:space="preserve">
(drop-down list)</t>
    </r>
  </si>
  <si>
    <r>
      <t xml:space="preserve">Fund of Funds - identify the predominant AIF type of the underlying funds
</t>
    </r>
    <r>
      <rPr>
        <i/>
        <sz val="8"/>
        <rFont val="Arial"/>
        <family val="2"/>
      </rPr>
      <t xml:space="preserve">
(drop-down list)</t>
    </r>
  </si>
  <si>
    <r>
      <t xml:space="preserve">Other Fund - Investment Strategy of AIF
</t>
    </r>
    <r>
      <rPr>
        <i/>
        <sz val="8"/>
        <rFont val="Arial"/>
        <family val="2"/>
      </rPr>
      <t>(drop-down list)</t>
    </r>
  </si>
  <si>
    <r>
      <t xml:space="preserve">AIF employs financial leverage
</t>
    </r>
    <r>
      <rPr>
        <i/>
        <sz val="8"/>
        <rFont val="Arial"/>
        <family val="2"/>
      </rPr>
      <t>(drop-down list)</t>
    </r>
  </si>
  <si>
    <r>
      <t xml:space="preserve">AIF employs synthetic leverage
</t>
    </r>
    <r>
      <rPr>
        <i/>
        <sz val="8"/>
        <rFont val="Arial"/>
        <family val="2"/>
      </rPr>
      <t>(drop-down list)</t>
    </r>
  </si>
  <si>
    <r>
      <t xml:space="preserve">Estimated typical level of leverage employed by the AIF (expressed as percentage and calculated in accordance with the </t>
    </r>
    <r>
      <rPr>
        <b/>
        <sz val="10"/>
        <color theme="0"/>
        <rFont val="Arial"/>
        <family val="2"/>
      </rPr>
      <t>gross</t>
    </r>
    <r>
      <rPr>
        <sz val="10"/>
        <color theme="0"/>
        <rFont val="Arial"/>
        <family val="2"/>
      </rPr>
      <t xml:space="preserve"> </t>
    </r>
    <r>
      <rPr>
        <b/>
        <sz val="10"/>
        <color theme="0"/>
        <rFont val="Arial"/>
        <family val="2"/>
      </rPr>
      <t>method</t>
    </r>
    <r>
      <rPr>
        <sz val="10"/>
        <color theme="0"/>
        <rFont val="Arial"/>
        <family val="2"/>
      </rPr>
      <t xml:space="preserve"> as set out in Article 7 of the Level 2 Regulations)</t>
    </r>
  </si>
  <si>
    <r>
      <t xml:space="preserve">Maximum expected level of leverage to be employed by the AIF (expressed as percentage and calculated in accordance with the </t>
    </r>
    <r>
      <rPr>
        <b/>
        <sz val="10"/>
        <color theme="0"/>
        <rFont val="Arial"/>
        <family val="2"/>
      </rPr>
      <t>gross method</t>
    </r>
    <r>
      <rPr>
        <sz val="10"/>
        <color theme="0"/>
        <rFont val="Arial"/>
        <family val="2"/>
      </rPr>
      <t xml:space="preserve"> as set out in Article 7 of the Level 2 Regulations)</t>
    </r>
  </si>
  <si>
    <r>
      <t xml:space="preserve">Estimated typical level of leverage employed by the AIF (expressed as percentage and calculated in accordance with the </t>
    </r>
    <r>
      <rPr>
        <b/>
        <sz val="10"/>
        <color theme="0"/>
        <rFont val="Arial"/>
        <family val="2"/>
      </rPr>
      <t>commitment method</t>
    </r>
    <r>
      <rPr>
        <sz val="10"/>
        <color theme="0"/>
        <rFont val="Arial"/>
        <family val="2"/>
      </rPr>
      <t xml:space="preserve"> as set out in Article 8 of the Level 2 Regulations)</t>
    </r>
  </si>
  <si>
    <r>
      <t xml:space="preserve">Maximum expected level of leverage to be employed by the AIF (expressed as percentage and calculated in accordance with the </t>
    </r>
    <r>
      <rPr>
        <b/>
        <sz val="10"/>
        <color theme="0"/>
        <rFont val="Arial"/>
        <family val="2"/>
      </rPr>
      <t>commitment method</t>
    </r>
    <r>
      <rPr>
        <sz val="10"/>
        <color theme="0"/>
        <rFont val="Arial"/>
        <family val="2"/>
      </rPr>
      <t xml:space="preserve"> as set out in Article 8 of the Level 2 Regulations)</t>
    </r>
  </si>
  <si>
    <t>Competent Authority 
(if non UK entity)</t>
  </si>
  <si>
    <t xml:space="preserve">Legal name </t>
  </si>
  <si>
    <r>
      <t xml:space="preserve">All information that will be made available to investors in accordance with FUND 3.2.2R is attached for the AIF
</t>
    </r>
    <r>
      <rPr>
        <i/>
        <sz val="8"/>
        <rFont val="Arial"/>
        <family val="2"/>
      </rPr>
      <t>(drop-down list)</t>
    </r>
  </si>
  <si>
    <r>
      <t xml:space="preserve">A copy of the rules or instruments of incorporation is attached for the AIF
</t>
    </r>
    <r>
      <rPr>
        <i/>
        <sz val="8"/>
        <rFont val="Arial"/>
        <family val="2"/>
      </rPr>
      <t>(drop-down list)</t>
    </r>
  </si>
  <si>
    <t>Competent Authority that approved the prospectus (where applicable)</t>
  </si>
  <si>
    <t>Date intending to submit for prospectus directive approval (where applicable)</t>
  </si>
  <si>
    <r>
      <t xml:space="preserve">Seeking FCA approval to market AIF in UK?
</t>
    </r>
    <r>
      <rPr>
        <i/>
        <sz val="8"/>
        <rFont val="Arial"/>
        <family val="2"/>
      </rPr>
      <t>(drop-down list)</t>
    </r>
  </si>
  <si>
    <t>Where relevant, information on arrangements  established to prevent  units or shares  from being marketed to retail investors is attached for the AIF?</t>
  </si>
  <si>
    <r>
      <t xml:space="preserve">Country in which the AIF is established
</t>
    </r>
    <r>
      <rPr>
        <i/>
        <sz val="8"/>
        <rFont val="Arial"/>
        <family val="2"/>
      </rPr>
      <t>(drop-down list)</t>
    </r>
  </si>
  <si>
    <r>
      <t xml:space="preserve">Maximum expected level of leverage to be employed by the AIF (expressed as percentage and calculated in accordance with the </t>
    </r>
    <r>
      <rPr>
        <b/>
        <sz val="10"/>
        <color theme="0"/>
        <rFont val="Arial"/>
        <family val="2"/>
      </rPr>
      <t>commitment method</t>
    </r>
    <r>
      <rPr>
        <sz val="10"/>
        <color theme="0"/>
        <rFont val="Arial"/>
        <family val="2"/>
      </rPr>
      <t xml:space="preserve"> as set out in Article 10 of the Level 2 Regulations)</t>
    </r>
  </si>
  <si>
    <t>Firm Registration Number
(where applicable)</t>
  </si>
  <si>
    <t>PROSPECTUS DIRECTIVE</t>
  </si>
  <si>
    <t>AIF Statutory Authority
(where applicable)</t>
  </si>
  <si>
    <r>
      <t xml:space="preserve">Maximum expected level of leverage to be employed by the AIF (expressed as percentage and calculated in accordance with the </t>
    </r>
    <r>
      <rPr>
        <b/>
        <sz val="10"/>
        <color theme="0"/>
        <rFont val="Arial"/>
        <family val="2"/>
      </rPr>
      <t>gross method</t>
    </r>
    <r>
      <rPr>
        <sz val="10"/>
        <color theme="0"/>
        <rFont val="Arial"/>
        <family val="2"/>
      </rPr>
      <t xml:space="preserve"> as set out in Article 7 of the Level 2 Regulations)*</t>
    </r>
  </si>
  <si>
    <t>AIF Schedule - AIFs of the kind described in regulation 75 of the AIFM Regulations 2013</t>
  </si>
  <si>
    <t>AIF Schedule - AIFs of the kind described in regulation 74 of the AIFM Regulations 2013</t>
  </si>
  <si>
    <r>
      <t>INVESTMENT STRATEGIES</t>
    </r>
    <r>
      <rPr>
        <b/>
        <vertAlign val="superscript"/>
        <sz val="11"/>
        <color theme="0"/>
        <rFont val="Arial"/>
        <family val="2"/>
      </rPr>
      <t xml:space="preserve"> 1</t>
    </r>
  </si>
  <si>
    <r>
      <t xml:space="preserve">Structure:
Standalone AIF, 
Umbrella AIF or Sub-fund
</t>
    </r>
    <r>
      <rPr>
        <i/>
        <sz val="8"/>
        <rFont val="Arial"/>
        <family val="2"/>
      </rPr>
      <t>(drop-down list)</t>
    </r>
  </si>
  <si>
    <r>
      <t xml:space="preserve">Internally managed AIF?
</t>
    </r>
    <r>
      <rPr>
        <i/>
        <sz val="8"/>
        <rFont val="Arial"/>
        <family val="2"/>
      </rPr>
      <t>(drop-down list)</t>
    </r>
  </si>
  <si>
    <r>
      <t xml:space="preserve">Offering document or extract of the offering document attached?
</t>
    </r>
    <r>
      <rPr>
        <i/>
        <sz val="8"/>
        <rFont val="Arial"/>
        <family val="2"/>
      </rPr>
      <t>(drop-down list)</t>
    </r>
  </si>
  <si>
    <r>
      <t xml:space="preserve">Predominant AIF Type
</t>
    </r>
    <r>
      <rPr>
        <i/>
        <sz val="8"/>
        <rFont val="Arial"/>
        <family val="2"/>
      </rPr>
      <t>(drop-down list)</t>
    </r>
  </si>
  <si>
    <r>
      <t xml:space="preserve">Private Equity - Investment Strategy of AIF
</t>
    </r>
    <r>
      <rPr>
        <i/>
        <sz val="8"/>
        <rFont val="Arial"/>
        <family val="2"/>
      </rPr>
      <t>(drop-down list)</t>
    </r>
  </si>
  <si>
    <r>
      <t xml:space="preserve">Real Estate - Investment Strategy of AIF
</t>
    </r>
    <r>
      <rPr>
        <i/>
        <sz val="8"/>
        <rFont val="Arial"/>
        <family val="2"/>
      </rPr>
      <t>(drop-down list)</t>
    </r>
  </si>
  <si>
    <r>
      <t xml:space="preserve">Fund of Funds - identify the predominant AIF type of the underlying funds
</t>
    </r>
    <r>
      <rPr>
        <i/>
        <sz val="8"/>
        <rFont val="Arial"/>
        <family val="2"/>
      </rPr>
      <t>(drop-down list)</t>
    </r>
  </si>
  <si>
    <r>
      <t xml:space="preserve">Main categories of assets in which the AIF may invest
(please select up to 5 categories)
</t>
    </r>
    <r>
      <rPr>
        <i/>
        <sz val="8"/>
        <rFont val="Arial"/>
        <family val="2"/>
      </rPr>
      <t>(drop-down list)</t>
    </r>
  </si>
  <si>
    <t>FUND 3.2.2R CHECKLIST</t>
  </si>
  <si>
    <t>AIF</t>
  </si>
  <si>
    <t>FUND 3.2.2R (1)</t>
  </si>
  <si>
    <t>FUND 3.2.2R (2)</t>
  </si>
  <si>
    <t>FUND 3.2.2R (3)</t>
  </si>
  <si>
    <t>FUND 3.2.2R (4)</t>
  </si>
  <si>
    <t>FUND 3.2.2R (5)</t>
  </si>
  <si>
    <t>FUND 3.2.2R (6)</t>
  </si>
  <si>
    <t>FUND 3.2.2R (7)</t>
  </si>
  <si>
    <t>FUND 3.2.2R (8)</t>
  </si>
  <si>
    <t>FUND 3.2.2R (9)</t>
  </si>
  <si>
    <t>FUND 3.2.2R (10)</t>
  </si>
  <si>
    <t>FUND 3.2.2R (11)</t>
  </si>
  <si>
    <t>FUND 3.2.2R (12)</t>
  </si>
  <si>
    <t>FUND 3.2.2R (13)</t>
  </si>
  <si>
    <t>FUND 3.2.2R (14)</t>
  </si>
  <si>
    <t>FUND 3.2.2R (15)</t>
  </si>
  <si>
    <t>FUND 3.2.2R (16)</t>
  </si>
  <si>
    <t>FUND 3.2.2R (17)</t>
  </si>
  <si>
    <t>AIF Name</t>
  </si>
  <si>
    <t>Worksheet</t>
  </si>
  <si>
    <t>Information provided?</t>
  </si>
  <si>
    <t>Document name and location</t>
  </si>
  <si>
    <t>If information not provided, please explain why</t>
  </si>
  <si>
    <t>EEA DOMICILE</t>
  </si>
  <si>
    <t>EEA</t>
  </si>
  <si>
    <t>NON-EEA DOMICILE</t>
  </si>
  <si>
    <t>NONEEA</t>
  </si>
  <si>
    <t>AllCountries</t>
  </si>
  <si>
    <t>PREDOMINANT AIF TYPE</t>
  </si>
  <si>
    <t>HEDGE FUNDS - INVESTMENT STRATEGY OF AIFS</t>
  </si>
  <si>
    <t>PRIVATE EQUITY - INVESTMENT STRATEGY OF AIFS</t>
  </si>
  <si>
    <t>REAL ESTATE - INVESTMENT STRATEGY OF AIFS</t>
  </si>
  <si>
    <t>FUND OF FUNDS</t>
  </si>
  <si>
    <t>OTHER FUND STRATEGIES</t>
  </si>
  <si>
    <t>AuthorisedStatusUK</t>
  </si>
  <si>
    <t>AIF REGULATORY STATUS</t>
  </si>
  <si>
    <t>AIF - CAPITAL STRUCTURE</t>
  </si>
  <si>
    <t>MasterFeeder</t>
  </si>
  <si>
    <t>FINANCIAL LEVERAGE</t>
  </si>
  <si>
    <t>SYNTHETIC LEVERAGE</t>
  </si>
  <si>
    <t>INVESTOR MATERIALS</t>
  </si>
  <si>
    <t>RULES OR INSTRUMENTS</t>
  </si>
  <si>
    <t>IDCodeType</t>
  </si>
  <si>
    <t>LegalStatus</t>
  </si>
  <si>
    <t>Structure</t>
  </si>
  <si>
    <t>Austria</t>
  </si>
  <si>
    <t>Australia</t>
  </si>
  <si>
    <t>Afghanistan</t>
  </si>
  <si>
    <t>Hedge Fund</t>
  </si>
  <si>
    <t>Equity: Long Bias</t>
  </si>
  <si>
    <t>Venture Capital</t>
  </si>
  <si>
    <t>Residential real estate</t>
  </si>
  <si>
    <t>Fund of hedge funds</t>
  </si>
  <si>
    <t>Commodity fund</t>
  </si>
  <si>
    <t>UK Authorised - Unit trust</t>
  </si>
  <si>
    <t>Qualified Investor Scheme</t>
  </si>
  <si>
    <t xml:space="preserve">Closed </t>
  </si>
  <si>
    <t>Master Fund</t>
  </si>
  <si>
    <t>Yes</t>
  </si>
  <si>
    <t>Internal</t>
  </si>
  <si>
    <t>UK PRN</t>
  </si>
  <si>
    <t>UK AIFS</t>
  </si>
  <si>
    <t>Standalone</t>
  </si>
  <si>
    <t>Belgium</t>
  </si>
  <si>
    <t>Bahamas</t>
  </si>
  <si>
    <t>Aland Islands</t>
  </si>
  <si>
    <t>Private Equity Fund</t>
  </si>
  <si>
    <t>Equity: Long / Short</t>
  </si>
  <si>
    <t>Growth Capital</t>
  </si>
  <si>
    <t>Commercial real estate</t>
  </si>
  <si>
    <t>Fund of private equity</t>
  </si>
  <si>
    <t>Equity fund</t>
  </si>
  <si>
    <t>UK Authorised - ICVC</t>
  </si>
  <si>
    <t>Non-UCITS Retail Scheme</t>
  </si>
  <si>
    <t>Open</t>
  </si>
  <si>
    <t>Feeder Fund</t>
  </si>
  <si>
    <t>No</t>
  </si>
  <si>
    <t>External</t>
  </si>
  <si>
    <t>ISIN Code</t>
  </si>
  <si>
    <t>EEA AIFS</t>
  </si>
  <si>
    <t>Umbrella</t>
  </si>
  <si>
    <t>Bulgaria</t>
  </si>
  <si>
    <t>Bermuda</t>
  </si>
  <si>
    <t>Albania</t>
  </si>
  <si>
    <t>Real Estate Fund</t>
  </si>
  <si>
    <t>Equity: Market Neutral</t>
  </si>
  <si>
    <t>Mezzanine Capital</t>
  </si>
  <si>
    <t>Industrial real estate</t>
  </si>
  <si>
    <t>Other fund of funds</t>
  </si>
  <si>
    <t>Fixed income fund</t>
  </si>
  <si>
    <t>UK Authorised - Co-ownership scheme</t>
  </si>
  <si>
    <t>Charity Fund - Common Investment Fund</t>
  </si>
  <si>
    <t>National Code</t>
  </si>
  <si>
    <t>NON-EEA AIFS</t>
  </si>
  <si>
    <t>Croatia</t>
  </si>
  <si>
    <t>Brazil</t>
  </si>
  <si>
    <t>Algeria</t>
  </si>
  <si>
    <t>Fund of Funds</t>
  </si>
  <si>
    <t>Equity: Short Bias</t>
  </si>
  <si>
    <t>Multi-strategy private equity fund</t>
  </si>
  <si>
    <t>Multi-strategy real estate</t>
  </si>
  <si>
    <t>Infrastructure fund</t>
  </si>
  <si>
    <t>UK Authorised - Limited partnership scheme</t>
  </si>
  <si>
    <t>Charity Fund - Common Deposit Fund</t>
  </si>
  <si>
    <t>LEI Code</t>
  </si>
  <si>
    <t>Cyprus</t>
  </si>
  <si>
    <t>British Virgin Islands</t>
  </si>
  <si>
    <t>American Samoa</t>
  </si>
  <si>
    <t>Other</t>
  </si>
  <si>
    <t>Relative Value: Fixed Income Arbitrage</t>
  </si>
  <si>
    <t>Other private equity fund strategy</t>
  </si>
  <si>
    <t xml:space="preserve">Other real estate strategy </t>
  </si>
  <si>
    <t>Other fund</t>
  </si>
  <si>
    <t>Pending UK Authorisation - Unit trust</t>
  </si>
  <si>
    <t>Not applicable</t>
  </si>
  <si>
    <t>FXrate</t>
  </si>
  <si>
    <t>CUSIP Code</t>
  </si>
  <si>
    <t>Unit Trust</t>
  </si>
  <si>
    <t>Czech Republic</t>
  </si>
  <si>
    <t>Canada</t>
  </si>
  <si>
    <t>Andorra</t>
  </si>
  <si>
    <t>Relative Value: Convertible Bond Arbitrage</t>
  </si>
  <si>
    <t>Pending UK Authorisation - ICVC</t>
  </si>
  <si>
    <t>ECB</t>
  </si>
  <si>
    <t>SEDOL Code</t>
  </si>
  <si>
    <t>Investment Company – Fixed Capital</t>
  </si>
  <si>
    <t>Denmark</t>
  </si>
  <si>
    <t>Cayman Islands</t>
  </si>
  <si>
    <t>Angola</t>
  </si>
  <si>
    <t>Relative Value: Volatility Arbitrage</t>
  </si>
  <si>
    <t>Pending UK Authorisation - Co-ownership scheme</t>
  </si>
  <si>
    <t>Bloomberg Code</t>
  </si>
  <si>
    <t>Investment Company – Variable Capital</t>
  </si>
  <si>
    <t>Estonia</t>
  </si>
  <si>
    <t>Dubai</t>
  </si>
  <si>
    <t>Anguilla</t>
  </si>
  <si>
    <t>Event Driven: Distressed / Restructuring</t>
  </si>
  <si>
    <t>Pending UK Authorisation - Limited partnership scheme</t>
  </si>
  <si>
    <t>Reuters Code</t>
  </si>
  <si>
    <t>Common Fund</t>
  </si>
  <si>
    <t>Finland</t>
  </si>
  <si>
    <t>Guernsey</t>
  </si>
  <si>
    <t>Antarctica</t>
  </si>
  <si>
    <t>Event Driven: Risk Arbitrage / Merger Arbitrage</t>
  </si>
  <si>
    <t>Unauthorised AIF</t>
  </si>
  <si>
    <t>YesNo</t>
  </si>
  <si>
    <t>ECB Code</t>
  </si>
  <si>
    <t>Partnership</t>
  </si>
  <si>
    <t>France</t>
  </si>
  <si>
    <t>Hong Kong</t>
  </si>
  <si>
    <t>Antigua and Barbuda</t>
  </si>
  <si>
    <t>Event Driven: Equity Special Situations</t>
  </si>
  <si>
    <t>Germany</t>
  </si>
  <si>
    <t>Isle of Man</t>
  </si>
  <si>
    <t>Argentina</t>
  </si>
  <si>
    <t>Credit Long / Short</t>
  </si>
  <si>
    <t>Gibraltar</t>
  </si>
  <si>
    <t>Japan</t>
  </si>
  <si>
    <t>Armenia</t>
  </si>
  <si>
    <t>Credit Asset Based Lending</t>
  </si>
  <si>
    <t>Greece</t>
  </si>
  <si>
    <t>Jersey</t>
  </si>
  <si>
    <t>Aruba</t>
  </si>
  <si>
    <t>Macro</t>
  </si>
  <si>
    <t>YesNoNA</t>
  </si>
  <si>
    <t>Hungary</t>
  </si>
  <si>
    <t>Singapore</t>
  </si>
  <si>
    <t>Managed Futures / CTA: Fundamental</t>
  </si>
  <si>
    <t>Iceland</t>
  </si>
  <si>
    <t>Switzerland</t>
  </si>
  <si>
    <t>Azerbaijan</t>
  </si>
  <si>
    <t>Managed Futures / CTA: Quantitative</t>
  </si>
  <si>
    <t>Ireland</t>
  </si>
  <si>
    <t>Turkey</t>
  </si>
  <si>
    <t>Multi-strategy hedge fund</t>
  </si>
  <si>
    <t>N/A</t>
  </si>
  <si>
    <t>Italy</t>
  </si>
  <si>
    <t>US</t>
  </si>
  <si>
    <t>Bahrain</t>
  </si>
  <si>
    <t>Other hedge fund strategy</t>
  </si>
  <si>
    <t>Latvia</t>
  </si>
  <si>
    <t>Bangladesh</t>
  </si>
  <si>
    <t>Liechtenstein</t>
  </si>
  <si>
    <t>Barbados</t>
  </si>
  <si>
    <t>Lithuania</t>
  </si>
  <si>
    <t>Belarus</t>
  </si>
  <si>
    <t>Luxembourg</t>
  </si>
  <si>
    <t>Belize</t>
  </si>
  <si>
    <t>Malta</t>
  </si>
  <si>
    <t>Benin</t>
  </si>
  <si>
    <t>Netherlands</t>
  </si>
  <si>
    <t>Norway</t>
  </si>
  <si>
    <t>Bhutan</t>
  </si>
  <si>
    <t>Poland</t>
  </si>
  <si>
    <t>Bolivia, Plurinational State of</t>
  </si>
  <si>
    <t>Portugal</t>
  </si>
  <si>
    <t>Bonaire, Sint Eustatius and Saba</t>
  </si>
  <si>
    <t>Romania</t>
  </si>
  <si>
    <t>Bosnia and Herzegovina</t>
  </si>
  <si>
    <t>Slovakia</t>
  </si>
  <si>
    <t>Botswana</t>
  </si>
  <si>
    <t>Spain</t>
  </si>
  <si>
    <t>Bouvet Island</t>
  </si>
  <si>
    <t>Sweden</t>
  </si>
  <si>
    <t>British Indian Ocean Territory</t>
  </si>
  <si>
    <t>Brunei Darussalam</t>
  </si>
  <si>
    <t>Burkina Faso</t>
  </si>
  <si>
    <t>Burundi</t>
  </si>
  <si>
    <t>Cambodia</t>
  </si>
  <si>
    <t>Cameroon</t>
  </si>
  <si>
    <t>Cape Verde</t>
  </si>
  <si>
    <t>Central African Republic</t>
  </si>
  <si>
    <t>Chad</t>
  </si>
  <si>
    <t>Chile</t>
  </si>
  <si>
    <t>China</t>
  </si>
  <si>
    <t>Christmas Island</t>
  </si>
  <si>
    <t>Cocos (Keeling) Islands</t>
  </si>
  <si>
    <t>Colombia</t>
  </si>
  <si>
    <t>Comoros</t>
  </si>
  <si>
    <t>Congo</t>
  </si>
  <si>
    <t>Congo, the Democratic Republic of the</t>
  </si>
  <si>
    <t>Cook Islands</t>
  </si>
  <si>
    <t>Costa Rica</t>
  </si>
  <si>
    <t>Cote d'Ivoire !Côte d'Ivoire</t>
  </si>
  <si>
    <t>Cuba</t>
  </si>
  <si>
    <t>Curaçao</t>
  </si>
  <si>
    <t>Djibouti</t>
  </si>
  <si>
    <t>Dominica</t>
  </si>
  <si>
    <t>Dominican Republic</t>
  </si>
  <si>
    <t>Ecuador</t>
  </si>
  <si>
    <t>Egypt</t>
  </si>
  <si>
    <t>El Salvador</t>
  </si>
  <si>
    <t>Equatorial Guinea</t>
  </si>
  <si>
    <t>Eritrea</t>
  </si>
  <si>
    <t>Ethiopia</t>
  </si>
  <si>
    <t>Falkland Islands (Malvinas)</t>
  </si>
  <si>
    <t>Faroe Islands</t>
  </si>
  <si>
    <t>Fiji</t>
  </si>
  <si>
    <t>French Guiana</t>
  </si>
  <si>
    <t>French Polynesia</t>
  </si>
  <si>
    <t>French Southern Territories</t>
  </si>
  <si>
    <t>Gabon</t>
  </si>
  <si>
    <t>Gambia</t>
  </si>
  <si>
    <t>Georgia</t>
  </si>
  <si>
    <t>Ghana</t>
  </si>
  <si>
    <t>Greenland</t>
  </si>
  <si>
    <t>Grenada</t>
  </si>
  <si>
    <t>Guadeloupe</t>
  </si>
  <si>
    <t>Guam</t>
  </si>
  <si>
    <t>Guatemala</t>
  </si>
  <si>
    <t>Guinea</t>
  </si>
  <si>
    <t>Guinea-Bissau</t>
  </si>
  <si>
    <t>Guyana</t>
  </si>
  <si>
    <t>Haiti</t>
  </si>
  <si>
    <t>Heard Island and McDonald Islands</t>
  </si>
  <si>
    <t>Holy See (Vatican City State)</t>
  </si>
  <si>
    <t>Honduras</t>
  </si>
  <si>
    <t>India</t>
  </si>
  <si>
    <t>Indonesia</t>
  </si>
  <si>
    <t>Iran, Islamic Republic of</t>
  </si>
  <si>
    <t>Iraq</t>
  </si>
  <si>
    <t>Israel</t>
  </si>
  <si>
    <t>Jamaica</t>
  </si>
  <si>
    <t>Jordan</t>
  </si>
  <si>
    <t>Kazakhstan</t>
  </si>
  <si>
    <t>Kenya</t>
  </si>
  <si>
    <t>Kiribati</t>
  </si>
  <si>
    <t>Korea, Democratic People's Republic of</t>
  </si>
  <si>
    <t>Korea, Republic of</t>
  </si>
  <si>
    <t>Kuwait</t>
  </si>
  <si>
    <t>Kyrgyzstan</t>
  </si>
  <si>
    <t>Lao People's Democratic Republic</t>
  </si>
  <si>
    <t>Lebanon</t>
  </si>
  <si>
    <t>Lesotho</t>
  </si>
  <si>
    <t>Liberia</t>
  </si>
  <si>
    <t>Libya</t>
  </si>
  <si>
    <t>Macao</t>
  </si>
  <si>
    <t>Macedonia, the former Yugoslav Republic of</t>
  </si>
  <si>
    <t>Madagascar</t>
  </si>
  <si>
    <t>Malawi</t>
  </si>
  <si>
    <t>Malaysia</t>
  </si>
  <si>
    <t>Maldives</t>
  </si>
  <si>
    <t>Mali</t>
  </si>
  <si>
    <t>Marshall Islands</t>
  </si>
  <si>
    <t>Martinique</t>
  </si>
  <si>
    <t>Mauritania</t>
  </si>
  <si>
    <t>Mauritius</t>
  </si>
  <si>
    <t>Mayotte</t>
  </si>
  <si>
    <t>Mexico</t>
  </si>
  <si>
    <t>Micronesia, Federated States of</t>
  </si>
  <si>
    <t>Moldova, Republic of</t>
  </si>
  <si>
    <t>Monaco</t>
  </si>
  <si>
    <t>Mongolia</t>
  </si>
  <si>
    <t>Montenegro</t>
  </si>
  <si>
    <t>Montserrat</t>
  </si>
  <si>
    <t>Morocco</t>
  </si>
  <si>
    <t>Mozambique</t>
  </si>
  <si>
    <t>Myanmar</t>
  </si>
  <si>
    <t>Namibia</t>
  </si>
  <si>
    <t>Nauru</t>
  </si>
  <si>
    <t>Nepal</t>
  </si>
  <si>
    <t>New Caledonia</t>
  </si>
  <si>
    <t>New Zealand</t>
  </si>
  <si>
    <t>Nicaragua</t>
  </si>
  <si>
    <t>Niger</t>
  </si>
  <si>
    <t>Nigeria</t>
  </si>
  <si>
    <t>Niue</t>
  </si>
  <si>
    <t>Norfolk Island</t>
  </si>
  <si>
    <t>Northern Mariana Islands</t>
  </si>
  <si>
    <t>Oman</t>
  </si>
  <si>
    <t>Pakistan</t>
  </si>
  <si>
    <t>Palau</t>
  </si>
  <si>
    <t>Palestine, State of</t>
  </si>
  <si>
    <t>Panama</t>
  </si>
  <si>
    <t>Papua New Guinea</t>
  </si>
  <si>
    <t>Paraguay</t>
  </si>
  <si>
    <t>Peru</t>
  </si>
  <si>
    <t>Philippines</t>
  </si>
  <si>
    <t>Pitcairn</t>
  </si>
  <si>
    <t>Puerto Rico</t>
  </si>
  <si>
    <t>Qatar</t>
  </si>
  <si>
    <t>Reunion !Réunion</t>
  </si>
  <si>
    <t>Russian Federation</t>
  </si>
  <si>
    <t>Rwanda</t>
  </si>
  <si>
    <t>Saint Barthélemy</t>
  </si>
  <si>
    <t>Saint Helena, Ascension and Tristan da Cunha</t>
  </si>
  <si>
    <t>Saint Kitts and Nevis</t>
  </si>
  <si>
    <t>Saint Lucia</t>
  </si>
  <si>
    <t>Saint Martin (French part)</t>
  </si>
  <si>
    <t>Saint Pierre and Miquelon</t>
  </si>
  <si>
    <t>Saint Vincent and the Grenadines</t>
  </si>
  <si>
    <t>Samoa</t>
  </si>
  <si>
    <t>San Marino</t>
  </si>
  <si>
    <t>Sao Tome and Principe</t>
  </si>
  <si>
    <t>Saudi Arabia</t>
  </si>
  <si>
    <t>Senegal</t>
  </si>
  <si>
    <t>Serbia</t>
  </si>
  <si>
    <t>Seychelles</t>
  </si>
  <si>
    <t>Sierra Leone</t>
  </si>
  <si>
    <t>Sint Maarten (Dutch part)</t>
  </si>
  <si>
    <t>Solomon Islands</t>
  </si>
  <si>
    <t>Somalia</t>
  </si>
  <si>
    <t>South Africa</t>
  </si>
  <si>
    <t>South Georgia and the South Sandwich Islands</t>
  </si>
  <si>
    <t>South Sudan</t>
  </si>
  <si>
    <t>Sri Lanka</t>
  </si>
  <si>
    <t>Sudan</t>
  </si>
  <si>
    <t>Suriname</t>
  </si>
  <si>
    <t>Svalbard and Jan Mayen</t>
  </si>
  <si>
    <t>Swaziland</t>
  </si>
  <si>
    <t>Syrian Arab Republic</t>
  </si>
  <si>
    <t>Taiwan, Province of China</t>
  </si>
  <si>
    <t>Tajikistan</t>
  </si>
  <si>
    <t>Tanzania, United Republic of</t>
  </si>
  <si>
    <t>Thailand</t>
  </si>
  <si>
    <t>Timor-Leste</t>
  </si>
  <si>
    <t>Togo</t>
  </si>
  <si>
    <t>Tokelau</t>
  </si>
  <si>
    <t>Tonga</t>
  </si>
  <si>
    <t>Trinidad and Tobago</t>
  </si>
  <si>
    <t>Tunisia</t>
  </si>
  <si>
    <t>Turkmenistan</t>
  </si>
  <si>
    <t>Turks and Caicos Islands</t>
  </si>
  <si>
    <t>Tuvalu</t>
  </si>
  <si>
    <t>Uganda</t>
  </si>
  <si>
    <t>Ukraine</t>
  </si>
  <si>
    <t>United Arab Emirates</t>
  </si>
  <si>
    <t>United States</t>
  </si>
  <si>
    <t>United States Minor Outlying Islands</t>
  </si>
  <si>
    <t>Uruguay</t>
  </si>
  <si>
    <t>Uzbekistan</t>
  </si>
  <si>
    <t>Vanuatu</t>
  </si>
  <si>
    <t>Venezuela, Bolivarian Republic of</t>
  </si>
  <si>
    <t>Viet Nam</t>
  </si>
  <si>
    <t>Virgin Islands, British</t>
  </si>
  <si>
    <t>Virgin Islands, U.S.</t>
  </si>
  <si>
    <t>Wallis and Futuna</t>
  </si>
  <si>
    <t>Western Sahara</t>
  </si>
  <si>
    <t>Yemen</t>
  </si>
  <si>
    <t>Zambia</t>
  </si>
  <si>
    <t>Zimbabwe</t>
  </si>
  <si>
    <t>United Kingdom</t>
  </si>
  <si>
    <t xml:space="preserve">Notes to assist the completion of the AIFMD Schedule of AIFs form for full-scope AIFMs and SEF/RVECA managers </t>
  </si>
  <si>
    <r>
      <t xml:space="preserve">
The Schedule of AIFs form requires details on those AIFs that the AIFM intends to manage or manage and market</t>
    </r>
    <r>
      <rPr>
        <vertAlign val="superscript"/>
        <sz val="11"/>
        <rFont val="Verdana"/>
        <family val="2"/>
      </rPr>
      <t>(*)</t>
    </r>
    <r>
      <rPr>
        <sz val="11"/>
        <rFont val="Verdana"/>
        <family val="2"/>
      </rPr>
      <t>. This includes AIFs domiciled in the UK</t>
    </r>
    <r>
      <rPr>
        <sz val="11"/>
        <color rgb="FFFF0000"/>
        <rFont val="Verdana"/>
        <family val="2"/>
      </rPr>
      <t xml:space="preserve"> </t>
    </r>
    <r>
      <rPr>
        <sz val="11"/>
        <rFont val="Verdana"/>
        <family val="2"/>
      </rPr>
      <t xml:space="preserve">and outside the UK and those described in Regulations 74 and 75 of the UK AIFM Regulations 2013.
If the AIF takes the form of an umbrella AIF with multiple sub-funds, AIFMs should complete one row with the information of the umbrella AIF and as many rows as sub-funds the umbrella AIF has.
During the course of the application process, if there are any changes to the AIFs detailed (including the addition of new AIFs/sub-funds) then the AIFM should make the amendments to the original Schedule of AIFs and resubmit. Please do not complete a new form.
</t>
    </r>
    <r>
      <rPr>
        <b/>
        <sz val="11"/>
        <rFont val="Verdana"/>
        <family val="2"/>
      </rPr>
      <t>Please avoid the following while completing the forms:</t>
    </r>
    <r>
      <rPr>
        <sz val="11"/>
        <rFont val="Verdana"/>
        <family val="2"/>
      </rPr>
      <t xml:space="preserve">
• Copying/cutting and pasting contents into any of the fields.
• Overwriting cells with a drop-down list.
• Saving the forms after completion in file format other than </t>
    </r>
    <r>
      <rPr>
        <b/>
        <sz val="11"/>
        <rFont val="Verdana"/>
        <family val="2"/>
      </rPr>
      <t>.xls or .xlsx</t>
    </r>
    <r>
      <rPr>
        <sz val="11"/>
        <rFont val="Verdana"/>
        <family val="2"/>
      </rPr>
      <t xml:space="preserve">.
• Providing information related to the share classes of an AIF in the AIF schedule.
If this AIF schedule is part of a new firm authorisation/registration you must attach this form to your application on Connect. 
If this AIF schedule is being sent in after registration please email your completed AIF schedule, along with the relevant application or notifications form.
The subject line of the email should contain your FRN (or firm name for new applications) followed by the type of AIFMD application.
Firms should use the following naming convention for the Schedule of AIFs file: the firm’s FRN (or firm name for a new authorisation) followed by “Schedule of AIFs”.
Notes for the completion of the forms are detailed below. Please complete all sections of the form, using “n/a” where appropriate.
</t>
    </r>
    <r>
      <rPr>
        <vertAlign val="superscript"/>
        <sz val="11"/>
        <rFont val="Verdana"/>
        <family val="2"/>
      </rPr>
      <t>(*)</t>
    </r>
    <r>
      <rPr>
        <sz val="11"/>
        <rFont val="Verdana"/>
        <family val="2"/>
      </rPr>
      <t xml:space="preserve"> Although it is possible to apply to manage AIFs before the AIFs are created, you must be in a position to complete the whole schedule at the point of application. Should any information be missing because it is not known you may be asked to complete it before your application can be determined. The AIF schedule is an integral part of the authorisation process and notification of intention to manage new Funds.
</t>
    </r>
  </si>
  <si>
    <t>Complete the "FUND 3.2.2R Disclosures checklist", available on the website, for each AIF or sub-fund/compartment of an AIF, unless the cross-reference is applicable to more than one sub-fund or compartment of an AIF in which case, please list the sub-funds or compartments relevant to each cross-reference document in the same form.</t>
  </si>
  <si>
    <r>
      <t xml:space="preserve">Provide the Assets Under Management as calculated in line with Article 2 of the </t>
    </r>
    <r>
      <rPr>
        <sz val="10"/>
        <rFont val="Verdana"/>
        <family val="2"/>
      </rPr>
      <t>AIFMD Level 2 Regulations</t>
    </r>
  </si>
  <si>
    <t>Where the AIF is being marketed to retail clients and is not an authorised AIF, or does not have a prospectus approved in accordance with the Prospectus Regulation, will it be promoted using an exemption to the financial promotions regime?</t>
  </si>
  <si>
    <t>AIF Schedule - Non-UK AIFs</t>
  </si>
  <si>
    <t>Prospectus approval date (where applicable)</t>
  </si>
  <si>
    <t>Date intending to submit for prospectus approval (where applicable)</t>
  </si>
  <si>
    <t>AIF Schedule - SEF &amp; RVECA AIFs</t>
  </si>
  <si>
    <r>
      <t xml:space="preserve">Type of AIF
(SEF/RVECA)
</t>
    </r>
    <r>
      <rPr>
        <i/>
        <sz val="8"/>
        <rFont val="Arial"/>
        <family val="2"/>
      </rPr>
      <t>(drop-down list)</t>
    </r>
  </si>
  <si>
    <t>Non-UK AIFs Tab</t>
  </si>
  <si>
    <t>NON-UK AIFs Tab</t>
  </si>
  <si>
    <t>Type of AIF (SEF / RVECA)</t>
  </si>
  <si>
    <t>SEF &amp; RVECA Tab</t>
  </si>
  <si>
    <t>The name of the master AIF of the feeder AIF.</t>
  </si>
  <si>
    <t>SEF</t>
  </si>
  <si>
    <t>RVECA</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dd/mm/yyyy;@"/>
  </numFmts>
  <fonts count="46" x14ac:knownFonts="1">
    <font>
      <sz val="10"/>
      <color theme="1"/>
      <name val="Verdana"/>
      <family val="2"/>
    </font>
    <font>
      <sz val="9"/>
      <color theme="1"/>
      <name val="Arial"/>
      <family val="2"/>
    </font>
    <font>
      <strike/>
      <sz val="9"/>
      <color theme="1"/>
      <name val="Arial"/>
      <family val="2"/>
    </font>
    <font>
      <sz val="9"/>
      <color theme="0"/>
      <name val="Arial"/>
      <family val="2"/>
    </font>
    <font>
      <b/>
      <sz val="9"/>
      <color theme="1"/>
      <name val="Arial"/>
      <family val="2"/>
    </font>
    <font>
      <sz val="10"/>
      <color theme="1"/>
      <name val="Georgia"/>
      <family val="1"/>
    </font>
    <font>
      <sz val="10"/>
      <color rgb="FF16365C"/>
      <name val="Arial"/>
      <family val="2"/>
    </font>
    <font>
      <sz val="10"/>
      <color rgb="FF000000"/>
      <name val="Georgia"/>
      <family val="1"/>
    </font>
    <font>
      <sz val="9"/>
      <name val="Arial"/>
      <family val="2"/>
    </font>
    <font>
      <sz val="8"/>
      <color theme="1"/>
      <name val="Verdana"/>
      <family val="2"/>
    </font>
    <font>
      <b/>
      <sz val="18"/>
      <color theme="0"/>
      <name val="Verdana"/>
      <family val="2"/>
    </font>
    <font>
      <b/>
      <sz val="11"/>
      <color theme="0"/>
      <name val="Arial"/>
      <family val="2"/>
    </font>
    <font>
      <sz val="10"/>
      <color indexed="8"/>
      <name val="Arial"/>
      <family val="2"/>
    </font>
    <font>
      <b/>
      <sz val="16"/>
      <color theme="0"/>
      <name val="Verdana"/>
      <family val="2"/>
    </font>
    <font>
      <b/>
      <sz val="9"/>
      <color theme="0"/>
      <name val="Arial"/>
      <family val="2"/>
    </font>
    <font>
      <b/>
      <vertAlign val="superscript"/>
      <sz val="11"/>
      <color theme="0"/>
      <name val="Arial"/>
      <family val="2"/>
    </font>
    <font>
      <sz val="9"/>
      <color theme="1"/>
      <name val="Verdana"/>
      <family val="2"/>
    </font>
    <font>
      <b/>
      <sz val="10"/>
      <color theme="0"/>
      <name val="Arial"/>
      <family val="2"/>
    </font>
    <font>
      <sz val="9"/>
      <color indexed="8"/>
      <name val="Arial"/>
      <family val="2"/>
    </font>
    <font>
      <sz val="10"/>
      <color theme="0"/>
      <name val="Arial"/>
      <family val="2"/>
    </font>
    <font>
      <sz val="10"/>
      <color theme="1"/>
      <name val="Arial"/>
      <family val="2"/>
    </font>
    <font>
      <b/>
      <sz val="10"/>
      <name val="Arial"/>
      <family val="2"/>
    </font>
    <font>
      <b/>
      <sz val="22"/>
      <color rgb="FFC00000"/>
      <name val="Book Antiqua"/>
      <family val="1"/>
    </font>
    <font>
      <b/>
      <sz val="10"/>
      <name val="Verdana"/>
      <family val="2"/>
    </font>
    <font>
      <sz val="10"/>
      <name val="Verdana"/>
      <family val="2"/>
    </font>
    <font>
      <sz val="11"/>
      <name val="Verdana"/>
      <family val="2"/>
    </font>
    <font>
      <b/>
      <sz val="11"/>
      <name val="Verdana"/>
      <family val="2"/>
    </font>
    <font>
      <b/>
      <sz val="14"/>
      <color theme="0"/>
      <name val="Verdana"/>
      <family val="2"/>
    </font>
    <font>
      <b/>
      <sz val="14"/>
      <color theme="1"/>
      <name val="Verdana"/>
      <family val="2"/>
    </font>
    <font>
      <b/>
      <sz val="9"/>
      <color theme="0"/>
      <name val="Verdana"/>
      <family val="2"/>
    </font>
    <font>
      <b/>
      <sz val="9"/>
      <color theme="1"/>
      <name val="Verdana"/>
      <family val="2"/>
    </font>
    <font>
      <sz val="9"/>
      <name val="Verdana"/>
      <family val="2"/>
    </font>
    <font>
      <sz val="9"/>
      <name val="Calibri"/>
      <family val="2"/>
    </font>
    <font>
      <sz val="9"/>
      <color theme="1"/>
      <name val="Calibri"/>
      <family val="2"/>
    </font>
    <font>
      <sz val="9"/>
      <color rgb="FF00B050"/>
      <name val="Verdana"/>
      <family val="2"/>
    </font>
    <font>
      <u/>
      <sz val="9"/>
      <name val="Verdana"/>
      <family val="2"/>
    </font>
    <font>
      <u/>
      <sz val="9"/>
      <color rgb="FF0000FF"/>
      <name val="Verdana"/>
      <family val="2"/>
    </font>
    <font>
      <i/>
      <sz val="9"/>
      <name val="Verdana"/>
      <family val="2"/>
    </font>
    <font>
      <vertAlign val="superscript"/>
      <sz val="11"/>
      <name val="Verdana"/>
      <family val="2"/>
    </font>
    <font>
      <u/>
      <sz val="10"/>
      <color theme="10"/>
      <name val="Verdana"/>
      <family val="2"/>
    </font>
    <font>
      <u/>
      <sz val="11"/>
      <color theme="10"/>
      <name val="Verdana"/>
      <family val="2"/>
    </font>
    <font>
      <i/>
      <sz val="8"/>
      <name val="Arial"/>
      <family val="2"/>
    </font>
    <font>
      <b/>
      <sz val="9"/>
      <name val="Verdana"/>
      <family val="2"/>
    </font>
    <font>
      <b/>
      <sz val="8"/>
      <color theme="1"/>
      <name val="Verdana"/>
      <family val="2"/>
    </font>
    <font>
      <b/>
      <sz val="22"/>
      <color rgb="FF701B45"/>
      <name val="Book Antiqua"/>
      <family val="1"/>
    </font>
    <font>
      <sz val="11"/>
      <color rgb="FFFF0000"/>
      <name val="Verdana"/>
      <family val="2"/>
    </font>
  </fonts>
  <fills count="7">
    <fill>
      <patternFill patternType="none"/>
    </fill>
    <fill>
      <patternFill patternType="gray125"/>
    </fill>
    <fill>
      <patternFill patternType="solid">
        <fgColor theme="1" tint="0.14999847407452621"/>
        <bgColor indexed="64"/>
      </patternFill>
    </fill>
    <fill>
      <patternFill patternType="solid">
        <fgColor rgb="FF8E1537"/>
        <bgColor indexed="64"/>
      </patternFill>
    </fill>
    <fill>
      <patternFill patternType="solid">
        <fgColor theme="0" tint="-0.499984740745262"/>
        <bgColor indexed="64"/>
      </patternFill>
    </fill>
    <fill>
      <patternFill patternType="solid">
        <fgColor rgb="FF002060"/>
        <bgColor indexed="64"/>
      </patternFill>
    </fill>
    <fill>
      <patternFill patternType="solid">
        <fgColor rgb="FF701B45"/>
        <bgColor indexed="64"/>
      </patternFill>
    </fill>
  </fills>
  <borders count="91">
    <border>
      <left/>
      <right/>
      <top/>
      <bottom/>
      <diagonal/>
    </border>
    <border>
      <left style="thin">
        <color indexed="64"/>
      </left>
      <right style="thin">
        <color indexed="64"/>
      </right>
      <top style="thin">
        <color indexed="64"/>
      </top>
      <bottom style="thin">
        <color indexed="64"/>
      </bottom>
      <diagonal/>
    </border>
    <border>
      <left/>
      <right/>
      <top/>
      <bottom style="medium">
        <color indexed="64"/>
      </bottom>
      <diagonal/>
    </border>
    <border>
      <left style="medium">
        <color indexed="64"/>
      </left>
      <right/>
      <top style="medium">
        <color indexed="64"/>
      </top>
      <bottom style="medium">
        <color theme="0"/>
      </bottom>
      <diagonal/>
    </border>
    <border>
      <left style="medium">
        <color theme="0"/>
      </left>
      <right/>
      <top style="medium">
        <color indexed="64"/>
      </top>
      <bottom style="medium">
        <color theme="0"/>
      </bottom>
      <diagonal/>
    </border>
    <border>
      <left/>
      <right/>
      <top style="medium">
        <color indexed="64"/>
      </top>
      <bottom style="medium">
        <color theme="0"/>
      </bottom>
      <diagonal/>
    </border>
    <border>
      <left/>
      <right style="medium">
        <color indexed="64"/>
      </right>
      <top style="medium">
        <color indexed="64"/>
      </top>
      <bottom style="medium">
        <color theme="0"/>
      </bottom>
      <diagonal/>
    </border>
    <border>
      <left/>
      <right/>
      <top style="medium">
        <color theme="0"/>
      </top>
      <bottom/>
      <diagonal/>
    </border>
    <border>
      <left/>
      <right style="medium">
        <color theme="0"/>
      </right>
      <top style="medium">
        <color theme="0"/>
      </top>
      <bottom/>
      <diagonal/>
    </border>
    <border>
      <left style="medium">
        <color indexed="64"/>
      </left>
      <right/>
      <top/>
      <bottom/>
      <diagonal/>
    </border>
    <border>
      <left/>
      <right style="thin">
        <color indexed="64"/>
      </right>
      <top style="medium">
        <color indexed="64"/>
      </top>
      <bottom/>
      <diagonal/>
    </border>
    <border>
      <left style="thin">
        <color indexed="64"/>
      </left>
      <right style="thin">
        <color indexed="64"/>
      </right>
      <top/>
      <bottom style="thin">
        <color indexed="64"/>
      </bottom>
      <diagonal/>
    </border>
    <border>
      <left/>
      <right style="thin">
        <color indexed="64"/>
      </right>
      <top/>
      <bottom/>
      <diagonal/>
    </border>
    <border>
      <left style="thin">
        <color indexed="22"/>
      </left>
      <right style="thin">
        <color indexed="22"/>
      </right>
      <top style="thin">
        <color indexed="22"/>
      </top>
      <bottom style="thin">
        <color indexed="22"/>
      </bottom>
      <diagonal/>
    </border>
    <border>
      <left style="medium">
        <color indexed="64"/>
      </left>
      <right style="thin">
        <color theme="0"/>
      </right>
      <top/>
      <bottom style="medium">
        <color indexed="64"/>
      </bottom>
      <diagonal/>
    </border>
    <border>
      <left style="thin">
        <color theme="0"/>
      </left>
      <right/>
      <top/>
      <bottom style="medium">
        <color indexed="64"/>
      </bottom>
      <diagonal/>
    </border>
    <border>
      <left style="thin">
        <color theme="0"/>
      </left>
      <right style="thin">
        <color theme="0"/>
      </right>
      <top style="medium">
        <color theme="0"/>
      </top>
      <bottom style="medium">
        <color theme="0"/>
      </bottom>
      <diagonal/>
    </border>
    <border>
      <left style="thin">
        <color theme="0"/>
      </left>
      <right style="medium">
        <color theme="0"/>
      </right>
      <top style="medium">
        <color theme="0"/>
      </top>
      <bottom style="medium">
        <color theme="0"/>
      </bottom>
      <diagonal/>
    </border>
    <border>
      <left style="medium">
        <color theme="0"/>
      </left>
      <right style="thin">
        <color theme="0"/>
      </right>
      <top style="medium">
        <color theme="0"/>
      </top>
      <bottom style="medium">
        <color theme="0"/>
      </bottom>
      <diagonal/>
    </border>
    <border>
      <left/>
      <right style="thin">
        <color theme="0"/>
      </right>
      <top style="medium">
        <color theme="0"/>
      </top>
      <bottom style="medium">
        <color theme="0"/>
      </bottom>
      <diagonal/>
    </border>
    <border>
      <left style="medium">
        <color theme="0"/>
      </left>
      <right style="medium">
        <color indexed="64"/>
      </right>
      <top style="medium">
        <color theme="0"/>
      </top>
      <bottom style="medium">
        <color theme="0"/>
      </bottom>
      <diagonal/>
    </border>
    <border>
      <left style="thin">
        <color theme="0"/>
      </left>
      <right style="thin">
        <color theme="0"/>
      </right>
      <top/>
      <bottom style="medium">
        <color indexed="64"/>
      </bottom>
      <diagonal/>
    </border>
    <border>
      <left style="medium">
        <color theme="0"/>
      </left>
      <right style="medium">
        <color theme="0"/>
      </right>
      <top style="medium">
        <color theme="0"/>
      </top>
      <bottom style="medium">
        <color theme="0"/>
      </bottom>
      <diagonal/>
    </border>
    <border>
      <left style="medium">
        <color indexed="64"/>
      </left>
      <right/>
      <top style="medium">
        <color indexed="64"/>
      </top>
      <bottom/>
      <diagonal/>
    </border>
    <border>
      <left/>
      <right/>
      <top style="medium">
        <color indexed="64"/>
      </top>
      <bottom/>
      <diagonal/>
    </border>
    <border>
      <left/>
      <right style="medium">
        <color indexed="64"/>
      </right>
      <top style="medium">
        <color indexed="64"/>
      </top>
      <bottom/>
      <diagonal/>
    </border>
    <border>
      <left/>
      <right style="medium">
        <color indexed="64"/>
      </right>
      <top style="medium">
        <color theme="0"/>
      </top>
      <bottom style="medium">
        <color theme="0"/>
      </bottom>
      <diagonal/>
    </border>
    <border>
      <left style="thin">
        <color theme="0"/>
      </left>
      <right style="medium">
        <color theme="0"/>
      </right>
      <top/>
      <bottom style="medium">
        <color indexed="64"/>
      </bottom>
      <diagonal/>
    </border>
    <border>
      <left style="medium">
        <color theme="0"/>
      </left>
      <right style="thin">
        <color theme="0"/>
      </right>
      <top/>
      <bottom style="medium">
        <color indexed="64"/>
      </bottom>
      <diagonal/>
    </border>
    <border>
      <left style="medium">
        <color theme="0"/>
      </left>
      <right style="medium">
        <color theme="0"/>
      </right>
      <top/>
      <bottom style="medium">
        <color indexed="64"/>
      </bottom>
      <diagonal/>
    </border>
    <border>
      <left/>
      <right style="medium">
        <color indexed="64"/>
      </right>
      <top/>
      <bottom style="medium">
        <color indexed="64"/>
      </bottom>
      <diagonal/>
    </border>
    <border>
      <left style="medium">
        <color indexed="64"/>
      </left>
      <right/>
      <top style="medium">
        <color theme="0"/>
      </top>
      <bottom style="medium">
        <color indexed="64"/>
      </bottom>
      <diagonal/>
    </border>
    <border>
      <left style="medium">
        <color theme="0"/>
      </left>
      <right style="medium">
        <color indexed="64"/>
      </right>
      <top/>
      <bottom style="medium">
        <color indexed="64"/>
      </bottom>
      <diagonal/>
    </border>
    <border>
      <left/>
      <right style="thin">
        <color theme="0"/>
      </right>
      <top/>
      <bottom style="medium">
        <color indexed="64"/>
      </bottom>
      <diagonal/>
    </border>
    <border>
      <left style="medium">
        <color indexed="64"/>
      </left>
      <right style="medium">
        <color theme="0"/>
      </right>
      <top style="medium">
        <color theme="0"/>
      </top>
      <bottom style="medium">
        <color indexed="64"/>
      </bottom>
      <diagonal/>
    </border>
    <border>
      <left style="thin">
        <color theme="0"/>
      </left>
      <right/>
      <top style="medium">
        <color theme="0"/>
      </top>
      <bottom style="medium">
        <color theme="0"/>
      </bottom>
      <diagonal/>
    </border>
    <border>
      <left style="medium">
        <color indexed="64"/>
      </left>
      <right style="thin">
        <color indexed="64"/>
      </right>
      <top style="thin">
        <color indexed="64"/>
      </top>
      <bottom style="thin">
        <color indexed="64"/>
      </bottom>
      <diagonal/>
    </border>
    <border>
      <left style="thin">
        <color indexed="64"/>
      </left>
      <right style="medium">
        <color indexed="64"/>
      </right>
      <top style="thin">
        <color indexed="64"/>
      </top>
      <bottom style="thin">
        <color indexed="64"/>
      </bottom>
      <diagonal/>
    </border>
    <border>
      <left style="medium">
        <color indexed="64"/>
      </left>
      <right style="thin">
        <color indexed="64"/>
      </right>
      <top style="thin">
        <color indexed="64"/>
      </top>
      <bottom style="medium">
        <color indexed="64"/>
      </bottom>
      <diagonal/>
    </border>
    <border>
      <left style="thin">
        <color indexed="64"/>
      </left>
      <right style="thin">
        <color indexed="64"/>
      </right>
      <top style="thin">
        <color indexed="64"/>
      </top>
      <bottom style="medium">
        <color indexed="64"/>
      </bottom>
      <diagonal/>
    </border>
    <border>
      <left style="thin">
        <color indexed="64"/>
      </left>
      <right style="medium">
        <color indexed="64"/>
      </right>
      <top style="thin">
        <color indexed="64"/>
      </top>
      <bottom style="medium">
        <color indexed="64"/>
      </bottom>
      <diagonal/>
    </border>
    <border>
      <left style="medium">
        <color indexed="64"/>
      </left>
      <right style="medium">
        <color theme="0"/>
      </right>
      <top style="medium">
        <color indexed="64"/>
      </top>
      <bottom style="medium">
        <color theme="0"/>
      </bottom>
      <diagonal/>
    </border>
    <border>
      <left style="medium">
        <color theme="0"/>
      </left>
      <right style="medium">
        <color theme="0"/>
      </right>
      <top style="medium">
        <color indexed="64"/>
      </top>
      <bottom style="medium">
        <color theme="0"/>
      </bottom>
      <diagonal/>
    </border>
    <border>
      <left style="medium">
        <color theme="0"/>
      </left>
      <right style="medium">
        <color indexed="64"/>
      </right>
      <top style="medium">
        <color indexed="64"/>
      </top>
      <bottom style="medium">
        <color theme="0"/>
      </bottom>
      <diagonal/>
    </border>
    <border>
      <left style="medium">
        <color indexed="64"/>
      </left>
      <right style="medium">
        <color theme="0"/>
      </right>
      <top style="medium">
        <color theme="0"/>
      </top>
      <bottom style="thin">
        <color indexed="64"/>
      </bottom>
      <diagonal/>
    </border>
    <border>
      <left style="medium">
        <color theme="0"/>
      </left>
      <right style="medium">
        <color theme="0"/>
      </right>
      <top style="medium">
        <color theme="0"/>
      </top>
      <bottom style="thin">
        <color indexed="64"/>
      </bottom>
      <diagonal/>
    </border>
    <border>
      <left style="medium">
        <color theme="0"/>
      </left>
      <right style="medium">
        <color indexed="64"/>
      </right>
      <top style="medium">
        <color theme="0"/>
      </top>
      <bottom style="thin">
        <color indexed="64"/>
      </bottom>
      <diagonal/>
    </border>
    <border>
      <left style="medium">
        <color indexed="64"/>
      </left>
      <right/>
      <top style="medium">
        <color theme="0"/>
      </top>
      <bottom style="thin">
        <color indexed="64"/>
      </bottom>
      <diagonal/>
    </border>
    <border>
      <left style="medium">
        <color theme="0"/>
      </left>
      <right style="thin">
        <color indexed="64"/>
      </right>
      <top style="medium">
        <color theme="0"/>
      </top>
      <bottom style="thin">
        <color indexed="64"/>
      </bottom>
      <diagonal/>
    </border>
    <border>
      <left style="medium">
        <color theme="0"/>
      </left>
      <right style="medium">
        <color indexed="64"/>
      </right>
      <top/>
      <bottom style="thin">
        <color indexed="64"/>
      </bottom>
      <diagonal/>
    </border>
    <border>
      <left style="medium">
        <color indexed="64"/>
      </left>
      <right/>
      <top/>
      <bottom style="thin">
        <color indexed="64"/>
      </bottom>
      <diagonal/>
    </border>
    <border>
      <left style="medium">
        <color theme="0"/>
      </left>
      <right style="medium">
        <color theme="0"/>
      </right>
      <top/>
      <bottom style="thin">
        <color indexed="64"/>
      </bottom>
      <diagonal/>
    </border>
    <border>
      <left/>
      <right style="medium">
        <color theme="0"/>
      </right>
      <top style="medium">
        <color theme="0"/>
      </top>
      <bottom style="thin">
        <color indexed="64"/>
      </bottom>
      <diagonal/>
    </border>
    <border>
      <left style="medium">
        <color theme="0"/>
      </left>
      <right/>
      <top/>
      <bottom style="medium">
        <color indexed="64"/>
      </bottom>
      <diagonal/>
    </border>
    <border>
      <left style="thin">
        <color indexed="64"/>
      </left>
      <right style="thin">
        <color indexed="64"/>
      </right>
      <top style="thin">
        <color indexed="64"/>
      </top>
      <bottom/>
      <diagonal/>
    </border>
    <border>
      <left style="thin">
        <color indexed="64"/>
      </left>
      <right style="thin">
        <color indexed="64"/>
      </right>
      <top/>
      <bottom/>
      <diagonal/>
    </border>
    <border>
      <left style="medium">
        <color indexed="64"/>
      </left>
      <right/>
      <top style="medium">
        <color theme="0"/>
      </top>
      <bottom style="medium">
        <color theme="0"/>
      </bottom>
      <diagonal/>
    </border>
    <border>
      <left/>
      <right/>
      <top style="medium">
        <color theme="0"/>
      </top>
      <bottom style="medium">
        <color theme="0"/>
      </bottom>
      <diagonal/>
    </border>
    <border>
      <left/>
      <right style="medium">
        <color theme="0"/>
      </right>
      <top style="medium">
        <color theme="0"/>
      </top>
      <bottom style="medium">
        <color theme="0"/>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
      <left/>
      <right style="medium">
        <color indexed="64"/>
      </right>
      <top/>
      <bottom/>
      <diagonal/>
    </border>
    <border>
      <left style="medium">
        <color indexed="64"/>
      </left>
      <right/>
      <top/>
      <bottom style="medium">
        <color indexed="64"/>
      </bottom>
      <diagonal/>
    </border>
    <border>
      <left style="thin">
        <color theme="0"/>
      </left>
      <right style="thin">
        <color theme="0"/>
      </right>
      <top style="thin">
        <color theme="0"/>
      </top>
      <bottom style="thin">
        <color theme="0"/>
      </bottom>
      <diagonal/>
    </border>
    <border>
      <left style="thin">
        <color theme="0"/>
      </left>
      <right/>
      <top style="thin">
        <color theme="0"/>
      </top>
      <bottom style="thin">
        <color theme="0"/>
      </bottom>
      <diagonal/>
    </border>
    <border>
      <left/>
      <right/>
      <top style="thin">
        <color theme="0"/>
      </top>
      <bottom style="thin">
        <color theme="0"/>
      </bottom>
      <diagonal/>
    </border>
    <border>
      <left/>
      <right style="thin">
        <color theme="0"/>
      </right>
      <top style="thin">
        <color theme="0"/>
      </top>
      <bottom style="thin">
        <color theme="0"/>
      </bottom>
      <diagonal/>
    </border>
    <border>
      <left style="thin">
        <color indexed="64"/>
      </left>
      <right/>
      <top style="thin">
        <color indexed="64"/>
      </top>
      <bottom style="thin">
        <color indexed="64"/>
      </bottom>
      <diagonal/>
    </border>
    <border>
      <left style="thin">
        <color indexed="64"/>
      </left>
      <right/>
      <top style="thin">
        <color indexed="64"/>
      </top>
      <bottom/>
      <diagonal/>
    </border>
    <border>
      <left style="thin">
        <color indexed="64"/>
      </left>
      <right/>
      <top/>
      <bottom style="thin">
        <color theme="0"/>
      </bottom>
      <diagonal/>
    </border>
    <border>
      <left/>
      <right/>
      <top/>
      <bottom style="thin">
        <color theme="0"/>
      </bottom>
      <diagonal/>
    </border>
    <border>
      <left style="medium">
        <color theme="0"/>
      </left>
      <right style="thin">
        <color theme="0"/>
      </right>
      <top style="medium">
        <color theme="0"/>
      </top>
      <bottom style="medium">
        <color indexed="64"/>
      </bottom>
      <diagonal/>
    </border>
    <border>
      <left style="medium">
        <color indexed="64"/>
      </left>
      <right style="thin">
        <color theme="0"/>
      </right>
      <top/>
      <bottom style="medium">
        <color theme="0"/>
      </bottom>
      <diagonal/>
    </border>
    <border>
      <left style="thin">
        <color theme="0"/>
      </left>
      <right style="thin">
        <color theme="0"/>
      </right>
      <top/>
      <bottom style="medium">
        <color theme="0"/>
      </bottom>
      <diagonal/>
    </border>
    <border>
      <left style="thin">
        <color theme="0"/>
      </left>
      <right/>
      <top/>
      <bottom style="medium">
        <color theme="0"/>
      </bottom>
      <diagonal/>
    </border>
    <border>
      <left style="thin">
        <color theme="0"/>
      </left>
      <right style="medium">
        <color theme="0"/>
      </right>
      <top/>
      <bottom style="medium">
        <color theme="0"/>
      </bottom>
      <diagonal/>
    </border>
    <border>
      <left style="medium">
        <color theme="0"/>
      </left>
      <right style="thin">
        <color theme="0"/>
      </right>
      <top/>
      <bottom style="medium">
        <color theme="0"/>
      </bottom>
      <diagonal/>
    </border>
    <border>
      <left/>
      <right style="thin">
        <color theme="0"/>
      </right>
      <top/>
      <bottom style="medium">
        <color theme="0"/>
      </bottom>
      <diagonal/>
    </border>
    <border>
      <left/>
      <right/>
      <top/>
      <bottom style="medium">
        <color theme="0"/>
      </bottom>
      <diagonal/>
    </border>
    <border>
      <left style="medium">
        <color theme="0"/>
      </left>
      <right style="medium">
        <color indexed="64"/>
      </right>
      <top/>
      <bottom style="medium">
        <color theme="0"/>
      </bottom>
      <diagonal/>
    </border>
    <border>
      <left style="thin">
        <color indexed="64"/>
      </left>
      <right style="thin">
        <color indexed="64"/>
      </right>
      <top style="medium">
        <color indexed="64"/>
      </top>
      <bottom/>
      <diagonal/>
    </border>
    <border>
      <left style="medium">
        <color indexed="64"/>
      </left>
      <right/>
      <top style="thin">
        <color theme="0"/>
      </top>
      <bottom style="thin">
        <color theme="0"/>
      </bottom>
      <diagonal/>
    </border>
    <border>
      <left/>
      <right style="medium">
        <color indexed="64"/>
      </right>
      <top style="thin">
        <color theme="0"/>
      </top>
      <bottom style="thin">
        <color theme="0"/>
      </bottom>
      <diagonal/>
    </border>
    <border>
      <left style="medium">
        <color indexed="64"/>
      </left>
      <right style="thin">
        <color theme="0"/>
      </right>
      <top style="thin">
        <color theme="0"/>
      </top>
      <bottom style="thin">
        <color theme="0"/>
      </bottom>
      <diagonal/>
    </border>
    <border>
      <left style="thin">
        <color theme="0"/>
      </left>
      <right style="medium">
        <color indexed="64"/>
      </right>
      <top style="thin">
        <color theme="0"/>
      </top>
      <bottom style="thin">
        <color theme="0"/>
      </bottom>
      <diagonal/>
    </border>
    <border>
      <left style="thin">
        <color theme="0"/>
      </left>
      <right style="thin">
        <color theme="0"/>
      </right>
      <top style="thin">
        <color theme="0"/>
      </top>
      <bottom/>
      <diagonal/>
    </border>
    <border>
      <left style="thin">
        <color theme="0"/>
      </left>
      <right style="medium">
        <color indexed="64"/>
      </right>
      <top style="thin">
        <color theme="0"/>
      </top>
      <bottom/>
      <diagonal/>
    </border>
    <border>
      <left style="medium">
        <color indexed="64"/>
      </left>
      <right style="thin">
        <color indexed="64"/>
      </right>
      <top/>
      <bottom/>
      <diagonal/>
    </border>
    <border>
      <left style="thin">
        <color indexed="64"/>
      </left>
      <right style="medium">
        <color indexed="64"/>
      </right>
      <top/>
      <bottom style="thin">
        <color indexed="64"/>
      </bottom>
      <diagonal/>
    </border>
    <border>
      <left style="medium">
        <color indexed="64"/>
      </left>
      <right style="thin">
        <color indexed="64"/>
      </right>
      <top style="thin">
        <color indexed="64"/>
      </top>
      <bottom/>
      <diagonal/>
    </border>
  </borders>
  <cellStyleXfs count="3">
    <xf numFmtId="0" fontId="0" fillId="0" borderId="0"/>
    <xf numFmtId="0" fontId="12" fillId="0" borderId="0"/>
    <xf numFmtId="0" fontId="39" fillId="0" borderId="0" applyNumberFormat="0" applyFill="0" applyBorder="0" applyAlignment="0" applyProtection="0"/>
  </cellStyleXfs>
  <cellXfs count="285">
    <xf numFmtId="0" fontId="0" fillId="0" borderId="0" xfId="0"/>
    <xf numFmtId="0" fontId="1" fillId="0" borderId="0" xfId="0" applyFont="1"/>
    <xf numFmtId="0" fontId="1" fillId="0" borderId="0" xfId="0" applyFont="1" applyAlignment="1">
      <alignment horizontal="justify" vertical="center"/>
    </xf>
    <xf numFmtId="0" fontId="1" fillId="0" borderId="0" xfId="0" applyFont="1" applyAlignment="1">
      <alignment vertical="center" wrapText="1"/>
    </xf>
    <xf numFmtId="0" fontId="5" fillId="0" borderId="0" xfId="0" applyFont="1" applyAlignment="1">
      <alignment vertical="center"/>
    </xf>
    <xf numFmtId="0" fontId="5" fillId="0" borderId="0" xfId="0" applyFont="1"/>
    <xf numFmtId="0" fontId="7" fillId="0" borderId="0" xfId="0" applyFont="1" applyAlignment="1">
      <alignment vertical="center"/>
    </xf>
    <xf numFmtId="0" fontId="7" fillId="0" borderId="0" xfId="0" applyFont="1"/>
    <xf numFmtId="0" fontId="0" fillId="0" borderId="0" xfId="0" applyAlignment="1">
      <alignment wrapText="1"/>
    </xf>
    <xf numFmtId="0" fontId="10" fillId="0" borderId="7" xfId="0" applyFont="1" applyBorder="1" applyAlignment="1">
      <alignment horizontal="left" vertical="center" wrapText="1"/>
    </xf>
    <xf numFmtId="0" fontId="10" fillId="0" borderId="8" xfId="0" applyFont="1" applyBorder="1" applyAlignment="1">
      <alignment horizontal="left" vertical="center" wrapText="1"/>
    </xf>
    <xf numFmtId="0" fontId="0" fillId="0" borderId="0" xfId="0" applyAlignment="1">
      <alignment horizontal="left" wrapText="1"/>
    </xf>
    <xf numFmtId="0" fontId="3" fillId="0" borderId="0" xfId="0" applyFont="1" applyAlignment="1">
      <alignment wrapText="1"/>
    </xf>
    <xf numFmtId="0" fontId="3" fillId="0" borderId="0" xfId="0" applyFont="1" applyAlignment="1">
      <alignment horizontal="center" vertical="center" wrapText="1"/>
    </xf>
    <xf numFmtId="0" fontId="1" fillId="0" borderId="0" xfId="0" applyFont="1" applyAlignment="1">
      <alignment wrapText="1"/>
    </xf>
    <xf numFmtId="0" fontId="9" fillId="0" borderId="0" xfId="0" applyFont="1" applyAlignment="1">
      <alignment horizontal="left" vertical="top" wrapText="1"/>
    </xf>
    <xf numFmtId="0" fontId="1" fillId="0" borderId="13" xfId="0" applyFont="1" applyBorder="1"/>
    <xf numFmtId="0" fontId="3" fillId="4" borderId="15" xfId="0" applyFont="1" applyFill="1" applyBorder="1" applyAlignment="1">
      <alignment horizontal="center" vertical="center" wrapText="1"/>
    </xf>
    <xf numFmtId="0" fontId="3" fillId="4" borderId="20" xfId="0" applyFont="1" applyFill="1" applyBorder="1" applyAlignment="1">
      <alignment horizontal="center" wrapText="1"/>
    </xf>
    <xf numFmtId="0" fontId="3" fillId="4" borderId="21" xfId="0" applyFont="1" applyFill="1" applyBorder="1" applyAlignment="1">
      <alignment horizontal="center" vertical="center" wrapText="1"/>
    </xf>
    <xf numFmtId="0" fontId="3" fillId="0" borderId="0" xfId="0" applyFont="1" applyAlignment="1">
      <alignment horizontal="center" wrapText="1"/>
    </xf>
    <xf numFmtId="14" fontId="3" fillId="0" borderId="0" xfId="0" applyNumberFormat="1" applyFont="1" applyAlignment="1">
      <alignment horizontal="center" wrapText="1"/>
    </xf>
    <xf numFmtId="14" fontId="0" fillId="0" borderId="0" xfId="0" applyNumberFormat="1" applyAlignment="1">
      <alignment wrapText="1"/>
    </xf>
    <xf numFmtId="164" fontId="0" fillId="0" borderId="0" xfId="0" applyNumberFormat="1" applyAlignment="1">
      <alignment wrapText="1"/>
    </xf>
    <xf numFmtId="0" fontId="11" fillId="4" borderId="22" xfId="0" applyFont="1" applyFill="1" applyBorder="1" applyAlignment="1">
      <alignment vertical="center" wrapText="1"/>
    </xf>
    <xf numFmtId="0" fontId="3" fillId="2" borderId="0" xfId="0" applyFont="1" applyFill="1" applyAlignment="1">
      <alignment horizontal="center" vertical="top" wrapText="1"/>
    </xf>
    <xf numFmtId="0" fontId="0" fillId="0" borderId="0" xfId="0" applyAlignment="1">
      <alignment horizontal="center" wrapText="1"/>
    </xf>
    <xf numFmtId="0" fontId="3" fillId="4" borderId="26" xfId="0" applyFont="1" applyFill="1" applyBorder="1" applyAlignment="1">
      <alignment wrapText="1"/>
    </xf>
    <xf numFmtId="0" fontId="1" fillId="0" borderId="1" xfId="0" applyFont="1" applyBorder="1" applyAlignment="1" applyProtection="1">
      <alignment horizontal="left" vertical="top" wrapText="1"/>
      <protection locked="0"/>
    </xf>
    <xf numFmtId="0" fontId="3" fillId="4" borderId="32" xfId="0" applyFont="1" applyFill="1" applyBorder="1" applyAlignment="1">
      <alignment horizontal="center" vertical="center" wrapText="1"/>
    </xf>
    <xf numFmtId="0" fontId="3" fillId="4" borderId="33" xfId="0" applyFont="1" applyFill="1" applyBorder="1" applyAlignment="1">
      <alignment horizontal="center" vertical="center" wrapText="1"/>
    </xf>
    <xf numFmtId="0" fontId="3" fillId="4" borderId="34" xfId="0" applyFont="1" applyFill="1" applyBorder="1" applyAlignment="1">
      <alignment horizontal="center" vertical="center" wrapText="1"/>
    </xf>
    <xf numFmtId="0" fontId="4" fillId="0" borderId="0" xfId="0" applyFont="1" applyAlignment="1">
      <alignment wrapText="1"/>
    </xf>
    <xf numFmtId="0" fontId="14" fillId="0" borderId="0" xfId="0" applyFont="1" applyAlignment="1">
      <alignment horizontal="center" wrapText="1"/>
    </xf>
    <xf numFmtId="0" fontId="16" fillId="0" borderId="0" xfId="0" applyFont="1" applyAlignment="1">
      <alignment wrapText="1"/>
    </xf>
    <xf numFmtId="0" fontId="3" fillId="4" borderId="44" xfId="0" applyFont="1" applyFill="1" applyBorder="1" applyAlignment="1">
      <alignment horizontal="center" vertical="center" wrapText="1"/>
    </xf>
    <xf numFmtId="0" fontId="3" fillId="4" borderId="45" xfId="0" applyFont="1" applyFill="1" applyBorder="1" applyAlignment="1">
      <alignment horizontal="center" vertical="center" wrapText="1"/>
    </xf>
    <xf numFmtId="0" fontId="3" fillId="4" borderId="46" xfId="0" applyFont="1" applyFill="1" applyBorder="1" applyAlignment="1">
      <alignment horizontal="center" vertical="center" wrapText="1"/>
    </xf>
    <xf numFmtId="0" fontId="14" fillId="4" borderId="44" xfId="0" applyFont="1" applyFill="1" applyBorder="1" applyAlignment="1">
      <alignment horizontal="left" vertical="center" wrapText="1"/>
    </xf>
    <xf numFmtId="0" fontId="14" fillId="4" borderId="45" xfId="0" applyFont="1" applyFill="1" applyBorder="1" applyAlignment="1">
      <alignment horizontal="left" vertical="center" wrapText="1"/>
    </xf>
    <xf numFmtId="0" fontId="14" fillId="4" borderId="46" xfId="0" applyFont="1" applyFill="1" applyBorder="1" applyAlignment="1">
      <alignment horizontal="left" vertical="center" wrapText="1"/>
    </xf>
    <xf numFmtId="0" fontId="3" fillId="4" borderId="48" xfId="0" applyFont="1" applyFill="1" applyBorder="1" applyAlignment="1">
      <alignment horizontal="center" vertical="center" wrapText="1"/>
    </xf>
    <xf numFmtId="0" fontId="3" fillId="4" borderId="49" xfId="0" applyFont="1" applyFill="1" applyBorder="1" applyAlignment="1">
      <alignment horizontal="center" vertical="center" wrapText="1"/>
    </xf>
    <xf numFmtId="0" fontId="3" fillId="4" borderId="12" xfId="0" applyFont="1" applyFill="1" applyBorder="1" applyAlignment="1">
      <alignment horizontal="center" vertical="center" wrapText="1"/>
    </xf>
    <xf numFmtId="0" fontId="3" fillId="4" borderId="50" xfId="0" applyFont="1" applyFill="1" applyBorder="1" applyAlignment="1">
      <alignment horizontal="center" vertical="center" wrapText="1"/>
    </xf>
    <xf numFmtId="0" fontId="3" fillId="4" borderId="9" xfId="0" applyFont="1" applyFill="1" applyBorder="1" applyAlignment="1">
      <alignment horizontal="center" vertical="center" wrapText="1"/>
    </xf>
    <xf numFmtId="0" fontId="3" fillId="4" borderId="51" xfId="0" applyFont="1" applyFill="1" applyBorder="1" applyAlignment="1">
      <alignment horizontal="center" vertical="center" wrapText="1"/>
    </xf>
    <xf numFmtId="0" fontId="3" fillId="4" borderId="47" xfId="0" applyFont="1" applyFill="1" applyBorder="1" applyAlignment="1">
      <alignment horizontal="center" vertical="center" wrapText="1"/>
    </xf>
    <xf numFmtId="0" fontId="3" fillId="4" borderId="52" xfId="0" applyFont="1" applyFill="1" applyBorder="1" applyAlignment="1">
      <alignment horizontal="center" vertical="center" wrapText="1"/>
    </xf>
    <xf numFmtId="0" fontId="18" fillId="0" borderId="13" xfId="1" applyFont="1" applyBorder="1" applyAlignment="1">
      <alignment wrapText="1"/>
    </xf>
    <xf numFmtId="0" fontId="18" fillId="0" borderId="0" xfId="1" applyFont="1" applyAlignment="1">
      <alignment wrapText="1"/>
    </xf>
    <xf numFmtId="0" fontId="10" fillId="3" borderId="3" xfId="0" applyFont="1" applyFill="1" applyBorder="1" applyAlignment="1">
      <alignment horizontal="left" vertical="center" wrapText="1"/>
    </xf>
    <xf numFmtId="0" fontId="8" fillId="0" borderId="2" xfId="0" applyFont="1" applyBorder="1" applyAlignment="1">
      <alignment vertical="top" wrapText="1"/>
    </xf>
    <xf numFmtId="0" fontId="9" fillId="0" borderId="2" xfId="0" applyFont="1" applyBorder="1" applyAlignment="1">
      <alignment vertical="top" wrapText="1"/>
    </xf>
    <xf numFmtId="0" fontId="3" fillId="4" borderId="9" xfId="0" applyFont="1" applyFill="1" applyBorder="1" applyAlignment="1">
      <alignment horizontal="center" wrapText="1"/>
    </xf>
    <xf numFmtId="0" fontId="16" fillId="0" borderId="36" xfId="0" applyFont="1" applyBorder="1" applyAlignment="1" applyProtection="1">
      <alignment wrapText="1"/>
      <protection locked="0"/>
    </xf>
    <xf numFmtId="0" fontId="3" fillId="0" borderId="36" xfId="0" applyFont="1" applyBorder="1" applyAlignment="1" applyProtection="1">
      <alignment horizontal="left" vertical="center" wrapText="1"/>
      <protection locked="0"/>
    </xf>
    <xf numFmtId="0" fontId="16" fillId="0" borderId="38" xfId="0" applyFont="1" applyBorder="1" applyAlignment="1" applyProtection="1">
      <alignment wrapText="1"/>
      <protection locked="0"/>
    </xf>
    <xf numFmtId="0" fontId="16" fillId="0" borderId="0" xfId="0" applyFont="1" applyAlignment="1" applyProtection="1">
      <alignment wrapText="1"/>
      <protection locked="0"/>
    </xf>
    <xf numFmtId="0" fontId="16" fillId="0" borderId="1" xfId="0" applyFont="1" applyBorder="1" applyAlignment="1" applyProtection="1">
      <alignment wrapText="1"/>
      <protection locked="0"/>
    </xf>
    <xf numFmtId="0" fontId="16" fillId="0" borderId="37" xfId="0" applyFont="1" applyBorder="1" applyAlignment="1" applyProtection="1">
      <alignment wrapText="1"/>
      <protection locked="0"/>
    </xf>
    <xf numFmtId="0" fontId="3" fillId="0" borderId="1" xfId="0" applyFont="1" applyBorder="1" applyAlignment="1" applyProtection="1">
      <alignment horizontal="left" vertical="center" wrapText="1"/>
      <protection locked="0"/>
    </xf>
    <xf numFmtId="0" fontId="3" fillId="0" borderId="37" xfId="0" applyFont="1" applyBorder="1" applyAlignment="1" applyProtection="1">
      <alignment horizontal="left" vertical="center" wrapText="1"/>
      <protection locked="0"/>
    </xf>
    <xf numFmtId="0" fontId="16" fillId="0" borderId="39" xfId="0" applyFont="1" applyBorder="1" applyAlignment="1" applyProtection="1">
      <alignment wrapText="1"/>
      <protection locked="0"/>
    </xf>
    <xf numFmtId="0" fontId="16" fillId="0" borderId="40" xfId="0" applyFont="1" applyBorder="1" applyAlignment="1" applyProtection="1">
      <alignment wrapText="1"/>
      <protection locked="0"/>
    </xf>
    <xf numFmtId="0" fontId="0" fillId="0" borderId="0" xfId="0" applyAlignment="1" applyProtection="1">
      <alignment wrapText="1"/>
      <protection locked="0"/>
    </xf>
    <xf numFmtId="14" fontId="0" fillId="0" borderId="0" xfId="0" applyNumberFormat="1" applyAlignment="1" applyProtection="1">
      <alignment wrapText="1"/>
      <protection locked="0"/>
    </xf>
    <xf numFmtId="164" fontId="0" fillId="0" borderId="0" xfId="0" applyNumberFormat="1" applyAlignment="1" applyProtection="1">
      <alignment wrapText="1"/>
      <protection locked="0"/>
    </xf>
    <xf numFmtId="0" fontId="19" fillId="4" borderId="31" xfId="0" applyFont="1" applyFill="1" applyBorder="1" applyAlignment="1">
      <alignment horizontal="center" vertical="center" wrapText="1"/>
    </xf>
    <xf numFmtId="0" fontId="19" fillId="4" borderId="14" xfId="0" applyFont="1" applyFill="1" applyBorder="1" applyAlignment="1">
      <alignment horizontal="center" vertical="center" wrapText="1"/>
    </xf>
    <xf numFmtId="0" fontId="19" fillId="4" borderId="27" xfId="0" applyFont="1" applyFill="1" applyBorder="1" applyAlignment="1">
      <alignment horizontal="center" vertical="center" wrapText="1"/>
    </xf>
    <xf numFmtId="0" fontId="19" fillId="4" borderId="28" xfId="0" applyFont="1" applyFill="1" applyBorder="1" applyAlignment="1">
      <alignment horizontal="center" vertical="center" wrapText="1"/>
    </xf>
    <xf numFmtId="0" fontId="19" fillId="4" borderId="29" xfId="0" applyFont="1" applyFill="1" applyBorder="1" applyAlignment="1">
      <alignment horizontal="center" vertical="center" wrapText="1"/>
    </xf>
    <xf numFmtId="0" fontId="19" fillId="4" borderId="30" xfId="0" applyFont="1" applyFill="1" applyBorder="1" applyAlignment="1">
      <alignment horizontal="center" vertical="center" wrapText="1"/>
    </xf>
    <xf numFmtId="0" fontId="20" fillId="0" borderId="0" xfId="0" applyFont="1" applyAlignment="1">
      <alignment vertical="top" wrapText="1"/>
    </xf>
    <xf numFmtId="0" fontId="9" fillId="0" borderId="0" xfId="0" applyFont="1" applyAlignment="1">
      <alignment vertical="top" wrapText="1"/>
    </xf>
    <xf numFmtId="0" fontId="4" fillId="0" borderId="0" xfId="0" applyFont="1"/>
    <xf numFmtId="0" fontId="22" fillId="0" borderId="0" xfId="0" applyFont="1" applyAlignment="1">
      <alignment vertical="top"/>
    </xf>
    <xf numFmtId="0" fontId="23" fillId="0" borderId="0" xfId="0" applyFont="1" applyAlignment="1">
      <alignment horizontal="left" vertical="top" wrapText="1"/>
    </xf>
    <xf numFmtId="0" fontId="24" fillId="0" borderId="0" xfId="0" applyFont="1" applyAlignment="1">
      <alignment horizontal="left" vertical="top" wrapText="1"/>
    </xf>
    <xf numFmtId="0" fontId="24" fillId="0" borderId="0" xfId="0" applyFont="1" applyAlignment="1">
      <alignment vertical="top"/>
    </xf>
    <xf numFmtId="0" fontId="16" fillId="0" borderId="0" xfId="0" applyFont="1" applyAlignment="1">
      <alignment horizontal="left" vertical="top"/>
    </xf>
    <xf numFmtId="0" fontId="28" fillId="0" borderId="0" xfId="0" applyFont="1" applyAlignment="1">
      <alignment horizontal="left" vertical="top"/>
    </xf>
    <xf numFmtId="0" fontId="29" fillId="0" borderId="0" xfId="0" applyFont="1" applyAlignment="1">
      <alignment horizontal="left" vertical="top"/>
    </xf>
    <xf numFmtId="0" fontId="16" fillId="0" borderId="11" xfId="0" applyFont="1" applyBorder="1" applyAlignment="1">
      <alignment vertical="top"/>
    </xf>
    <xf numFmtId="0" fontId="16" fillId="0" borderId="1" xfId="0" applyFont="1" applyBorder="1" applyAlignment="1">
      <alignment vertical="top"/>
    </xf>
    <xf numFmtId="0" fontId="31" fillId="0" borderId="0" xfId="0" applyFont="1" applyAlignment="1">
      <alignment horizontal="left" vertical="top"/>
    </xf>
    <xf numFmtId="0" fontId="16" fillId="0" borderId="68" xfId="0" applyFont="1" applyBorder="1" applyAlignment="1">
      <alignment vertical="top" wrapText="1"/>
    </xf>
    <xf numFmtId="0" fontId="16" fillId="0" borderId="69" xfId="0" applyFont="1" applyBorder="1" applyAlignment="1">
      <alignment vertical="top" wrapText="1"/>
    </xf>
    <xf numFmtId="0" fontId="31" fillId="0" borderId="54" xfId="0" applyFont="1" applyBorder="1" applyAlignment="1">
      <alignment vertical="center" wrapText="1"/>
    </xf>
    <xf numFmtId="0" fontId="30" fillId="0" borderId="0" xfId="0" applyFont="1" applyAlignment="1">
      <alignment vertical="top"/>
    </xf>
    <xf numFmtId="0" fontId="16" fillId="0" borderId="0" xfId="0" applyFont="1" applyAlignment="1">
      <alignment vertical="top"/>
    </xf>
    <xf numFmtId="0" fontId="16" fillId="0" borderId="11" xfId="0" applyFont="1" applyBorder="1" applyAlignment="1">
      <alignment horizontal="left" vertical="top" wrapText="1"/>
    </xf>
    <xf numFmtId="0" fontId="16" fillId="0" borderId="1" xfId="0" applyFont="1" applyBorder="1" applyAlignment="1">
      <alignment horizontal="left" vertical="top" wrapText="1"/>
    </xf>
    <xf numFmtId="0" fontId="31" fillId="0" borderId="1" xfId="0" applyFont="1" applyBorder="1" applyAlignment="1">
      <alignment horizontal="left" vertical="top" wrapText="1"/>
    </xf>
    <xf numFmtId="0" fontId="31" fillId="0" borderId="1" xfId="0" applyFont="1" applyBorder="1" applyAlignment="1">
      <alignment wrapText="1"/>
    </xf>
    <xf numFmtId="0" fontId="34" fillId="0" borderId="1" xfId="0" applyFont="1" applyBorder="1" applyAlignment="1">
      <alignment vertical="top"/>
    </xf>
    <xf numFmtId="0" fontId="31" fillId="0" borderId="68" xfId="0" applyFont="1" applyBorder="1" applyAlignment="1">
      <alignment vertical="top" wrapText="1"/>
    </xf>
    <xf numFmtId="0" fontId="31" fillId="0" borderId="1" xfId="0" applyFont="1" applyBorder="1" applyAlignment="1">
      <alignment vertical="top" wrapText="1"/>
    </xf>
    <xf numFmtId="0" fontId="24" fillId="0" borderId="0" xfId="0" applyFont="1"/>
    <xf numFmtId="0" fontId="31" fillId="0" borderId="1" xfId="0" applyFont="1" applyBorder="1" applyAlignment="1">
      <alignment vertical="top"/>
    </xf>
    <xf numFmtId="0" fontId="35" fillId="0" borderId="1" xfId="0" applyFont="1" applyBorder="1" applyAlignment="1">
      <alignment vertical="center" wrapText="1"/>
    </xf>
    <xf numFmtId="0" fontId="1" fillId="0" borderId="11" xfId="0" applyFont="1" applyBorder="1" applyAlignment="1" applyProtection="1">
      <alignment vertical="top" wrapText="1"/>
      <protection locked="0"/>
    </xf>
    <xf numFmtId="14" fontId="1" fillId="0" borderId="11" xfId="0" applyNumberFormat="1" applyFont="1" applyBorder="1" applyAlignment="1" applyProtection="1">
      <alignment vertical="top" wrapText="1"/>
      <protection locked="0"/>
    </xf>
    <xf numFmtId="164" fontId="1" fillId="0" borderId="11" xfId="0" applyNumberFormat="1" applyFont="1" applyBorder="1" applyAlignment="1" applyProtection="1">
      <alignment vertical="top" wrapText="1"/>
      <protection locked="0"/>
    </xf>
    <xf numFmtId="0" fontId="1" fillId="0" borderId="0" xfId="0" applyFont="1" applyAlignment="1">
      <alignment vertical="top" wrapText="1"/>
    </xf>
    <xf numFmtId="0" fontId="1" fillId="0" borderId="1" xfId="0" applyFont="1" applyBorder="1" applyAlignment="1" applyProtection="1">
      <alignment vertical="top" wrapText="1"/>
      <protection locked="0"/>
    </xf>
    <xf numFmtId="14" fontId="1" fillId="0" borderId="1" xfId="0" applyNumberFormat="1" applyFont="1" applyBorder="1" applyAlignment="1" applyProtection="1">
      <alignment vertical="top" wrapText="1"/>
      <protection locked="0"/>
    </xf>
    <xf numFmtId="164" fontId="1" fillId="0" borderId="1" xfId="0" applyNumberFormat="1" applyFont="1" applyBorder="1" applyAlignment="1" applyProtection="1">
      <alignment vertical="top" wrapText="1"/>
      <protection locked="0"/>
    </xf>
    <xf numFmtId="0" fontId="6" fillId="0" borderId="1" xfId="0" applyFont="1" applyBorder="1" applyAlignment="1" applyProtection="1">
      <alignment vertical="top" wrapText="1"/>
      <protection locked="0"/>
    </xf>
    <xf numFmtId="0" fontId="2" fillId="0" borderId="1" xfId="0" applyFont="1" applyBorder="1" applyAlignment="1" applyProtection="1">
      <alignment horizontal="left" vertical="top" wrapText="1"/>
      <protection locked="0"/>
    </xf>
    <xf numFmtId="0" fontId="2" fillId="0" borderId="1" xfId="0" applyFont="1" applyBorder="1" applyAlignment="1" applyProtection="1">
      <alignment horizontal="center" vertical="top" wrapText="1"/>
      <protection locked="0"/>
    </xf>
    <xf numFmtId="0" fontId="0" fillId="0" borderId="1" xfId="0" applyBorder="1" applyAlignment="1" applyProtection="1">
      <alignment vertical="top" wrapText="1"/>
      <protection locked="0"/>
    </xf>
    <xf numFmtId="0" fontId="0" fillId="0" borderId="1" xfId="0" applyBorder="1" applyAlignment="1" applyProtection="1">
      <alignment horizontal="center" vertical="top" wrapText="1"/>
      <protection locked="0"/>
    </xf>
    <xf numFmtId="14" fontId="0" fillId="0" borderId="1" xfId="0" applyNumberFormat="1" applyBorder="1" applyAlignment="1" applyProtection="1">
      <alignment vertical="top" wrapText="1"/>
      <protection locked="0"/>
    </xf>
    <xf numFmtId="164" fontId="0" fillId="0" borderId="1" xfId="0" applyNumberFormat="1" applyBorder="1" applyAlignment="1" applyProtection="1">
      <alignment vertical="top" wrapText="1"/>
      <protection locked="0"/>
    </xf>
    <xf numFmtId="0" fontId="0" fillId="0" borderId="0" xfId="0" applyAlignment="1">
      <alignment vertical="top" wrapText="1"/>
    </xf>
    <xf numFmtId="0" fontId="1" fillId="0" borderId="0" xfId="0" applyFont="1" applyAlignment="1" applyProtection="1">
      <alignment vertical="top" wrapText="1"/>
      <protection locked="0"/>
    </xf>
    <xf numFmtId="0" fontId="40" fillId="0" borderId="0" xfId="2" applyFont="1" applyBorder="1" applyAlignment="1">
      <alignment horizontal="left" vertical="top" wrapText="1"/>
    </xf>
    <xf numFmtId="0" fontId="30" fillId="0" borderId="9" xfId="0" applyFont="1" applyBorder="1" applyAlignment="1">
      <alignment vertical="top"/>
    </xf>
    <xf numFmtId="0" fontId="16" fillId="0" borderId="62" xfId="0" applyFont="1" applyBorder="1" applyAlignment="1">
      <alignment horizontal="left" vertical="top"/>
    </xf>
    <xf numFmtId="0" fontId="30" fillId="0" borderId="63" xfId="0" applyFont="1" applyBorder="1" applyAlignment="1">
      <alignment vertical="top"/>
    </xf>
    <xf numFmtId="0" fontId="40" fillId="0" borderId="2" xfId="2" applyFont="1" applyBorder="1" applyAlignment="1">
      <alignment horizontal="left" vertical="top" wrapText="1"/>
    </xf>
    <xf numFmtId="0" fontId="16" fillId="0" borderId="2" xfId="0" applyFont="1" applyBorder="1" applyAlignment="1">
      <alignment vertical="top"/>
    </xf>
    <xf numFmtId="0" fontId="16" fillId="0" borderId="2" xfId="0" applyFont="1" applyBorder="1" applyAlignment="1">
      <alignment horizontal="left" vertical="top"/>
    </xf>
    <xf numFmtId="0" fontId="16" fillId="0" borderId="30" xfId="0" applyFont="1" applyBorder="1" applyAlignment="1">
      <alignment horizontal="left" vertical="top"/>
    </xf>
    <xf numFmtId="0" fontId="26" fillId="0" borderId="9" xfId="0" applyFont="1" applyBorder="1" applyAlignment="1">
      <alignment horizontal="left" vertical="top" wrapText="1"/>
    </xf>
    <xf numFmtId="0" fontId="29" fillId="5" borderId="64" xfId="0" applyFont="1" applyFill="1" applyBorder="1" applyAlignment="1">
      <alignment vertical="center"/>
    </xf>
    <xf numFmtId="0" fontId="29" fillId="5" borderId="86" xfId="0" applyFont="1" applyFill="1" applyBorder="1" applyAlignment="1">
      <alignment vertical="center"/>
    </xf>
    <xf numFmtId="0" fontId="29" fillId="5" borderId="87" xfId="0" applyFont="1" applyFill="1" applyBorder="1" applyAlignment="1">
      <alignment vertical="center"/>
    </xf>
    <xf numFmtId="0" fontId="31" fillId="0" borderId="11" xfId="0" applyFont="1" applyBorder="1" applyAlignment="1">
      <alignment horizontal="left" vertical="center" wrapText="1"/>
    </xf>
    <xf numFmtId="0" fontId="31" fillId="0" borderId="11" xfId="0" applyFont="1" applyBorder="1" applyAlignment="1">
      <alignment vertical="center" wrapText="1"/>
    </xf>
    <xf numFmtId="0" fontId="16" fillId="0" borderId="11" xfId="0" applyFont="1" applyBorder="1" applyAlignment="1">
      <alignment vertical="top" wrapText="1"/>
    </xf>
    <xf numFmtId="0" fontId="16" fillId="0" borderId="89" xfId="0" applyFont="1" applyBorder="1" applyAlignment="1">
      <alignment vertical="top" wrapText="1"/>
    </xf>
    <xf numFmtId="0" fontId="31" fillId="0" borderId="1" xfId="0" applyFont="1" applyBorder="1" applyAlignment="1">
      <alignment horizontal="left" vertical="center" wrapText="1"/>
    </xf>
    <xf numFmtId="0" fontId="16" fillId="0" borderId="37" xfId="0" applyFont="1" applyBorder="1" applyAlignment="1">
      <alignment vertical="top" wrapText="1"/>
    </xf>
    <xf numFmtId="0" fontId="16" fillId="0" borderId="1" xfId="0" applyFont="1" applyBorder="1" applyAlignment="1">
      <alignment vertical="center" wrapText="1"/>
    </xf>
    <xf numFmtId="0" fontId="16" fillId="0" borderId="37" xfId="0" applyFont="1" applyBorder="1" applyAlignment="1">
      <alignment vertical="center" wrapText="1"/>
    </xf>
    <xf numFmtId="0" fontId="31" fillId="0" borderId="37" xfId="0" applyFont="1" applyBorder="1" applyAlignment="1">
      <alignment vertical="top" wrapText="1"/>
    </xf>
    <xf numFmtId="0" fontId="31" fillId="0" borderId="1" xfId="0" applyFont="1" applyBorder="1" applyAlignment="1">
      <alignment vertical="center" wrapText="1"/>
    </xf>
    <xf numFmtId="0" fontId="16" fillId="0" borderId="1" xfId="0" applyFont="1" applyBorder="1"/>
    <xf numFmtId="0" fontId="16" fillId="0" borderId="1" xfId="0" applyFont="1" applyBorder="1" applyAlignment="1">
      <alignment horizontal="left" vertical="center" wrapText="1"/>
    </xf>
    <xf numFmtId="0" fontId="16" fillId="0" borderId="37" xfId="0" applyFont="1" applyBorder="1"/>
    <xf numFmtId="0" fontId="16" fillId="0" borderId="1" xfId="0" applyFont="1" applyBorder="1" applyAlignment="1">
      <alignment vertical="center"/>
    </xf>
    <xf numFmtId="0" fontId="31" fillId="0" borderId="38" xfId="0" applyFont="1" applyBorder="1" applyAlignment="1">
      <alignment horizontal="left" wrapText="1"/>
    </xf>
    <xf numFmtId="0" fontId="31" fillId="0" borderId="39" xfId="0" applyFont="1" applyBorder="1" applyAlignment="1">
      <alignment horizontal="left" vertical="center" wrapText="1"/>
    </xf>
    <xf numFmtId="0" fontId="31" fillId="0" borderId="39" xfId="0" applyFont="1" applyBorder="1" applyAlignment="1">
      <alignment vertical="center" wrapText="1"/>
    </xf>
    <xf numFmtId="0" fontId="16" fillId="0" borderId="39" xfId="0" applyFont="1" applyBorder="1" applyAlignment="1">
      <alignment vertical="top" wrapText="1"/>
    </xf>
    <xf numFmtId="0" fontId="16" fillId="0" borderId="40" xfId="0" applyFont="1" applyBorder="1" applyAlignment="1">
      <alignment vertical="top" wrapText="1"/>
    </xf>
    <xf numFmtId="0" fontId="42" fillId="0" borderId="90" xfId="0" applyFont="1" applyBorder="1" applyAlignment="1">
      <alignment horizontal="left" vertical="top" wrapText="1"/>
    </xf>
    <xf numFmtId="0" fontId="31" fillId="0" borderId="54" xfId="0" applyFont="1" applyBorder="1" applyAlignment="1">
      <alignment horizontal="left" vertical="center" wrapText="1"/>
    </xf>
    <xf numFmtId="0" fontId="10" fillId="0" borderId="7" xfId="0" applyFont="1" applyBorder="1" applyAlignment="1">
      <alignment vertical="center" wrapText="1"/>
    </xf>
    <xf numFmtId="0" fontId="10" fillId="0" borderId="8" xfId="0" applyFont="1" applyBorder="1" applyAlignment="1">
      <alignment vertical="center" wrapText="1"/>
    </xf>
    <xf numFmtId="0" fontId="0" fillId="0" borderId="11" xfId="0" applyBorder="1" applyAlignment="1" applyProtection="1">
      <alignment wrapText="1"/>
      <protection locked="0"/>
    </xf>
    <xf numFmtId="0" fontId="0" fillId="0" borderId="1" xfId="0" applyBorder="1" applyAlignment="1" applyProtection="1">
      <alignment wrapText="1"/>
      <protection locked="0"/>
    </xf>
    <xf numFmtId="0" fontId="19" fillId="4" borderId="63" xfId="0" applyFont="1" applyFill="1" applyBorder="1" applyAlignment="1">
      <alignment horizontal="center" vertical="center" wrapText="1"/>
    </xf>
    <xf numFmtId="0" fontId="19" fillId="4" borderId="21" xfId="0" applyFont="1" applyFill="1" applyBorder="1" applyAlignment="1">
      <alignment horizontal="center" vertical="center" wrapText="1"/>
    </xf>
    <xf numFmtId="0" fontId="19" fillId="4" borderId="72" xfId="0" applyFont="1" applyFill="1" applyBorder="1" applyAlignment="1">
      <alignment horizontal="center" vertical="center" wrapText="1"/>
    </xf>
    <xf numFmtId="0" fontId="19" fillId="4" borderId="32" xfId="0" applyFont="1" applyFill="1" applyBorder="1" applyAlignment="1">
      <alignment horizontal="center" vertical="center" wrapText="1"/>
    </xf>
    <xf numFmtId="0" fontId="19" fillId="0" borderId="0" xfId="0" applyFont="1" applyAlignment="1">
      <alignment horizontal="center" vertical="center" wrapText="1"/>
    </xf>
    <xf numFmtId="0" fontId="3" fillId="4" borderId="2" xfId="0" applyFont="1" applyFill="1" applyBorder="1" applyAlignment="1">
      <alignment horizontal="center" vertical="center" wrapText="1"/>
    </xf>
    <xf numFmtId="0" fontId="19" fillId="4" borderId="2" xfId="0" applyFont="1" applyFill="1" applyBorder="1" applyAlignment="1">
      <alignment horizontal="center" vertical="center" wrapText="1"/>
    </xf>
    <xf numFmtId="0" fontId="10" fillId="0" borderId="0" xfId="0" applyFont="1" applyAlignment="1">
      <alignment vertical="center" wrapText="1"/>
    </xf>
    <xf numFmtId="0" fontId="11" fillId="4" borderId="79" xfId="0" applyFont="1" applyFill="1" applyBorder="1" applyAlignment="1">
      <alignment horizontal="center" vertical="center" wrapText="1"/>
    </xf>
    <xf numFmtId="0" fontId="3" fillId="4" borderId="80" xfId="0" applyFont="1" applyFill="1" applyBorder="1" applyAlignment="1">
      <alignment horizontal="center" wrapText="1"/>
    </xf>
    <xf numFmtId="0" fontId="16" fillId="0" borderId="1" xfId="0" applyFont="1" applyBorder="1" applyAlignment="1">
      <alignment vertical="top" wrapText="1"/>
    </xf>
    <xf numFmtId="0" fontId="16" fillId="0" borderId="54" xfId="0" applyFont="1" applyBorder="1" applyAlignment="1">
      <alignment vertical="top" wrapText="1"/>
    </xf>
    <xf numFmtId="0" fontId="30" fillId="0" borderId="1" xfId="0" applyFont="1" applyBorder="1" applyAlignment="1">
      <alignment vertical="top"/>
    </xf>
    <xf numFmtId="0" fontId="25" fillId="0" borderId="23" xfId="0" applyFont="1" applyBorder="1" applyAlignment="1">
      <alignment horizontal="left" vertical="top" wrapText="1"/>
    </xf>
    <xf numFmtId="0" fontId="25" fillId="0" borderId="24" xfId="0" applyFont="1" applyBorder="1" applyAlignment="1">
      <alignment horizontal="left" vertical="top" wrapText="1"/>
    </xf>
    <xf numFmtId="0" fontId="25" fillId="0" borderId="25" xfId="0" applyFont="1" applyBorder="1" applyAlignment="1">
      <alignment horizontal="left" vertical="top" wrapText="1"/>
    </xf>
    <xf numFmtId="0" fontId="25" fillId="0" borderId="0" xfId="0" applyFont="1" applyAlignment="1">
      <alignment horizontal="left" vertical="top" wrapText="1"/>
    </xf>
    <xf numFmtId="0" fontId="25" fillId="0" borderId="62" xfId="0" applyFont="1" applyBorder="1" applyAlignment="1">
      <alignment horizontal="left" vertical="top" wrapText="1"/>
    </xf>
    <xf numFmtId="0" fontId="10" fillId="6" borderId="3" xfId="0" applyFont="1" applyFill="1" applyBorder="1" applyAlignment="1">
      <alignment horizontal="left" vertical="center" wrapText="1"/>
    </xf>
    <xf numFmtId="0" fontId="1" fillId="0" borderId="11" xfId="0" applyFont="1" applyBorder="1" applyAlignment="1" applyProtection="1">
      <alignment horizontal="center" vertical="top" wrapText="1"/>
      <protection locked="0"/>
    </xf>
    <xf numFmtId="0" fontId="1" fillId="0" borderId="1" xfId="0" applyFont="1" applyBorder="1" applyAlignment="1" applyProtection="1">
      <alignment horizontal="center" vertical="top" wrapText="1"/>
      <protection locked="0"/>
    </xf>
    <xf numFmtId="0" fontId="0" fillId="0" borderId="0" xfId="0" applyFill="1" applyAlignment="1">
      <alignment wrapText="1"/>
    </xf>
    <xf numFmtId="0" fontId="31" fillId="0" borderId="1" xfId="0" applyFont="1" applyFill="1" applyBorder="1" applyAlignment="1">
      <alignment vertical="center" wrapText="1"/>
    </xf>
    <xf numFmtId="0" fontId="16" fillId="0" borderId="1" xfId="0" applyFont="1" applyBorder="1" applyAlignment="1">
      <alignment vertical="top" wrapText="1"/>
    </xf>
    <xf numFmtId="0" fontId="31" fillId="0" borderId="1" xfId="0" applyFont="1" applyBorder="1" applyAlignment="1">
      <alignment vertical="top" wrapText="1"/>
    </xf>
    <xf numFmtId="0" fontId="31" fillId="0" borderId="54" xfId="0" applyFont="1" applyBorder="1" applyAlignment="1">
      <alignment vertical="top" wrapText="1"/>
    </xf>
    <xf numFmtId="0" fontId="31" fillId="0" borderId="1" xfId="0" applyFont="1" applyBorder="1" applyAlignment="1">
      <alignment vertical="center" wrapText="1"/>
    </xf>
    <xf numFmtId="0" fontId="31" fillId="0" borderId="54" xfId="0" applyFont="1" applyBorder="1" applyAlignment="1">
      <alignment vertical="center" wrapText="1"/>
    </xf>
    <xf numFmtId="0" fontId="16" fillId="0" borderId="54" xfId="0" applyFont="1" applyBorder="1" applyAlignment="1">
      <alignment vertical="top" wrapText="1"/>
    </xf>
    <xf numFmtId="0" fontId="30" fillId="0" borderId="1" xfId="0" applyFont="1" applyBorder="1" applyAlignment="1">
      <alignment vertical="top"/>
    </xf>
    <xf numFmtId="0" fontId="30" fillId="0" borderId="54" xfId="0" applyFont="1" applyBorder="1" applyAlignment="1">
      <alignment vertical="top"/>
    </xf>
    <xf numFmtId="0" fontId="30" fillId="0" borderId="55" xfId="0" applyFont="1" applyBorder="1" applyAlignment="1">
      <alignment horizontal="left" vertical="top"/>
    </xf>
    <xf numFmtId="0" fontId="30" fillId="0" borderId="11" xfId="0" applyFont="1" applyBorder="1" applyAlignment="1">
      <alignment horizontal="left" vertical="top"/>
    </xf>
    <xf numFmtId="0" fontId="30" fillId="0" borderId="54" xfId="0" applyFont="1" applyBorder="1" applyAlignment="1">
      <alignment vertical="top" wrapText="1"/>
    </xf>
    <xf numFmtId="0" fontId="30" fillId="0" borderId="55" xfId="0" applyFont="1" applyBorder="1" applyAlignment="1">
      <alignment vertical="top" wrapText="1"/>
    </xf>
    <xf numFmtId="0" fontId="30" fillId="0" borderId="11" xfId="0" applyFont="1" applyBorder="1" applyAlignment="1">
      <alignment vertical="top" wrapText="1"/>
    </xf>
    <xf numFmtId="0" fontId="16" fillId="0" borderId="54" xfId="0" applyFont="1" applyBorder="1" applyAlignment="1">
      <alignment horizontal="left" vertical="top"/>
    </xf>
    <xf numFmtId="0" fontId="16" fillId="0" borderId="55" xfId="0" applyFont="1" applyBorder="1" applyAlignment="1">
      <alignment horizontal="left" vertical="top"/>
    </xf>
    <xf numFmtId="0" fontId="16" fillId="0" borderId="11" xfId="0" applyFont="1" applyBorder="1" applyAlignment="1">
      <alignment horizontal="left" vertical="top"/>
    </xf>
    <xf numFmtId="0" fontId="27" fillId="5" borderId="70" xfId="0" applyFont="1" applyFill="1" applyBorder="1" applyAlignment="1">
      <alignment horizontal="center" vertical="center"/>
    </xf>
    <xf numFmtId="0" fontId="27" fillId="5" borderId="71" xfId="0" applyFont="1" applyFill="1" applyBorder="1" applyAlignment="1">
      <alignment horizontal="center" vertical="center"/>
    </xf>
    <xf numFmtId="0" fontId="29" fillId="5" borderId="64" xfId="0" applyFont="1" applyFill="1" applyBorder="1" applyAlignment="1">
      <alignment horizontal="left" vertical="center"/>
    </xf>
    <xf numFmtId="0" fontId="29" fillId="5" borderId="65" xfId="0" applyFont="1" applyFill="1" applyBorder="1" applyAlignment="1">
      <alignment horizontal="center" vertical="center"/>
    </xf>
    <xf numFmtId="0" fontId="29" fillId="5" borderId="66" xfId="0" applyFont="1" applyFill="1" applyBorder="1" applyAlignment="1">
      <alignment horizontal="center" vertical="center"/>
    </xf>
    <xf numFmtId="0" fontId="29" fillId="5" borderId="67" xfId="0" applyFont="1" applyFill="1" applyBorder="1" applyAlignment="1">
      <alignment horizontal="center" vertical="center"/>
    </xf>
    <xf numFmtId="0" fontId="27" fillId="5" borderId="65" xfId="0" applyFont="1" applyFill="1" applyBorder="1" applyAlignment="1">
      <alignment horizontal="center" vertical="center"/>
    </xf>
    <xf numFmtId="0" fontId="27" fillId="5" borderId="66" xfId="0" applyFont="1" applyFill="1" applyBorder="1" applyAlignment="1">
      <alignment horizontal="center" vertical="center"/>
    </xf>
    <xf numFmtId="0" fontId="27" fillId="5" borderId="67" xfId="0" applyFont="1" applyFill="1" applyBorder="1" applyAlignment="1">
      <alignment horizontal="center" vertical="center"/>
    </xf>
    <xf numFmtId="0" fontId="27" fillId="5" borderId="64" xfId="0" applyFont="1" applyFill="1" applyBorder="1" applyAlignment="1">
      <alignment horizontal="center" vertical="center"/>
    </xf>
    <xf numFmtId="0" fontId="30" fillId="0" borderId="1" xfId="0" applyFont="1" applyBorder="1" applyAlignment="1">
      <alignment vertical="top" wrapText="1"/>
    </xf>
    <xf numFmtId="0" fontId="31" fillId="0" borderId="54" xfId="0" applyFont="1" applyBorder="1" applyAlignment="1">
      <alignment horizontal="left" vertical="top" wrapText="1"/>
    </xf>
    <xf numFmtId="0" fontId="31" fillId="0" borderId="11" xfId="0" applyFont="1" applyBorder="1" applyAlignment="1">
      <alignment horizontal="left" vertical="top" wrapText="1"/>
    </xf>
    <xf numFmtId="0" fontId="0" fillId="0" borderId="0" xfId="0" applyAlignment="1">
      <alignment horizontal="center"/>
    </xf>
    <xf numFmtId="0" fontId="16" fillId="0" borderId="0" xfId="0" applyFont="1" applyAlignment="1">
      <alignment horizontal="center" vertical="top"/>
    </xf>
    <xf numFmtId="0" fontId="44" fillId="0" borderId="59" xfId="0" applyFont="1" applyBorder="1" applyAlignment="1">
      <alignment horizontal="center" vertical="center" wrapText="1"/>
    </xf>
    <xf numFmtId="0" fontId="44" fillId="0" borderId="60" xfId="0" applyFont="1" applyBorder="1" applyAlignment="1">
      <alignment horizontal="center" vertical="center" wrapText="1"/>
    </xf>
    <xf numFmtId="0" fontId="44" fillId="0" borderId="61" xfId="0" applyFont="1" applyBorder="1" applyAlignment="1">
      <alignment horizontal="center" vertical="center" wrapText="1"/>
    </xf>
    <xf numFmtId="0" fontId="25" fillId="0" borderId="23" xfId="0" applyFont="1" applyBorder="1" applyAlignment="1">
      <alignment horizontal="left" vertical="top" wrapText="1"/>
    </xf>
    <xf numFmtId="0" fontId="25" fillId="0" borderId="24" xfId="0" applyFont="1" applyBorder="1" applyAlignment="1">
      <alignment horizontal="left" vertical="top" wrapText="1"/>
    </xf>
    <xf numFmtId="0" fontId="25" fillId="0" borderId="25" xfId="0" applyFont="1" applyBorder="1" applyAlignment="1">
      <alignment horizontal="left" vertical="top" wrapText="1"/>
    </xf>
    <xf numFmtId="0" fontId="25" fillId="0" borderId="9" xfId="0" applyFont="1" applyBorder="1" applyAlignment="1">
      <alignment horizontal="left" vertical="top" wrapText="1"/>
    </xf>
    <xf numFmtId="0" fontId="25" fillId="0" borderId="0" xfId="0" applyFont="1" applyAlignment="1">
      <alignment horizontal="left" vertical="top" wrapText="1"/>
    </xf>
    <xf numFmtId="0" fontId="25" fillId="0" borderId="62" xfId="0" applyFont="1" applyBorder="1" applyAlignment="1">
      <alignment horizontal="left" vertical="top" wrapText="1"/>
    </xf>
    <xf numFmtId="0" fontId="25" fillId="0" borderId="63" xfId="0" applyFont="1" applyBorder="1" applyAlignment="1">
      <alignment horizontal="left" vertical="top" wrapText="1"/>
    </xf>
    <xf numFmtId="0" fontId="25" fillId="0" borderId="2" xfId="0" applyFont="1" applyBorder="1" applyAlignment="1">
      <alignment horizontal="left" vertical="top" wrapText="1"/>
    </xf>
    <xf numFmtId="0" fontId="25" fillId="0" borderId="30" xfId="0" applyFont="1" applyBorder="1" applyAlignment="1">
      <alignment horizontal="left" vertical="top" wrapText="1"/>
    </xf>
    <xf numFmtId="0" fontId="42" fillId="0" borderId="88" xfId="0" applyFont="1" applyBorder="1" applyAlignment="1">
      <alignment horizontal="left" vertical="top" wrapText="1"/>
    </xf>
    <xf numFmtId="0" fontId="42" fillId="0" borderId="36" xfId="0" applyFont="1" applyBorder="1" applyAlignment="1">
      <alignment horizontal="left" vertical="top" wrapText="1"/>
    </xf>
    <xf numFmtId="0" fontId="27" fillId="5" borderId="82" xfId="0" applyFont="1" applyFill="1" applyBorder="1" applyAlignment="1">
      <alignment horizontal="center" vertical="center"/>
    </xf>
    <xf numFmtId="0" fontId="27" fillId="5" borderId="83" xfId="0" applyFont="1" applyFill="1" applyBorder="1" applyAlignment="1">
      <alignment horizontal="center" vertical="center"/>
    </xf>
    <xf numFmtId="0" fontId="29" fillId="5" borderId="84" xfId="0" applyFont="1" applyFill="1" applyBorder="1" applyAlignment="1">
      <alignment horizontal="left" vertical="center"/>
    </xf>
    <xf numFmtId="0" fontId="29" fillId="5" borderId="64" xfId="0" applyFont="1" applyFill="1" applyBorder="1" applyAlignment="1">
      <alignment horizontal="center" vertical="center"/>
    </xf>
    <xf numFmtId="0" fontId="29" fillId="5" borderId="85" xfId="0" applyFont="1" applyFill="1" applyBorder="1" applyAlignment="1">
      <alignment horizontal="center" vertical="center"/>
    </xf>
    <xf numFmtId="0" fontId="11" fillId="4" borderId="56" xfId="0" applyFont="1" applyFill="1" applyBorder="1" applyAlignment="1">
      <alignment horizontal="center" vertical="center" wrapText="1"/>
    </xf>
    <xf numFmtId="0" fontId="11" fillId="4" borderId="57" xfId="0" applyFont="1" applyFill="1" applyBorder="1" applyAlignment="1">
      <alignment horizontal="center" vertical="center" wrapText="1"/>
    </xf>
    <xf numFmtId="0" fontId="11" fillId="4" borderId="58" xfId="0" applyFont="1" applyFill="1" applyBorder="1" applyAlignment="1">
      <alignment horizontal="center" vertical="center" wrapText="1"/>
    </xf>
    <xf numFmtId="0" fontId="10" fillId="6" borderId="3" xfId="0" applyFont="1" applyFill="1" applyBorder="1" applyAlignment="1">
      <alignment horizontal="left" vertical="center" wrapText="1"/>
    </xf>
    <xf numFmtId="0" fontId="10" fillId="6" borderId="5" xfId="0" applyFont="1" applyFill="1" applyBorder="1" applyAlignment="1">
      <alignment horizontal="left" vertical="center" wrapText="1"/>
    </xf>
    <xf numFmtId="0" fontId="10" fillId="6" borderId="6" xfId="0" applyFont="1" applyFill="1" applyBorder="1" applyAlignment="1">
      <alignment horizontal="left" vertical="center" wrapText="1"/>
    </xf>
    <xf numFmtId="0" fontId="8" fillId="0" borderId="0" xfId="0" applyFont="1" applyAlignment="1">
      <alignment horizontal="center" wrapText="1"/>
    </xf>
    <xf numFmtId="0" fontId="11" fillId="4" borderId="18" xfId="0" applyFont="1" applyFill="1" applyBorder="1" applyAlignment="1">
      <alignment horizontal="center" vertical="center" wrapText="1"/>
    </xf>
    <xf numFmtId="0" fontId="11" fillId="4" borderId="16" xfId="0" applyFont="1" applyFill="1" applyBorder="1" applyAlignment="1">
      <alignment horizontal="center" vertical="center" wrapText="1"/>
    </xf>
    <xf numFmtId="0" fontId="11" fillId="4" borderId="17" xfId="0" applyFont="1" applyFill="1" applyBorder="1" applyAlignment="1">
      <alignment horizontal="center" vertical="center" wrapText="1"/>
    </xf>
    <xf numFmtId="0" fontId="3" fillId="4" borderId="18" xfId="0" applyFont="1" applyFill="1" applyBorder="1" applyAlignment="1">
      <alignment horizontal="center" wrapText="1"/>
    </xf>
    <xf numFmtId="0" fontId="3" fillId="4" borderId="17" xfId="0" applyFont="1" applyFill="1" applyBorder="1" applyAlignment="1">
      <alignment horizontal="center" wrapText="1"/>
    </xf>
    <xf numFmtId="0" fontId="11" fillId="4" borderId="19" xfId="0" applyFont="1" applyFill="1" applyBorder="1" applyAlignment="1">
      <alignment horizontal="center" vertical="center" wrapText="1"/>
    </xf>
    <xf numFmtId="0" fontId="11" fillId="4" borderId="35" xfId="0" applyFont="1" applyFill="1" applyBorder="1" applyAlignment="1">
      <alignment horizontal="center" vertical="center" wrapText="1"/>
    </xf>
    <xf numFmtId="164" fontId="8" fillId="0" borderId="0" xfId="0" applyNumberFormat="1" applyFont="1" applyAlignment="1">
      <alignment horizontal="center" wrapText="1"/>
    </xf>
    <xf numFmtId="0" fontId="0" fillId="0" borderId="0" xfId="0" applyAlignment="1">
      <alignment horizontal="center" wrapText="1"/>
    </xf>
    <xf numFmtId="0" fontId="1" fillId="0" borderId="0" xfId="0" applyFont="1" applyAlignment="1">
      <alignment horizontal="center" vertical="top" wrapText="1"/>
    </xf>
    <xf numFmtId="0" fontId="21" fillId="0" borderId="2" xfId="0" applyFont="1" applyBorder="1" applyAlignment="1">
      <alignment horizontal="left" vertical="top" wrapText="1"/>
    </xf>
    <xf numFmtId="0" fontId="1" fillId="0" borderId="11" xfId="0" applyFont="1" applyBorder="1" applyAlignment="1" applyProtection="1">
      <alignment horizontal="left" vertical="top" wrapText="1"/>
      <protection locked="0"/>
    </xf>
    <xf numFmtId="0" fontId="1" fillId="0" borderId="1" xfId="0" applyFont="1" applyBorder="1" applyAlignment="1" applyProtection="1">
      <alignment horizontal="left" vertical="top" wrapText="1"/>
      <protection locked="0"/>
    </xf>
    <xf numFmtId="0" fontId="3" fillId="2" borderId="10" xfId="0" applyFont="1" applyFill="1" applyBorder="1" applyAlignment="1">
      <alignment horizontal="center" vertical="center" wrapText="1"/>
    </xf>
    <xf numFmtId="0" fontId="3" fillId="2" borderId="12" xfId="0" applyFont="1" applyFill="1" applyBorder="1" applyAlignment="1">
      <alignment horizontal="center" vertical="center" wrapText="1"/>
    </xf>
    <xf numFmtId="0" fontId="1" fillId="0" borderId="11" xfId="0" applyFont="1" applyBorder="1" applyAlignment="1" applyProtection="1">
      <alignment horizontal="center" vertical="top" wrapText="1"/>
      <protection locked="0"/>
    </xf>
    <xf numFmtId="0" fontId="1" fillId="0" borderId="1" xfId="0" applyFont="1" applyBorder="1" applyAlignment="1" applyProtection="1">
      <alignment horizontal="center" vertical="top" wrapText="1"/>
      <protection locked="0"/>
    </xf>
    <xf numFmtId="0" fontId="1" fillId="0" borderId="54" xfId="0" applyFont="1" applyBorder="1" applyAlignment="1" applyProtection="1">
      <alignment horizontal="left" vertical="top" wrapText="1"/>
      <protection locked="0"/>
    </xf>
    <xf numFmtId="0" fontId="1" fillId="0" borderId="55" xfId="0" applyFont="1" applyBorder="1" applyAlignment="1" applyProtection="1">
      <alignment horizontal="left" vertical="top" wrapText="1"/>
      <protection locked="0"/>
    </xf>
    <xf numFmtId="0" fontId="13" fillId="6" borderId="4" xfId="0" applyFont="1" applyFill="1" applyBorder="1" applyAlignment="1">
      <alignment horizontal="left" vertical="center" wrapText="1"/>
    </xf>
    <xf numFmtId="0" fontId="13" fillId="6" borderId="5" xfId="0" applyFont="1" applyFill="1" applyBorder="1" applyAlignment="1">
      <alignment horizontal="left" vertical="center" wrapText="1"/>
    </xf>
    <xf numFmtId="0" fontId="13" fillId="6" borderId="6" xfId="0" applyFont="1" applyFill="1" applyBorder="1" applyAlignment="1">
      <alignment horizontal="left" vertical="center" wrapText="1"/>
    </xf>
    <xf numFmtId="0" fontId="1" fillId="0" borderId="54" xfId="0" applyFont="1" applyBorder="1" applyAlignment="1" applyProtection="1">
      <alignment horizontal="center" vertical="top" wrapText="1"/>
      <protection locked="0"/>
    </xf>
    <xf numFmtId="0" fontId="1" fillId="0" borderId="55" xfId="0" applyFont="1" applyBorder="1" applyAlignment="1" applyProtection="1">
      <alignment horizontal="center" vertical="top" wrapText="1"/>
      <protection locked="0"/>
    </xf>
    <xf numFmtId="0" fontId="43" fillId="0" borderId="2" xfId="0" applyFont="1" applyBorder="1" applyAlignment="1">
      <alignment horizontal="left" vertical="top" wrapText="1"/>
    </xf>
    <xf numFmtId="0" fontId="11" fillId="4" borderId="73" xfId="0" applyFont="1" applyFill="1" applyBorder="1" applyAlignment="1">
      <alignment horizontal="center" vertical="center" wrapText="1"/>
    </xf>
    <xf numFmtId="0" fontId="11" fillId="4" borderId="74" xfId="0" applyFont="1" applyFill="1" applyBorder="1" applyAlignment="1">
      <alignment horizontal="center" vertical="center" wrapText="1"/>
    </xf>
    <xf numFmtId="0" fontId="11" fillId="4" borderId="75" xfId="0" applyFont="1" applyFill="1" applyBorder="1" applyAlignment="1">
      <alignment horizontal="center" vertical="center" wrapText="1"/>
    </xf>
    <xf numFmtId="0" fontId="11" fillId="4" borderId="76" xfId="0" applyFont="1" applyFill="1" applyBorder="1" applyAlignment="1">
      <alignment horizontal="center" vertical="center" wrapText="1"/>
    </xf>
    <xf numFmtId="0" fontId="11" fillId="4" borderId="77" xfId="0" applyFont="1" applyFill="1" applyBorder="1" applyAlignment="1">
      <alignment horizontal="center" vertical="center" wrapText="1"/>
    </xf>
    <xf numFmtId="0" fontId="11" fillId="4" borderId="78" xfId="0" applyFont="1" applyFill="1" applyBorder="1" applyAlignment="1">
      <alignment horizontal="center" vertical="center" wrapText="1"/>
    </xf>
    <xf numFmtId="0" fontId="10" fillId="6" borderId="59" xfId="0" applyFont="1" applyFill="1" applyBorder="1" applyAlignment="1">
      <alignment horizontal="left" vertical="center" wrapText="1"/>
    </xf>
    <xf numFmtId="0" fontId="10" fillId="6" borderId="60" xfId="0" applyFont="1" applyFill="1" applyBorder="1" applyAlignment="1">
      <alignment horizontal="left" vertical="center" wrapText="1"/>
    </xf>
    <xf numFmtId="0" fontId="10" fillId="6" borderId="61" xfId="0" applyFont="1" applyFill="1" applyBorder="1" applyAlignment="1">
      <alignment horizontal="left" vertical="center" wrapText="1"/>
    </xf>
    <xf numFmtId="0" fontId="1" fillId="0" borderId="81" xfId="0" applyFont="1" applyBorder="1" applyAlignment="1" applyProtection="1">
      <alignment horizontal="left" vertical="top" wrapText="1"/>
      <protection locked="0"/>
    </xf>
    <xf numFmtId="0" fontId="1" fillId="0" borderId="81" xfId="0" applyFont="1" applyBorder="1" applyAlignment="1" applyProtection="1">
      <alignment horizontal="center" vertical="top" wrapText="1"/>
      <protection locked="0"/>
    </xf>
    <xf numFmtId="0" fontId="13" fillId="3" borderId="53" xfId="0" applyFont="1" applyFill="1" applyBorder="1" applyAlignment="1">
      <alignment horizontal="left" vertical="center" wrapText="1"/>
    </xf>
    <xf numFmtId="0" fontId="13" fillId="3" borderId="2" xfId="0" applyFont="1" applyFill="1" applyBorder="1" applyAlignment="1">
      <alignment horizontal="left" vertical="center" wrapText="1"/>
    </xf>
    <xf numFmtId="0" fontId="14" fillId="4" borderId="23" xfId="0" applyFont="1" applyFill="1" applyBorder="1" applyAlignment="1">
      <alignment horizontal="center" vertical="center" wrapText="1"/>
    </xf>
    <xf numFmtId="0" fontId="14" fillId="4" borderId="24" xfId="0" applyFont="1" applyFill="1" applyBorder="1" applyAlignment="1">
      <alignment horizontal="center" vertical="center" wrapText="1"/>
    </xf>
    <xf numFmtId="0" fontId="14" fillId="4" borderId="25" xfId="0" applyFont="1" applyFill="1" applyBorder="1" applyAlignment="1">
      <alignment horizontal="center" vertical="center" wrapText="1"/>
    </xf>
    <xf numFmtId="0" fontId="14" fillId="4" borderId="3" xfId="0" applyFont="1" applyFill="1" applyBorder="1" applyAlignment="1">
      <alignment horizontal="center" vertical="center" wrapText="1"/>
    </xf>
    <xf numFmtId="0" fontId="14" fillId="4" borderId="5" xfId="0" applyFont="1" applyFill="1" applyBorder="1" applyAlignment="1">
      <alignment horizontal="center" vertical="center" wrapText="1"/>
    </xf>
    <xf numFmtId="0" fontId="14" fillId="4" borderId="6" xfId="0" applyFont="1" applyFill="1" applyBorder="1" applyAlignment="1">
      <alignment horizontal="center" vertical="center" wrapText="1"/>
    </xf>
    <xf numFmtId="0" fontId="17" fillId="4" borderId="41" xfId="0" applyFont="1" applyFill="1" applyBorder="1" applyAlignment="1">
      <alignment horizontal="center" vertical="center" wrapText="1"/>
    </xf>
    <xf numFmtId="0" fontId="17" fillId="4" borderId="42" xfId="0" applyFont="1" applyFill="1" applyBorder="1" applyAlignment="1">
      <alignment horizontal="center" vertical="center" wrapText="1"/>
    </xf>
    <xf numFmtId="0" fontId="17" fillId="4" borderId="43" xfId="0" applyFont="1" applyFill="1" applyBorder="1" applyAlignment="1">
      <alignment horizontal="center" vertical="center" wrapText="1"/>
    </xf>
    <xf numFmtId="0" fontId="14" fillId="4" borderId="41" xfId="0" applyFont="1" applyFill="1" applyBorder="1" applyAlignment="1">
      <alignment horizontal="center" vertical="center" wrapText="1"/>
    </xf>
    <xf numFmtId="0" fontId="14" fillId="4" borderId="42" xfId="0" applyFont="1" applyFill="1" applyBorder="1" applyAlignment="1">
      <alignment horizontal="center" vertical="center" wrapText="1"/>
    </xf>
    <xf numFmtId="0" fontId="14" fillId="4" borderId="43" xfId="0" applyFont="1" applyFill="1" applyBorder="1" applyAlignment="1">
      <alignment horizontal="center" vertical="center" wrapText="1"/>
    </xf>
  </cellXfs>
  <cellStyles count="3">
    <cellStyle name="Hyperlink" xfId="2" builtinId="8"/>
    <cellStyle name="Normal" xfId="0" builtinId="0"/>
    <cellStyle name="Normal_System" xfId="1" xr:uid="{00000000-0005-0000-0000-000002000000}"/>
  </cellStyles>
  <dxfs count="0"/>
  <tableStyles count="0" defaultTableStyle="TableStyleMedium2" defaultPivotStyle="PivotStyleLight16"/>
  <colors>
    <mruColors>
      <color rgb="FF701B45"/>
      <color rgb="FF0000FF"/>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customXml" Target="../customXml/item2.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customXml" Target="../customXml/item1.xml"/><Relationship Id="rId2" Type="http://schemas.openxmlformats.org/officeDocument/2006/relationships/worksheet" Target="worksheets/sheet2.xml"/><Relationship Id="rId16" Type="http://schemas.openxmlformats.org/officeDocument/2006/relationships/customXml" Target="../customXml/item5.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sharedStrings" Target="sharedStrings.xml"/><Relationship Id="rId5" Type="http://schemas.openxmlformats.org/officeDocument/2006/relationships/worksheet" Target="worksheets/sheet5.xml"/><Relationship Id="rId15" Type="http://schemas.openxmlformats.org/officeDocument/2006/relationships/customXml" Target="../customXml/item4.xml"/><Relationship Id="rId10" Type="http://schemas.openxmlformats.org/officeDocument/2006/relationships/styles" Target="styles.xml"/><Relationship Id="rId4" Type="http://schemas.openxmlformats.org/officeDocument/2006/relationships/worksheet" Target="worksheets/sheet4.xml"/><Relationship Id="rId9" Type="http://schemas.openxmlformats.org/officeDocument/2006/relationships/theme" Target="theme/theme1.xml"/><Relationship Id="rId14" Type="http://schemas.openxmlformats.org/officeDocument/2006/relationships/customXml" Target="../customXml/item3.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2.png"/></Relationships>
</file>

<file path=xl/drawings/_rels/drawing3.xml.rels><?xml version="1.0" encoding="UTF-8" standalone="yes"?>
<Relationships xmlns="http://schemas.openxmlformats.org/package/2006/relationships"><Relationship Id="rId1" Type="http://schemas.openxmlformats.org/officeDocument/2006/relationships/image" Target="../media/image2.png"/></Relationships>
</file>

<file path=xl/drawings/_rels/drawing4.xml.rels><?xml version="1.0" encoding="UTF-8" standalone="yes"?>
<Relationships xmlns="http://schemas.openxmlformats.org/package/2006/relationships"><Relationship Id="rId1" Type="http://schemas.openxmlformats.org/officeDocument/2006/relationships/image" Target="../media/image2.png"/></Relationships>
</file>

<file path=xl/drawings/_rels/drawing5.xml.rels><?xml version="1.0" encoding="UTF-8" standalone="yes"?>
<Relationships xmlns="http://schemas.openxmlformats.org/package/2006/relationships"><Relationship Id="rId1" Type="http://schemas.openxmlformats.org/officeDocument/2006/relationships/image" Target="../media/image2.png"/></Relationships>
</file>

<file path=xl/drawings/_rels/drawing6.xml.rels><?xml version="1.0" encoding="UTF-8" standalone="yes"?>
<Relationships xmlns="http://schemas.openxmlformats.org/package/2006/relationships"><Relationship Id="rId1" Type="http://schemas.openxmlformats.org/officeDocument/2006/relationships/image" Target="../media/image2.png"/></Relationships>
</file>

<file path=xl/drawings/_rels/drawing7.xml.rels><?xml version="1.0" encoding="UTF-8" standalone="yes"?>
<Relationships xmlns="http://schemas.openxmlformats.org/package/2006/relationships"><Relationship Id="rId1" Type="http://schemas.openxmlformats.org/officeDocument/2006/relationships/image" Target="../media/image4.png"/></Relationships>
</file>

<file path=xl/drawings/_rels/vmlDrawing1.vml.rels><?xml version="1.0" encoding="UTF-8" standalone="yes"?>
<Relationships xmlns="http://schemas.openxmlformats.org/package/2006/relationships"><Relationship Id="rId1" Type="http://schemas.openxmlformats.org/officeDocument/2006/relationships/image" Target="../media/image3.png"/></Relationships>
</file>

<file path=xl/drawings/_rels/vmlDrawing2.vml.rels><?xml version="1.0" encoding="UTF-8" standalone="yes"?>
<Relationships xmlns="http://schemas.openxmlformats.org/package/2006/relationships"><Relationship Id="rId1" Type="http://schemas.openxmlformats.org/officeDocument/2006/relationships/image" Target="../media/image3.png"/></Relationships>
</file>

<file path=xl/drawings/_rels/vmlDrawing3.vml.rels><?xml version="1.0" encoding="UTF-8" standalone="yes"?>
<Relationships xmlns="http://schemas.openxmlformats.org/package/2006/relationships"><Relationship Id="rId1" Type="http://schemas.openxmlformats.org/officeDocument/2006/relationships/image" Target="../media/image3.png"/></Relationships>
</file>

<file path=xl/drawings/drawing1.xml><?xml version="1.0" encoding="utf-8"?>
<xdr:wsDr xmlns:xdr="http://schemas.openxmlformats.org/drawingml/2006/spreadsheetDrawing" xmlns:a="http://schemas.openxmlformats.org/drawingml/2006/main">
  <xdr:twoCellAnchor editAs="oneCell">
    <xdr:from>
      <xdr:col>3</xdr:col>
      <xdr:colOff>44823</xdr:colOff>
      <xdr:row>45</xdr:row>
      <xdr:rowOff>1434353</xdr:rowOff>
    </xdr:from>
    <xdr:to>
      <xdr:col>3</xdr:col>
      <xdr:colOff>5031441</xdr:colOff>
      <xdr:row>45</xdr:row>
      <xdr:rowOff>2563267</xdr:rowOff>
    </xdr:to>
    <xdr:pic>
      <xdr:nvPicPr>
        <xdr:cNvPr id="3" name="Picture 2">
          <a:extLst>
            <a:ext uri="{FF2B5EF4-FFF2-40B4-BE49-F238E27FC236}">
              <a16:creationId xmlns:a16="http://schemas.microsoft.com/office/drawing/2014/main" id="{00000000-0008-0000-0000-000003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4661647" y="10230971"/>
          <a:ext cx="4986618" cy="1128914"/>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oneCellAnchor>
    <xdr:from>
      <xdr:col>3</xdr:col>
      <xdr:colOff>44823</xdr:colOff>
      <xdr:row>112</xdr:row>
      <xdr:rowOff>1434353</xdr:rowOff>
    </xdr:from>
    <xdr:ext cx="4986618" cy="1128914"/>
    <xdr:pic>
      <xdr:nvPicPr>
        <xdr:cNvPr id="5" name="Picture 4">
          <a:extLst>
            <a:ext uri="{FF2B5EF4-FFF2-40B4-BE49-F238E27FC236}">
              <a16:creationId xmlns:a16="http://schemas.microsoft.com/office/drawing/2014/main" id="{00000000-0008-0000-0000-000005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4661647" y="39355059"/>
          <a:ext cx="4986618" cy="1128914"/>
        </a:xfrm>
        <a:prstGeom prst="rect">
          <a:avLst/>
        </a:prstGeom>
        <a:noFill/>
        <a:extLst>
          <a:ext uri="{909E8E84-426E-40DD-AFC4-6F175D3DCCD1}">
            <a14:hiddenFill xmlns:a14="http://schemas.microsoft.com/office/drawing/2010/main">
              <a:solidFill>
                <a:srgbClr val="FFFFFF"/>
              </a:solidFill>
            </a14:hiddenFill>
          </a:ext>
        </a:extLst>
      </xdr:spPr>
    </xdr:pic>
    <xdr:clientData/>
  </xdr:oneCellAnchor>
</xdr:wsDr>
</file>

<file path=xl/drawings/drawing2.xml><?xml version="1.0" encoding="utf-8"?>
<xdr:wsDr xmlns:xdr="http://schemas.openxmlformats.org/drawingml/2006/spreadsheetDrawing" xmlns:a="http://schemas.openxmlformats.org/drawingml/2006/main">
  <xdr:twoCellAnchor>
    <xdr:from>
      <xdr:col>0</xdr:col>
      <xdr:colOff>0</xdr:colOff>
      <xdr:row>0</xdr:row>
      <xdr:rowOff>0</xdr:rowOff>
    </xdr:from>
    <xdr:to>
      <xdr:col>1</xdr:col>
      <xdr:colOff>1004888</xdr:colOff>
      <xdr:row>0</xdr:row>
      <xdr:rowOff>681038</xdr:rowOff>
    </xdr:to>
    <xdr:pic>
      <xdr:nvPicPr>
        <xdr:cNvPr id="3" name="Picture 1">
          <a:extLst>
            <a:ext uri="{FF2B5EF4-FFF2-40B4-BE49-F238E27FC236}">
              <a16:creationId xmlns:a16="http://schemas.microsoft.com/office/drawing/2014/main" id="{FC31CBC2-F443-4A32-B0E5-0F0E0CED2C1F}"/>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0"/>
          <a:ext cx="2109788" cy="681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3.xml><?xml version="1.0" encoding="utf-8"?>
<xdr:wsDr xmlns:xdr="http://schemas.openxmlformats.org/drawingml/2006/spreadsheetDrawing" xmlns:a="http://schemas.openxmlformats.org/drawingml/2006/main">
  <xdr:twoCellAnchor>
    <xdr:from>
      <xdr:col>0</xdr:col>
      <xdr:colOff>0</xdr:colOff>
      <xdr:row>0</xdr:row>
      <xdr:rowOff>0</xdr:rowOff>
    </xdr:from>
    <xdr:to>
      <xdr:col>1</xdr:col>
      <xdr:colOff>1004888</xdr:colOff>
      <xdr:row>0</xdr:row>
      <xdr:rowOff>681038</xdr:rowOff>
    </xdr:to>
    <xdr:pic>
      <xdr:nvPicPr>
        <xdr:cNvPr id="3" name="Picture 1">
          <a:extLst>
            <a:ext uri="{FF2B5EF4-FFF2-40B4-BE49-F238E27FC236}">
              <a16:creationId xmlns:a16="http://schemas.microsoft.com/office/drawing/2014/main" id="{3FD38FFD-9093-4E1B-9862-2D9ED5F29ECA}"/>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0"/>
          <a:ext cx="2109788" cy="681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4.xml><?xml version="1.0" encoding="utf-8"?>
<xdr:wsDr xmlns:xdr="http://schemas.openxmlformats.org/drawingml/2006/spreadsheetDrawing" xmlns:a="http://schemas.openxmlformats.org/drawingml/2006/main">
  <xdr:twoCellAnchor>
    <xdr:from>
      <xdr:col>0</xdr:col>
      <xdr:colOff>0</xdr:colOff>
      <xdr:row>0</xdr:row>
      <xdr:rowOff>0</xdr:rowOff>
    </xdr:from>
    <xdr:to>
      <xdr:col>1</xdr:col>
      <xdr:colOff>1004888</xdr:colOff>
      <xdr:row>0</xdr:row>
      <xdr:rowOff>681038</xdr:rowOff>
    </xdr:to>
    <xdr:pic>
      <xdr:nvPicPr>
        <xdr:cNvPr id="3" name="Picture 1">
          <a:extLst>
            <a:ext uri="{FF2B5EF4-FFF2-40B4-BE49-F238E27FC236}">
              <a16:creationId xmlns:a16="http://schemas.microsoft.com/office/drawing/2014/main" id="{4B1271FC-F2A0-47B6-88F6-AADAE9DF499C}"/>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0"/>
          <a:ext cx="2109788" cy="681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5.xml><?xml version="1.0" encoding="utf-8"?>
<xdr:wsDr xmlns:xdr="http://schemas.openxmlformats.org/drawingml/2006/spreadsheetDrawing" xmlns:a="http://schemas.openxmlformats.org/drawingml/2006/main">
  <xdr:twoCellAnchor>
    <xdr:from>
      <xdr:col>0</xdr:col>
      <xdr:colOff>0</xdr:colOff>
      <xdr:row>0</xdr:row>
      <xdr:rowOff>0</xdr:rowOff>
    </xdr:from>
    <xdr:to>
      <xdr:col>1</xdr:col>
      <xdr:colOff>1004888</xdr:colOff>
      <xdr:row>0</xdr:row>
      <xdr:rowOff>681038</xdr:rowOff>
    </xdr:to>
    <xdr:pic>
      <xdr:nvPicPr>
        <xdr:cNvPr id="3" name="Picture 1">
          <a:extLst>
            <a:ext uri="{FF2B5EF4-FFF2-40B4-BE49-F238E27FC236}">
              <a16:creationId xmlns:a16="http://schemas.microsoft.com/office/drawing/2014/main" id="{4663712A-2A66-45F7-94EC-D64CB7A86C4D}"/>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0"/>
          <a:ext cx="2109788" cy="681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6.xml><?xml version="1.0" encoding="utf-8"?>
<xdr:wsDr xmlns:xdr="http://schemas.openxmlformats.org/drawingml/2006/spreadsheetDrawing" xmlns:a="http://schemas.openxmlformats.org/drawingml/2006/main">
  <xdr:twoCellAnchor>
    <xdr:from>
      <xdr:col>0</xdr:col>
      <xdr:colOff>0</xdr:colOff>
      <xdr:row>0</xdr:row>
      <xdr:rowOff>0</xdr:rowOff>
    </xdr:from>
    <xdr:to>
      <xdr:col>1</xdr:col>
      <xdr:colOff>519113</xdr:colOff>
      <xdr:row>1</xdr:row>
      <xdr:rowOff>19050</xdr:rowOff>
    </xdr:to>
    <xdr:pic>
      <xdr:nvPicPr>
        <xdr:cNvPr id="2" name="Picture 1">
          <a:extLst>
            <a:ext uri="{FF2B5EF4-FFF2-40B4-BE49-F238E27FC236}">
              <a16:creationId xmlns:a16="http://schemas.microsoft.com/office/drawing/2014/main" id="{6774AC99-4BFD-4EA3-933B-8EF19CD0C126}"/>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0" y="0"/>
          <a:ext cx="2109788" cy="681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7.xml><?xml version="1.0" encoding="utf-8"?>
<xdr:wsDr xmlns:xdr="http://schemas.openxmlformats.org/drawingml/2006/spreadsheetDrawing" xmlns:a="http://schemas.openxmlformats.org/drawingml/2006/main">
  <xdr:twoCellAnchor editAs="oneCell">
    <xdr:from>
      <xdr:col>0</xdr:col>
      <xdr:colOff>57150</xdr:colOff>
      <xdr:row>0</xdr:row>
      <xdr:rowOff>152400</xdr:rowOff>
    </xdr:from>
    <xdr:to>
      <xdr:col>0</xdr:col>
      <xdr:colOff>942976</xdr:colOff>
      <xdr:row>0</xdr:row>
      <xdr:rowOff>627720</xdr:rowOff>
    </xdr:to>
    <xdr:pic>
      <xdr:nvPicPr>
        <xdr:cNvPr id="3" name="Picture 2">
          <a:extLst>
            <a:ext uri="{FF2B5EF4-FFF2-40B4-BE49-F238E27FC236}">
              <a16:creationId xmlns:a16="http://schemas.microsoft.com/office/drawing/2014/main" id="{00000000-0008-0000-0600-000003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57150" y="152400"/>
          <a:ext cx="885826" cy="47532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drawing" Target="../drawings/drawing1.xml"/><Relationship Id="rId2" Type="http://schemas.openxmlformats.org/officeDocument/2006/relationships/printerSettings" Target="../printerSettings/printerSettings1.bin"/><Relationship Id="rId1" Type="http://schemas.openxmlformats.org/officeDocument/2006/relationships/hyperlink" Target="http://eur-lex.europa.eu/LexUriServ/LexUriServ.do?uri=OJ:L:2013:083:0001:0095:EN:PDF" TargetMode="External"/></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3.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3" Type="http://schemas.openxmlformats.org/officeDocument/2006/relationships/vmlDrawing" Target="../drawings/vmlDrawing2.vml"/><Relationship Id="rId2" Type="http://schemas.openxmlformats.org/officeDocument/2006/relationships/drawing" Target="../drawings/drawing4.xml"/><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3" Type="http://schemas.openxmlformats.org/officeDocument/2006/relationships/vmlDrawing" Target="../drawings/vmlDrawing3.vml"/><Relationship Id="rId2" Type="http://schemas.openxmlformats.org/officeDocument/2006/relationships/drawing" Target="../drawings/drawing5.xml"/><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drawing" Target="../drawings/drawing6.xml"/></Relationships>
</file>

<file path=xl/worksheets/_rels/sheet7.xml.rels><?xml version="1.0" encoding="UTF-8" standalone="yes"?>
<Relationships xmlns="http://schemas.openxmlformats.org/package/2006/relationships"><Relationship Id="rId2" Type="http://schemas.openxmlformats.org/officeDocument/2006/relationships/drawing" Target="../drawings/drawing7.xml"/><Relationship Id="rId1" Type="http://schemas.openxmlformats.org/officeDocument/2006/relationships/printerSettings" Target="../printerSettings/printerSettings6.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R217"/>
  <sheetViews>
    <sheetView topLeftCell="A202" zoomScaleNormal="100" workbookViewId="0">
      <selection activeCell="D227" sqref="D227"/>
    </sheetView>
  </sheetViews>
  <sheetFormatPr defaultColWidth="9" defaultRowHeight="11.5" x14ac:dyDescent="0.3"/>
  <cols>
    <col min="1" max="1" width="2.3828125" style="81" customWidth="1"/>
    <col min="2" max="2" width="16.61328125" style="90" customWidth="1"/>
    <col min="3" max="3" width="44" style="91" customWidth="1"/>
    <col min="4" max="4" width="66.61328125" style="91" customWidth="1"/>
    <col min="5" max="5" width="14.61328125" style="91" bestFit="1" customWidth="1"/>
    <col min="6" max="7" width="14.61328125" style="81" bestFit="1" customWidth="1"/>
    <col min="8" max="16384" width="9" style="81"/>
  </cols>
  <sheetData>
    <row r="1" spans="1:18" ht="12" thickBot="1" x14ac:dyDescent="0.35">
      <c r="A1" s="208"/>
      <c r="B1" s="208"/>
      <c r="C1" s="208"/>
      <c r="D1" s="208"/>
      <c r="E1" s="208"/>
      <c r="F1" s="208"/>
      <c r="G1" s="208"/>
    </row>
    <row r="2" spans="1:18" customFormat="1" ht="96" customHeight="1" x14ac:dyDescent="0.3">
      <c r="A2" s="207"/>
      <c r="B2" s="209" t="s">
        <v>575</v>
      </c>
      <c r="C2" s="210"/>
      <c r="D2" s="210"/>
      <c r="E2" s="210"/>
      <c r="F2" s="210"/>
      <c r="G2" s="211"/>
      <c r="H2" s="77"/>
      <c r="I2" s="77"/>
      <c r="J2" s="77"/>
      <c r="K2" s="77"/>
      <c r="L2" s="77"/>
      <c r="M2" s="77"/>
      <c r="N2" s="77"/>
      <c r="O2" s="77"/>
      <c r="P2" s="77"/>
      <c r="Q2" s="77"/>
      <c r="R2" s="77"/>
    </row>
    <row r="3" spans="1:18" s="99" customFormat="1" ht="12.75" customHeight="1" thickBot="1" x14ac:dyDescent="0.35">
      <c r="A3" s="207"/>
      <c r="B3" s="78"/>
      <c r="C3" s="79"/>
      <c r="D3" s="79"/>
      <c r="E3" s="79"/>
      <c r="F3" s="79"/>
      <c r="G3" s="79"/>
      <c r="H3" s="80"/>
      <c r="I3" s="80"/>
      <c r="J3" s="80"/>
      <c r="K3" s="80"/>
      <c r="L3" s="80"/>
      <c r="M3" s="80"/>
      <c r="N3" s="80"/>
      <c r="O3" s="80"/>
      <c r="P3" s="80"/>
      <c r="Q3" s="80"/>
      <c r="R3" s="80"/>
    </row>
    <row r="4" spans="1:18" s="99" customFormat="1" ht="12.75" customHeight="1" x14ac:dyDescent="0.3">
      <c r="A4" s="207"/>
      <c r="B4" s="212" t="s">
        <v>576</v>
      </c>
      <c r="C4" s="213"/>
      <c r="D4" s="213"/>
      <c r="E4" s="213"/>
      <c r="F4" s="213"/>
      <c r="G4" s="214"/>
      <c r="H4" s="80"/>
      <c r="I4" s="80"/>
      <c r="J4" s="80"/>
      <c r="K4" s="80"/>
      <c r="L4" s="80"/>
      <c r="M4" s="80"/>
      <c r="N4" s="80"/>
      <c r="O4" s="80"/>
      <c r="P4" s="80"/>
      <c r="Q4" s="80"/>
      <c r="R4" s="80"/>
    </row>
    <row r="5" spans="1:18" s="99" customFormat="1" ht="12.75" customHeight="1" x14ac:dyDescent="0.3">
      <c r="A5" s="207"/>
      <c r="B5" s="215"/>
      <c r="C5" s="216"/>
      <c r="D5" s="216"/>
      <c r="E5" s="216"/>
      <c r="F5" s="216"/>
      <c r="G5" s="217"/>
      <c r="H5" s="80"/>
      <c r="I5" s="80"/>
      <c r="J5" s="80"/>
      <c r="K5" s="80"/>
      <c r="L5" s="80"/>
      <c r="M5" s="80"/>
      <c r="N5" s="80"/>
      <c r="O5" s="80"/>
      <c r="P5" s="80"/>
      <c r="Q5" s="80"/>
      <c r="R5" s="80"/>
    </row>
    <row r="6" spans="1:18" s="99" customFormat="1" ht="12.75" customHeight="1" x14ac:dyDescent="0.3">
      <c r="A6" s="207"/>
      <c r="B6" s="215"/>
      <c r="C6" s="216"/>
      <c r="D6" s="216"/>
      <c r="E6" s="216"/>
      <c r="F6" s="216"/>
      <c r="G6" s="217"/>
      <c r="H6" s="80"/>
      <c r="I6" s="80"/>
      <c r="J6" s="80"/>
      <c r="K6" s="80"/>
      <c r="L6" s="80"/>
      <c r="M6" s="80"/>
      <c r="N6" s="80"/>
      <c r="O6" s="80"/>
      <c r="P6" s="80"/>
      <c r="Q6" s="80"/>
      <c r="R6" s="80"/>
    </row>
    <row r="7" spans="1:18" s="99" customFormat="1" ht="12.75" customHeight="1" x14ac:dyDescent="0.3">
      <c r="A7" s="207"/>
      <c r="B7" s="215"/>
      <c r="C7" s="216"/>
      <c r="D7" s="216"/>
      <c r="E7" s="216"/>
      <c r="F7" s="216"/>
      <c r="G7" s="217"/>
      <c r="H7" s="80"/>
      <c r="I7" s="80"/>
      <c r="J7" s="80"/>
      <c r="K7" s="80"/>
      <c r="L7" s="80"/>
      <c r="M7" s="80"/>
      <c r="N7" s="80"/>
      <c r="O7" s="80"/>
      <c r="P7" s="80"/>
      <c r="Q7" s="80"/>
      <c r="R7" s="80"/>
    </row>
    <row r="8" spans="1:18" s="99" customFormat="1" ht="12.75" customHeight="1" x14ac:dyDescent="0.3">
      <c r="A8" s="207"/>
      <c r="B8" s="215"/>
      <c r="C8" s="216"/>
      <c r="D8" s="216"/>
      <c r="E8" s="216"/>
      <c r="F8" s="216"/>
      <c r="G8" s="217"/>
      <c r="H8" s="80"/>
      <c r="I8" s="80"/>
      <c r="J8" s="80"/>
      <c r="K8" s="80"/>
      <c r="L8" s="80"/>
      <c r="M8" s="80"/>
      <c r="N8" s="80"/>
      <c r="O8" s="80"/>
      <c r="P8" s="80"/>
      <c r="Q8" s="80"/>
      <c r="R8" s="80"/>
    </row>
    <row r="9" spans="1:18" s="99" customFormat="1" ht="12.75" customHeight="1" x14ac:dyDescent="0.3">
      <c r="A9" s="207"/>
      <c r="B9" s="215"/>
      <c r="C9" s="216"/>
      <c r="D9" s="216"/>
      <c r="E9" s="216"/>
      <c r="F9" s="216"/>
      <c r="G9" s="217"/>
      <c r="H9" s="80"/>
      <c r="I9" s="80"/>
      <c r="J9" s="80"/>
      <c r="K9" s="80"/>
      <c r="L9" s="80"/>
      <c r="M9" s="80"/>
      <c r="N9" s="80"/>
      <c r="O9" s="80"/>
      <c r="P9" s="80"/>
      <c r="Q9" s="80"/>
      <c r="R9" s="80"/>
    </row>
    <row r="10" spans="1:18" s="99" customFormat="1" ht="12.75" customHeight="1" x14ac:dyDescent="0.3">
      <c r="A10" s="207"/>
      <c r="B10" s="215"/>
      <c r="C10" s="216"/>
      <c r="D10" s="216"/>
      <c r="E10" s="216"/>
      <c r="F10" s="216"/>
      <c r="G10" s="217"/>
      <c r="H10" s="80"/>
      <c r="I10" s="80"/>
      <c r="J10" s="80"/>
      <c r="K10" s="80"/>
      <c r="L10" s="80"/>
      <c r="M10" s="80"/>
      <c r="N10" s="80"/>
      <c r="O10" s="80"/>
      <c r="P10" s="80"/>
      <c r="Q10" s="80"/>
      <c r="R10" s="80"/>
    </row>
    <row r="11" spans="1:18" s="99" customFormat="1" ht="12.75" customHeight="1" x14ac:dyDescent="0.3">
      <c r="A11" s="207"/>
      <c r="B11" s="215"/>
      <c r="C11" s="216"/>
      <c r="D11" s="216"/>
      <c r="E11" s="216"/>
      <c r="F11" s="216"/>
      <c r="G11" s="217"/>
      <c r="H11" s="80"/>
      <c r="I11" s="80"/>
      <c r="J11" s="80"/>
      <c r="K11" s="80"/>
      <c r="L11" s="80"/>
      <c r="M11" s="80"/>
      <c r="N11" s="80"/>
      <c r="O11" s="80"/>
      <c r="P11" s="80"/>
      <c r="Q11" s="80"/>
      <c r="R11" s="80"/>
    </row>
    <row r="12" spans="1:18" s="99" customFormat="1" ht="12.75" customHeight="1" x14ac:dyDescent="0.3">
      <c r="A12" s="207"/>
      <c r="B12" s="215"/>
      <c r="C12" s="216"/>
      <c r="D12" s="216"/>
      <c r="E12" s="216"/>
      <c r="F12" s="216"/>
      <c r="G12" s="217"/>
      <c r="H12" s="80"/>
      <c r="I12" s="80"/>
      <c r="J12" s="80"/>
      <c r="K12" s="80"/>
      <c r="L12" s="80"/>
      <c r="M12" s="80"/>
      <c r="N12" s="80"/>
      <c r="O12" s="80"/>
      <c r="P12" s="80"/>
      <c r="Q12" s="80"/>
      <c r="R12" s="80"/>
    </row>
    <row r="13" spans="1:18" s="99" customFormat="1" ht="12.75" customHeight="1" x14ac:dyDescent="0.3">
      <c r="A13" s="207"/>
      <c r="B13" s="215"/>
      <c r="C13" s="216"/>
      <c r="D13" s="216"/>
      <c r="E13" s="216"/>
      <c r="F13" s="216"/>
      <c r="G13" s="217"/>
      <c r="H13" s="80"/>
      <c r="I13" s="80"/>
      <c r="J13" s="80"/>
      <c r="K13" s="80"/>
      <c r="L13" s="80"/>
      <c r="M13" s="80"/>
      <c r="N13" s="80"/>
      <c r="O13" s="80"/>
      <c r="P13" s="80"/>
      <c r="Q13" s="80"/>
      <c r="R13" s="80"/>
    </row>
    <row r="14" spans="1:18" s="99" customFormat="1" ht="12.75" customHeight="1" x14ac:dyDescent="0.3">
      <c r="A14" s="207"/>
      <c r="B14" s="215"/>
      <c r="C14" s="216"/>
      <c r="D14" s="216"/>
      <c r="E14" s="216"/>
      <c r="F14" s="216"/>
      <c r="G14" s="217"/>
      <c r="H14" s="80"/>
      <c r="I14" s="80"/>
      <c r="J14" s="80"/>
      <c r="K14" s="80"/>
      <c r="L14" s="80"/>
      <c r="M14" s="80"/>
      <c r="N14" s="80"/>
      <c r="O14" s="80"/>
      <c r="P14" s="80"/>
      <c r="Q14" s="80"/>
      <c r="R14" s="80"/>
    </row>
    <row r="15" spans="1:18" s="99" customFormat="1" ht="12.75" customHeight="1" x14ac:dyDescent="0.3">
      <c r="A15" s="207"/>
      <c r="B15" s="215"/>
      <c r="C15" s="216"/>
      <c r="D15" s="216"/>
      <c r="E15" s="216"/>
      <c r="F15" s="216"/>
      <c r="G15" s="217"/>
      <c r="H15" s="80"/>
      <c r="I15" s="80"/>
      <c r="J15" s="80"/>
      <c r="K15" s="80"/>
      <c r="L15" s="80"/>
      <c r="M15" s="80"/>
      <c r="N15" s="80"/>
      <c r="O15" s="80"/>
      <c r="P15" s="80"/>
      <c r="Q15" s="80"/>
      <c r="R15" s="80"/>
    </row>
    <row r="16" spans="1:18" s="99" customFormat="1" ht="12.75" customHeight="1" x14ac:dyDescent="0.3">
      <c r="A16" s="207"/>
      <c r="B16" s="215"/>
      <c r="C16" s="216"/>
      <c r="D16" s="216"/>
      <c r="E16" s="216"/>
      <c r="F16" s="216"/>
      <c r="G16" s="217"/>
      <c r="H16" s="80"/>
      <c r="I16" s="80"/>
      <c r="J16" s="80"/>
      <c r="K16" s="80"/>
      <c r="L16" s="80"/>
      <c r="M16" s="80"/>
      <c r="N16" s="80"/>
      <c r="O16" s="80"/>
      <c r="P16" s="80"/>
      <c r="Q16" s="80"/>
      <c r="R16" s="80"/>
    </row>
    <row r="17" spans="1:18" s="99" customFormat="1" ht="12.75" customHeight="1" x14ac:dyDescent="0.3">
      <c r="A17" s="207"/>
      <c r="B17" s="215"/>
      <c r="C17" s="216"/>
      <c r="D17" s="216"/>
      <c r="E17" s="216"/>
      <c r="F17" s="216"/>
      <c r="G17" s="217"/>
      <c r="H17" s="80"/>
      <c r="I17" s="80"/>
      <c r="J17" s="80"/>
      <c r="K17" s="80"/>
      <c r="L17" s="80"/>
      <c r="M17" s="80"/>
      <c r="N17" s="80"/>
      <c r="O17" s="80"/>
      <c r="P17" s="80"/>
      <c r="Q17" s="80"/>
      <c r="R17" s="80"/>
    </row>
    <row r="18" spans="1:18" s="99" customFormat="1" ht="12.75" customHeight="1" x14ac:dyDescent="0.3">
      <c r="A18" s="207"/>
      <c r="B18" s="215"/>
      <c r="C18" s="216"/>
      <c r="D18" s="216"/>
      <c r="E18" s="216"/>
      <c r="F18" s="216"/>
      <c r="G18" s="217"/>
      <c r="H18" s="80"/>
      <c r="I18" s="80"/>
      <c r="J18" s="80"/>
      <c r="K18" s="80"/>
      <c r="L18" s="80"/>
      <c r="M18" s="80"/>
      <c r="N18" s="80"/>
      <c r="O18" s="80"/>
      <c r="P18" s="80"/>
      <c r="Q18" s="80"/>
      <c r="R18" s="80"/>
    </row>
    <row r="19" spans="1:18" s="99" customFormat="1" ht="12.75" customHeight="1" x14ac:dyDescent="0.3">
      <c r="A19" s="207"/>
      <c r="B19" s="215"/>
      <c r="C19" s="216"/>
      <c r="D19" s="216"/>
      <c r="E19" s="216"/>
      <c r="F19" s="216"/>
      <c r="G19" s="217"/>
      <c r="H19" s="80"/>
      <c r="I19" s="80"/>
      <c r="J19" s="80"/>
      <c r="K19" s="80"/>
      <c r="L19" s="80"/>
      <c r="M19" s="80"/>
      <c r="N19" s="80"/>
      <c r="O19" s="80"/>
      <c r="P19" s="80"/>
      <c r="Q19" s="80"/>
      <c r="R19" s="80"/>
    </row>
    <row r="20" spans="1:18" s="99" customFormat="1" ht="12.75" customHeight="1" x14ac:dyDescent="0.3">
      <c r="A20" s="207"/>
      <c r="B20" s="215"/>
      <c r="C20" s="216"/>
      <c r="D20" s="216"/>
      <c r="E20" s="216"/>
      <c r="F20" s="216"/>
      <c r="G20" s="217"/>
      <c r="H20" s="80"/>
      <c r="I20" s="80"/>
      <c r="J20" s="80"/>
      <c r="K20" s="80"/>
      <c r="L20" s="80"/>
      <c r="M20" s="80"/>
      <c r="N20" s="80"/>
      <c r="O20" s="80"/>
      <c r="P20" s="80"/>
      <c r="Q20" s="80"/>
      <c r="R20" s="80"/>
    </row>
    <row r="21" spans="1:18" s="99" customFormat="1" ht="12.75" customHeight="1" x14ac:dyDescent="0.3">
      <c r="A21" s="207"/>
      <c r="B21" s="215"/>
      <c r="C21" s="216"/>
      <c r="D21" s="216"/>
      <c r="E21" s="216"/>
      <c r="F21" s="216"/>
      <c r="G21" s="217"/>
      <c r="H21" s="80"/>
      <c r="I21" s="80"/>
      <c r="J21" s="80"/>
      <c r="K21" s="80"/>
      <c r="L21" s="80"/>
      <c r="M21" s="80"/>
      <c r="N21" s="80"/>
      <c r="O21" s="80"/>
      <c r="P21" s="80"/>
      <c r="Q21" s="80"/>
      <c r="R21" s="80"/>
    </row>
    <row r="22" spans="1:18" s="99" customFormat="1" ht="12.75" customHeight="1" x14ac:dyDescent="0.3">
      <c r="A22" s="207"/>
      <c r="B22" s="215"/>
      <c r="C22" s="216"/>
      <c r="D22" s="216"/>
      <c r="E22" s="216"/>
      <c r="F22" s="216"/>
      <c r="G22" s="217"/>
      <c r="H22" s="80"/>
      <c r="I22" s="80"/>
      <c r="J22" s="80"/>
      <c r="K22" s="80"/>
      <c r="L22" s="80"/>
      <c r="M22" s="80"/>
      <c r="N22" s="80"/>
      <c r="O22" s="80"/>
      <c r="P22" s="80"/>
      <c r="Q22" s="80"/>
      <c r="R22" s="80"/>
    </row>
    <row r="23" spans="1:18" s="99" customFormat="1" ht="12.75" customHeight="1" x14ac:dyDescent="0.3">
      <c r="A23" s="207"/>
      <c r="B23" s="215"/>
      <c r="C23" s="216"/>
      <c r="D23" s="216"/>
      <c r="E23" s="216"/>
      <c r="F23" s="216"/>
      <c r="G23" s="217"/>
      <c r="H23" s="80"/>
      <c r="I23" s="80"/>
      <c r="J23" s="80"/>
      <c r="K23" s="80"/>
      <c r="L23" s="80"/>
      <c r="M23" s="80"/>
      <c r="N23" s="80"/>
      <c r="O23" s="80"/>
      <c r="P23" s="80"/>
      <c r="Q23" s="80"/>
      <c r="R23" s="80"/>
    </row>
    <row r="24" spans="1:18" s="99" customFormat="1" ht="12.75" customHeight="1" x14ac:dyDescent="0.3">
      <c r="A24" s="207"/>
      <c r="B24" s="215"/>
      <c r="C24" s="216"/>
      <c r="D24" s="216"/>
      <c r="E24" s="216"/>
      <c r="F24" s="216"/>
      <c r="G24" s="217"/>
      <c r="H24" s="80"/>
      <c r="I24" s="80"/>
      <c r="J24" s="80"/>
      <c r="K24" s="80"/>
      <c r="L24" s="80"/>
      <c r="M24" s="80"/>
      <c r="N24" s="80"/>
      <c r="O24" s="80"/>
      <c r="P24" s="80"/>
      <c r="Q24" s="80"/>
      <c r="R24" s="80"/>
    </row>
    <row r="25" spans="1:18" s="99" customFormat="1" ht="12.75" customHeight="1" x14ac:dyDescent="0.3">
      <c r="A25" s="207"/>
      <c r="B25" s="215"/>
      <c r="C25" s="216"/>
      <c r="D25" s="216"/>
      <c r="E25" s="216"/>
      <c r="F25" s="216"/>
      <c r="G25" s="217"/>
      <c r="H25" s="80"/>
      <c r="I25" s="80"/>
      <c r="J25" s="80"/>
      <c r="K25" s="80"/>
      <c r="L25" s="80"/>
      <c r="M25" s="80"/>
      <c r="N25" s="80"/>
      <c r="O25" s="80"/>
      <c r="P25" s="80"/>
      <c r="Q25" s="80"/>
      <c r="R25" s="80"/>
    </row>
    <row r="26" spans="1:18" s="99" customFormat="1" ht="12.75" customHeight="1" x14ac:dyDescent="0.3">
      <c r="A26" s="207"/>
      <c r="B26" s="215"/>
      <c r="C26" s="216"/>
      <c r="D26" s="216"/>
      <c r="E26" s="216"/>
      <c r="F26" s="216"/>
      <c r="G26" s="217"/>
      <c r="H26" s="80"/>
      <c r="I26" s="80"/>
      <c r="J26" s="80"/>
      <c r="K26" s="80"/>
      <c r="L26" s="80"/>
      <c r="M26" s="80"/>
      <c r="N26" s="80"/>
      <c r="O26" s="80"/>
      <c r="P26" s="80"/>
      <c r="Q26" s="80"/>
      <c r="R26" s="80"/>
    </row>
    <row r="27" spans="1:18" s="99" customFormat="1" ht="13.5" x14ac:dyDescent="0.3">
      <c r="A27" s="207"/>
      <c r="B27" s="215"/>
      <c r="C27" s="216"/>
      <c r="D27" s="216"/>
      <c r="E27" s="216"/>
      <c r="F27" s="216"/>
      <c r="G27" s="217"/>
    </row>
    <row r="28" spans="1:18" s="99" customFormat="1" ht="13.5" x14ac:dyDescent="0.3">
      <c r="A28" s="207"/>
      <c r="B28" s="215"/>
      <c r="C28" s="216"/>
      <c r="D28" s="216"/>
      <c r="E28" s="216"/>
      <c r="F28" s="216"/>
      <c r="G28" s="217"/>
    </row>
    <row r="29" spans="1:18" s="99" customFormat="1" ht="13.5" x14ac:dyDescent="0.3">
      <c r="A29" s="207"/>
      <c r="B29" s="215"/>
      <c r="C29" s="216"/>
      <c r="D29" s="216"/>
      <c r="E29" s="216"/>
      <c r="F29" s="216"/>
      <c r="G29" s="217"/>
    </row>
    <row r="30" spans="1:18" s="86" customFormat="1" ht="96" customHeight="1" thickBot="1" x14ac:dyDescent="0.35">
      <c r="A30" s="207"/>
      <c r="B30" s="218"/>
      <c r="C30" s="219"/>
      <c r="D30" s="219"/>
      <c r="E30" s="219"/>
      <c r="F30" s="219"/>
      <c r="G30" s="220"/>
    </row>
    <row r="31" spans="1:18" s="86" customFormat="1" ht="14" thickBot="1" x14ac:dyDescent="0.35">
      <c r="A31" s="207"/>
      <c r="B31" s="171"/>
      <c r="C31" s="171"/>
      <c r="D31" s="171"/>
      <c r="E31" s="171"/>
      <c r="F31" s="171"/>
      <c r="G31" s="171"/>
    </row>
    <row r="32" spans="1:18" s="86" customFormat="1" ht="9" customHeight="1" x14ac:dyDescent="0.3">
      <c r="A32" s="207"/>
      <c r="B32" s="168"/>
      <c r="C32" s="169"/>
      <c r="D32" s="169"/>
      <c r="E32" s="169"/>
      <c r="F32" s="169"/>
      <c r="G32" s="170"/>
    </row>
    <row r="33" spans="1:7" s="86" customFormat="1" ht="17.25" customHeight="1" x14ac:dyDescent="0.3">
      <c r="A33" s="207"/>
      <c r="B33" s="126" t="s">
        <v>0</v>
      </c>
      <c r="C33" s="118" t="s">
        <v>1</v>
      </c>
      <c r="D33" s="171"/>
      <c r="E33" s="171"/>
      <c r="F33" s="171"/>
      <c r="G33" s="172"/>
    </row>
    <row r="34" spans="1:7" ht="17.25" customHeight="1" x14ac:dyDescent="0.3">
      <c r="A34" s="207"/>
      <c r="B34" s="119"/>
      <c r="C34" s="118" t="s">
        <v>585</v>
      </c>
      <c r="G34" s="120"/>
    </row>
    <row r="35" spans="1:7" ht="17.25" customHeight="1" x14ac:dyDescent="0.3">
      <c r="A35" s="207"/>
      <c r="B35" s="119"/>
      <c r="C35" s="118" t="s">
        <v>2</v>
      </c>
      <c r="G35" s="120"/>
    </row>
    <row r="36" spans="1:7" ht="17.25" customHeight="1" x14ac:dyDescent="0.3">
      <c r="A36" s="207"/>
      <c r="B36" s="119"/>
      <c r="C36" s="118" t="s">
        <v>3</v>
      </c>
      <c r="G36" s="120"/>
    </row>
    <row r="37" spans="1:7" ht="9" customHeight="1" thickBot="1" x14ac:dyDescent="0.35">
      <c r="A37" s="207"/>
      <c r="B37" s="121"/>
      <c r="C37" s="122"/>
      <c r="D37" s="123"/>
      <c r="E37" s="123"/>
      <c r="F37" s="124"/>
      <c r="G37" s="125"/>
    </row>
    <row r="38" spans="1:7" x14ac:dyDescent="0.3">
      <c r="A38" s="207"/>
    </row>
    <row r="39" spans="1:7" s="82" customFormat="1" ht="24.75" customHeight="1" x14ac:dyDescent="0.3">
      <c r="A39" s="207"/>
      <c r="B39" s="203" t="s">
        <v>1</v>
      </c>
      <c r="C39" s="203"/>
      <c r="D39" s="203"/>
      <c r="E39" s="203"/>
      <c r="F39" s="203"/>
      <c r="G39" s="203"/>
    </row>
    <row r="40" spans="1:7" s="83" customFormat="1" ht="27.75" customHeight="1" x14ac:dyDescent="0.3">
      <c r="A40" s="207"/>
      <c r="B40" s="196" t="s">
        <v>4</v>
      </c>
      <c r="C40" s="196" t="s">
        <v>5</v>
      </c>
      <c r="D40" s="196" t="s">
        <v>6</v>
      </c>
      <c r="E40" s="197" t="s">
        <v>7</v>
      </c>
      <c r="F40" s="198"/>
      <c r="G40" s="199"/>
    </row>
    <row r="41" spans="1:7" s="83" customFormat="1" ht="27.75" customHeight="1" x14ac:dyDescent="0.3">
      <c r="A41" s="207"/>
      <c r="B41" s="196"/>
      <c r="C41" s="196"/>
      <c r="D41" s="196"/>
      <c r="E41" s="127" t="s">
        <v>8</v>
      </c>
      <c r="F41" s="127" t="s">
        <v>9</v>
      </c>
      <c r="G41" s="127" t="s">
        <v>10</v>
      </c>
    </row>
    <row r="42" spans="1:7" ht="23" x14ac:dyDescent="0.3">
      <c r="A42" s="207"/>
      <c r="B42" s="186" t="s">
        <v>11</v>
      </c>
      <c r="C42" s="84" t="s">
        <v>12</v>
      </c>
      <c r="D42" s="131" t="s">
        <v>13</v>
      </c>
      <c r="E42" s="132" t="s">
        <v>14</v>
      </c>
      <c r="F42" s="132" t="s">
        <v>14</v>
      </c>
      <c r="G42" s="132" t="s">
        <v>14</v>
      </c>
    </row>
    <row r="43" spans="1:7" ht="60.75" customHeight="1" x14ac:dyDescent="0.3">
      <c r="A43" s="207"/>
      <c r="B43" s="186"/>
      <c r="C43" s="85" t="s">
        <v>15</v>
      </c>
      <c r="D43" s="139" t="s">
        <v>16</v>
      </c>
      <c r="E43" s="165" t="s">
        <v>14</v>
      </c>
      <c r="F43" s="165" t="s">
        <v>14</v>
      </c>
      <c r="G43" s="165" t="s">
        <v>14</v>
      </c>
    </row>
    <row r="44" spans="1:7" ht="15" customHeight="1" x14ac:dyDescent="0.3">
      <c r="A44" s="207"/>
      <c r="B44" s="186"/>
      <c r="C44" s="85" t="s">
        <v>17</v>
      </c>
      <c r="D44" s="139" t="s">
        <v>18</v>
      </c>
      <c r="E44" s="136" t="s">
        <v>19</v>
      </c>
      <c r="F44" s="136" t="s">
        <v>19</v>
      </c>
      <c r="G44" s="136" t="s">
        <v>19</v>
      </c>
    </row>
    <row r="45" spans="1:7" s="86" customFormat="1" ht="49.5" customHeight="1" x14ac:dyDescent="0.3">
      <c r="A45" s="207"/>
      <c r="B45" s="186"/>
      <c r="C45" s="98" t="s">
        <v>20</v>
      </c>
      <c r="D45" s="139" t="s">
        <v>21</v>
      </c>
      <c r="E45" s="98" t="s">
        <v>14</v>
      </c>
      <c r="F45" s="98" t="s">
        <v>14</v>
      </c>
      <c r="G45" s="98" t="s">
        <v>14</v>
      </c>
    </row>
    <row r="46" spans="1:7" s="86" customFormat="1" ht="230.25" customHeight="1" x14ac:dyDescent="0.3">
      <c r="A46" s="207"/>
      <c r="B46" s="186"/>
      <c r="C46" s="100" t="s">
        <v>22</v>
      </c>
      <c r="D46" s="98" t="s">
        <v>23</v>
      </c>
      <c r="E46" s="98" t="s">
        <v>24</v>
      </c>
      <c r="F46" s="98" t="s">
        <v>24</v>
      </c>
      <c r="G46" s="98" t="s">
        <v>14</v>
      </c>
    </row>
    <row r="47" spans="1:7" ht="15.75" customHeight="1" x14ac:dyDescent="0.3">
      <c r="A47" s="207"/>
      <c r="B47" s="186"/>
      <c r="C47" s="98" t="s">
        <v>25</v>
      </c>
      <c r="D47" s="139" t="s">
        <v>26</v>
      </c>
      <c r="E47" s="165" t="s">
        <v>19</v>
      </c>
      <c r="F47" s="98" t="s">
        <v>24</v>
      </c>
      <c r="G47" s="165" t="s">
        <v>19</v>
      </c>
    </row>
    <row r="48" spans="1:7" ht="23" x14ac:dyDescent="0.3">
      <c r="A48" s="207"/>
      <c r="B48" s="186"/>
      <c r="C48" s="165" t="s">
        <v>27</v>
      </c>
      <c r="D48" s="139" t="s">
        <v>26</v>
      </c>
      <c r="E48" s="165" t="s">
        <v>19</v>
      </c>
      <c r="F48" s="98" t="s">
        <v>24</v>
      </c>
      <c r="G48" s="165" t="s">
        <v>19</v>
      </c>
    </row>
    <row r="49" spans="1:7" ht="27.75" customHeight="1" x14ac:dyDescent="0.3">
      <c r="A49" s="207"/>
      <c r="B49" s="186"/>
      <c r="C49" s="165" t="s">
        <v>28</v>
      </c>
      <c r="D49" s="177" t="s">
        <v>589</v>
      </c>
      <c r="E49" s="165" t="s">
        <v>19</v>
      </c>
      <c r="F49" s="98" t="s">
        <v>24</v>
      </c>
      <c r="G49" s="165" t="s">
        <v>19</v>
      </c>
    </row>
    <row r="50" spans="1:7" ht="27.75" customHeight="1" x14ac:dyDescent="0.3">
      <c r="A50" s="207"/>
      <c r="B50" s="186"/>
      <c r="C50" s="165" t="s">
        <v>29</v>
      </c>
      <c r="D50" s="139" t="s">
        <v>30</v>
      </c>
      <c r="E50" s="165" t="s">
        <v>19</v>
      </c>
      <c r="F50" s="98" t="s">
        <v>24</v>
      </c>
      <c r="G50" s="165" t="s">
        <v>19</v>
      </c>
    </row>
    <row r="51" spans="1:7" ht="27.75" customHeight="1" x14ac:dyDescent="0.3">
      <c r="A51" s="207"/>
      <c r="B51" s="186"/>
      <c r="C51" s="165" t="s">
        <v>31</v>
      </c>
      <c r="D51" s="139" t="s">
        <v>32</v>
      </c>
      <c r="E51" s="165" t="s">
        <v>19</v>
      </c>
      <c r="F51" s="98" t="s">
        <v>24</v>
      </c>
      <c r="G51" s="165" t="s">
        <v>19</v>
      </c>
    </row>
    <row r="52" spans="1:7" ht="16.5" customHeight="1" x14ac:dyDescent="0.3">
      <c r="A52" s="207"/>
      <c r="B52" s="186"/>
      <c r="C52" s="85" t="s">
        <v>33</v>
      </c>
      <c r="D52" s="139" t="s">
        <v>26</v>
      </c>
      <c r="E52" s="165" t="s">
        <v>14</v>
      </c>
      <c r="F52" s="165" t="s">
        <v>14</v>
      </c>
      <c r="G52" s="165" t="s">
        <v>14</v>
      </c>
    </row>
    <row r="53" spans="1:7" ht="27.75" customHeight="1" x14ac:dyDescent="0.3">
      <c r="A53" s="207"/>
      <c r="B53" s="186"/>
      <c r="C53" s="165" t="s">
        <v>34</v>
      </c>
      <c r="D53" s="101" t="s">
        <v>35</v>
      </c>
      <c r="E53" s="165" t="s">
        <v>14</v>
      </c>
      <c r="F53" s="98" t="s">
        <v>24</v>
      </c>
      <c r="G53" s="165" t="s">
        <v>14</v>
      </c>
    </row>
    <row r="54" spans="1:7" ht="28.5" customHeight="1" x14ac:dyDescent="0.3">
      <c r="A54" s="207"/>
      <c r="B54" s="186"/>
      <c r="C54" s="165" t="s">
        <v>36</v>
      </c>
      <c r="D54" s="139" t="s">
        <v>37</v>
      </c>
      <c r="E54" s="165" t="s">
        <v>19</v>
      </c>
      <c r="F54" s="165" t="s">
        <v>19</v>
      </c>
      <c r="G54" s="165" t="s">
        <v>19</v>
      </c>
    </row>
    <row r="55" spans="1:7" ht="16.5" customHeight="1" x14ac:dyDescent="0.3">
      <c r="A55" s="207"/>
      <c r="B55" s="186"/>
      <c r="C55" s="165" t="s">
        <v>38</v>
      </c>
      <c r="D55" s="139" t="s">
        <v>39</v>
      </c>
      <c r="E55" s="165" t="s">
        <v>19</v>
      </c>
      <c r="F55" s="165" t="s">
        <v>19</v>
      </c>
      <c r="G55" s="165" t="s">
        <v>19</v>
      </c>
    </row>
    <row r="56" spans="1:7" ht="27.75" customHeight="1" x14ac:dyDescent="0.3">
      <c r="A56" s="207"/>
      <c r="B56" s="186"/>
      <c r="C56" s="165" t="s">
        <v>40</v>
      </c>
      <c r="D56" s="139" t="s">
        <v>41</v>
      </c>
      <c r="E56" s="165" t="s">
        <v>19</v>
      </c>
      <c r="F56" s="165" t="s">
        <v>19</v>
      </c>
      <c r="G56" s="165" t="s">
        <v>19</v>
      </c>
    </row>
    <row r="57" spans="1:7" ht="27.75" customHeight="1" x14ac:dyDescent="0.3">
      <c r="A57" s="207"/>
      <c r="B57" s="186"/>
      <c r="C57" s="165" t="s">
        <v>42</v>
      </c>
      <c r="D57" s="139" t="s">
        <v>43</v>
      </c>
      <c r="E57" s="165" t="s">
        <v>14</v>
      </c>
      <c r="F57" s="98" t="s">
        <v>24</v>
      </c>
      <c r="G57" s="165" t="s">
        <v>14</v>
      </c>
    </row>
    <row r="58" spans="1:7" ht="18.75" customHeight="1" x14ac:dyDescent="0.3">
      <c r="A58" s="207"/>
      <c r="B58" s="186"/>
      <c r="C58" s="165" t="s">
        <v>44</v>
      </c>
      <c r="D58" s="139" t="s">
        <v>45</v>
      </c>
      <c r="E58" s="165" t="s">
        <v>14</v>
      </c>
      <c r="F58" s="98" t="s">
        <v>24</v>
      </c>
      <c r="G58" s="165" t="s">
        <v>14</v>
      </c>
    </row>
    <row r="59" spans="1:7" ht="57.5" x14ac:dyDescent="0.3">
      <c r="A59" s="207"/>
      <c r="B59" s="186"/>
      <c r="C59" s="165" t="s">
        <v>46</v>
      </c>
      <c r="D59" s="139" t="s">
        <v>47</v>
      </c>
      <c r="E59" s="165" t="s">
        <v>14</v>
      </c>
      <c r="F59" s="165" t="s">
        <v>14</v>
      </c>
      <c r="G59" s="165" t="s">
        <v>14</v>
      </c>
    </row>
    <row r="60" spans="1:7" ht="149.5" x14ac:dyDescent="0.3">
      <c r="A60" s="207"/>
      <c r="B60" s="186"/>
      <c r="C60" s="165" t="s">
        <v>48</v>
      </c>
      <c r="D60" s="139" t="s">
        <v>49</v>
      </c>
      <c r="E60" s="165" t="s">
        <v>14</v>
      </c>
      <c r="F60" s="165" t="s">
        <v>14</v>
      </c>
      <c r="G60" s="98" t="s">
        <v>24</v>
      </c>
    </row>
    <row r="61" spans="1:7" s="86" customFormat="1" ht="16.5" customHeight="1" x14ac:dyDescent="0.3">
      <c r="A61" s="207"/>
      <c r="B61" s="186"/>
      <c r="C61" s="98" t="s">
        <v>50</v>
      </c>
      <c r="D61" s="139" t="s">
        <v>26</v>
      </c>
      <c r="E61" s="98" t="s">
        <v>14</v>
      </c>
      <c r="F61" s="165" t="s">
        <v>14</v>
      </c>
      <c r="G61" s="98" t="s">
        <v>24</v>
      </c>
    </row>
    <row r="62" spans="1:7" ht="16.5" customHeight="1" x14ac:dyDescent="0.3">
      <c r="A62" s="207"/>
      <c r="B62" s="186"/>
      <c r="C62" s="165" t="s">
        <v>51</v>
      </c>
      <c r="D62" s="139" t="s">
        <v>26</v>
      </c>
      <c r="E62" s="165" t="s">
        <v>14</v>
      </c>
      <c r="F62" s="165" t="s">
        <v>14</v>
      </c>
      <c r="G62" s="98" t="s">
        <v>24</v>
      </c>
    </row>
    <row r="63" spans="1:7" s="86" customFormat="1" ht="23.25" customHeight="1" x14ac:dyDescent="0.3">
      <c r="A63" s="207"/>
      <c r="B63" s="187"/>
      <c r="C63" s="98" t="s">
        <v>52</v>
      </c>
      <c r="D63" s="139" t="s">
        <v>39</v>
      </c>
      <c r="E63" s="98" t="s">
        <v>14</v>
      </c>
      <c r="F63" s="98" t="s">
        <v>14</v>
      </c>
      <c r="G63" s="98" t="s">
        <v>24</v>
      </c>
    </row>
    <row r="64" spans="1:7" ht="16.5" customHeight="1" x14ac:dyDescent="0.3">
      <c r="A64" s="207"/>
      <c r="B64" s="188" t="s">
        <v>53</v>
      </c>
      <c r="C64" s="165" t="s">
        <v>54</v>
      </c>
      <c r="D64" s="139" t="s">
        <v>39</v>
      </c>
      <c r="E64" s="165" t="s">
        <v>14</v>
      </c>
      <c r="F64" s="98" t="s">
        <v>24</v>
      </c>
      <c r="G64" s="165" t="s">
        <v>14</v>
      </c>
    </row>
    <row r="65" spans="1:7" ht="16.5" customHeight="1" x14ac:dyDescent="0.3">
      <c r="A65" s="207"/>
      <c r="B65" s="189"/>
      <c r="C65" s="165" t="s">
        <v>55</v>
      </c>
      <c r="D65" s="139" t="s">
        <v>39</v>
      </c>
      <c r="E65" s="165" t="s">
        <v>19</v>
      </c>
      <c r="F65" s="98" t="s">
        <v>24</v>
      </c>
      <c r="G65" s="165" t="s">
        <v>19</v>
      </c>
    </row>
    <row r="66" spans="1:7" ht="16.5" customHeight="1" x14ac:dyDescent="0.3">
      <c r="A66" s="207"/>
      <c r="B66" s="189"/>
      <c r="C66" s="165" t="s">
        <v>56</v>
      </c>
      <c r="D66" s="139" t="s">
        <v>39</v>
      </c>
      <c r="E66" s="165" t="s">
        <v>19</v>
      </c>
      <c r="F66" s="98" t="s">
        <v>24</v>
      </c>
      <c r="G66" s="165" t="s">
        <v>19</v>
      </c>
    </row>
    <row r="67" spans="1:7" ht="16.5" customHeight="1" x14ac:dyDescent="0.3">
      <c r="A67" s="207"/>
      <c r="B67" s="189"/>
      <c r="C67" s="165" t="s">
        <v>57</v>
      </c>
      <c r="D67" s="139" t="s">
        <v>39</v>
      </c>
      <c r="E67" s="165" t="s">
        <v>19</v>
      </c>
      <c r="F67" s="98" t="s">
        <v>24</v>
      </c>
      <c r="G67" s="165" t="s">
        <v>19</v>
      </c>
    </row>
    <row r="68" spans="1:7" ht="27.75" customHeight="1" x14ac:dyDescent="0.3">
      <c r="A68" s="207"/>
      <c r="B68" s="189"/>
      <c r="C68" s="165" t="s">
        <v>58</v>
      </c>
      <c r="D68" s="139" t="s">
        <v>39</v>
      </c>
      <c r="E68" s="165" t="s">
        <v>19</v>
      </c>
      <c r="F68" s="98" t="s">
        <v>24</v>
      </c>
      <c r="G68" s="165" t="s">
        <v>19</v>
      </c>
    </row>
    <row r="69" spans="1:7" ht="16.5" customHeight="1" x14ac:dyDescent="0.3">
      <c r="A69" s="207"/>
      <c r="B69" s="189"/>
      <c r="C69" s="165" t="s">
        <v>59</v>
      </c>
      <c r="D69" s="139" t="s">
        <v>39</v>
      </c>
      <c r="E69" s="165" t="s">
        <v>19</v>
      </c>
      <c r="F69" s="98" t="s">
        <v>24</v>
      </c>
      <c r="G69" s="165" t="s">
        <v>19</v>
      </c>
    </row>
    <row r="70" spans="1:7" x14ac:dyDescent="0.3">
      <c r="A70" s="207"/>
      <c r="B70" s="190"/>
      <c r="C70" s="165" t="s">
        <v>60</v>
      </c>
      <c r="D70" s="139" t="s">
        <v>61</v>
      </c>
      <c r="E70" s="165" t="s">
        <v>19</v>
      </c>
      <c r="F70" s="98" t="s">
        <v>24</v>
      </c>
      <c r="G70" s="165" t="s">
        <v>19</v>
      </c>
    </row>
    <row r="71" spans="1:7" ht="46" x14ac:dyDescent="0.3">
      <c r="A71" s="207"/>
      <c r="B71" s="167" t="s">
        <v>62</v>
      </c>
      <c r="C71" s="166" t="s">
        <v>63</v>
      </c>
      <c r="D71" s="139" t="s">
        <v>64</v>
      </c>
      <c r="E71" s="85" t="s">
        <v>65</v>
      </c>
      <c r="F71" s="98" t="s">
        <v>24</v>
      </c>
      <c r="G71" s="165" t="s">
        <v>65</v>
      </c>
    </row>
    <row r="72" spans="1:7" ht="16.5" customHeight="1" x14ac:dyDescent="0.3">
      <c r="A72" s="207"/>
      <c r="B72" s="184" t="s">
        <v>66</v>
      </c>
      <c r="C72" s="165" t="s">
        <v>67</v>
      </c>
      <c r="D72" s="139" t="s">
        <v>26</v>
      </c>
      <c r="E72" s="85" t="s">
        <v>14</v>
      </c>
      <c r="F72" s="98" t="s">
        <v>24</v>
      </c>
      <c r="G72" s="165" t="s">
        <v>14</v>
      </c>
    </row>
    <row r="73" spans="1:7" ht="16.5" customHeight="1" x14ac:dyDescent="0.3">
      <c r="A73" s="207"/>
      <c r="B73" s="184"/>
      <c r="C73" s="165" t="s">
        <v>68</v>
      </c>
      <c r="D73" s="139" t="s">
        <v>26</v>
      </c>
      <c r="E73" s="85" t="s">
        <v>14</v>
      </c>
      <c r="F73" s="98" t="s">
        <v>24</v>
      </c>
      <c r="G73" s="165" t="s">
        <v>14</v>
      </c>
    </row>
    <row r="74" spans="1:7" ht="51" customHeight="1" x14ac:dyDescent="0.3">
      <c r="A74" s="207"/>
      <c r="B74" s="184"/>
      <c r="C74" s="165" t="s">
        <v>69</v>
      </c>
      <c r="D74" s="139" t="s">
        <v>70</v>
      </c>
      <c r="E74" s="85" t="s">
        <v>14</v>
      </c>
      <c r="F74" s="98" t="s">
        <v>24</v>
      </c>
      <c r="G74" s="165" t="s">
        <v>14</v>
      </c>
    </row>
    <row r="75" spans="1:7" ht="51" customHeight="1" x14ac:dyDescent="0.3">
      <c r="A75" s="207"/>
      <c r="B75" s="184"/>
      <c r="C75" s="165" t="s">
        <v>71</v>
      </c>
      <c r="D75" s="139" t="s">
        <v>70</v>
      </c>
      <c r="E75" s="85" t="s">
        <v>14</v>
      </c>
      <c r="F75" s="98" t="s">
        <v>24</v>
      </c>
      <c r="G75" s="165" t="s">
        <v>14</v>
      </c>
    </row>
    <row r="76" spans="1:7" ht="51" customHeight="1" x14ac:dyDescent="0.3">
      <c r="A76" s="207"/>
      <c r="B76" s="184"/>
      <c r="C76" s="165" t="s">
        <v>72</v>
      </c>
      <c r="D76" s="139" t="s">
        <v>70</v>
      </c>
      <c r="E76" s="85" t="s">
        <v>14</v>
      </c>
      <c r="F76" s="98" t="s">
        <v>24</v>
      </c>
      <c r="G76" s="165" t="s">
        <v>14</v>
      </c>
    </row>
    <row r="77" spans="1:7" ht="46" x14ac:dyDescent="0.3">
      <c r="A77" s="207"/>
      <c r="B77" s="184"/>
      <c r="C77" s="166" t="s">
        <v>73</v>
      </c>
      <c r="D77" s="89" t="s">
        <v>70</v>
      </c>
      <c r="E77" s="85" t="s">
        <v>14</v>
      </c>
      <c r="F77" s="98" t="s">
        <v>24</v>
      </c>
      <c r="G77" s="165" t="s">
        <v>14</v>
      </c>
    </row>
    <row r="78" spans="1:7" ht="15" customHeight="1" x14ac:dyDescent="0.3">
      <c r="A78" s="207"/>
      <c r="B78" s="184" t="s">
        <v>74</v>
      </c>
      <c r="C78" s="87" t="s">
        <v>75</v>
      </c>
      <c r="D78" s="139" t="s">
        <v>76</v>
      </c>
      <c r="E78" s="85" t="s">
        <v>14</v>
      </c>
      <c r="F78" s="85" t="s">
        <v>14</v>
      </c>
      <c r="G78" s="98" t="s">
        <v>24</v>
      </c>
    </row>
    <row r="79" spans="1:7" ht="15" customHeight="1" x14ac:dyDescent="0.3">
      <c r="A79" s="207"/>
      <c r="B79" s="184"/>
      <c r="C79" s="87" t="s">
        <v>77</v>
      </c>
      <c r="D79" s="139" t="s">
        <v>78</v>
      </c>
      <c r="E79" s="85" t="s">
        <v>14</v>
      </c>
      <c r="F79" s="85" t="s">
        <v>14</v>
      </c>
      <c r="G79" s="98" t="s">
        <v>24</v>
      </c>
    </row>
    <row r="80" spans="1:7" ht="18.75" customHeight="1" x14ac:dyDescent="0.3">
      <c r="A80" s="207"/>
      <c r="B80" s="184"/>
      <c r="C80" s="87" t="s">
        <v>79</v>
      </c>
      <c r="D80" s="89" t="s">
        <v>80</v>
      </c>
      <c r="E80" s="165" t="s">
        <v>19</v>
      </c>
      <c r="F80" s="165" t="s">
        <v>19</v>
      </c>
      <c r="G80" s="98" t="s">
        <v>24</v>
      </c>
    </row>
    <row r="81" spans="1:7" ht="27.75" customHeight="1" x14ac:dyDescent="0.3">
      <c r="A81" s="207"/>
      <c r="B81" s="185"/>
      <c r="C81" s="88" t="s">
        <v>81</v>
      </c>
      <c r="D81" s="89" t="s">
        <v>82</v>
      </c>
      <c r="E81" s="166" t="s">
        <v>19</v>
      </c>
      <c r="F81" s="166" t="s">
        <v>19</v>
      </c>
      <c r="G81" s="98" t="s">
        <v>24</v>
      </c>
    </row>
    <row r="82" spans="1:7" ht="16.5" customHeight="1" x14ac:dyDescent="0.3">
      <c r="A82" s="207"/>
      <c r="B82" s="184" t="s">
        <v>83</v>
      </c>
      <c r="C82" s="87" t="s">
        <v>75</v>
      </c>
      <c r="D82" s="139" t="s">
        <v>84</v>
      </c>
      <c r="E82" s="166" t="s">
        <v>19</v>
      </c>
      <c r="F82" s="98" t="s">
        <v>24</v>
      </c>
      <c r="G82" s="166" t="s">
        <v>19</v>
      </c>
    </row>
    <row r="83" spans="1:7" ht="16.5" customHeight="1" x14ac:dyDescent="0.3">
      <c r="A83" s="207"/>
      <c r="B83" s="184"/>
      <c r="C83" s="87" t="s">
        <v>77</v>
      </c>
      <c r="D83" s="139" t="s">
        <v>85</v>
      </c>
      <c r="E83" s="166" t="s">
        <v>19</v>
      </c>
      <c r="F83" s="98" t="s">
        <v>24</v>
      </c>
      <c r="G83" s="166" t="s">
        <v>19</v>
      </c>
    </row>
    <row r="84" spans="1:7" ht="16.5" customHeight="1" x14ac:dyDescent="0.3">
      <c r="A84" s="207"/>
      <c r="B84" s="184"/>
      <c r="C84" s="87" t="s">
        <v>79</v>
      </c>
      <c r="D84" s="89" t="s">
        <v>80</v>
      </c>
      <c r="E84" s="166" t="s">
        <v>19</v>
      </c>
      <c r="F84" s="98" t="s">
        <v>24</v>
      </c>
      <c r="G84" s="166" t="s">
        <v>19</v>
      </c>
    </row>
    <row r="85" spans="1:7" ht="16.5" customHeight="1" x14ac:dyDescent="0.3">
      <c r="A85" s="207"/>
      <c r="B85" s="184" t="s">
        <v>83</v>
      </c>
      <c r="C85" s="87" t="s">
        <v>75</v>
      </c>
      <c r="D85" s="139" t="s">
        <v>84</v>
      </c>
      <c r="E85" s="166" t="s">
        <v>19</v>
      </c>
      <c r="F85" s="98" t="s">
        <v>24</v>
      </c>
      <c r="G85" s="166" t="s">
        <v>19</v>
      </c>
    </row>
    <row r="86" spans="1:7" ht="16.5" customHeight="1" x14ac:dyDescent="0.3">
      <c r="A86" s="207"/>
      <c r="B86" s="184"/>
      <c r="C86" s="87" t="s">
        <v>77</v>
      </c>
      <c r="D86" s="139" t="s">
        <v>85</v>
      </c>
      <c r="E86" s="166" t="s">
        <v>19</v>
      </c>
      <c r="F86" s="98" t="s">
        <v>24</v>
      </c>
      <c r="G86" s="166" t="s">
        <v>19</v>
      </c>
    </row>
    <row r="87" spans="1:7" ht="16.5" customHeight="1" x14ac:dyDescent="0.3">
      <c r="A87" s="207"/>
      <c r="B87" s="184"/>
      <c r="C87" s="88" t="s">
        <v>79</v>
      </c>
      <c r="D87" s="89" t="s">
        <v>80</v>
      </c>
      <c r="E87" s="166" t="s">
        <v>19</v>
      </c>
      <c r="F87" s="98" t="s">
        <v>24</v>
      </c>
      <c r="G87" s="166" t="s">
        <v>19</v>
      </c>
    </row>
    <row r="88" spans="1:7" ht="46" x14ac:dyDescent="0.3">
      <c r="A88" s="207"/>
      <c r="B88" s="167"/>
      <c r="C88" s="98" t="s">
        <v>86</v>
      </c>
      <c r="D88" s="139" t="s">
        <v>577</v>
      </c>
      <c r="E88" s="165" t="s">
        <v>14</v>
      </c>
      <c r="F88" s="165" t="s">
        <v>14</v>
      </c>
      <c r="G88" s="165" t="s">
        <v>14</v>
      </c>
    </row>
    <row r="89" spans="1:7" ht="23" x14ac:dyDescent="0.3">
      <c r="A89" s="207"/>
      <c r="B89" s="167"/>
      <c r="C89" s="166" t="s">
        <v>87</v>
      </c>
      <c r="D89" s="139" t="s">
        <v>39</v>
      </c>
      <c r="E89" s="166" t="s">
        <v>14</v>
      </c>
      <c r="F89" s="166" t="s">
        <v>14</v>
      </c>
      <c r="G89" s="166" t="s">
        <v>14</v>
      </c>
    </row>
    <row r="90" spans="1:7" ht="13.5" customHeight="1" x14ac:dyDescent="0.3">
      <c r="A90" s="207"/>
      <c r="B90" s="184" t="s">
        <v>88</v>
      </c>
      <c r="C90" s="179" t="s">
        <v>89</v>
      </c>
      <c r="D90" s="181" t="s">
        <v>90</v>
      </c>
      <c r="E90" s="178" t="s">
        <v>19</v>
      </c>
      <c r="F90" s="178" t="s">
        <v>19</v>
      </c>
      <c r="G90" s="178" t="s">
        <v>19</v>
      </c>
    </row>
    <row r="91" spans="1:7" x14ac:dyDescent="0.3">
      <c r="A91" s="207"/>
      <c r="B91" s="184"/>
      <c r="C91" s="179"/>
      <c r="D91" s="181"/>
      <c r="E91" s="178"/>
      <c r="F91" s="178"/>
      <c r="G91" s="178"/>
    </row>
    <row r="92" spans="1:7" ht="27.75" customHeight="1" x14ac:dyDescent="0.3">
      <c r="A92" s="207"/>
      <c r="B92" s="184"/>
      <c r="C92" s="98" t="s">
        <v>91</v>
      </c>
      <c r="D92" s="139" t="s">
        <v>92</v>
      </c>
      <c r="E92" s="165" t="s">
        <v>19</v>
      </c>
      <c r="F92" s="165" t="s">
        <v>19</v>
      </c>
      <c r="G92" s="165" t="s">
        <v>19</v>
      </c>
    </row>
    <row r="93" spans="1:7" ht="13.5" customHeight="1" x14ac:dyDescent="0.3">
      <c r="A93" s="207"/>
      <c r="B93" s="184"/>
      <c r="C93" s="179" t="s">
        <v>93</v>
      </c>
      <c r="D93" s="181" t="s">
        <v>90</v>
      </c>
      <c r="E93" s="178" t="s">
        <v>19</v>
      </c>
      <c r="F93" s="178" t="s">
        <v>19</v>
      </c>
      <c r="G93" s="178" t="s">
        <v>19</v>
      </c>
    </row>
    <row r="94" spans="1:7" ht="12.75" customHeight="1" x14ac:dyDescent="0.3">
      <c r="A94" s="207"/>
      <c r="B94" s="185"/>
      <c r="C94" s="180"/>
      <c r="D94" s="182"/>
      <c r="E94" s="183"/>
      <c r="F94" s="183"/>
      <c r="G94" s="183"/>
    </row>
    <row r="95" spans="1:7" ht="16.5" customHeight="1" x14ac:dyDescent="0.3">
      <c r="A95" s="207"/>
      <c r="B95" s="204" t="s">
        <v>94</v>
      </c>
      <c r="C95" s="165" t="s">
        <v>95</v>
      </c>
      <c r="D95" s="139" t="s">
        <v>39</v>
      </c>
      <c r="E95" s="165" t="s">
        <v>14</v>
      </c>
      <c r="F95" s="98" t="s">
        <v>24</v>
      </c>
      <c r="G95" s="165" t="s">
        <v>14</v>
      </c>
    </row>
    <row r="96" spans="1:7" ht="13.5" customHeight="1" x14ac:dyDescent="0.3">
      <c r="A96" s="207"/>
      <c r="B96" s="204"/>
      <c r="C96" s="178" t="s">
        <v>96</v>
      </c>
      <c r="D96" s="181" t="s">
        <v>90</v>
      </c>
      <c r="E96" s="178" t="s">
        <v>19</v>
      </c>
      <c r="F96" s="205" t="s">
        <v>24</v>
      </c>
      <c r="G96" s="178" t="s">
        <v>19</v>
      </c>
    </row>
    <row r="97" spans="1:7" x14ac:dyDescent="0.3">
      <c r="A97" s="207"/>
      <c r="B97" s="204"/>
      <c r="C97" s="178"/>
      <c r="D97" s="181"/>
      <c r="E97" s="178"/>
      <c r="F97" s="206"/>
      <c r="G97" s="178"/>
    </row>
    <row r="98" spans="1:7" ht="99" customHeight="1" x14ac:dyDescent="0.3">
      <c r="A98" s="207"/>
      <c r="B98" s="204"/>
      <c r="C98" s="165" t="s">
        <v>97</v>
      </c>
      <c r="D98" s="139" t="s">
        <v>98</v>
      </c>
      <c r="E98" s="165" t="s">
        <v>19</v>
      </c>
      <c r="F98" s="98" t="s">
        <v>24</v>
      </c>
      <c r="G98" s="165" t="s">
        <v>19</v>
      </c>
    </row>
    <row r="99" spans="1:7" ht="60.75" customHeight="1" x14ac:dyDescent="0.3">
      <c r="A99" s="207"/>
      <c r="B99" s="204"/>
      <c r="C99" s="165" t="s">
        <v>99</v>
      </c>
      <c r="D99" s="139" t="s">
        <v>39</v>
      </c>
      <c r="E99" s="165" t="s">
        <v>19</v>
      </c>
      <c r="F99" s="98" t="s">
        <v>24</v>
      </c>
      <c r="G99" s="165" t="s">
        <v>19</v>
      </c>
    </row>
    <row r="100" spans="1:7" ht="39" customHeight="1" x14ac:dyDescent="0.3">
      <c r="A100" s="207"/>
      <c r="B100" s="204"/>
      <c r="C100" s="165" t="s">
        <v>100</v>
      </c>
      <c r="D100" s="89" t="s">
        <v>101</v>
      </c>
      <c r="E100" s="166" t="s">
        <v>19</v>
      </c>
      <c r="F100" s="98" t="s">
        <v>24</v>
      </c>
      <c r="G100" s="166" t="s">
        <v>19</v>
      </c>
    </row>
    <row r="101" spans="1:7" ht="34.5" x14ac:dyDescent="0.3">
      <c r="A101" s="207"/>
      <c r="B101" s="167"/>
      <c r="C101" s="87" t="s">
        <v>102</v>
      </c>
      <c r="D101" s="139" t="s">
        <v>103</v>
      </c>
      <c r="E101" s="165" t="s">
        <v>19</v>
      </c>
      <c r="F101" s="165" t="s">
        <v>19</v>
      </c>
      <c r="G101" s="165" t="s">
        <v>19</v>
      </c>
    </row>
    <row r="102" spans="1:7" x14ac:dyDescent="0.3">
      <c r="A102" s="207"/>
    </row>
    <row r="103" spans="1:7" x14ac:dyDescent="0.3">
      <c r="A103" s="207"/>
    </row>
    <row r="104" spans="1:7" x14ac:dyDescent="0.3">
      <c r="A104" s="207"/>
    </row>
    <row r="105" spans="1:7" x14ac:dyDescent="0.3">
      <c r="A105" s="207"/>
    </row>
    <row r="106" spans="1:7" s="82" customFormat="1" ht="24.75" customHeight="1" x14ac:dyDescent="0.3">
      <c r="A106" s="207"/>
      <c r="B106" s="203" t="s">
        <v>586</v>
      </c>
      <c r="C106" s="203"/>
      <c r="D106" s="203"/>
      <c r="E106" s="203"/>
      <c r="F106" s="203"/>
      <c r="G106" s="203"/>
    </row>
    <row r="107" spans="1:7" s="83" customFormat="1" ht="27.75" customHeight="1" x14ac:dyDescent="0.3">
      <c r="A107" s="207"/>
      <c r="B107" s="196" t="s">
        <v>4</v>
      </c>
      <c r="C107" s="196" t="s">
        <v>5</v>
      </c>
      <c r="D107" s="196" t="s">
        <v>6</v>
      </c>
      <c r="E107" s="197" t="s">
        <v>7</v>
      </c>
      <c r="F107" s="198"/>
      <c r="G107" s="199"/>
    </row>
    <row r="108" spans="1:7" s="83" customFormat="1" ht="27.75" customHeight="1" x14ac:dyDescent="0.3">
      <c r="A108" s="207"/>
      <c r="B108" s="196"/>
      <c r="C108" s="196"/>
      <c r="D108" s="196"/>
      <c r="E108" s="127" t="s">
        <v>8</v>
      </c>
      <c r="F108" s="127" t="s">
        <v>9</v>
      </c>
      <c r="G108" s="127" t="s">
        <v>10</v>
      </c>
    </row>
    <row r="109" spans="1:7" ht="23" x14ac:dyDescent="0.3">
      <c r="A109" s="207"/>
      <c r="B109" s="186" t="s">
        <v>11</v>
      </c>
      <c r="C109" s="84" t="s">
        <v>12</v>
      </c>
      <c r="D109" s="131" t="s">
        <v>13</v>
      </c>
      <c r="E109" s="132" t="s">
        <v>14</v>
      </c>
      <c r="F109" s="132" t="s">
        <v>14</v>
      </c>
      <c r="G109" s="132" t="s">
        <v>14</v>
      </c>
    </row>
    <row r="110" spans="1:7" ht="57.5" x14ac:dyDescent="0.3">
      <c r="A110" s="207"/>
      <c r="B110" s="186"/>
      <c r="C110" s="85" t="s">
        <v>15</v>
      </c>
      <c r="D110" s="139" t="s">
        <v>16</v>
      </c>
      <c r="E110" s="165" t="s">
        <v>14</v>
      </c>
      <c r="F110" s="165" t="s">
        <v>14</v>
      </c>
      <c r="G110" s="165" t="s">
        <v>14</v>
      </c>
    </row>
    <row r="111" spans="1:7" ht="16.5" customHeight="1" x14ac:dyDescent="0.3">
      <c r="A111" s="207"/>
      <c r="B111" s="186"/>
      <c r="C111" s="85" t="s">
        <v>17</v>
      </c>
      <c r="D111" s="139" t="s">
        <v>18</v>
      </c>
      <c r="E111" s="136" t="s">
        <v>19</v>
      </c>
      <c r="F111" s="136" t="s">
        <v>19</v>
      </c>
      <c r="G111" s="136" t="s">
        <v>19</v>
      </c>
    </row>
    <row r="112" spans="1:7" ht="46" x14ac:dyDescent="0.3">
      <c r="A112" s="207"/>
      <c r="B112" s="186"/>
      <c r="C112" s="98" t="s">
        <v>20</v>
      </c>
      <c r="D112" s="139" t="s">
        <v>21</v>
      </c>
      <c r="E112" s="98" t="s">
        <v>14</v>
      </c>
      <c r="F112" s="98" t="s">
        <v>14</v>
      </c>
      <c r="G112" s="98" t="s">
        <v>14</v>
      </c>
    </row>
    <row r="113" spans="1:7" ht="207" x14ac:dyDescent="0.3">
      <c r="A113" s="207"/>
      <c r="B113" s="186"/>
      <c r="C113" s="100" t="s">
        <v>22</v>
      </c>
      <c r="D113" s="98" t="s">
        <v>23</v>
      </c>
      <c r="E113" s="98" t="s">
        <v>24</v>
      </c>
      <c r="F113" s="98" t="s">
        <v>24</v>
      </c>
      <c r="G113" s="98" t="s">
        <v>14</v>
      </c>
    </row>
    <row r="114" spans="1:7" ht="16.5" customHeight="1" x14ac:dyDescent="0.3">
      <c r="A114" s="207"/>
      <c r="B114" s="186"/>
      <c r="C114" s="98" t="s">
        <v>25</v>
      </c>
      <c r="D114" s="139" t="s">
        <v>26</v>
      </c>
      <c r="E114" s="165" t="s">
        <v>19</v>
      </c>
      <c r="F114" s="98" t="s">
        <v>24</v>
      </c>
      <c r="G114" s="165" t="s">
        <v>19</v>
      </c>
    </row>
    <row r="115" spans="1:7" ht="23" x14ac:dyDescent="0.3">
      <c r="A115" s="207"/>
      <c r="B115" s="186"/>
      <c r="C115" s="165" t="s">
        <v>27</v>
      </c>
      <c r="D115" s="139" t="s">
        <v>26</v>
      </c>
      <c r="E115" s="165" t="s">
        <v>19</v>
      </c>
      <c r="F115" s="98" t="s">
        <v>24</v>
      </c>
      <c r="G115" s="165" t="s">
        <v>19</v>
      </c>
    </row>
    <row r="116" spans="1:7" x14ac:dyDescent="0.3">
      <c r="A116" s="207"/>
      <c r="B116" s="186"/>
      <c r="C116" s="165" t="s">
        <v>28</v>
      </c>
      <c r="D116" s="177" t="s">
        <v>589</v>
      </c>
      <c r="E116" s="165" t="s">
        <v>19</v>
      </c>
      <c r="F116" s="98" t="s">
        <v>24</v>
      </c>
      <c r="G116" s="165" t="s">
        <v>19</v>
      </c>
    </row>
    <row r="117" spans="1:7" ht="23" x14ac:dyDescent="0.3">
      <c r="A117" s="207"/>
      <c r="B117" s="186"/>
      <c r="C117" s="165" t="s">
        <v>29</v>
      </c>
      <c r="D117" s="139" t="s">
        <v>30</v>
      </c>
      <c r="E117" s="165" t="s">
        <v>19</v>
      </c>
      <c r="F117" s="98" t="s">
        <v>24</v>
      </c>
      <c r="G117" s="165" t="s">
        <v>19</v>
      </c>
    </row>
    <row r="118" spans="1:7" ht="23" x14ac:dyDescent="0.3">
      <c r="A118" s="207"/>
      <c r="B118" s="186"/>
      <c r="C118" s="165" t="s">
        <v>31</v>
      </c>
      <c r="D118" s="139" t="s">
        <v>32</v>
      </c>
      <c r="E118" s="165" t="s">
        <v>19</v>
      </c>
      <c r="F118" s="98" t="s">
        <v>24</v>
      </c>
      <c r="G118" s="165" t="s">
        <v>19</v>
      </c>
    </row>
    <row r="119" spans="1:7" ht="16.5" customHeight="1" x14ac:dyDescent="0.3">
      <c r="A119" s="207"/>
      <c r="B119" s="186"/>
      <c r="C119" s="85" t="s">
        <v>33</v>
      </c>
      <c r="D119" s="139" t="s">
        <v>26</v>
      </c>
      <c r="E119" s="165" t="s">
        <v>14</v>
      </c>
      <c r="F119" s="165" t="s">
        <v>14</v>
      </c>
      <c r="G119" s="165" t="s">
        <v>14</v>
      </c>
    </row>
    <row r="120" spans="1:7" ht="27" x14ac:dyDescent="0.3">
      <c r="A120" s="207"/>
      <c r="B120" s="186"/>
      <c r="C120" s="165" t="s">
        <v>34</v>
      </c>
      <c r="D120" s="176" t="s">
        <v>578</v>
      </c>
      <c r="E120" s="165" t="s">
        <v>14</v>
      </c>
      <c r="F120" s="98" t="s">
        <v>24</v>
      </c>
      <c r="G120" s="165" t="s">
        <v>14</v>
      </c>
    </row>
    <row r="121" spans="1:7" ht="23" x14ac:dyDescent="0.3">
      <c r="A121" s="207"/>
      <c r="B121" s="186"/>
      <c r="C121" s="165" t="s">
        <v>36</v>
      </c>
      <c r="D121" s="139" t="s">
        <v>37</v>
      </c>
      <c r="E121" s="165" t="s">
        <v>19</v>
      </c>
      <c r="F121" s="165" t="s">
        <v>19</v>
      </c>
      <c r="G121" s="165" t="s">
        <v>19</v>
      </c>
    </row>
    <row r="122" spans="1:7" ht="16.5" customHeight="1" x14ac:dyDescent="0.3">
      <c r="A122" s="207"/>
      <c r="B122" s="186"/>
      <c r="C122" s="165" t="s">
        <v>38</v>
      </c>
      <c r="D122" s="139" t="s">
        <v>39</v>
      </c>
      <c r="E122" s="165" t="s">
        <v>19</v>
      </c>
      <c r="F122" s="165" t="s">
        <v>19</v>
      </c>
      <c r="G122" s="165" t="s">
        <v>19</v>
      </c>
    </row>
    <row r="123" spans="1:7" ht="23" x14ac:dyDescent="0.3">
      <c r="A123" s="207"/>
      <c r="B123" s="186"/>
      <c r="C123" s="165" t="s">
        <v>40</v>
      </c>
      <c r="D123" s="139" t="s">
        <v>41</v>
      </c>
      <c r="E123" s="165" t="s">
        <v>19</v>
      </c>
      <c r="F123" s="165" t="s">
        <v>19</v>
      </c>
      <c r="G123" s="165" t="s">
        <v>19</v>
      </c>
    </row>
    <row r="124" spans="1:7" ht="23" x14ac:dyDescent="0.3">
      <c r="A124" s="207"/>
      <c r="B124" s="186"/>
      <c r="C124" s="165" t="s">
        <v>42</v>
      </c>
      <c r="D124" s="139" t="s">
        <v>43</v>
      </c>
      <c r="E124" s="165" t="s">
        <v>14</v>
      </c>
      <c r="F124" s="98" t="s">
        <v>24</v>
      </c>
      <c r="G124" s="165" t="s">
        <v>14</v>
      </c>
    </row>
    <row r="125" spans="1:7" ht="16.5" customHeight="1" x14ac:dyDescent="0.3">
      <c r="A125" s="207"/>
      <c r="B125" s="186"/>
      <c r="C125" s="165" t="s">
        <v>44</v>
      </c>
      <c r="D125" s="139" t="s">
        <v>45</v>
      </c>
      <c r="E125" s="165" t="s">
        <v>14</v>
      </c>
      <c r="F125" s="98" t="s">
        <v>24</v>
      </c>
      <c r="G125" s="165" t="s">
        <v>14</v>
      </c>
    </row>
    <row r="126" spans="1:7" ht="16.5" customHeight="1" x14ac:dyDescent="0.3">
      <c r="A126" s="207"/>
      <c r="B126" s="186"/>
      <c r="C126" s="165" t="s">
        <v>104</v>
      </c>
      <c r="D126" s="139" t="s">
        <v>104</v>
      </c>
      <c r="E126" s="165" t="s">
        <v>14</v>
      </c>
      <c r="F126" s="165" t="s">
        <v>14</v>
      </c>
      <c r="G126" s="165" t="s">
        <v>14</v>
      </c>
    </row>
    <row r="127" spans="1:7" ht="57.5" x14ac:dyDescent="0.3">
      <c r="A127" s="207"/>
      <c r="B127" s="186"/>
      <c r="C127" s="165" t="s">
        <v>46</v>
      </c>
      <c r="D127" s="139" t="s">
        <v>47</v>
      </c>
      <c r="E127" s="165" t="s">
        <v>14</v>
      </c>
      <c r="F127" s="165" t="s">
        <v>14</v>
      </c>
      <c r="G127" s="165" t="s">
        <v>14</v>
      </c>
    </row>
    <row r="128" spans="1:7" ht="16.5" customHeight="1" x14ac:dyDescent="0.3">
      <c r="A128" s="207"/>
      <c r="B128" s="186"/>
      <c r="C128" s="165" t="s">
        <v>51</v>
      </c>
      <c r="D128" s="139" t="s">
        <v>26</v>
      </c>
      <c r="E128" s="165" t="s">
        <v>14</v>
      </c>
      <c r="F128" s="165" t="s">
        <v>14</v>
      </c>
      <c r="G128" s="98" t="s">
        <v>24</v>
      </c>
    </row>
    <row r="129" spans="1:7" ht="16.5" customHeight="1" x14ac:dyDescent="0.3">
      <c r="A129" s="207"/>
      <c r="B129" s="187"/>
      <c r="C129" s="98" t="s">
        <v>52</v>
      </c>
      <c r="D129" s="139" t="s">
        <v>39</v>
      </c>
      <c r="E129" s="98" t="s">
        <v>14</v>
      </c>
      <c r="F129" s="98" t="s">
        <v>14</v>
      </c>
      <c r="G129" s="98" t="s">
        <v>24</v>
      </c>
    </row>
    <row r="130" spans="1:7" ht="16.5" customHeight="1" x14ac:dyDescent="0.3">
      <c r="A130" s="207"/>
      <c r="B130" s="188" t="s">
        <v>53</v>
      </c>
      <c r="C130" s="165" t="s">
        <v>54</v>
      </c>
      <c r="D130" s="139" t="s">
        <v>39</v>
      </c>
      <c r="E130" s="165" t="s">
        <v>14</v>
      </c>
      <c r="F130" s="98" t="s">
        <v>24</v>
      </c>
      <c r="G130" s="165" t="s">
        <v>14</v>
      </c>
    </row>
    <row r="131" spans="1:7" ht="16.5" customHeight="1" x14ac:dyDescent="0.3">
      <c r="A131" s="207"/>
      <c r="B131" s="189"/>
      <c r="C131" s="165" t="s">
        <v>55</v>
      </c>
      <c r="D131" s="139" t="s">
        <v>39</v>
      </c>
      <c r="E131" s="165" t="s">
        <v>19</v>
      </c>
      <c r="F131" s="98" t="s">
        <v>24</v>
      </c>
      <c r="G131" s="165" t="s">
        <v>19</v>
      </c>
    </row>
    <row r="132" spans="1:7" ht="16.5" customHeight="1" x14ac:dyDescent="0.3">
      <c r="A132" s="207"/>
      <c r="B132" s="189"/>
      <c r="C132" s="165" t="s">
        <v>56</v>
      </c>
      <c r="D132" s="139" t="s">
        <v>39</v>
      </c>
      <c r="E132" s="165" t="s">
        <v>19</v>
      </c>
      <c r="F132" s="98" t="s">
        <v>24</v>
      </c>
      <c r="G132" s="165" t="s">
        <v>19</v>
      </c>
    </row>
    <row r="133" spans="1:7" ht="16.5" customHeight="1" x14ac:dyDescent="0.3">
      <c r="A133" s="207"/>
      <c r="B133" s="189"/>
      <c r="C133" s="165" t="s">
        <v>57</v>
      </c>
      <c r="D133" s="139" t="s">
        <v>39</v>
      </c>
      <c r="E133" s="165" t="s">
        <v>19</v>
      </c>
      <c r="F133" s="98" t="s">
        <v>24</v>
      </c>
      <c r="G133" s="165" t="s">
        <v>19</v>
      </c>
    </row>
    <row r="134" spans="1:7" ht="23" x14ac:dyDescent="0.3">
      <c r="A134" s="207"/>
      <c r="B134" s="189"/>
      <c r="C134" s="165" t="s">
        <v>58</v>
      </c>
      <c r="D134" s="139" t="s">
        <v>39</v>
      </c>
      <c r="E134" s="165" t="s">
        <v>19</v>
      </c>
      <c r="F134" s="98" t="s">
        <v>24</v>
      </c>
      <c r="G134" s="165" t="s">
        <v>19</v>
      </c>
    </row>
    <row r="135" spans="1:7" ht="16.5" customHeight="1" x14ac:dyDescent="0.3">
      <c r="A135" s="207"/>
      <c r="B135" s="189"/>
      <c r="C135" s="165" t="s">
        <v>59</v>
      </c>
      <c r="D135" s="139" t="s">
        <v>39</v>
      </c>
      <c r="E135" s="165" t="s">
        <v>19</v>
      </c>
      <c r="F135" s="98" t="s">
        <v>24</v>
      </c>
      <c r="G135" s="165" t="s">
        <v>19</v>
      </c>
    </row>
    <row r="136" spans="1:7" x14ac:dyDescent="0.3">
      <c r="A136" s="207"/>
      <c r="B136" s="190"/>
      <c r="C136" s="165" t="s">
        <v>60</v>
      </c>
      <c r="D136" s="139" t="s">
        <v>61</v>
      </c>
      <c r="E136" s="165" t="s">
        <v>19</v>
      </c>
      <c r="F136" s="98" t="s">
        <v>24</v>
      </c>
      <c r="G136" s="165" t="s">
        <v>19</v>
      </c>
    </row>
    <row r="137" spans="1:7" ht="64" customHeight="1" x14ac:dyDescent="0.3">
      <c r="A137" s="207"/>
      <c r="B137" s="167" t="s">
        <v>62</v>
      </c>
      <c r="C137" s="166" t="s">
        <v>63</v>
      </c>
      <c r="D137" s="139" t="s">
        <v>64</v>
      </c>
      <c r="E137" s="85" t="s">
        <v>65</v>
      </c>
      <c r="F137" s="98" t="s">
        <v>24</v>
      </c>
      <c r="G137" s="165" t="s">
        <v>65</v>
      </c>
    </row>
    <row r="138" spans="1:7" ht="16.5" customHeight="1" x14ac:dyDescent="0.3">
      <c r="A138" s="207"/>
      <c r="B138" s="184" t="s">
        <v>66</v>
      </c>
      <c r="C138" s="165" t="s">
        <v>67</v>
      </c>
      <c r="D138" s="139" t="s">
        <v>26</v>
      </c>
      <c r="E138" s="85" t="s">
        <v>14</v>
      </c>
      <c r="F138" s="98" t="s">
        <v>24</v>
      </c>
      <c r="G138" s="165" t="s">
        <v>14</v>
      </c>
    </row>
    <row r="139" spans="1:7" ht="16.5" customHeight="1" x14ac:dyDescent="0.3">
      <c r="A139" s="207"/>
      <c r="B139" s="184"/>
      <c r="C139" s="165" t="s">
        <v>68</v>
      </c>
      <c r="D139" s="139" t="s">
        <v>26</v>
      </c>
      <c r="E139" s="85" t="s">
        <v>14</v>
      </c>
      <c r="F139" s="98" t="s">
        <v>24</v>
      </c>
      <c r="G139" s="165" t="s">
        <v>14</v>
      </c>
    </row>
    <row r="140" spans="1:7" ht="46" x14ac:dyDescent="0.3">
      <c r="A140" s="207"/>
      <c r="B140" s="184"/>
      <c r="C140" s="165" t="s">
        <v>69</v>
      </c>
      <c r="D140" s="139" t="s">
        <v>70</v>
      </c>
      <c r="E140" s="85" t="s">
        <v>14</v>
      </c>
      <c r="F140" s="98" t="s">
        <v>24</v>
      </c>
      <c r="G140" s="165" t="s">
        <v>14</v>
      </c>
    </row>
    <row r="141" spans="1:7" ht="46" x14ac:dyDescent="0.3">
      <c r="A141" s="207"/>
      <c r="B141" s="184"/>
      <c r="C141" s="165" t="s">
        <v>71</v>
      </c>
      <c r="D141" s="139" t="s">
        <v>70</v>
      </c>
      <c r="E141" s="85" t="s">
        <v>14</v>
      </c>
      <c r="F141" s="98" t="s">
        <v>24</v>
      </c>
      <c r="G141" s="165" t="s">
        <v>14</v>
      </c>
    </row>
    <row r="142" spans="1:7" ht="46" x14ac:dyDescent="0.3">
      <c r="A142" s="207"/>
      <c r="B142" s="184"/>
      <c r="C142" s="165" t="s">
        <v>72</v>
      </c>
      <c r="D142" s="139" t="s">
        <v>70</v>
      </c>
      <c r="E142" s="85" t="s">
        <v>14</v>
      </c>
      <c r="F142" s="98" t="s">
        <v>24</v>
      </c>
      <c r="G142" s="165" t="s">
        <v>14</v>
      </c>
    </row>
    <row r="143" spans="1:7" ht="46" x14ac:dyDescent="0.3">
      <c r="A143" s="207"/>
      <c r="B143" s="184"/>
      <c r="C143" s="166" t="s">
        <v>73</v>
      </c>
      <c r="D143" s="89" t="s">
        <v>70</v>
      </c>
      <c r="E143" s="85" t="s">
        <v>14</v>
      </c>
      <c r="F143" s="98" t="s">
        <v>24</v>
      </c>
      <c r="G143" s="165" t="s">
        <v>14</v>
      </c>
    </row>
    <row r="144" spans="1:7" ht="16.5" customHeight="1" x14ac:dyDescent="0.3">
      <c r="A144" s="207"/>
      <c r="B144" s="184" t="s">
        <v>83</v>
      </c>
      <c r="C144" s="87" t="s">
        <v>75</v>
      </c>
      <c r="D144" s="139" t="s">
        <v>84</v>
      </c>
      <c r="E144" s="166" t="s">
        <v>19</v>
      </c>
      <c r="F144" s="98" t="s">
        <v>24</v>
      </c>
      <c r="G144" s="166" t="s">
        <v>19</v>
      </c>
    </row>
    <row r="145" spans="1:7" ht="16.5" customHeight="1" x14ac:dyDescent="0.3">
      <c r="A145" s="207"/>
      <c r="B145" s="184"/>
      <c r="C145" s="87" t="s">
        <v>77</v>
      </c>
      <c r="D145" s="139" t="s">
        <v>85</v>
      </c>
      <c r="E145" s="166" t="s">
        <v>19</v>
      </c>
      <c r="F145" s="98" t="s">
        <v>24</v>
      </c>
      <c r="G145" s="166" t="s">
        <v>19</v>
      </c>
    </row>
    <row r="146" spans="1:7" ht="16.5" customHeight="1" x14ac:dyDescent="0.3">
      <c r="A146" s="207"/>
      <c r="B146" s="184"/>
      <c r="C146" s="87" t="s">
        <v>79</v>
      </c>
      <c r="D146" s="89" t="s">
        <v>80</v>
      </c>
      <c r="E146" s="166" t="s">
        <v>19</v>
      </c>
      <c r="F146" s="98" t="s">
        <v>24</v>
      </c>
      <c r="G146" s="166" t="s">
        <v>19</v>
      </c>
    </row>
    <row r="147" spans="1:7" ht="16.5" customHeight="1" x14ac:dyDescent="0.3">
      <c r="A147" s="207"/>
      <c r="B147" s="184" t="s">
        <v>83</v>
      </c>
      <c r="C147" s="87" t="s">
        <v>75</v>
      </c>
      <c r="D147" s="139" t="s">
        <v>84</v>
      </c>
      <c r="E147" s="166" t="s">
        <v>19</v>
      </c>
      <c r="F147" s="98" t="s">
        <v>24</v>
      </c>
      <c r="G147" s="166" t="s">
        <v>19</v>
      </c>
    </row>
    <row r="148" spans="1:7" ht="16.5" customHeight="1" x14ac:dyDescent="0.3">
      <c r="A148" s="207"/>
      <c r="B148" s="184"/>
      <c r="C148" s="87" t="s">
        <v>77</v>
      </c>
      <c r="D148" s="139" t="s">
        <v>85</v>
      </c>
      <c r="E148" s="166" t="s">
        <v>19</v>
      </c>
      <c r="F148" s="98" t="s">
        <v>24</v>
      </c>
      <c r="G148" s="166" t="s">
        <v>19</v>
      </c>
    </row>
    <row r="149" spans="1:7" ht="16.5" customHeight="1" x14ac:dyDescent="0.3">
      <c r="A149" s="207"/>
      <c r="B149" s="184"/>
      <c r="C149" s="88" t="s">
        <v>79</v>
      </c>
      <c r="D149" s="89" t="s">
        <v>80</v>
      </c>
      <c r="E149" s="166" t="s">
        <v>19</v>
      </c>
      <c r="F149" s="98" t="s">
        <v>24</v>
      </c>
      <c r="G149" s="166" t="s">
        <v>19</v>
      </c>
    </row>
    <row r="150" spans="1:7" ht="46" x14ac:dyDescent="0.3">
      <c r="A150" s="207"/>
      <c r="B150" s="167"/>
      <c r="C150" s="98" t="s">
        <v>86</v>
      </c>
      <c r="D150" s="139" t="s">
        <v>577</v>
      </c>
      <c r="E150" s="165" t="s">
        <v>14</v>
      </c>
      <c r="F150" s="165" t="s">
        <v>14</v>
      </c>
      <c r="G150" s="165" t="s">
        <v>14</v>
      </c>
    </row>
    <row r="151" spans="1:7" ht="23" x14ac:dyDescent="0.3">
      <c r="A151" s="207"/>
      <c r="B151" s="167"/>
      <c r="C151" s="166" t="s">
        <v>87</v>
      </c>
      <c r="D151" s="139" t="s">
        <v>39</v>
      </c>
      <c r="E151" s="166" t="s">
        <v>14</v>
      </c>
      <c r="F151" s="166" t="s">
        <v>14</v>
      </c>
      <c r="G151" s="166" t="s">
        <v>14</v>
      </c>
    </row>
    <row r="152" spans="1:7" ht="16.5" customHeight="1" x14ac:dyDescent="0.3">
      <c r="A152" s="207"/>
      <c r="B152" s="184" t="s">
        <v>88</v>
      </c>
      <c r="C152" s="179" t="s">
        <v>89</v>
      </c>
      <c r="D152" s="181" t="s">
        <v>90</v>
      </c>
      <c r="E152" s="178" t="s">
        <v>19</v>
      </c>
      <c r="F152" s="178" t="s">
        <v>19</v>
      </c>
      <c r="G152" s="178" t="s">
        <v>19</v>
      </c>
    </row>
    <row r="153" spans="1:7" ht="16.5" customHeight="1" x14ac:dyDescent="0.3">
      <c r="A153" s="207"/>
      <c r="B153" s="184"/>
      <c r="C153" s="179"/>
      <c r="D153" s="181"/>
      <c r="E153" s="178"/>
      <c r="F153" s="178"/>
      <c r="G153" s="178"/>
    </row>
    <row r="154" spans="1:7" ht="23" x14ac:dyDescent="0.3">
      <c r="A154" s="207"/>
      <c r="B154" s="184"/>
      <c r="C154" s="98" t="s">
        <v>91</v>
      </c>
      <c r="D154" s="139" t="s">
        <v>92</v>
      </c>
      <c r="E154" s="165" t="s">
        <v>19</v>
      </c>
      <c r="F154" s="165" t="s">
        <v>19</v>
      </c>
      <c r="G154" s="165" t="s">
        <v>19</v>
      </c>
    </row>
    <row r="155" spans="1:7" ht="16.5" customHeight="1" x14ac:dyDescent="0.3">
      <c r="A155" s="207"/>
      <c r="B155" s="184"/>
      <c r="C155" s="179" t="s">
        <v>93</v>
      </c>
      <c r="D155" s="181" t="s">
        <v>90</v>
      </c>
      <c r="E155" s="178" t="s">
        <v>19</v>
      </c>
      <c r="F155" s="178" t="s">
        <v>19</v>
      </c>
      <c r="G155" s="178" t="s">
        <v>19</v>
      </c>
    </row>
    <row r="156" spans="1:7" ht="16.5" customHeight="1" x14ac:dyDescent="0.3">
      <c r="A156" s="207"/>
      <c r="B156" s="185"/>
      <c r="C156" s="180"/>
      <c r="D156" s="182"/>
      <c r="E156" s="183"/>
      <c r="F156" s="183"/>
      <c r="G156" s="183"/>
    </row>
    <row r="157" spans="1:7" ht="34.5" x14ac:dyDescent="0.3">
      <c r="A157" s="207"/>
      <c r="B157" s="167"/>
      <c r="C157" s="87" t="s">
        <v>102</v>
      </c>
      <c r="D157" s="139" t="s">
        <v>103</v>
      </c>
      <c r="E157" s="165" t="s">
        <v>19</v>
      </c>
      <c r="F157" s="165" t="s">
        <v>19</v>
      </c>
      <c r="G157" s="165" t="s">
        <v>19</v>
      </c>
    </row>
    <row r="158" spans="1:7" x14ac:dyDescent="0.3">
      <c r="A158" s="207"/>
    </row>
    <row r="159" spans="1:7" x14ac:dyDescent="0.3">
      <c r="A159" s="207"/>
    </row>
    <row r="160" spans="1:7" x14ac:dyDescent="0.3">
      <c r="A160" s="207"/>
    </row>
    <row r="161" spans="1:7" x14ac:dyDescent="0.3">
      <c r="A161" s="207"/>
    </row>
    <row r="162" spans="1:7" ht="17.5" x14ac:dyDescent="0.3">
      <c r="A162" s="207"/>
      <c r="B162" s="200" t="s">
        <v>2</v>
      </c>
      <c r="C162" s="201"/>
      <c r="D162" s="201"/>
      <c r="E162" s="201"/>
      <c r="F162" s="201"/>
      <c r="G162" s="202"/>
    </row>
    <row r="163" spans="1:7" x14ac:dyDescent="0.3">
      <c r="A163" s="207"/>
      <c r="B163" s="196" t="s">
        <v>4</v>
      </c>
      <c r="C163" s="196" t="s">
        <v>5</v>
      </c>
      <c r="D163" s="196" t="s">
        <v>6</v>
      </c>
      <c r="E163" s="197" t="s">
        <v>7</v>
      </c>
      <c r="F163" s="198"/>
      <c r="G163" s="199"/>
    </row>
    <row r="164" spans="1:7" x14ac:dyDescent="0.3">
      <c r="A164" s="207"/>
      <c r="B164" s="196"/>
      <c r="C164" s="196"/>
      <c r="D164" s="196"/>
      <c r="E164" s="127" t="s">
        <v>8</v>
      </c>
      <c r="F164" s="127" t="s">
        <v>9</v>
      </c>
      <c r="G164" s="127" t="s">
        <v>10</v>
      </c>
    </row>
    <row r="165" spans="1:7" ht="23" x14ac:dyDescent="0.3">
      <c r="A165" s="207"/>
      <c r="B165" s="192" t="s">
        <v>11</v>
      </c>
      <c r="C165" s="92" t="s">
        <v>12</v>
      </c>
      <c r="D165" s="92" t="s">
        <v>105</v>
      </c>
      <c r="E165" s="92" t="s">
        <v>14</v>
      </c>
      <c r="F165" s="92" t="s">
        <v>14</v>
      </c>
      <c r="G165" s="92" t="s">
        <v>14</v>
      </c>
    </row>
    <row r="166" spans="1:7" ht="23" x14ac:dyDescent="0.3">
      <c r="A166" s="207"/>
      <c r="B166" s="192"/>
      <c r="C166" s="93" t="s">
        <v>15</v>
      </c>
      <c r="D166" s="93" t="s">
        <v>106</v>
      </c>
      <c r="E166" s="93" t="s">
        <v>14</v>
      </c>
      <c r="F166" s="93" t="s">
        <v>14</v>
      </c>
      <c r="G166" s="93" t="s">
        <v>14</v>
      </c>
    </row>
    <row r="167" spans="1:7" ht="16.5" customHeight="1" x14ac:dyDescent="0.3">
      <c r="A167" s="207"/>
      <c r="B167" s="192"/>
      <c r="C167" s="93" t="s">
        <v>107</v>
      </c>
      <c r="D167" s="93" t="s">
        <v>18</v>
      </c>
      <c r="E167" s="93" t="s">
        <v>19</v>
      </c>
      <c r="F167" s="93" t="s">
        <v>19</v>
      </c>
      <c r="G167" s="93" t="s">
        <v>19</v>
      </c>
    </row>
    <row r="168" spans="1:7" ht="46" x14ac:dyDescent="0.3">
      <c r="A168" s="207"/>
      <c r="B168" s="192"/>
      <c r="C168" s="98" t="s">
        <v>108</v>
      </c>
      <c r="D168" s="139" t="s">
        <v>21</v>
      </c>
      <c r="E168" s="98" t="s">
        <v>14</v>
      </c>
      <c r="F168" s="98" t="s">
        <v>14</v>
      </c>
      <c r="G168" s="98" t="s">
        <v>14</v>
      </c>
    </row>
    <row r="169" spans="1:7" ht="23" x14ac:dyDescent="0.3">
      <c r="A169" s="207"/>
      <c r="B169" s="192"/>
      <c r="C169" s="98" t="s">
        <v>22</v>
      </c>
      <c r="D169" s="98" t="s">
        <v>109</v>
      </c>
      <c r="E169" s="98" t="s">
        <v>24</v>
      </c>
      <c r="F169" s="98" t="s">
        <v>24</v>
      </c>
      <c r="G169" s="98" t="s">
        <v>14</v>
      </c>
    </row>
    <row r="170" spans="1:7" ht="16.5" customHeight="1" x14ac:dyDescent="0.3">
      <c r="A170" s="207"/>
      <c r="B170" s="192"/>
      <c r="C170" s="94" t="s">
        <v>104</v>
      </c>
      <c r="D170" s="94" t="s">
        <v>110</v>
      </c>
      <c r="E170" s="94" t="s">
        <v>14</v>
      </c>
      <c r="F170" s="94" t="s">
        <v>14</v>
      </c>
      <c r="G170" s="94" t="s">
        <v>24</v>
      </c>
    </row>
    <row r="171" spans="1:7" ht="16.5" customHeight="1" x14ac:dyDescent="0.3">
      <c r="A171" s="207"/>
      <c r="B171" s="192"/>
      <c r="C171" s="94" t="s">
        <v>111</v>
      </c>
      <c r="D171" s="94" t="s">
        <v>112</v>
      </c>
      <c r="E171" s="94" t="s">
        <v>14</v>
      </c>
      <c r="F171" s="94" t="s">
        <v>14</v>
      </c>
      <c r="G171" s="94" t="s">
        <v>14</v>
      </c>
    </row>
    <row r="172" spans="1:7" ht="46" x14ac:dyDescent="0.25">
      <c r="A172" s="207"/>
      <c r="B172" s="193"/>
      <c r="C172" s="94" t="s">
        <v>113</v>
      </c>
      <c r="D172" s="95" t="s">
        <v>114</v>
      </c>
      <c r="E172" s="94" t="s">
        <v>14</v>
      </c>
      <c r="F172" s="94" t="s">
        <v>24</v>
      </c>
      <c r="G172" s="94" t="s">
        <v>14</v>
      </c>
    </row>
    <row r="173" spans="1:7" ht="23" x14ac:dyDescent="0.3">
      <c r="A173" s="207"/>
      <c r="B173" s="96"/>
      <c r="C173" s="97" t="s">
        <v>115</v>
      </c>
      <c r="D173" s="98" t="s">
        <v>116</v>
      </c>
      <c r="E173" s="98" t="s">
        <v>14</v>
      </c>
      <c r="F173" s="98" t="s">
        <v>14</v>
      </c>
      <c r="G173" s="94" t="s">
        <v>24</v>
      </c>
    </row>
    <row r="174" spans="1:7" x14ac:dyDescent="0.3">
      <c r="A174" s="207"/>
    </row>
    <row r="175" spans="1:7" x14ac:dyDescent="0.3">
      <c r="A175" s="207"/>
    </row>
    <row r="176" spans="1:7" x14ac:dyDescent="0.3">
      <c r="A176" s="207"/>
    </row>
    <row r="177" spans="1:7" x14ac:dyDescent="0.3">
      <c r="A177" s="207"/>
    </row>
    <row r="178" spans="1:7" ht="17.5" x14ac:dyDescent="0.3">
      <c r="A178" s="207"/>
      <c r="B178" s="194" t="s">
        <v>3</v>
      </c>
      <c r="C178" s="195"/>
      <c r="D178" s="195"/>
      <c r="E178" s="195"/>
      <c r="F178" s="195"/>
      <c r="G178" s="195"/>
    </row>
    <row r="179" spans="1:7" x14ac:dyDescent="0.3">
      <c r="A179" s="207"/>
      <c r="B179" s="196" t="s">
        <v>4</v>
      </c>
      <c r="C179" s="196" t="s">
        <v>5</v>
      </c>
      <c r="D179" s="196" t="s">
        <v>6</v>
      </c>
      <c r="E179" s="197" t="s">
        <v>7</v>
      </c>
      <c r="F179" s="198"/>
      <c r="G179" s="199"/>
    </row>
    <row r="180" spans="1:7" x14ac:dyDescent="0.3">
      <c r="A180" s="207"/>
      <c r="B180" s="196"/>
      <c r="C180" s="196"/>
      <c r="D180" s="196"/>
      <c r="E180" s="127" t="s">
        <v>8</v>
      </c>
      <c r="F180" s="127" t="s">
        <v>9</v>
      </c>
      <c r="G180" s="127" t="s">
        <v>10</v>
      </c>
    </row>
    <row r="181" spans="1:7" ht="23" x14ac:dyDescent="0.3">
      <c r="A181" s="207"/>
      <c r="B181" s="191" t="s">
        <v>11</v>
      </c>
      <c r="C181" s="93" t="s">
        <v>12</v>
      </c>
      <c r="D181" s="93" t="s">
        <v>105</v>
      </c>
      <c r="E181" s="93" t="s">
        <v>14</v>
      </c>
      <c r="F181" s="93" t="s">
        <v>14</v>
      </c>
      <c r="G181" s="93" t="s">
        <v>14</v>
      </c>
    </row>
    <row r="182" spans="1:7" ht="23" x14ac:dyDescent="0.3">
      <c r="A182" s="207"/>
      <c r="B182" s="192"/>
      <c r="C182" s="93" t="s">
        <v>15</v>
      </c>
      <c r="D182" s="93" t="s">
        <v>106</v>
      </c>
      <c r="E182" s="93" t="s">
        <v>14</v>
      </c>
      <c r="F182" s="93" t="s">
        <v>14</v>
      </c>
      <c r="G182" s="93" t="s">
        <v>14</v>
      </c>
    </row>
    <row r="183" spans="1:7" ht="16.5" customHeight="1" x14ac:dyDescent="0.3">
      <c r="A183" s="207"/>
      <c r="B183" s="192"/>
      <c r="C183" s="93" t="s">
        <v>107</v>
      </c>
      <c r="D183" s="93" t="s">
        <v>18</v>
      </c>
      <c r="E183" s="93" t="s">
        <v>19</v>
      </c>
      <c r="F183" s="93" t="s">
        <v>19</v>
      </c>
      <c r="G183" s="93" t="s">
        <v>19</v>
      </c>
    </row>
    <row r="184" spans="1:7" ht="46" x14ac:dyDescent="0.3">
      <c r="A184" s="207"/>
      <c r="B184" s="192"/>
      <c r="C184" s="98" t="s">
        <v>108</v>
      </c>
      <c r="D184" s="139" t="s">
        <v>21</v>
      </c>
      <c r="E184" s="98" t="s">
        <v>14</v>
      </c>
      <c r="F184" s="98" t="s">
        <v>14</v>
      </c>
      <c r="G184" s="98" t="s">
        <v>14</v>
      </c>
    </row>
    <row r="185" spans="1:7" ht="23" x14ac:dyDescent="0.3">
      <c r="A185" s="207"/>
      <c r="B185" s="192"/>
      <c r="C185" s="98" t="s">
        <v>22</v>
      </c>
      <c r="D185" s="98" t="s">
        <v>109</v>
      </c>
      <c r="E185" s="98" t="s">
        <v>24</v>
      </c>
      <c r="F185" s="98" t="s">
        <v>24</v>
      </c>
      <c r="G185" s="98" t="s">
        <v>14</v>
      </c>
    </row>
    <row r="186" spans="1:7" ht="16.5" customHeight="1" x14ac:dyDescent="0.3">
      <c r="A186" s="207"/>
      <c r="B186" s="192"/>
      <c r="C186" s="94" t="s">
        <v>104</v>
      </c>
      <c r="D186" s="94" t="s">
        <v>110</v>
      </c>
      <c r="E186" s="94" t="s">
        <v>14</v>
      </c>
      <c r="F186" s="94" t="s">
        <v>14</v>
      </c>
      <c r="G186" s="94" t="s">
        <v>24</v>
      </c>
    </row>
    <row r="187" spans="1:7" ht="16.5" customHeight="1" x14ac:dyDescent="0.3">
      <c r="A187" s="207"/>
      <c r="B187" s="192"/>
      <c r="C187" s="94" t="s">
        <v>111</v>
      </c>
      <c r="D187" s="94" t="s">
        <v>112</v>
      </c>
      <c r="E187" s="94" t="s">
        <v>14</v>
      </c>
      <c r="F187" s="94" t="s">
        <v>14</v>
      </c>
      <c r="G187" s="94" t="s">
        <v>14</v>
      </c>
    </row>
    <row r="188" spans="1:7" ht="46" x14ac:dyDescent="0.25">
      <c r="A188" s="207"/>
      <c r="B188" s="193"/>
      <c r="C188" s="94" t="s">
        <v>113</v>
      </c>
      <c r="D188" s="95" t="s">
        <v>114</v>
      </c>
      <c r="E188" s="94" t="s">
        <v>65</v>
      </c>
      <c r="F188" s="94" t="s">
        <v>24</v>
      </c>
      <c r="G188" s="94" t="s">
        <v>65</v>
      </c>
    </row>
    <row r="189" spans="1:7" ht="23" x14ac:dyDescent="0.3">
      <c r="A189" s="207"/>
      <c r="B189" s="96"/>
      <c r="C189" s="97" t="s">
        <v>115</v>
      </c>
      <c r="D189" s="98" t="s">
        <v>116</v>
      </c>
      <c r="E189" s="98" t="s">
        <v>14</v>
      </c>
      <c r="F189" s="98" t="s">
        <v>14</v>
      </c>
      <c r="G189" s="94" t="s">
        <v>24</v>
      </c>
    </row>
    <row r="193" spans="2:7" ht="17.5" x14ac:dyDescent="0.3">
      <c r="B193" s="223" t="s">
        <v>588</v>
      </c>
      <c r="C193" s="201"/>
      <c r="D193" s="201"/>
      <c r="E193" s="201"/>
      <c r="F193" s="201"/>
      <c r="G193" s="224"/>
    </row>
    <row r="194" spans="2:7" x14ac:dyDescent="0.3">
      <c r="B194" s="225" t="s">
        <v>4</v>
      </c>
      <c r="C194" s="196" t="s">
        <v>5</v>
      </c>
      <c r="D194" s="196" t="s">
        <v>6</v>
      </c>
      <c r="E194" s="226" t="s">
        <v>117</v>
      </c>
      <c r="F194" s="226"/>
      <c r="G194" s="227"/>
    </row>
    <row r="195" spans="2:7" x14ac:dyDescent="0.3">
      <c r="B195" s="225"/>
      <c r="C195" s="196"/>
      <c r="D195" s="196"/>
      <c r="E195" s="127" t="s">
        <v>8</v>
      </c>
      <c r="F195" s="128" t="s">
        <v>9</v>
      </c>
      <c r="G195" s="129" t="s">
        <v>10</v>
      </c>
    </row>
    <row r="196" spans="2:7" ht="23" x14ac:dyDescent="0.3">
      <c r="B196" s="221" t="s">
        <v>11</v>
      </c>
      <c r="C196" s="130" t="s">
        <v>12</v>
      </c>
      <c r="D196" s="131" t="s">
        <v>13</v>
      </c>
      <c r="E196" s="132" t="s">
        <v>14</v>
      </c>
      <c r="F196" s="132" t="s">
        <v>14</v>
      </c>
      <c r="G196" s="133" t="s">
        <v>14</v>
      </c>
    </row>
    <row r="197" spans="2:7" ht="57.5" x14ac:dyDescent="0.3">
      <c r="B197" s="221"/>
      <c r="C197" s="134" t="s">
        <v>15</v>
      </c>
      <c r="D197" s="139" t="s">
        <v>16</v>
      </c>
      <c r="E197" s="165" t="s">
        <v>14</v>
      </c>
      <c r="F197" s="165" t="s">
        <v>14</v>
      </c>
      <c r="G197" s="135" t="s">
        <v>14</v>
      </c>
    </row>
    <row r="198" spans="2:7" x14ac:dyDescent="0.3">
      <c r="B198" s="221"/>
      <c r="C198" s="134" t="s">
        <v>107</v>
      </c>
      <c r="D198" s="139" t="s">
        <v>18</v>
      </c>
      <c r="E198" s="136" t="s">
        <v>19</v>
      </c>
      <c r="F198" s="136" t="s">
        <v>19</v>
      </c>
      <c r="G198" s="137" t="s">
        <v>19</v>
      </c>
    </row>
    <row r="199" spans="2:7" ht="46" x14ac:dyDescent="0.3">
      <c r="B199" s="221"/>
      <c r="C199" s="134" t="s">
        <v>118</v>
      </c>
      <c r="D199" s="139" t="s">
        <v>21</v>
      </c>
      <c r="E199" s="98" t="s">
        <v>14</v>
      </c>
      <c r="F199" s="98" t="s">
        <v>14</v>
      </c>
      <c r="G199" s="138" t="s">
        <v>14</v>
      </c>
    </row>
    <row r="200" spans="2:7" ht="207" x14ac:dyDescent="0.3">
      <c r="B200" s="221"/>
      <c r="C200" s="134" t="s">
        <v>22</v>
      </c>
      <c r="D200" s="139" t="s">
        <v>119</v>
      </c>
      <c r="E200" s="98" t="s">
        <v>24</v>
      </c>
      <c r="F200" s="98" t="s">
        <v>24</v>
      </c>
      <c r="G200" s="138" t="s">
        <v>14</v>
      </c>
    </row>
    <row r="201" spans="2:7" x14ac:dyDescent="0.25">
      <c r="B201" s="221"/>
      <c r="C201" s="134" t="s">
        <v>104</v>
      </c>
      <c r="D201" s="139" t="s">
        <v>39</v>
      </c>
      <c r="E201" s="140" t="s">
        <v>14</v>
      </c>
      <c r="F201" s="140" t="s">
        <v>14</v>
      </c>
      <c r="G201" s="138" t="s">
        <v>24</v>
      </c>
    </row>
    <row r="202" spans="2:7" x14ac:dyDescent="0.3">
      <c r="B202" s="221"/>
      <c r="C202" s="134" t="s">
        <v>120</v>
      </c>
      <c r="D202" s="139" t="s">
        <v>39</v>
      </c>
      <c r="E202" s="165" t="s">
        <v>14</v>
      </c>
      <c r="F202" s="165" t="s">
        <v>14</v>
      </c>
      <c r="G202" s="135" t="s">
        <v>14</v>
      </c>
    </row>
    <row r="203" spans="2:7" ht="23" x14ac:dyDescent="0.3">
      <c r="B203" s="221"/>
      <c r="C203" s="134" t="s">
        <v>113</v>
      </c>
      <c r="D203" s="139" t="s">
        <v>43</v>
      </c>
      <c r="E203" s="165" t="s">
        <v>65</v>
      </c>
      <c r="F203" s="98" t="s">
        <v>24</v>
      </c>
      <c r="G203" s="135" t="s">
        <v>65</v>
      </c>
    </row>
    <row r="204" spans="2:7" x14ac:dyDescent="0.3">
      <c r="B204" s="221"/>
      <c r="C204" s="98" t="s">
        <v>52</v>
      </c>
      <c r="D204" s="139" t="s">
        <v>39</v>
      </c>
      <c r="E204" s="98" t="s">
        <v>14</v>
      </c>
      <c r="F204" s="98" t="s">
        <v>14</v>
      </c>
      <c r="G204" s="98" t="s">
        <v>24</v>
      </c>
    </row>
    <row r="205" spans="2:7" ht="23" x14ac:dyDescent="0.25">
      <c r="B205" s="222" t="s">
        <v>53</v>
      </c>
      <c r="C205" s="134" t="s">
        <v>121</v>
      </c>
      <c r="D205" s="141" t="s">
        <v>122</v>
      </c>
      <c r="E205" s="140" t="s">
        <v>14</v>
      </c>
      <c r="F205" s="140" t="s">
        <v>14</v>
      </c>
      <c r="G205" s="142" t="s">
        <v>14</v>
      </c>
    </row>
    <row r="206" spans="2:7" x14ac:dyDescent="0.3">
      <c r="B206" s="222"/>
      <c r="C206" s="134" t="s">
        <v>54</v>
      </c>
      <c r="D206" s="139" t="s">
        <v>39</v>
      </c>
      <c r="E206" s="165" t="s">
        <v>19</v>
      </c>
      <c r="F206" s="98" t="s">
        <v>24</v>
      </c>
      <c r="G206" s="135" t="s">
        <v>19</v>
      </c>
    </row>
    <row r="207" spans="2:7" x14ac:dyDescent="0.3">
      <c r="B207" s="222"/>
      <c r="C207" s="134" t="s">
        <v>55</v>
      </c>
      <c r="D207" s="139" t="s">
        <v>39</v>
      </c>
      <c r="E207" s="165" t="s">
        <v>19</v>
      </c>
      <c r="F207" s="98" t="s">
        <v>24</v>
      </c>
      <c r="G207" s="135" t="s">
        <v>19</v>
      </c>
    </row>
    <row r="208" spans="2:7" x14ac:dyDescent="0.3">
      <c r="B208" s="222"/>
      <c r="C208" s="134" t="s">
        <v>56</v>
      </c>
      <c r="D208" s="139" t="s">
        <v>39</v>
      </c>
      <c r="E208" s="165" t="s">
        <v>19</v>
      </c>
      <c r="F208" s="98" t="s">
        <v>24</v>
      </c>
      <c r="G208" s="135" t="s">
        <v>19</v>
      </c>
    </row>
    <row r="209" spans="2:7" x14ac:dyDescent="0.3">
      <c r="B209" s="222"/>
      <c r="C209" s="134" t="s">
        <v>57</v>
      </c>
      <c r="D209" s="139" t="s">
        <v>39</v>
      </c>
      <c r="E209" s="165" t="s">
        <v>19</v>
      </c>
      <c r="F209" s="98" t="s">
        <v>24</v>
      </c>
      <c r="G209" s="135" t="s">
        <v>19</v>
      </c>
    </row>
    <row r="210" spans="2:7" ht="23" x14ac:dyDescent="0.3">
      <c r="B210" s="222"/>
      <c r="C210" s="134" t="s">
        <v>58</v>
      </c>
      <c r="D210" s="139" t="s">
        <v>39</v>
      </c>
      <c r="E210" s="165" t="s">
        <v>19</v>
      </c>
      <c r="F210" s="98" t="s">
        <v>24</v>
      </c>
      <c r="G210" s="135" t="s">
        <v>19</v>
      </c>
    </row>
    <row r="211" spans="2:7" x14ac:dyDescent="0.3">
      <c r="B211" s="222"/>
      <c r="C211" s="134" t="s">
        <v>59</v>
      </c>
      <c r="D211" s="139" t="s">
        <v>39</v>
      </c>
      <c r="E211" s="165" t="s">
        <v>19</v>
      </c>
      <c r="F211" s="98" t="s">
        <v>24</v>
      </c>
      <c r="G211" s="135" t="s">
        <v>19</v>
      </c>
    </row>
    <row r="212" spans="2:7" x14ac:dyDescent="0.3">
      <c r="B212" s="222"/>
      <c r="C212" s="134" t="s">
        <v>60</v>
      </c>
      <c r="D212" s="139" t="s">
        <v>61</v>
      </c>
      <c r="E212" s="165" t="s">
        <v>19</v>
      </c>
      <c r="F212" s="98" t="s">
        <v>24</v>
      </c>
      <c r="G212" s="135" t="s">
        <v>19</v>
      </c>
    </row>
    <row r="213" spans="2:7" ht="23" x14ac:dyDescent="0.3">
      <c r="B213" s="222"/>
      <c r="C213" s="134" t="s">
        <v>123</v>
      </c>
      <c r="D213" s="139" t="s">
        <v>124</v>
      </c>
      <c r="E213" s="165" t="s">
        <v>19</v>
      </c>
      <c r="F213" s="98" t="s">
        <v>24</v>
      </c>
      <c r="G213" s="135" t="s">
        <v>19</v>
      </c>
    </row>
    <row r="214" spans="2:7" ht="34.5" x14ac:dyDescent="0.3">
      <c r="B214" s="222"/>
      <c r="C214" s="134" t="s">
        <v>125</v>
      </c>
      <c r="D214" s="136" t="s">
        <v>126</v>
      </c>
      <c r="E214" s="165" t="s">
        <v>19</v>
      </c>
      <c r="F214" s="98" t="s">
        <v>24</v>
      </c>
      <c r="G214" s="135" t="s">
        <v>19</v>
      </c>
    </row>
    <row r="215" spans="2:7" x14ac:dyDescent="0.3">
      <c r="B215" s="222"/>
      <c r="C215" s="134" t="s">
        <v>127</v>
      </c>
      <c r="D215" s="143" t="s">
        <v>128</v>
      </c>
      <c r="E215" s="165" t="s">
        <v>19</v>
      </c>
      <c r="F215" s="98" t="s">
        <v>24</v>
      </c>
      <c r="G215" s="135" t="s">
        <v>19</v>
      </c>
    </row>
    <row r="216" spans="2:7" x14ac:dyDescent="0.25">
      <c r="B216" s="149"/>
      <c r="C216" s="150" t="s">
        <v>587</v>
      </c>
      <c r="D216" s="139" t="s">
        <v>39</v>
      </c>
      <c r="E216" s="140" t="s">
        <v>14</v>
      </c>
      <c r="F216" s="98" t="s">
        <v>24</v>
      </c>
      <c r="G216" s="140" t="s">
        <v>14</v>
      </c>
    </row>
    <row r="217" spans="2:7" ht="35" thickBot="1" x14ac:dyDescent="0.3">
      <c r="B217" s="144"/>
      <c r="C217" s="145" t="s">
        <v>102</v>
      </c>
      <c r="D217" s="146" t="s">
        <v>103</v>
      </c>
      <c r="E217" s="147" t="s">
        <v>19</v>
      </c>
      <c r="F217" s="147" t="s">
        <v>19</v>
      </c>
      <c r="G217" s="148" t="s">
        <v>19</v>
      </c>
    </row>
  </sheetData>
  <mergeCells count="72">
    <mergeCell ref="B196:B204"/>
    <mergeCell ref="B205:B215"/>
    <mergeCell ref="B193:G193"/>
    <mergeCell ref="B194:B195"/>
    <mergeCell ref="C194:C195"/>
    <mergeCell ref="D194:D195"/>
    <mergeCell ref="E194:G194"/>
    <mergeCell ref="A2:A189"/>
    <mergeCell ref="A1:G1"/>
    <mergeCell ref="B2:G2"/>
    <mergeCell ref="B4:G30"/>
    <mergeCell ref="B39:G39"/>
    <mergeCell ref="B40:B41"/>
    <mergeCell ref="C40:C41"/>
    <mergeCell ref="D40:D41"/>
    <mergeCell ref="E40:G40"/>
    <mergeCell ref="F93:F94"/>
    <mergeCell ref="B42:B63"/>
    <mergeCell ref="B64:B70"/>
    <mergeCell ref="B72:B77"/>
    <mergeCell ref="B78:B81"/>
    <mergeCell ref="B82:B84"/>
    <mergeCell ref="B85:B87"/>
    <mergeCell ref="G93:G94"/>
    <mergeCell ref="B95:B100"/>
    <mergeCell ref="C96:C97"/>
    <mergeCell ref="D96:D97"/>
    <mergeCell ref="E96:E97"/>
    <mergeCell ref="F96:F97"/>
    <mergeCell ref="G96:G97"/>
    <mergeCell ref="B90:B94"/>
    <mergeCell ref="C90:C91"/>
    <mergeCell ref="D90:D91"/>
    <mergeCell ref="E90:E91"/>
    <mergeCell ref="F90:F91"/>
    <mergeCell ref="G90:G91"/>
    <mergeCell ref="C93:C94"/>
    <mergeCell ref="D93:D94"/>
    <mergeCell ref="E93:E94"/>
    <mergeCell ref="B106:G106"/>
    <mergeCell ref="B107:B108"/>
    <mergeCell ref="C107:C108"/>
    <mergeCell ref="D107:D108"/>
    <mergeCell ref="E107:G107"/>
    <mergeCell ref="B109:B129"/>
    <mergeCell ref="B130:B136"/>
    <mergeCell ref="B138:B143"/>
    <mergeCell ref="B181:B188"/>
    <mergeCell ref="B165:B172"/>
    <mergeCell ref="B178:G178"/>
    <mergeCell ref="B179:B180"/>
    <mergeCell ref="C179:C180"/>
    <mergeCell ref="D179:D180"/>
    <mergeCell ref="E179:G179"/>
    <mergeCell ref="B163:B164"/>
    <mergeCell ref="C163:C164"/>
    <mergeCell ref="D163:D164"/>
    <mergeCell ref="E163:G163"/>
    <mergeCell ref="B162:G162"/>
    <mergeCell ref="B144:B146"/>
    <mergeCell ref="B147:B149"/>
    <mergeCell ref="B152:B156"/>
    <mergeCell ref="C152:C153"/>
    <mergeCell ref="D152:D153"/>
    <mergeCell ref="E152:E153"/>
    <mergeCell ref="F152:F153"/>
    <mergeCell ref="G152:G153"/>
    <mergeCell ref="C155:C156"/>
    <mergeCell ref="D155:D156"/>
    <mergeCell ref="E155:E156"/>
    <mergeCell ref="F155:F156"/>
    <mergeCell ref="G155:G156"/>
  </mergeCells>
  <hyperlinks>
    <hyperlink ref="D53" r:id="rId1" display="http://eur-lex.europa.eu/LexUriServ/LexUriServ.do?uri=OJ:L:2013:083:0001:0095:EN:PDF" xr:uid="{00000000-0004-0000-0000-000000000000}"/>
    <hyperlink ref="C35" location="Reg._75_AIFs_Tab" display="Reg. 75 AIFs Tab" xr:uid="{00000000-0004-0000-0000-000001000000}"/>
    <hyperlink ref="C36" location="Reg._74_AIFs_Tab" display="Reg. 74 AIFs Tab" xr:uid="{00000000-0004-0000-0000-000002000000}"/>
    <hyperlink ref="C34" location="NON_EEA_AIFs_Tab" display="Non-EEA AIFs Tab" xr:uid="{00000000-0004-0000-0000-000003000000}"/>
    <hyperlink ref="C33" location="UK_AIFs_Tab" display="UK AIFs Tab" xr:uid="{00000000-0004-0000-0000-000005000000}"/>
  </hyperlinks>
  <pageMargins left="0.7" right="0.7" top="0.75" bottom="0.75" header="0.3" footer="0.3"/>
  <pageSetup paperSize="9" scale="60" orientation="landscape" horizontalDpi="4294967293" verticalDpi="4294967293" r:id="rId2"/>
  <headerFooter>
    <oddHeader>&amp;C- Schedule of AIFs form for full-scope UK AIFMs -</oddHeader>
    <oddFooter>Page &amp;P</oddFooter>
  </headerFooter>
  <rowBreaks count="4" manualBreakCount="4">
    <brk id="38" max="16383" man="1"/>
    <brk id="77" max="16383" man="1"/>
    <brk id="105" max="16383" man="1"/>
    <brk id="161" max="16383" man="1"/>
  </rowBreaks>
  <drawing r:id="rId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BF326"/>
  <sheetViews>
    <sheetView zoomScaleNormal="100" workbookViewId="0">
      <pane xSplit="2" ySplit="5" topLeftCell="D6" activePane="bottomRight" state="frozen"/>
      <selection pane="topRight" activeCell="E35" sqref="E35"/>
      <selection pane="bottomLeft" activeCell="E35" sqref="E35"/>
      <selection pane="bottomRight" activeCell="E14" sqref="E14"/>
    </sheetView>
  </sheetViews>
  <sheetFormatPr defaultColWidth="9" defaultRowHeight="13.5" x14ac:dyDescent="0.3"/>
  <cols>
    <col min="1" max="1" width="13.61328125" style="26" customWidth="1"/>
    <col min="2" max="2" width="30.61328125" style="8" customWidth="1"/>
    <col min="3" max="3" width="14.3828125" style="8" bestFit="1" customWidth="1"/>
    <col min="4" max="4" width="11.4609375" style="8" customWidth="1"/>
    <col min="5" max="5" width="15" style="8" customWidth="1"/>
    <col min="6" max="7" width="15.61328125" style="8" customWidth="1"/>
    <col min="8" max="11" width="19.61328125" style="8" customWidth="1"/>
    <col min="12" max="17" width="15.61328125" style="8" customWidth="1"/>
    <col min="18" max="18" width="17.61328125" style="8" customWidth="1"/>
    <col min="19" max="19" width="17.61328125" style="22" customWidth="1"/>
    <col min="20" max="20" width="36.23046875" style="8" bestFit="1" customWidth="1"/>
    <col min="21" max="21" width="31.15234375" style="8" customWidth="1"/>
    <col min="22" max="22" width="15.61328125" style="8" customWidth="1"/>
    <col min="23" max="23" width="18.61328125" style="8" bestFit="1" customWidth="1"/>
    <col min="24" max="24" width="17.61328125" style="8" customWidth="1"/>
    <col min="25" max="25" width="32.61328125" style="8" customWidth="1"/>
    <col min="26" max="26" width="33.23046875" style="8" customWidth="1"/>
    <col min="27" max="27" width="30.765625" style="8" customWidth="1"/>
    <col min="28" max="28" width="29.15234375" style="8" customWidth="1"/>
    <col min="29" max="29" width="30.3828125" style="8" customWidth="1"/>
    <col min="30" max="30" width="33.23046875" style="8" customWidth="1"/>
    <col min="31" max="31" width="25.3828125" style="8" customWidth="1"/>
    <col min="32" max="32" width="22" style="8" bestFit="1" customWidth="1"/>
    <col min="33" max="33" width="22.23046875" style="8" bestFit="1" customWidth="1"/>
    <col min="34" max="35" width="30.61328125" style="8" customWidth="1"/>
    <col min="36" max="36" width="31" style="8" customWidth="1"/>
    <col min="37" max="37" width="31.15234375" style="8" customWidth="1"/>
    <col min="38" max="39" width="30.61328125" style="8" customWidth="1"/>
    <col min="40" max="40" width="19" style="8" bestFit="1" customWidth="1"/>
    <col min="41" max="43" width="30.61328125" style="8" customWidth="1"/>
    <col min="44" max="44" width="19" style="8" bestFit="1" customWidth="1"/>
    <col min="45" max="46" width="30.61328125" style="8" customWidth="1"/>
    <col min="47" max="47" width="19" style="8" bestFit="1" customWidth="1"/>
    <col min="48" max="48" width="24.61328125" style="8" customWidth="1"/>
    <col min="49" max="49" width="25.765625" style="8" bestFit="1" customWidth="1"/>
    <col min="50" max="50" width="25.23046875" style="23" customWidth="1"/>
    <col min="51" max="51" width="30.61328125" style="23" customWidth="1"/>
    <col min="52" max="52" width="23.84375" style="23" customWidth="1"/>
    <col min="53" max="53" width="16.3828125" style="8" customWidth="1"/>
    <col min="54" max="54" width="15.15234375" style="8" customWidth="1"/>
    <col min="55" max="55" width="50.61328125" style="8" customWidth="1"/>
    <col min="56" max="57" width="28.61328125" style="8" customWidth="1"/>
    <col min="58" max="58" width="50.61328125" style="8" customWidth="1"/>
    <col min="59" max="16384" width="9" style="8"/>
  </cols>
  <sheetData>
    <row r="1" spans="1:58" s="14" customFormat="1" ht="55.5" customHeight="1" x14ac:dyDescent="0.25">
      <c r="A1" s="20"/>
      <c r="B1" s="20"/>
      <c r="C1" s="20"/>
      <c r="D1" s="20"/>
      <c r="E1" s="20"/>
      <c r="F1" s="20"/>
      <c r="G1" s="20"/>
      <c r="H1" s="20"/>
      <c r="I1" s="20"/>
      <c r="J1" s="20"/>
      <c r="K1" s="20"/>
      <c r="L1" s="20"/>
      <c r="M1" s="20"/>
      <c r="N1" s="20"/>
      <c r="O1" s="20"/>
      <c r="P1" s="20"/>
      <c r="Q1" s="20"/>
      <c r="R1" s="20"/>
      <c r="S1" s="20"/>
      <c r="T1" s="20"/>
      <c r="U1" s="20"/>
      <c r="V1" s="20"/>
      <c r="W1" s="20"/>
      <c r="X1" s="20"/>
      <c r="Y1" s="21"/>
      <c r="Z1" s="20"/>
      <c r="AA1" s="20"/>
      <c r="AB1" s="20"/>
      <c r="AC1" s="20"/>
      <c r="AD1" s="20"/>
      <c r="AE1" s="20"/>
      <c r="AF1" s="20"/>
      <c r="AG1" s="20"/>
      <c r="AH1" s="20"/>
      <c r="AI1" s="20"/>
      <c r="AJ1" s="20"/>
      <c r="AK1" s="20"/>
      <c r="AL1" s="20"/>
      <c r="AM1" s="20"/>
      <c r="AN1" s="20"/>
      <c r="AO1" s="20"/>
      <c r="AP1" s="20"/>
      <c r="AQ1" s="20"/>
      <c r="AR1" s="20"/>
      <c r="AS1" s="20"/>
      <c r="AT1" s="20"/>
      <c r="AU1" s="20"/>
      <c r="AV1" s="20"/>
      <c r="AW1" s="20"/>
      <c r="AX1" s="20"/>
      <c r="AY1" s="20"/>
      <c r="AZ1" s="20"/>
      <c r="BA1" s="20"/>
      <c r="BB1" s="20"/>
      <c r="BC1" s="20"/>
      <c r="BD1" s="20"/>
      <c r="BE1" s="20"/>
      <c r="BF1" s="20"/>
    </row>
    <row r="2" spans="1:58" s="14" customFormat="1" ht="82.5" customHeight="1" thickBot="1" x14ac:dyDescent="0.35">
      <c r="A2" s="245" t="s">
        <v>129</v>
      </c>
      <c r="B2" s="245"/>
      <c r="C2" s="52"/>
      <c r="D2" s="53"/>
      <c r="E2" s="75"/>
      <c r="F2" s="75"/>
      <c r="G2" s="75"/>
      <c r="H2" s="75"/>
      <c r="I2" s="75"/>
      <c r="J2" s="75"/>
      <c r="K2" s="75"/>
      <c r="L2" s="20"/>
      <c r="M2" s="20"/>
      <c r="N2" s="20"/>
      <c r="O2" s="20"/>
      <c r="P2" s="20"/>
      <c r="Q2" s="20"/>
      <c r="R2" s="20"/>
      <c r="S2" s="21"/>
      <c r="T2" s="20"/>
      <c r="U2" s="20"/>
      <c r="V2" s="20"/>
      <c r="W2" s="20"/>
      <c r="X2" s="20"/>
      <c r="Y2" s="20"/>
      <c r="Z2" s="20"/>
      <c r="AA2" s="20"/>
      <c r="AB2" s="20"/>
      <c r="AC2" s="20"/>
      <c r="AD2" s="20"/>
      <c r="AE2" s="20"/>
      <c r="AF2" s="20"/>
      <c r="AG2" s="20"/>
      <c r="AH2" s="20"/>
      <c r="AI2" s="20"/>
      <c r="AJ2" s="20"/>
      <c r="AK2" s="20"/>
      <c r="AL2" s="244"/>
      <c r="AM2" s="244"/>
      <c r="AN2" s="244"/>
      <c r="AO2" s="244"/>
      <c r="AP2" s="244"/>
      <c r="AQ2" s="244"/>
      <c r="AR2" s="244"/>
      <c r="AS2" s="244"/>
      <c r="AT2" s="244"/>
      <c r="AU2" s="244"/>
      <c r="AV2" s="20"/>
      <c r="AW2" s="20"/>
      <c r="AX2" s="242"/>
      <c r="AY2" s="242"/>
      <c r="AZ2" s="243"/>
      <c r="BA2" s="234"/>
      <c r="BB2" s="234"/>
      <c r="BC2" s="234"/>
      <c r="BD2" s="234"/>
      <c r="BE2" s="234"/>
      <c r="BF2" s="20"/>
    </row>
    <row r="3" spans="1:58" ht="29.25" customHeight="1" thickBot="1" x14ac:dyDescent="0.35">
      <c r="A3" s="231" t="s">
        <v>130</v>
      </c>
      <c r="B3" s="232"/>
      <c r="C3" s="232"/>
      <c r="D3" s="232"/>
      <c r="E3" s="232"/>
      <c r="F3" s="232"/>
      <c r="G3" s="232"/>
      <c r="H3" s="232"/>
      <c r="I3" s="232"/>
      <c r="J3" s="232"/>
      <c r="K3" s="232"/>
      <c r="L3" s="232"/>
      <c r="M3" s="232"/>
      <c r="N3" s="232"/>
      <c r="O3" s="232"/>
      <c r="P3" s="232"/>
      <c r="Q3" s="232"/>
      <c r="R3" s="232"/>
      <c r="S3" s="232"/>
      <c r="T3" s="232"/>
      <c r="U3" s="232"/>
      <c r="V3" s="232"/>
      <c r="W3" s="232"/>
      <c r="X3" s="232"/>
      <c r="Y3" s="232"/>
      <c r="Z3" s="232"/>
      <c r="AA3" s="232"/>
      <c r="AB3" s="232"/>
      <c r="AC3" s="232"/>
      <c r="AD3" s="232"/>
      <c r="AE3" s="232"/>
      <c r="AF3" s="232"/>
      <c r="AG3" s="232"/>
      <c r="AH3" s="232"/>
      <c r="AI3" s="232"/>
      <c r="AJ3" s="232"/>
      <c r="AK3" s="232"/>
      <c r="AL3" s="232"/>
      <c r="AM3" s="232"/>
      <c r="AN3" s="232"/>
      <c r="AO3" s="232"/>
      <c r="AP3" s="232"/>
      <c r="AQ3" s="232"/>
      <c r="AR3" s="232"/>
      <c r="AS3" s="232"/>
      <c r="AT3" s="232"/>
      <c r="AU3" s="232"/>
      <c r="AV3" s="232"/>
      <c r="AW3" s="232"/>
      <c r="AX3" s="232"/>
      <c r="AY3" s="232"/>
      <c r="AZ3" s="232"/>
      <c r="BA3" s="232"/>
      <c r="BB3" s="232"/>
      <c r="BC3" s="232"/>
      <c r="BD3" s="232"/>
      <c r="BE3" s="232"/>
      <c r="BF3" s="233"/>
    </row>
    <row r="4" spans="1:58" s="12" customFormat="1" ht="23.25" customHeight="1" thickBot="1" x14ac:dyDescent="0.3">
      <c r="A4" s="54"/>
      <c r="B4" s="228" t="s">
        <v>131</v>
      </c>
      <c r="C4" s="229"/>
      <c r="D4" s="229"/>
      <c r="E4" s="229"/>
      <c r="F4" s="229"/>
      <c r="G4" s="229"/>
      <c r="H4" s="229"/>
      <c r="I4" s="229"/>
      <c r="J4" s="229"/>
      <c r="K4" s="229"/>
      <c r="L4" s="229"/>
      <c r="M4" s="229"/>
      <c r="N4" s="229"/>
      <c r="O4" s="229"/>
      <c r="P4" s="229"/>
      <c r="Q4" s="229"/>
      <c r="R4" s="229"/>
      <c r="S4" s="229"/>
      <c r="T4" s="229"/>
      <c r="U4" s="229"/>
      <c r="V4" s="229"/>
      <c r="W4" s="230"/>
      <c r="X4" s="235" t="s">
        <v>132</v>
      </c>
      <c r="Y4" s="236"/>
      <c r="Z4" s="236"/>
      <c r="AA4" s="236"/>
      <c r="AB4" s="236"/>
      <c r="AC4" s="236"/>
      <c r="AD4" s="237"/>
      <c r="AE4" s="24"/>
      <c r="AF4" s="235" t="s">
        <v>133</v>
      </c>
      <c r="AG4" s="236"/>
      <c r="AH4" s="236"/>
      <c r="AI4" s="236"/>
      <c r="AJ4" s="236"/>
      <c r="AK4" s="237"/>
      <c r="AL4" s="235" t="s">
        <v>134</v>
      </c>
      <c r="AM4" s="236"/>
      <c r="AN4" s="236"/>
      <c r="AO4" s="237"/>
      <c r="AP4" s="235" t="s">
        <v>135</v>
      </c>
      <c r="AQ4" s="236"/>
      <c r="AR4" s="237"/>
      <c r="AS4" s="235" t="s">
        <v>135</v>
      </c>
      <c r="AT4" s="236"/>
      <c r="AU4" s="237"/>
      <c r="AV4" s="238"/>
      <c r="AW4" s="239"/>
      <c r="AX4" s="235" t="s">
        <v>136</v>
      </c>
      <c r="AY4" s="236"/>
      <c r="AZ4" s="237"/>
      <c r="BA4" s="235" t="s">
        <v>137</v>
      </c>
      <c r="BB4" s="240"/>
      <c r="BC4" s="240"/>
      <c r="BD4" s="236"/>
      <c r="BE4" s="241"/>
      <c r="BF4" s="27"/>
    </row>
    <row r="5" spans="1:58" s="74" customFormat="1" ht="92.25" customHeight="1" thickBot="1" x14ac:dyDescent="0.35">
      <c r="A5" s="68" t="s">
        <v>138</v>
      </c>
      <c r="B5" s="69" t="s">
        <v>12</v>
      </c>
      <c r="C5" s="156" t="s">
        <v>139</v>
      </c>
      <c r="D5" s="156" t="s">
        <v>107</v>
      </c>
      <c r="E5" s="156" t="s">
        <v>140</v>
      </c>
      <c r="F5" s="156" t="s">
        <v>22</v>
      </c>
      <c r="G5" s="156" t="s">
        <v>141</v>
      </c>
      <c r="H5" s="156" t="s">
        <v>142</v>
      </c>
      <c r="I5" s="156" t="s">
        <v>143</v>
      </c>
      <c r="J5" s="156" t="s">
        <v>144</v>
      </c>
      <c r="K5" s="156" t="s">
        <v>145</v>
      </c>
      <c r="L5" s="156" t="s">
        <v>146</v>
      </c>
      <c r="M5" s="156" t="s">
        <v>34</v>
      </c>
      <c r="N5" s="156" t="s">
        <v>147</v>
      </c>
      <c r="O5" s="156" t="s">
        <v>148</v>
      </c>
      <c r="P5" s="156" t="s">
        <v>149</v>
      </c>
      <c r="Q5" s="156" t="s">
        <v>42</v>
      </c>
      <c r="R5" s="156" t="s">
        <v>150</v>
      </c>
      <c r="S5" s="156" t="s">
        <v>46</v>
      </c>
      <c r="T5" s="156" t="s">
        <v>151</v>
      </c>
      <c r="U5" s="156" t="s">
        <v>152</v>
      </c>
      <c r="V5" s="156" t="s">
        <v>153</v>
      </c>
      <c r="W5" s="161" t="s">
        <v>154</v>
      </c>
      <c r="X5" s="71" t="s">
        <v>155</v>
      </c>
      <c r="Y5" s="156" t="s">
        <v>156</v>
      </c>
      <c r="Z5" s="156" t="s">
        <v>157</v>
      </c>
      <c r="AA5" s="156" t="s">
        <v>158</v>
      </c>
      <c r="AB5" s="156" t="s">
        <v>159</v>
      </c>
      <c r="AC5" s="156" t="s">
        <v>160</v>
      </c>
      <c r="AD5" s="70" t="s">
        <v>60</v>
      </c>
      <c r="AE5" s="72" t="s">
        <v>63</v>
      </c>
      <c r="AF5" s="71" t="s">
        <v>161</v>
      </c>
      <c r="AG5" s="156" t="s">
        <v>162</v>
      </c>
      <c r="AH5" s="156" t="s">
        <v>163</v>
      </c>
      <c r="AI5" s="156" t="s">
        <v>164</v>
      </c>
      <c r="AJ5" s="156" t="s">
        <v>165</v>
      </c>
      <c r="AK5" s="70" t="s">
        <v>166</v>
      </c>
      <c r="AL5" s="71" t="s">
        <v>75</v>
      </c>
      <c r="AM5" s="156" t="s">
        <v>77</v>
      </c>
      <c r="AN5" s="156" t="s">
        <v>79</v>
      </c>
      <c r="AO5" s="70" t="s">
        <v>167</v>
      </c>
      <c r="AP5" s="71" t="s">
        <v>168</v>
      </c>
      <c r="AQ5" s="156" t="s">
        <v>77</v>
      </c>
      <c r="AR5" s="70" t="s">
        <v>79</v>
      </c>
      <c r="AS5" s="71" t="s">
        <v>168</v>
      </c>
      <c r="AT5" s="156" t="s">
        <v>77</v>
      </c>
      <c r="AU5" s="70" t="s">
        <v>79</v>
      </c>
      <c r="AV5" s="71" t="s">
        <v>169</v>
      </c>
      <c r="AW5" s="70" t="s">
        <v>170</v>
      </c>
      <c r="AX5" s="71" t="s">
        <v>89</v>
      </c>
      <c r="AY5" s="156" t="s">
        <v>171</v>
      </c>
      <c r="AZ5" s="70" t="s">
        <v>172</v>
      </c>
      <c r="BA5" s="71" t="s">
        <v>173</v>
      </c>
      <c r="BB5" s="156" t="s">
        <v>96</v>
      </c>
      <c r="BC5" s="156" t="s">
        <v>97</v>
      </c>
      <c r="BD5" s="156" t="s">
        <v>579</v>
      </c>
      <c r="BE5" s="156" t="s">
        <v>174</v>
      </c>
      <c r="BF5" s="73" t="s">
        <v>102</v>
      </c>
    </row>
    <row r="6" spans="1:58" s="105" customFormat="1" ht="11.5" x14ac:dyDescent="0.3">
      <c r="A6" s="25">
        <v>1</v>
      </c>
      <c r="B6" s="102"/>
      <c r="C6" s="102"/>
      <c r="D6" s="102"/>
      <c r="E6" s="102"/>
      <c r="F6" s="174"/>
      <c r="G6" s="102"/>
      <c r="H6" s="102"/>
      <c r="I6" s="102"/>
      <c r="J6" s="102"/>
      <c r="K6" s="102"/>
      <c r="L6" s="102"/>
      <c r="M6" s="102"/>
      <c r="N6" s="102"/>
      <c r="O6" s="102"/>
      <c r="P6" s="102"/>
      <c r="Q6" s="102"/>
      <c r="R6" s="102"/>
      <c r="S6" s="103"/>
      <c r="T6" s="102"/>
      <c r="U6" s="102"/>
      <c r="V6" s="102"/>
      <c r="W6" s="102"/>
      <c r="X6" s="102"/>
      <c r="Y6" s="102"/>
      <c r="Z6" s="102"/>
      <c r="AA6" s="102"/>
      <c r="AB6" s="102"/>
      <c r="AC6" s="102"/>
      <c r="AD6" s="102"/>
      <c r="AE6" s="102"/>
      <c r="AF6" s="102"/>
      <c r="AG6" s="102"/>
      <c r="AH6" s="102"/>
      <c r="AI6" s="102"/>
      <c r="AJ6" s="102"/>
      <c r="AK6" s="102"/>
      <c r="AL6" s="102"/>
      <c r="AM6" s="102"/>
      <c r="AN6" s="102"/>
      <c r="AO6" s="102"/>
      <c r="AP6" s="102"/>
      <c r="AQ6" s="102"/>
      <c r="AR6" s="102"/>
      <c r="AS6" s="102"/>
      <c r="AT6" s="102"/>
      <c r="AU6" s="102"/>
      <c r="AV6" s="102"/>
      <c r="AW6" s="102"/>
      <c r="AX6" s="104"/>
      <c r="AY6" s="104"/>
      <c r="AZ6" s="104"/>
      <c r="BA6" s="102"/>
      <c r="BB6" s="102"/>
      <c r="BC6" s="102"/>
      <c r="BD6" s="102"/>
      <c r="BE6" s="102"/>
      <c r="BF6" s="102"/>
    </row>
    <row r="7" spans="1:58" s="105" customFormat="1" ht="11.5" x14ac:dyDescent="0.3">
      <c r="A7" s="25">
        <v>2</v>
      </c>
      <c r="B7" s="106"/>
      <c r="C7" s="102"/>
      <c r="D7" s="106"/>
      <c r="E7" s="102"/>
      <c r="F7" s="175"/>
      <c r="G7" s="102"/>
      <c r="H7" s="102"/>
      <c r="I7" s="106"/>
      <c r="J7" s="106"/>
      <c r="K7" s="106"/>
      <c r="L7" s="106"/>
      <c r="M7" s="106"/>
      <c r="N7" s="106"/>
      <c r="O7" s="102"/>
      <c r="P7" s="106"/>
      <c r="Q7" s="106"/>
      <c r="R7" s="106"/>
      <c r="S7" s="107"/>
      <c r="T7" s="106"/>
      <c r="U7" s="106"/>
      <c r="V7" s="106"/>
      <c r="W7" s="102"/>
      <c r="X7" s="106"/>
      <c r="Y7" s="106"/>
      <c r="Z7" s="106"/>
      <c r="AA7" s="106"/>
      <c r="AB7" s="106"/>
      <c r="AC7" s="106"/>
      <c r="AD7" s="106"/>
      <c r="AE7" s="106"/>
      <c r="AF7" s="106"/>
      <c r="AG7" s="106"/>
      <c r="AH7" s="106"/>
      <c r="AI7" s="106"/>
      <c r="AJ7" s="106"/>
      <c r="AK7" s="106"/>
      <c r="AL7" s="106"/>
      <c r="AM7" s="106"/>
      <c r="AN7" s="106"/>
      <c r="AO7" s="106"/>
      <c r="AP7" s="106"/>
      <c r="AQ7" s="106"/>
      <c r="AR7" s="106"/>
      <c r="AS7" s="106"/>
      <c r="AT7" s="106"/>
      <c r="AU7" s="106"/>
      <c r="AV7" s="102"/>
      <c r="AW7" s="106"/>
      <c r="AX7" s="108"/>
      <c r="AY7" s="108"/>
      <c r="AZ7" s="108"/>
      <c r="BA7" s="106"/>
      <c r="BB7" s="106"/>
      <c r="BC7" s="106"/>
      <c r="BD7" s="102"/>
      <c r="BE7" s="106"/>
      <c r="BF7" s="106"/>
    </row>
    <row r="8" spans="1:58" s="105" customFormat="1" ht="11.5" x14ac:dyDescent="0.3">
      <c r="A8" s="25">
        <v>3</v>
      </c>
      <c r="B8" s="106"/>
      <c r="C8" s="102"/>
      <c r="D8" s="106"/>
      <c r="E8" s="102"/>
      <c r="F8" s="175"/>
      <c r="G8" s="102"/>
      <c r="H8" s="102"/>
      <c r="I8" s="106"/>
      <c r="J8" s="106"/>
      <c r="K8" s="106"/>
      <c r="L8" s="106"/>
      <c r="M8" s="106"/>
      <c r="N8" s="106"/>
      <c r="O8" s="102"/>
      <c r="P8" s="106"/>
      <c r="Q8" s="106"/>
      <c r="R8" s="106"/>
      <c r="S8" s="107"/>
      <c r="T8" s="106"/>
      <c r="U8" s="106"/>
      <c r="V8" s="106"/>
      <c r="W8" s="102"/>
      <c r="X8" s="106"/>
      <c r="Y8" s="106"/>
      <c r="Z8" s="106"/>
      <c r="AA8" s="106"/>
      <c r="AB8" s="106"/>
      <c r="AC8" s="106"/>
      <c r="AD8" s="106"/>
      <c r="AE8" s="106"/>
      <c r="AF8" s="106"/>
      <c r="AG8" s="106"/>
      <c r="AH8" s="106"/>
      <c r="AI8" s="106"/>
      <c r="AJ8" s="106"/>
      <c r="AK8" s="106"/>
      <c r="AL8" s="106"/>
      <c r="AM8" s="106"/>
      <c r="AN8" s="106"/>
      <c r="AO8" s="106"/>
      <c r="AP8" s="106"/>
      <c r="AQ8" s="106"/>
      <c r="AR8" s="106"/>
      <c r="AS8" s="106"/>
      <c r="AT8" s="106"/>
      <c r="AU8" s="106"/>
      <c r="AV8" s="102"/>
      <c r="AW8" s="106"/>
      <c r="AX8" s="108"/>
      <c r="AY8" s="108"/>
      <c r="AZ8" s="108"/>
      <c r="BA8" s="106"/>
      <c r="BB8" s="106"/>
      <c r="BC8" s="106"/>
      <c r="BD8" s="102"/>
      <c r="BE8" s="106"/>
      <c r="BF8" s="106"/>
    </row>
    <row r="9" spans="1:58" s="105" customFormat="1" ht="11.5" x14ac:dyDescent="0.3">
      <c r="A9" s="25">
        <v>4</v>
      </c>
      <c r="B9" s="106"/>
      <c r="C9" s="102"/>
      <c r="D9" s="106"/>
      <c r="E9" s="102"/>
      <c r="F9" s="175"/>
      <c r="G9" s="102"/>
      <c r="H9" s="102"/>
      <c r="I9" s="106"/>
      <c r="J9" s="106"/>
      <c r="K9" s="106"/>
      <c r="L9" s="106"/>
      <c r="M9" s="106"/>
      <c r="N9" s="106"/>
      <c r="O9" s="102"/>
      <c r="P9" s="106"/>
      <c r="Q9" s="106"/>
      <c r="R9" s="106"/>
      <c r="S9" s="107"/>
      <c r="T9" s="106"/>
      <c r="U9" s="106"/>
      <c r="V9" s="106"/>
      <c r="W9" s="102"/>
      <c r="X9" s="106"/>
      <c r="Y9" s="106"/>
      <c r="Z9" s="106"/>
      <c r="AA9" s="106"/>
      <c r="AB9" s="106"/>
      <c r="AC9" s="106"/>
      <c r="AD9" s="106"/>
      <c r="AE9" s="106"/>
      <c r="AF9" s="106"/>
      <c r="AG9" s="106"/>
      <c r="AH9" s="106"/>
      <c r="AI9" s="106"/>
      <c r="AJ9" s="106"/>
      <c r="AK9" s="106"/>
      <c r="AL9" s="106"/>
      <c r="AM9" s="106"/>
      <c r="AN9" s="106"/>
      <c r="AO9" s="106"/>
      <c r="AP9" s="106"/>
      <c r="AQ9" s="106"/>
      <c r="AR9" s="106"/>
      <c r="AS9" s="106"/>
      <c r="AT9" s="106"/>
      <c r="AU9" s="106"/>
      <c r="AV9" s="102"/>
      <c r="AW9" s="106"/>
      <c r="AX9" s="108"/>
      <c r="AY9" s="108"/>
      <c r="AZ9" s="108"/>
      <c r="BA9" s="106"/>
      <c r="BB9" s="106"/>
      <c r="BC9" s="106"/>
      <c r="BD9" s="102"/>
      <c r="BE9" s="106"/>
      <c r="BF9" s="106"/>
    </row>
    <row r="10" spans="1:58" s="105" customFormat="1" ht="11.5" x14ac:dyDescent="0.3">
      <c r="A10" s="25">
        <v>5</v>
      </c>
      <c r="B10" s="106"/>
      <c r="C10" s="102"/>
      <c r="D10" s="106"/>
      <c r="E10" s="102"/>
      <c r="F10" s="175"/>
      <c r="G10" s="102"/>
      <c r="H10" s="102"/>
      <c r="I10" s="106"/>
      <c r="J10" s="106"/>
      <c r="K10" s="106"/>
      <c r="L10" s="106"/>
      <c r="M10" s="106"/>
      <c r="N10" s="106"/>
      <c r="O10" s="102"/>
      <c r="P10" s="106"/>
      <c r="Q10" s="106"/>
      <c r="R10" s="106"/>
      <c r="S10" s="107"/>
      <c r="T10" s="106"/>
      <c r="U10" s="106"/>
      <c r="V10" s="106"/>
      <c r="W10" s="102"/>
      <c r="X10" s="106"/>
      <c r="Y10" s="106"/>
      <c r="Z10" s="106"/>
      <c r="AA10" s="106"/>
      <c r="AB10" s="106"/>
      <c r="AC10" s="106"/>
      <c r="AD10" s="106"/>
      <c r="AE10" s="106"/>
      <c r="AF10" s="106"/>
      <c r="AG10" s="106"/>
      <c r="AH10" s="106"/>
      <c r="AI10" s="106"/>
      <c r="AJ10" s="106"/>
      <c r="AK10" s="106"/>
      <c r="AL10" s="106"/>
      <c r="AM10" s="106"/>
      <c r="AN10" s="106"/>
      <c r="AO10" s="106"/>
      <c r="AP10" s="106"/>
      <c r="AQ10" s="106"/>
      <c r="AR10" s="106"/>
      <c r="AS10" s="106"/>
      <c r="AT10" s="106"/>
      <c r="AU10" s="106"/>
      <c r="AV10" s="102"/>
      <c r="AW10" s="106"/>
      <c r="AX10" s="108"/>
      <c r="AY10" s="108"/>
      <c r="AZ10" s="108"/>
      <c r="BA10" s="106"/>
      <c r="BB10" s="106"/>
      <c r="BC10" s="106"/>
      <c r="BD10" s="102"/>
      <c r="BE10" s="106"/>
      <c r="BF10" s="106"/>
    </row>
    <row r="11" spans="1:58" s="105" customFormat="1" ht="11.5" x14ac:dyDescent="0.3">
      <c r="A11" s="25">
        <v>6</v>
      </c>
      <c r="B11" s="106"/>
      <c r="C11" s="102"/>
      <c r="D11" s="106"/>
      <c r="E11" s="102"/>
      <c r="F11" s="175"/>
      <c r="G11" s="102"/>
      <c r="H11" s="102"/>
      <c r="I11" s="106"/>
      <c r="J11" s="106"/>
      <c r="K11" s="106"/>
      <c r="L11" s="106"/>
      <c r="M11" s="106"/>
      <c r="N11" s="106"/>
      <c r="O11" s="102"/>
      <c r="P11" s="106"/>
      <c r="Q11" s="106"/>
      <c r="R11" s="106"/>
      <c r="S11" s="107"/>
      <c r="T11" s="106"/>
      <c r="U11" s="106"/>
      <c r="V11" s="106"/>
      <c r="W11" s="102"/>
      <c r="X11" s="106"/>
      <c r="Y11" s="106"/>
      <c r="Z11" s="106"/>
      <c r="AA11" s="106"/>
      <c r="AB11" s="106"/>
      <c r="AC11" s="106"/>
      <c r="AD11" s="106"/>
      <c r="AE11" s="106"/>
      <c r="AF11" s="106"/>
      <c r="AG11" s="106"/>
      <c r="AH11" s="106"/>
      <c r="AI11" s="106"/>
      <c r="AJ11" s="106"/>
      <c r="AK11" s="106"/>
      <c r="AL11" s="106"/>
      <c r="AM11" s="106"/>
      <c r="AN11" s="106"/>
      <c r="AO11" s="106"/>
      <c r="AP11" s="106"/>
      <c r="AQ11" s="106"/>
      <c r="AR11" s="106"/>
      <c r="AS11" s="106"/>
      <c r="AT11" s="106"/>
      <c r="AU11" s="106"/>
      <c r="AV11" s="102"/>
      <c r="AW11" s="106"/>
      <c r="AX11" s="108"/>
      <c r="AY11" s="108"/>
      <c r="AZ11" s="108"/>
      <c r="BA11" s="106"/>
      <c r="BB11" s="106"/>
      <c r="BC11" s="106"/>
      <c r="BD11" s="102"/>
      <c r="BE11" s="106"/>
      <c r="BF11" s="106"/>
    </row>
    <row r="12" spans="1:58" s="105" customFormat="1" ht="12.5" x14ac:dyDescent="0.3">
      <c r="A12" s="25">
        <v>7</v>
      </c>
      <c r="B12" s="106"/>
      <c r="C12" s="102"/>
      <c r="D12" s="28"/>
      <c r="E12" s="102"/>
      <c r="F12" s="175"/>
      <c r="G12" s="102"/>
      <c r="H12" s="102"/>
      <c r="I12" s="28"/>
      <c r="J12" s="28"/>
      <c r="K12" s="28"/>
      <c r="L12" s="106"/>
      <c r="M12" s="106"/>
      <c r="N12" s="106"/>
      <c r="O12" s="102"/>
      <c r="P12" s="106"/>
      <c r="Q12" s="28"/>
      <c r="R12" s="28"/>
      <c r="S12" s="107"/>
      <c r="T12" s="106"/>
      <c r="U12" s="106"/>
      <c r="V12" s="106"/>
      <c r="W12" s="102"/>
      <c r="X12" s="106"/>
      <c r="Y12" s="106"/>
      <c r="Z12" s="106"/>
      <c r="AA12" s="106"/>
      <c r="AB12" s="106"/>
      <c r="AC12" s="106"/>
      <c r="AD12" s="106"/>
      <c r="AE12" s="106"/>
      <c r="AF12" s="106"/>
      <c r="AG12" s="106"/>
      <c r="AH12" s="106"/>
      <c r="AI12" s="106"/>
      <c r="AJ12" s="106"/>
      <c r="AK12" s="106"/>
      <c r="AL12" s="106"/>
      <c r="AM12" s="106"/>
      <c r="AN12" s="106"/>
      <c r="AO12" s="109"/>
      <c r="AP12" s="106"/>
      <c r="AQ12" s="106"/>
      <c r="AR12" s="106"/>
      <c r="AS12" s="106"/>
      <c r="AT12" s="106"/>
      <c r="AU12" s="106"/>
      <c r="AV12" s="102"/>
      <c r="AW12" s="106"/>
      <c r="AX12" s="108"/>
      <c r="AY12" s="108"/>
      <c r="AZ12" s="108"/>
      <c r="BA12" s="106"/>
      <c r="BB12" s="106"/>
      <c r="BC12" s="106"/>
      <c r="BD12" s="102"/>
      <c r="BE12" s="106"/>
      <c r="BF12" s="106"/>
    </row>
    <row r="13" spans="1:58" s="105" customFormat="1" ht="11.5" x14ac:dyDescent="0.3">
      <c r="A13" s="25">
        <v>8</v>
      </c>
      <c r="B13" s="106"/>
      <c r="C13" s="102"/>
      <c r="D13" s="106"/>
      <c r="E13" s="102"/>
      <c r="F13" s="175"/>
      <c r="G13" s="102"/>
      <c r="H13" s="102"/>
      <c r="I13" s="106"/>
      <c r="J13" s="106"/>
      <c r="K13" s="106"/>
      <c r="L13" s="106"/>
      <c r="M13" s="106"/>
      <c r="N13" s="106"/>
      <c r="O13" s="102"/>
      <c r="P13" s="106"/>
      <c r="Q13" s="106"/>
      <c r="R13" s="106"/>
      <c r="S13" s="107"/>
      <c r="T13" s="106"/>
      <c r="U13" s="106"/>
      <c r="V13" s="106"/>
      <c r="W13" s="102"/>
      <c r="X13" s="106"/>
      <c r="Y13" s="106"/>
      <c r="Z13" s="106"/>
      <c r="AA13" s="106"/>
      <c r="AB13" s="106"/>
      <c r="AC13" s="106"/>
      <c r="AD13" s="106"/>
      <c r="AE13" s="106"/>
      <c r="AF13" s="106"/>
      <c r="AG13" s="106"/>
      <c r="AH13" s="106"/>
      <c r="AI13" s="106"/>
      <c r="AJ13" s="106"/>
      <c r="AK13" s="106"/>
      <c r="AL13" s="106"/>
      <c r="AM13" s="106"/>
      <c r="AN13" s="106"/>
      <c r="AO13" s="106"/>
      <c r="AP13" s="106"/>
      <c r="AQ13" s="106"/>
      <c r="AR13" s="106"/>
      <c r="AS13" s="106"/>
      <c r="AT13" s="106"/>
      <c r="AU13" s="106"/>
      <c r="AV13" s="102"/>
      <c r="AW13" s="106"/>
      <c r="AX13" s="108"/>
      <c r="AY13" s="108"/>
      <c r="AZ13" s="108"/>
      <c r="BA13" s="106"/>
      <c r="BB13" s="106"/>
      <c r="BC13" s="106"/>
      <c r="BD13" s="102"/>
      <c r="BE13" s="106"/>
      <c r="BF13" s="106"/>
    </row>
    <row r="14" spans="1:58" s="105" customFormat="1" ht="12.5" x14ac:dyDescent="0.3">
      <c r="A14" s="25">
        <v>9</v>
      </c>
      <c r="B14" s="106"/>
      <c r="C14" s="102"/>
      <c r="D14" s="106"/>
      <c r="E14" s="102"/>
      <c r="F14" s="175"/>
      <c r="G14" s="102"/>
      <c r="H14" s="102"/>
      <c r="I14" s="106"/>
      <c r="J14" s="106"/>
      <c r="K14" s="106"/>
      <c r="L14" s="106"/>
      <c r="M14" s="106"/>
      <c r="N14" s="106"/>
      <c r="O14" s="102"/>
      <c r="P14" s="106"/>
      <c r="Q14" s="106"/>
      <c r="R14" s="106"/>
      <c r="S14" s="107"/>
      <c r="T14" s="106"/>
      <c r="U14" s="106"/>
      <c r="V14" s="106"/>
      <c r="W14" s="102"/>
      <c r="X14" s="106"/>
      <c r="Y14" s="106"/>
      <c r="Z14" s="106"/>
      <c r="AA14" s="106"/>
      <c r="AB14" s="106"/>
      <c r="AC14" s="106"/>
      <c r="AD14" s="106"/>
      <c r="AE14" s="106"/>
      <c r="AF14" s="106"/>
      <c r="AG14" s="106"/>
      <c r="AH14" s="106"/>
      <c r="AI14" s="28"/>
      <c r="AJ14" s="106"/>
      <c r="AK14" s="28"/>
      <c r="AL14" s="106"/>
      <c r="AM14" s="106"/>
      <c r="AN14" s="106"/>
      <c r="AO14" s="109"/>
      <c r="AP14" s="106"/>
      <c r="AQ14" s="106"/>
      <c r="AR14" s="106"/>
      <c r="AS14" s="106"/>
      <c r="AT14" s="106"/>
      <c r="AU14" s="106"/>
      <c r="AV14" s="102"/>
      <c r="AW14" s="106"/>
      <c r="AX14" s="108"/>
      <c r="AY14" s="108"/>
      <c r="AZ14" s="108"/>
      <c r="BA14" s="106"/>
      <c r="BB14" s="106"/>
      <c r="BC14" s="106"/>
      <c r="BD14" s="102"/>
      <c r="BE14" s="106"/>
      <c r="BF14" s="106"/>
    </row>
    <row r="15" spans="1:58" s="105" customFormat="1" ht="12.5" x14ac:dyDescent="0.3">
      <c r="A15" s="25">
        <v>10</v>
      </c>
      <c r="B15" s="106"/>
      <c r="C15" s="102"/>
      <c r="D15" s="28"/>
      <c r="E15" s="102"/>
      <c r="F15" s="175"/>
      <c r="G15" s="102"/>
      <c r="H15" s="102"/>
      <c r="I15" s="28"/>
      <c r="J15" s="28"/>
      <c r="K15" s="28"/>
      <c r="L15" s="106"/>
      <c r="M15" s="106"/>
      <c r="N15" s="106"/>
      <c r="O15" s="102"/>
      <c r="P15" s="106"/>
      <c r="Q15" s="28"/>
      <c r="R15" s="28"/>
      <c r="S15" s="107"/>
      <c r="T15" s="106"/>
      <c r="U15" s="106"/>
      <c r="V15" s="106"/>
      <c r="W15" s="102"/>
      <c r="X15" s="106"/>
      <c r="Y15" s="106"/>
      <c r="Z15" s="106"/>
      <c r="AA15" s="106"/>
      <c r="AB15" s="106"/>
      <c r="AC15" s="106"/>
      <c r="AD15" s="106"/>
      <c r="AE15" s="106"/>
      <c r="AF15" s="106"/>
      <c r="AG15" s="106"/>
      <c r="AH15" s="106"/>
      <c r="AI15" s="106"/>
      <c r="AJ15" s="106"/>
      <c r="AK15" s="106"/>
      <c r="AL15" s="106"/>
      <c r="AM15" s="106"/>
      <c r="AN15" s="106"/>
      <c r="AO15" s="109"/>
      <c r="AP15" s="106"/>
      <c r="AQ15" s="106"/>
      <c r="AR15" s="106"/>
      <c r="AS15" s="106"/>
      <c r="AT15" s="106"/>
      <c r="AU15" s="106"/>
      <c r="AV15" s="102"/>
      <c r="AW15" s="106"/>
      <c r="AX15" s="108"/>
      <c r="AY15" s="108"/>
      <c r="AZ15" s="108"/>
      <c r="BA15" s="106"/>
      <c r="BB15" s="106"/>
      <c r="BC15" s="106"/>
      <c r="BD15" s="102"/>
      <c r="BE15" s="106"/>
      <c r="BF15" s="106"/>
    </row>
    <row r="16" spans="1:58" s="105" customFormat="1" ht="12.5" x14ac:dyDescent="0.3">
      <c r="A16" s="25">
        <v>11</v>
      </c>
      <c r="B16" s="106"/>
      <c r="C16" s="102"/>
      <c r="D16" s="106"/>
      <c r="E16" s="102"/>
      <c r="F16" s="175"/>
      <c r="G16" s="102"/>
      <c r="H16" s="102"/>
      <c r="I16" s="106"/>
      <c r="J16" s="106"/>
      <c r="K16" s="106"/>
      <c r="L16" s="106"/>
      <c r="M16" s="106"/>
      <c r="N16" s="106"/>
      <c r="O16" s="102"/>
      <c r="P16" s="106"/>
      <c r="Q16" s="28"/>
      <c r="R16" s="28"/>
      <c r="S16" s="107"/>
      <c r="T16" s="106"/>
      <c r="U16" s="106"/>
      <c r="V16" s="106"/>
      <c r="W16" s="102"/>
      <c r="X16" s="106"/>
      <c r="Y16" s="106"/>
      <c r="Z16" s="106"/>
      <c r="AA16" s="106"/>
      <c r="AB16" s="106"/>
      <c r="AC16" s="106"/>
      <c r="AD16" s="106"/>
      <c r="AE16" s="106"/>
      <c r="AF16" s="106"/>
      <c r="AG16" s="106"/>
      <c r="AH16" s="106"/>
      <c r="AI16" s="106"/>
      <c r="AJ16" s="106"/>
      <c r="AK16" s="106"/>
      <c r="AL16" s="106"/>
      <c r="AM16" s="106"/>
      <c r="AN16" s="106"/>
      <c r="AO16" s="109"/>
      <c r="AP16" s="106"/>
      <c r="AQ16" s="106"/>
      <c r="AR16" s="106"/>
      <c r="AS16" s="106"/>
      <c r="AT16" s="106"/>
      <c r="AU16" s="106"/>
      <c r="AV16" s="102"/>
      <c r="AW16" s="106"/>
      <c r="AX16" s="108"/>
      <c r="AY16" s="108"/>
      <c r="AZ16" s="108"/>
      <c r="BA16" s="106"/>
      <c r="BB16" s="106"/>
      <c r="BC16" s="106"/>
      <c r="BD16" s="102"/>
      <c r="BE16" s="106"/>
      <c r="BF16" s="106"/>
    </row>
    <row r="17" spans="1:58" s="105" customFormat="1" ht="12.5" x14ac:dyDescent="0.3">
      <c r="A17" s="25">
        <v>12</v>
      </c>
      <c r="B17" s="106"/>
      <c r="C17" s="102"/>
      <c r="D17" s="28"/>
      <c r="E17" s="102"/>
      <c r="F17" s="175"/>
      <c r="G17" s="102"/>
      <c r="H17" s="102"/>
      <c r="I17" s="28"/>
      <c r="J17" s="28"/>
      <c r="K17" s="28"/>
      <c r="L17" s="106"/>
      <c r="M17" s="106"/>
      <c r="N17" s="106"/>
      <c r="O17" s="102"/>
      <c r="P17" s="106"/>
      <c r="Q17" s="28"/>
      <c r="R17" s="28"/>
      <c r="S17" s="107"/>
      <c r="T17" s="106"/>
      <c r="U17" s="106"/>
      <c r="V17" s="106"/>
      <c r="W17" s="102"/>
      <c r="X17" s="106"/>
      <c r="Y17" s="106"/>
      <c r="Z17" s="106"/>
      <c r="AA17" s="106"/>
      <c r="AB17" s="106"/>
      <c r="AC17" s="106"/>
      <c r="AD17" s="106"/>
      <c r="AE17" s="106"/>
      <c r="AF17" s="106"/>
      <c r="AG17" s="106"/>
      <c r="AH17" s="106"/>
      <c r="AI17" s="106"/>
      <c r="AJ17" s="106"/>
      <c r="AK17" s="106"/>
      <c r="AL17" s="106"/>
      <c r="AM17" s="106"/>
      <c r="AN17" s="106"/>
      <c r="AO17" s="109"/>
      <c r="AP17" s="106"/>
      <c r="AQ17" s="106"/>
      <c r="AR17" s="106"/>
      <c r="AS17" s="106"/>
      <c r="AT17" s="106"/>
      <c r="AU17" s="106"/>
      <c r="AV17" s="102"/>
      <c r="AW17" s="106"/>
      <c r="AX17" s="108"/>
      <c r="AY17" s="108"/>
      <c r="AZ17" s="108"/>
      <c r="BA17" s="106"/>
      <c r="BB17" s="106"/>
      <c r="BC17" s="106"/>
      <c r="BD17" s="102"/>
      <c r="BE17" s="106"/>
      <c r="BF17" s="106"/>
    </row>
    <row r="18" spans="1:58" s="105" customFormat="1" ht="12.5" x14ac:dyDescent="0.3">
      <c r="A18" s="25">
        <v>13</v>
      </c>
      <c r="B18" s="106"/>
      <c r="C18" s="102"/>
      <c r="D18" s="28"/>
      <c r="E18" s="102"/>
      <c r="F18" s="175"/>
      <c r="G18" s="102"/>
      <c r="H18" s="102"/>
      <c r="I18" s="28"/>
      <c r="J18" s="28"/>
      <c r="K18" s="28"/>
      <c r="L18" s="106"/>
      <c r="M18" s="106"/>
      <c r="N18" s="106"/>
      <c r="O18" s="102"/>
      <c r="P18" s="106"/>
      <c r="Q18" s="28"/>
      <c r="R18" s="28"/>
      <c r="S18" s="107"/>
      <c r="T18" s="106"/>
      <c r="U18" s="106"/>
      <c r="V18" s="106"/>
      <c r="W18" s="102"/>
      <c r="X18" s="106"/>
      <c r="Y18" s="106"/>
      <c r="Z18" s="106"/>
      <c r="AA18" s="106"/>
      <c r="AB18" s="106"/>
      <c r="AC18" s="106"/>
      <c r="AD18" s="106"/>
      <c r="AE18" s="106"/>
      <c r="AF18" s="106"/>
      <c r="AG18" s="106"/>
      <c r="AH18" s="106"/>
      <c r="AI18" s="106"/>
      <c r="AJ18" s="106"/>
      <c r="AK18" s="106"/>
      <c r="AL18" s="106"/>
      <c r="AM18" s="106"/>
      <c r="AN18" s="106"/>
      <c r="AO18" s="109"/>
      <c r="AP18" s="106"/>
      <c r="AQ18" s="106"/>
      <c r="AR18" s="106"/>
      <c r="AS18" s="106"/>
      <c r="AT18" s="106"/>
      <c r="AU18" s="106"/>
      <c r="AV18" s="102"/>
      <c r="AW18" s="106"/>
      <c r="AX18" s="108"/>
      <c r="AY18" s="108"/>
      <c r="AZ18" s="108"/>
      <c r="BA18" s="106"/>
      <c r="BB18" s="106"/>
      <c r="BC18" s="106"/>
      <c r="BD18" s="102"/>
      <c r="BE18" s="106"/>
      <c r="BF18" s="106"/>
    </row>
    <row r="19" spans="1:58" s="105" customFormat="1" ht="12.5" x14ac:dyDescent="0.3">
      <c r="A19" s="25">
        <v>14</v>
      </c>
      <c r="B19" s="106"/>
      <c r="C19" s="102"/>
      <c r="D19" s="110"/>
      <c r="E19" s="102"/>
      <c r="F19" s="111"/>
      <c r="G19" s="102"/>
      <c r="H19" s="102"/>
      <c r="I19" s="110"/>
      <c r="J19" s="110"/>
      <c r="K19" s="110"/>
      <c r="L19" s="106"/>
      <c r="M19" s="106"/>
      <c r="N19" s="106"/>
      <c r="O19" s="102"/>
      <c r="P19" s="106"/>
      <c r="Q19" s="110"/>
      <c r="R19" s="110"/>
      <c r="S19" s="107"/>
      <c r="T19" s="106"/>
      <c r="U19" s="106"/>
      <c r="V19" s="106"/>
      <c r="W19" s="102"/>
      <c r="X19" s="106"/>
      <c r="Y19" s="106"/>
      <c r="Z19" s="106"/>
      <c r="AA19" s="106"/>
      <c r="AB19" s="106"/>
      <c r="AC19" s="106"/>
      <c r="AD19" s="106"/>
      <c r="AE19" s="106"/>
      <c r="AF19" s="106"/>
      <c r="AG19" s="106"/>
      <c r="AH19" s="106"/>
      <c r="AI19" s="106"/>
      <c r="AJ19" s="106"/>
      <c r="AK19" s="106"/>
      <c r="AL19" s="106"/>
      <c r="AM19" s="106"/>
      <c r="AN19" s="106"/>
      <c r="AO19" s="109"/>
      <c r="AP19" s="106"/>
      <c r="AQ19" s="106"/>
      <c r="AR19" s="106"/>
      <c r="AS19" s="106"/>
      <c r="AT19" s="106"/>
      <c r="AU19" s="106"/>
      <c r="AV19" s="102"/>
      <c r="AW19" s="106"/>
      <c r="AX19" s="108"/>
      <c r="AY19" s="108"/>
      <c r="AZ19" s="108"/>
      <c r="BA19" s="106"/>
      <c r="BB19" s="106"/>
      <c r="BC19" s="106"/>
      <c r="BD19" s="102"/>
      <c r="BE19" s="106"/>
      <c r="BF19" s="106"/>
    </row>
    <row r="20" spans="1:58" s="105" customFormat="1" ht="11.5" x14ac:dyDescent="0.3">
      <c r="A20" s="25">
        <v>15</v>
      </c>
      <c r="B20" s="106"/>
      <c r="C20" s="102"/>
      <c r="D20" s="110"/>
      <c r="E20" s="102"/>
      <c r="F20" s="111"/>
      <c r="G20" s="102"/>
      <c r="H20" s="102"/>
      <c r="I20" s="110"/>
      <c r="J20" s="110"/>
      <c r="K20" s="110"/>
      <c r="L20" s="106"/>
      <c r="M20" s="106"/>
      <c r="N20" s="106"/>
      <c r="O20" s="102"/>
      <c r="P20" s="106"/>
      <c r="Q20" s="110"/>
      <c r="R20" s="110"/>
      <c r="S20" s="107"/>
      <c r="T20" s="106"/>
      <c r="U20" s="106"/>
      <c r="V20" s="106"/>
      <c r="W20" s="102"/>
      <c r="X20" s="106"/>
      <c r="Y20" s="106"/>
      <c r="Z20" s="106"/>
      <c r="AA20" s="106"/>
      <c r="AB20" s="106"/>
      <c r="AC20" s="106"/>
      <c r="AD20" s="106"/>
      <c r="AE20" s="106"/>
      <c r="AF20" s="106"/>
      <c r="AG20" s="106"/>
      <c r="AH20" s="106"/>
      <c r="AI20" s="106"/>
      <c r="AJ20" s="106"/>
      <c r="AK20" s="106"/>
      <c r="AL20" s="106"/>
      <c r="AM20" s="106"/>
      <c r="AN20" s="106"/>
      <c r="AO20" s="106"/>
      <c r="AP20" s="106"/>
      <c r="AQ20" s="106"/>
      <c r="AR20" s="106"/>
      <c r="AS20" s="106"/>
      <c r="AT20" s="106"/>
      <c r="AU20" s="106"/>
      <c r="AV20" s="102"/>
      <c r="AW20" s="106"/>
      <c r="AX20" s="108"/>
      <c r="AY20" s="108"/>
      <c r="AZ20" s="108"/>
      <c r="BA20" s="106"/>
      <c r="BB20" s="106"/>
      <c r="BC20" s="106"/>
      <c r="BD20" s="102"/>
      <c r="BE20" s="106"/>
      <c r="BF20" s="106"/>
    </row>
    <row r="21" spans="1:58" s="105" customFormat="1" ht="11.5" x14ac:dyDescent="0.3">
      <c r="A21" s="25">
        <v>16</v>
      </c>
      <c r="B21" s="106"/>
      <c r="C21" s="102"/>
      <c r="D21" s="28"/>
      <c r="E21" s="102"/>
      <c r="F21" s="175"/>
      <c r="G21" s="102"/>
      <c r="H21" s="102"/>
      <c r="I21" s="28"/>
      <c r="J21" s="28"/>
      <c r="K21" s="28"/>
      <c r="L21" s="106"/>
      <c r="M21" s="106"/>
      <c r="N21" s="106"/>
      <c r="O21" s="102"/>
      <c r="P21" s="106"/>
      <c r="Q21" s="28"/>
      <c r="R21" s="28"/>
      <c r="S21" s="107"/>
      <c r="T21" s="106"/>
      <c r="U21" s="106"/>
      <c r="V21" s="106"/>
      <c r="W21" s="102"/>
      <c r="X21" s="106"/>
      <c r="Y21" s="106"/>
      <c r="Z21" s="106"/>
      <c r="AA21" s="106"/>
      <c r="AB21" s="106"/>
      <c r="AC21" s="106"/>
      <c r="AD21" s="106"/>
      <c r="AE21" s="106"/>
      <c r="AF21" s="106"/>
      <c r="AG21" s="106"/>
      <c r="AH21" s="106"/>
      <c r="AI21" s="106"/>
      <c r="AJ21" s="106"/>
      <c r="AK21" s="106"/>
      <c r="AL21" s="106"/>
      <c r="AM21" s="106"/>
      <c r="AN21" s="106"/>
      <c r="AO21" s="106"/>
      <c r="AP21" s="106"/>
      <c r="AQ21" s="106"/>
      <c r="AR21" s="106"/>
      <c r="AS21" s="106"/>
      <c r="AT21" s="106"/>
      <c r="AU21" s="106"/>
      <c r="AV21" s="102"/>
      <c r="AW21" s="106"/>
      <c r="AX21" s="108"/>
      <c r="AY21" s="108"/>
      <c r="AZ21" s="108"/>
      <c r="BA21" s="106"/>
      <c r="BB21" s="106"/>
      <c r="BC21" s="106"/>
      <c r="BD21" s="102"/>
      <c r="BE21" s="106"/>
      <c r="BF21" s="106"/>
    </row>
    <row r="22" spans="1:58" s="105" customFormat="1" ht="11.5" x14ac:dyDescent="0.3">
      <c r="A22" s="25">
        <v>17</v>
      </c>
      <c r="B22" s="106"/>
      <c r="C22" s="102"/>
      <c r="D22" s="28"/>
      <c r="E22" s="102"/>
      <c r="F22" s="175"/>
      <c r="G22" s="102"/>
      <c r="H22" s="102"/>
      <c r="I22" s="28"/>
      <c r="J22" s="28"/>
      <c r="K22" s="28"/>
      <c r="L22" s="106"/>
      <c r="M22" s="106"/>
      <c r="N22" s="106"/>
      <c r="O22" s="102"/>
      <c r="P22" s="106"/>
      <c r="Q22" s="106"/>
      <c r="R22" s="106"/>
      <c r="S22" s="107"/>
      <c r="T22" s="106"/>
      <c r="U22" s="106"/>
      <c r="V22" s="106"/>
      <c r="W22" s="102"/>
      <c r="X22" s="106"/>
      <c r="Y22" s="106"/>
      <c r="Z22" s="106"/>
      <c r="AA22" s="106"/>
      <c r="AB22" s="106"/>
      <c r="AC22" s="106"/>
      <c r="AD22" s="106"/>
      <c r="AE22" s="106"/>
      <c r="AF22" s="106"/>
      <c r="AG22" s="106"/>
      <c r="AH22" s="106"/>
      <c r="AI22" s="106"/>
      <c r="AJ22" s="106"/>
      <c r="AK22" s="106"/>
      <c r="AL22" s="106"/>
      <c r="AM22" s="106"/>
      <c r="AN22" s="106"/>
      <c r="AO22" s="106"/>
      <c r="AP22" s="106"/>
      <c r="AQ22" s="106"/>
      <c r="AR22" s="106"/>
      <c r="AS22" s="106"/>
      <c r="AT22" s="106"/>
      <c r="AU22" s="106"/>
      <c r="AV22" s="102"/>
      <c r="AW22" s="106"/>
      <c r="AX22" s="108"/>
      <c r="AY22" s="108"/>
      <c r="AZ22" s="108"/>
      <c r="BA22" s="106"/>
      <c r="BB22" s="106"/>
      <c r="BC22" s="106"/>
      <c r="BD22" s="102"/>
      <c r="BE22" s="106"/>
      <c r="BF22" s="106"/>
    </row>
    <row r="23" spans="1:58" s="105" customFormat="1" ht="11.5" x14ac:dyDescent="0.3">
      <c r="A23" s="25">
        <v>18</v>
      </c>
      <c r="B23" s="106"/>
      <c r="C23" s="102"/>
      <c r="D23" s="106"/>
      <c r="E23" s="102"/>
      <c r="F23" s="175"/>
      <c r="G23" s="102"/>
      <c r="H23" s="102"/>
      <c r="I23" s="106"/>
      <c r="J23" s="106"/>
      <c r="K23" s="106"/>
      <c r="L23" s="106"/>
      <c r="M23" s="106"/>
      <c r="N23" s="106"/>
      <c r="O23" s="102"/>
      <c r="P23" s="106"/>
      <c r="Q23" s="106"/>
      <c r="R23" s="106"/>
      <c r="S23" s="107"/>
      <c r="T23" s="106"/>
      <c r="U23" s="106"/>
      <c r="V23" s="106"/>
      <c r="W23" s="102"/>
      <c r="X23" s="106"/>
      <c r="Y23" s="106"/>
      <c r="Z23" s="106"/>
      <c r="AA23" s="106"/>
      <c r="AB23" s="106"/>
      <c r="AC23" s="106"/>
      <c r="AD23" s="106"/>
      <c r="AE23" s="106"/>
      <c r="AF23" s="106"/>
      <c r="AG23" s="106"/>
      <c r="AH23" s="106"/>
      <c r="AI23" s="106"/>
      <c r="AJ23" s="106"/>
      <c r="AK23" s="106"/>
      <c r="AL23" s="106"/>
      <c r="AM23" s="106"/>
      <c r="AN23" s="106"/>
      <c r="AO23" s="106"/>
      <c r="AP23" s="106"/>
      <c r="AQ23" s="106"/>
      <c r="AR23" s="106"/>
      <c r="AS23" s="106"/>
      <c r="AT23" s="106"/>
      <c r="AU23" s="106"/>
      <c r="AV23" s="102"/>
      <c r="AW23" s="106"/>
      <c r="AX23" s="108"/>
      <c r="AY23" s="108"/>
      <c r="AZ23" s="108"/>
      <c r="BA23" s="106"/>
      <c r="BB23" s="106"/>
      <c r="BC23" s="106"/>
      <c r="BD23" s="102"/>
      <c r="BE23" s="106"/>
      <c r="BF23" s="106"/>
    </row>
    <row r="24" spans="1:58" s="105" customFormat="1" ht="11.5" x14ac:dyDescent="0.3">
      <c r="A24" s="25">
        <v>19</v>
      </c>
      <c r="B24" s="106"/>
      <c r="C24" s="102"/>
      <c r="D24" s="106"/>
      <c r="E24" s="102"/>
      <c r="F24" s="175"/>
      <c r="G24" s="102"/>
      <c r="H24" s="102"/>
      <c r="I24" s="106"/>
      <c r="J24" s="106"/>
      <c r="K24" s="106"/>
      <c r="L24" s="106"/>
      <c r="M24" s="106"/>
      <c r="N24" s="106"/>
      <c r="O24" s="102"/>
      <c r="P24" s="106"/>
      <c r="Q24" s="106"/>
      <c r="R24" s="106"/>
      <c r="S24" s="107"/>
      <c r="T24" s="106"/>
      <c r="U24" s="106"/>
      <c r="V24" s="106"/>
      <c r="W24" s="102"/>
      <c r="X24" s="106"/>
      <c r="Y24" s="106"/>
      <c r="Z24" s="106"/>
      <c r="AA24" s="106"/>
      <c r="AB24" s="106"/>
      <c r="AC24" s="106"/>
      <c r="AD24" s="106"/>
      <c r="AE24" s="106"/>
      <c r="AF24" s="106"/>
      <c r="AG24" s="106"/>
      <c r="AH24" s="106"/>
      <c r="AI24" s="106"/>
      <c r="AJ24" s="106"/>
      <c r="AK24" s="106"/>
      <c r="AL24" s="106"/>
      <c r="AM24" s="106"/>
      <c r="AN24" s="106"/>
      <c r="AO24" s="106"/>
      <c r="AP24" s="106"/>
      <c r="AQ24" s="106"/>
      <c r="AR24" s="106"/>
      <c r="AS24" s="106"/>
      <c r="AT24" s="106"/>
      <c r="AU24" s="106"/>
      <c r="AV24" s="102"/>
      <c r="AW24" s="106"/>
      <c r="AX24" s="108"/>
      <c r="AY24" s="108"/>
      <c r="AZ24" s="108"/>
      <c r="BA24" s="106"/>
      <c r="BB24" s="106"/>
      <c r="BC24" s="106"/>
      <c r="BD24" s="102"/>
      <c r="BE24" s="106"/>
      <c r="BF24" s="106"/>
    </row>
    <row r="25" spans="1:58" s="105" customFormat="1" ht="11.5" x14ac:dyDescent="0.3">
      <c r="A25" s="25">
        <v>20</v>
      </c>
      <c r="B25" s="106"/>
      <c r="C25" s="102"/>
      <c r="D25" s="106"/>
      <c r="E25" s="102"/>
      <c r="F25" s="175"/>
      <c r="G25" s="102"/>
      <c r="H25" s="102"/>
      <c r="I25" s="106"/>
      <c r="J25" s="106"/>
      <c r="K25" s="106"/>
      <c r="L25" s="106"/>
      <c r="M25" s="106"/>
      <c r="N25" s="106"/>
      <c r="O25" s="102"/>
      <c r="P25" s="106"/>
      <c r="Q25" s="106"/>
      <c r="R25" s="106"/>
      <c r="S25" s="107"/>
      <c r="T25" s="106"/>
      <c r="U25" s="106"/>
      <c r="V25" s="106"/>
      <c r="W25" s="102"/>
      <c r="X25" s="106"/>
      <c r="Y25" s="106"/>
      <c r="Z25" s="106"/>
      <c r="AA25" s="106"/>
      <c r="AB25" s="106"/>
      <c r="AC25" s="106"/>
      <c r="AD25" s="106"/>
      <c r="AE25" s="106"/>
      <c r="AF25" s="106"/>
      <c r="AG25" s="106"/>
      <c r="AH25" s="106"/>
      <c r="AI25" s="106"/>
      <c r="AJ25" s="106"/>
      <c r="AK25" s="106"/>
      <c r="AL25" s="106"/>
      <c r="AM25" s="106"/>
      <c r="AN25" s="106"/>
      <c r="AO25" s="106"/>
      <c r="AP25" s="106"/>
      <c r="AQ25" s="106"/>
      <c r="AR25" s="106"/>
      <c r="AS25" s="106"/>
      <c r="AT25" s="106"/>
      <c r="AU25" s="106"/>
      <c r="AV25" s="102"/>
      <c r="AW25" s="106"/>
      <c r="AX25" s="108"/>
      <c r="AY25" s="108"/>
      <c r="AZ25" s="108"/>
      <c r="BA25" s="106"/>
      <c r="BB25" s="106"/>
      <c r="BC25" s="106"/>
      <c r="BD25" s="102"/>
      <c r="BE25" s="106"/>
      <c r="BF25" s="106"/>
    </row>
    <row r="26" spans="1:58" s="105" customFormat="1" ht="11.5" x14ac:dyDescent="0.3">
      <c r="A26" s="25">
        <v>21</v>
      </c>
      <c r="B26" s="106"/>
      <c r="C26" s="102"/>
      <c r="D26" s="106"/>
      <c r="E26" s="102"/>
      <c r="F26" s="175"/>
      <c r="G26" s="102"/>
      <c r="H26" s="102"/>
      <c r="I26" s="106"/>
      <c r="J26" s="106"/>
      <c r="K26" s="106"/>
      <c r="L26" s="106"/>
      <c r="M26" s="106"/>
      <c r="N26" s="106"/>
      <c r="O26" s="102"/>
      <c r="P26" s="106"/>
      <c r="Q26" s="106"/>
      <c r="R26" s="106"/>
      <c r="S26" s="107"/>
      <c r="T26" s="106"/>
      <c r="U26" s="106"/>
      <c r="V26" s="106"/>
      <c r="W26" s="102"/>
      <c r="X26" s="106"/>
      <c r="Y26" s="106"/>
      <c r="Z26" s="106"/>
      <c r="AA26" s="106"/>
      <c r="AB26" s="106"/>
      <c r="AC26" s="106"/>
      <c r="AD26" s="106"/>
      <c r="AE26" s="106"/>
      <c r="AF26" s="106"/>
      <c r="AG26" s="106"/>
      <c r="AH26" s="106"/>
      <c r="AI26" s="106"/>
      <c r="AJ26" s="106"/>
      <c r="AK26" s="106"/>
      <c r="AL26" s="106"/>
      <c r="AM26" s="106"/>
      <c r="AN26" s="106"/>
      <c r="AO26" s="106"/>
      <c r="AP26" s="106"/>
      <c r="AQ26" s="106"/>
      <c r="AR26" s="106"/>
      <c r="AS26" s="106"/>
      <c r="AT26" s="106"/>
      <c r="AU26" s="106"/>
      <c r="AV26" s="102"/>
      <c r="AW26" s="106"/>
      <c r="AX26" s="108"/>
      <c r="AY26" s="108"/>
      <c r="AZ26" s="108"/>
      <c r="BA26" s="106"/>
      <c r="BB26" s="106"/>
      <c r="BC26" s="106"/>
      <c r="BD26" s="102"/>
      <c r="BE26" s="106"/>
      <c r="BF26" s="106"/>
    </row>
    <row r="27" spans="1:58" s="105" customFormat="1" ht="11.5" x14ac:dyDescent="0.3">
      <c r="A27" s="25">
        <v>22</v>
      </c>
      <c r="B27" s="106"/>
      <c r="C27" s="102"/>
      <c r="D27" s="106"/>
      <c r="E27" s="102"/>
      <c r="F27" s="175"/>
      <c r="G27" s="102"/>
      <c r="H27" s="102"/>
      <c r="I27" s="106"/>
      <c r="J27" s="106"/>
      <c r="K27" s="106"/>
      <c r="L27" s="106"/>
      <c r="M27" s="106"/>
      <c r="N27" s="106"/>
      <c r="O27" s="102"/>
      <c r="P27" s="106"/>
      <c r="Q27" s="106"/>
      <c r="R27" s="106"/>
      <c r="S27" s="107"/>
      <c r="T27" s="106"/>
      <c r="U27" s="106"/>
      <c r="V27" s="106"/>
      <c r="W27" s="102"/>
      <c r="X27" s="106"/>
      <c r="Y27" s="106"/>
      <c r="Z27" s="106"/>
      <c r="AA27" s="106"/>
      <c r="AB27" s="106"/>
      <c r="AC27" s="106"/>
      <c r="AD27" s="106"/>
      <c r="AE27" s="106"/>
      <c r="AF27" s="106"/>
      <c r="AG27" s="106"/>
      <c r="AH27" s="106"/>
      <c r="AI27" s="106"/>
      <c r="AJ27" s="106"/>
      <c r="AK27" s="106"/>
      <c r="AL27" s="106"/>
      <c r="AM27" s="106"/>
      <c r="AN27" s="106"/>
      <c r="AO27" s="106"/>
      <c r="AP27" s="106"/>
      <c r="AQ27" s="106"/>
      <c r="AR27" s="106"/>
      <c r="AS27" s="106"/>
      <c r="AT27" s="106"/>
      <c r="AU27" s="106"/>
      <c r="AV27" s="102"/>
      <c r="AW27" s="106"/>
      <c r="AX27" s="108"/>
      <c r="AY27" s="108"/>
      <c r="AZ27" s="108"/>
      <c r="BA27" s="106"/>
      <c r="BB27" s="106"/>
      <c r="BC27" s="106"/>
      <c r="BD27" s="102"/>
      <c r="BE27" s="106"/>
      <c r="BF27" s="106"/>
    </row>
    <row r="28" spans="1:58" s="105" customFormat="1" ht="11.5" x14ac:dyDescent="0.3">
      <c r="A28" s="25">
        <v>23</v>
      </c>
      <c r="B28" s="106"/>
      <c r="C28" s="102"/>
      <c r="D28" s="106"/>
      <c r="E28" s="102"/>
      <c r="F28" s="175"/>
      <c r="G28" s="102"/>
      <c r="H28" s="102"/>
      <c r="I28" s="106"/>
      <c r="J28" s="106"/>
      <c r="K28" s="106"/>
      <c r="L28" s="106"/>
      <c r="M28" s="106"/>
      <c r="N28" s="106"/>
      <c r="O28" s="102"/>
      <c r="P28" s="106"/>
      <c r="Q28" s="106"/>
      <c r="R28" s="106"/>
      <c r="S28" s="107"/>
      <c r="T28" s="106"/>
      <c r="U28" s="106"/>
      <c r="V28" s="106"/>
      <c r="W28" s="102"/>
      <c r="X28" s="106"/>
      <c r="Y28" s="106"/>
      <c r="Z28" s="106"/>
      <c r="AA28" s="106"/>
      <c r="AB28" s="106"/>
      <c r="AC28" s="106"/>
      <c r="AD28" s="106"/>
      <c r="AE28" s="106"/>
      <c r="AF28" s="106"/>
      <c r="AG28" s="106"/>
      <c r="AH28" s="106"/>
      <c r="AI28" s="106"/>
      <c r="AJ28" s="106"/>
      <c r="AK28" s="106"/>
      <c r="AL28" s="106"/>
      <c r="AM28" s="106"/>
      <c r="AN28" s="106"/>
      <c r="AO28" s="106"/>
      <c r="AP28" s="106"/>
      <c r="AQ28" s="106"/>
      <c r="AR28" s="106"/>
      <c r="AS28" s="106"/>
      <c r="AT28" s="106"/>
      <c r="AU28" s="106"/>
      <c r="AV28" s="102"/>
      <c r="AW28" s="106"/>
      <c r="AX28" s="108"/>
      <c r="AY28" s="108"/>
      <c r="AZ28" s="108"/>
      <c r="BA28" s="106"/>
      <c r="BB28" s="106"/>
      <c r="BC28" s="106"/>
      <c r="BD28" s="102"/>
      <c r="BE28" s="106"/>
      <c r="BF28" s="106"/>
    </row>
    <row r="29" spans="1:58" s="105" customFormat="1" ht="11.5" x14ac:dyDescent="0.3">
      <c r="A29" s="25">
        <v>24</v>
      </c>
      <c r="B29" s="106"/>
      <c r="C29" s="102"/>
      <c r="D29" s="106"/>
      <c r="E29" s="102"/>
      <c r="F29" s="175"/>
      <c r="G29" s="102"/>
      <c r="H29" s="102"/>
      <c r="I29" s="106"/>
      <c r="J29" s="106"/>
      <c r="K29" s="106"/>
      <c r="L29" s="106"/>
      <c r="M29" s="106"/>
      <c r="N29" s="106"/>
      <c r="O29" s="102"/>
      <c r="P29" s="106"/>
      <c r="Q29" s="106"/>
      <c r="R29" s="106"/>
      <c r="S29" s="107"/>
      <c r="T29" s="106"/>
      <c r="U29" s="106"/>
      <c r="V29" s="106"/>
      <c r="W29" s="102"/>
      <c r="X29" s="106"/>
      <c r="Y29" s="106"/>
      <c r="Z29" s="106"/>
      <c r="AA29" s="106"/>
      <c r="AB29" s="106"/>
      <c r="AC29" s="106"/>
      <c r="AD29" s="106"/>
      <c r="AE29" s="106"/>
      <c r="AF29" s="106"/>
      <c r="AG29" s="106"/>
      <c r="AH29" s="106"/>
      <c r="AI29" s="106"/>
      <c r="AJ29" s="106"/>
      <c r="AK29" s="106"/>
      <c r="AL29" s="106"/>
      <c r="AM29" s="106"/>
      <c r="AN29" s="106"/>
      <c r="AO29" s="106"/>
      <c r="AP29" s="106"/>
      <c r="AQ29" s="106"/>
      <c r="AR29" s="106"/>
      <c r="AS29" s="106"/>
      <c r="AT29" s="106"/>
      <c r="AU29" s="106"/>
      <c r="AV29" s="102"/>
      <c r="AW29" s="106"/>
      <c r="AX29" s="108"/>
      <c r="AY29" s="108"/>
      <c r="AZ29" s="108"/>
      <c r="BA29" s="106"/>
      <c r="BB29" s="106"/>
      <c r="BC29" s="106"/>
      <c r="BD29" s="102"/>
      <c r="BE29" s="106"/>
      <c r="BF29" s="106"/>
    </row>
    <row r="30" spans="1:58" s="105" customFormat="1" ht="11.5" x14ac:dyDescent="0.3">
      <c r="A30" s="25">
        <v>25</v>
      </c>
      <c r="B30" s="106"/>
      <c r="C30" s="102"/>
      <c r="D30" s="106"/>
      <c r="E30" s="102"/>
      <c r="F30" s="175"/>
      <c r="G30" s="102"/>
      <c r="H30" s="102"/>
      <c r="I30" s="106"/>
      <c r="J30" s="106"/>
      <c r="K30" s="106"/>
      <c r="L30" s="106"/>
      <c r="M30" s="106"/>
      <c r="N30" s="106"/>
      <c r="O30" s="102"/>
      <c r="P30" s="106"/>
      <c r="Q30" s="106"/>
      <c r="R30" s="106"/>
      <c r="S30" s="107"/>
      <c r="T30" s="106"/>
      <c r="U30" s="106"/>
      <c r="V30" s="106"/>
      <c r="W30" s="102"/>
      <c r="X30" s="106"/>
      <c r="Y30" s="106"/>
      <c r="Z30" s="106"/>
      <c r="AA30" s="106"/>
      <c r="AB30" s="106"/>
      <c r="AC30" s="106"/>
      <c r="AD30" s="106"/>
      <c r="AE30" s="106"/>
      <c r="AF30" s="106"/>
      <c r="AG30" s="106"/>
      <c r="AH30" s="106"/>
      <c r="AI30" s="106"/>
      <c r="AJ30" s="106"/>
      <c r="AK30" s="106"/>
      <c r="AL30" s="106"/>
      <c r="AM30" s="106"/>
      <c r="AN30" s="106"/>
      <c r="AO30" s="106"/>
      <c r="AP30" s="106"/>
      <c r="AQ30" s="106"/>
      <c r="AR30" s="106"/>
      <c r="AS30" s="106"/>
      <c r="AT30" s="106"/>
      <c r="AU30" s="106"/>
      <c r="AV30" s="102"/>
      <c r="AW30" s="106"/>
      <c r="AX30" s="108"/>
      <c r="AY30" s="108"/>
      <c r="AZ30" s="108"/>
      <c r="BA30" s="106"/>
      <c r="BB30" s="106"/>
      <c r="BC30" s="106"/>
      <c r="BD30" s="102"/>
      <c r="BE30" s="106"/>
      <c r="BF30" s="106"/>
    </row>
    <row r="31" spans="1:58" s="105" customFormat="1" ht="11.5" x14ac:dyDescent="0.3">
      <c r="A31" s="25">
        <v>26</v>
      </c>
      <c r="B31" s="106"/>
      <c r="C31" s="102"/>
      <c r="D31" s="106"/>
      <c r="E31" s="102"/>
      <c r="F31" s="175"/>
      <c r="G31" s="102"/>
      <c r="H31" s="102"/>
      <c r="I31" s="106"/>
      <c r="J31" s="106"/>
      <c r="K31" s="106"/>
      <c r="L31" s="106"/>
      <c r="M31" s="106"/>
      <c r="N31" s="106"/>
      <c r="O31" s="102"/>
      <c r="P31" s="106"/>
      <c r="Q31" s="106"/>
      <c r="R31" s="106"/>
      <c r="S31" s="107"/>
      <c r="T31" s="106"/>
      <c r="U31" s="106"/>
      <c r="V31" s="106"/>
      <c r="W31" s="102"/>
      <c r="X31" s="106"/>
      <c r="Y31" s="106"/>
      <c r="Z31" s="106"/>
      <c r="AA31" s="106"/>
      <c r="AB31" s="106"/>
      <c r="AC31" s="106"/>
      <c r="AD31" s="106"/>
      <c r="AE31" s="106"/>
      <c r="AF31" s="106"/>
      <c r="AG31" s="106"/>
      <c r="AH31" s="106"/>
      <c r="AI31" s="106"/>
      <c r="AJ31" s="106"/>
      <c r="AK31" s="106"/>
      <c r="AL31" s="106"/>
      <c r="AM31" s="106"/>
      <c r="AN31" s="106"/>
      <c r="AO31" s="106"/>
      <c r="AP31" s="106"/>
      <c r="AQ31" s="106"/>
      <c r="AR31" s="106"/>
      <c r="AS31" s="106"/>
      <c r="AT31" s="106"/>
      <c r="AU31" s="106"/>
      <c r="AV31" s="102"/>
      <c r="AW31" s="106"/>
      <c r="AX31" s="108"/>
      <c r="AY31" s="108"/>
      <c r="AZ31" s="108"/>
      <c r="BA31" s="106"/>
      <c r="BB31" s="106"/>
      <c r="BC31" s="106"/>
      <c r="BD31" s="102"/>
      <c r="BE31" s="106"/>
      <c r="BF31" s="106"/>
    </row>
    <row r="32" spans="1:58" s="105" customFormat="1" ht="11.5" x14ac:dyDescent="0.3">
      <c r="A32" s="25">
        <v>27</v>
      </c>
      <c r="B32" s="106"/>
      <c r="C32" s="102"/>
      <c r="D32" s="106"/>
      <c r="E32" s="102"/>
      <c r="F32" s="175"/>
      <c r="G32" s="102"/>
      <c r="H32" s="102"/>
      <c r="I32" s="106"/>
      <c r="J32" s="106"/>
      <c r="K32" s="106"/>
      <c r="L32" s="106"/>
      <c r="M32" s="106"/>
      <c r="N32" s="106"/>
      <c r="O32" s="102"/>
      <c r="P32" s="106"/>
      <c r="Q32" s="106"/>
      <c r="R32" s="106"/>
      <c r="S32" s="107"/>
      <c r="T32" s="106"/>
      <c r="U32" s="106"/>
      <c r="V32" s="106"/>
      <c r="W32" s="102"/>
      <c r="X32" s="106"/>
      <c r="Y32" s="106"/>
      <c r="Z32" s="106"/>
      <c r="AA32" s="106"/>
      <c r="AB32" s="106"/>
      <c r="AC32" s="106"/>
      <c r="AD32" s="106"/>
      <c r="AE32" s="106"/>
      <c r="AF32" s="106"/>
      <c r="AG32" s="106"/>
      <c r="AH32" s="106"/>
      <c r="AI32" s="106"/>
      <c r="AJ32" s="106"/>
      <c r="AK32" s="106"/>
      <c r="AL32" s="106"/>
      <c r="AM32" s="106"/>
      <c r="AN32" s="106"/>
      <c r="AO32" s="106"/>
      <c r="AP32" s="106"/>
      <c r="AQ32" s="106"/>
      <c r="AR32" s="106"/>
      <c r="AS32" s="106"/>
      <c r="AT32" s="106"/>
      <c r="AU32" s="106"/>
      <c r="AV32" s="102"/>
      <c r="AW32" s="106"/>
      <c r="AX32" s="108"/>
      <c r="AY32" s="108"/>
      <c r="AZ32" s="108"/>
      <c r="BA32" s="106"/>
      <c r="BB32" s="106"/>
      <c r="BC32" s="106"/>
      <c r="BD32" s="102"/>
      <c r="BE32" s="106"/>
      <c r="BF32" s="106"/>
    </row>
    <row r="33" spans="1:58" s="105" customFormat="1" ht="11.5" x14ac:dyDescent="0.3">
      <c r="A33" s="25">
        <v>28</v>
      </c>
      <c r="B33" s="106"/>
      <c r="C33" s="102"/>
      <c r="D33" s="106"/>
      <c r="E33" s="102"/>
      <c r="F33" s="175"/>
      <c r="G33" s="102"/>
      <c r="H33" s="102"/>
      <c r="I33" s="106"/>
      <c r="J33" s="106"/>
      <c r="K33" s="106"/>
      <c r="L33" s="106"/>
      <c r="M33" s="106"/>
      <c r="N33" s="106"/>
      <c r="O33" s="102"/>
      <c r="P33" s="106"/>
      <c r="Q33" s="106"/>
      <c r="R33" s="106"/>
      <c r="S33" s="107"/>
      <c r="T33" s="106"/>
      <c r="U33" s="106"/>
      <c r="V33" s="106"/>
      <c r="W33" s="102"/>
      <c r="X33" s="106"/>
      <c r="Y33" s="106"/>
      <c r="Z33" s="106"/>
      <c r="AA33" s="106"/>
      <c r="AB33" s="106"/>
      <c r="AC33" s="106"/>
      <c r="AD33" s="106"/>
      <c r="AE33" s="106"/>
      <c r="AF33" s="106"/>
      <c r="AG33" s="106"/>
      <c r="AH33" s="106"/>
      <c r="AI33" s="106"/>
      <c r="AJ33" s="106"/>
      <c r="AK33" s="106"/>
      <c r="AL33" s="106"/>
      <c r="AM33" s="106"/>
      <c r="AN33" s="106"/>
      <c r="AO33" s="106"/>
      <c r="AP33" s="106"/>
      <c r="AQ33" s="106"/>
      <c r="AR33" s="106"/>
      <c r="AS33" s="106"/>
      <c r="AT33" s="106"/>
      <c r="AU33" s="106"/>
      <c r="AV33" s="102"/>
      <c r="AW33" s="106"/>
      <c r="AX33" s="108"/>
      <c r="AY33" s="108"/>
      <c r="AZ33" s="108"/>
      <c r="BA33" s="106"/>
      <c r="BB33" s="106"/>
      <c r="BC33" s="106"/>
      <c r="BD33" s="102"/>
      <c r="BE33" s="106"/>
      <c r="BF33" s="106"/>
    </row>
    <row r="34" spans="1:58" s="105" customFormat="1" ht="11.5" x14ac:dyDescent="0.3">
      <c r="A34" s="25">
        <v>29</v>
      </c>
      <c r="B34" s="106"/>
      <c r="C34" s="102"/>
      <c r="D34" s="106"/>
      <c r="E34" s="102"/>
      <c r="F34" s="175"/>
      <c r="G34" s="102"/>
      <c r="H34" s="102"/>
      <c r="I34" s="106"/>
      <c r="J34" s="106"/>
      <c r="K34" s="106"/>
      <c r="L34" s="106"/>
      <c r="M34" s="106"/>
      <c r="N34" s="106"/>
      <c r="O34" s="102"/>
      <c r="P34" s="106"/>
      <c r="Q34" s="106"/>
      <c r="R34" s="106"/>
      <c r="S34" s="107"/>
      <c r="T34" s="106"/>
      <c r="U34" s="106"/>
      <c r="V34" s="106"/>
      <c r="W34" s="102"/>
      <c r="X34" s="106"/>
      <c r="Y34" s="106"/>
      <c r="Z34" s="106"/>
      <c r="AA34" s="106"/>
      <c r="AB34" s="106"/>
      <c r="AC34" s="106"/>
      <c r="AD34" s="106"/>
      <c r="AE34" s="106"/>
      <c r="AF34" s="106"/>
      <c r="AG34" s="106"/>
      <c r="AH34" s="106"/>
      <c r="AI34" s="106"/>
      <c r="AJ34" s="106"/>
      <c r="AK34" s="106"/>
      <c r="AL34" s="106"/>
      <c r="AM34" s="106"/>
      <c r="AN34" s="106"/>
      <c r="AO34" s="106"/>
      <c r="AP34" s="106"/>
      <c r="AQ34" s="106"/>
      <c r="AR34" s="106"/>
      <c r="AS34" s="106"/>
      <c r="AT34" s="106"/>
      <c r="AU34" s="106"/>
      <c r="AV34" s="102"/>
      <c r="AW34" s="106"/>
      <c r="AX34" s="108"/>
      <c r="AY34" s="108"/>
      <c r="AZ34" s="108"/>
      <c r="BA34" s="106"/>
      <c r="BB34" s="106"/>
      <c r="BC34" s="106"/>
      <c r="BD34" s="102"/>
      <c r="BE34" s="106"/>
      <c r="BF34" s="106"/>
    </row>
    <row r="35" spans="1:58" s="105" customFormat="1" ht="11.5" x14ac:dyDescent="0.3">
      <c r="A35" s="25">
        <v>30</v>
      </c>
      <c r="B35" s="106"/>
      <c r="C35" s="102"/>
      <c r="D35" s="106"/>
      <c r="E35" s="102"/>
      <c r="F35" s="175"/>
      <c r="G35" s="102"/>
      <c r="H35" s="102"/>
      <c r="I35" s="106"/>
      <c r="J35" s="106"/>
      <c r="K35" s="106"/>
      <c r="L35" s="106"/>
      <c r="M35" s="106"/>
      <c r="N35" s="106"/>
      <c r="O35" s="102"/>
      <c r="P35" s="106"/>
      <c r="Q35" s="106"/>
      <c r="R35" s="106"/>
      <c r="S35" s="107"/>
      <c r="T35" s="106"/>
      <c r="U35" s="106"/>
      <c r="V35" s="106"/>
      <c r="W35" s="102"/>
      <c r="X35" s="106"/>
      <c r="Y35" s="106"/>
      <c r="Z35" s="106"/>
      <c r="AA35" s="106"/>
      <c r="AB35" s="106"/>
      <c r="AC35" s="106"/>
      <c r="AD35" s="106"/>
      <c r="AE35" s="106"/>
      <c r="AF35" s="106"/>
      <c r="AG35" s="106"/>
      <c r="AH35" s="106"/>
      <c r="AI35" s="106"/>
      <c r="AJ35" s="106"/>
      <c r="AK35" s="106"/>
      <c r="AL35" s="106"/>
      <c r="AM35" s="106"/>
      <c r="AN35" s="106"/>
      <c r="AO35" s="106"/>
      <c r="AP35" s="106"/>
      <c r="AQ35" s="106"/>
      <c r="AR35" s="106"/>
      <c r="AS35" s="106"/>
      <c r="AT35" s="106"/>
      <c r="AU35" s="106"/>
      <c r="AV35" s="102"/>
      <c r="AW35" s="106"/>
      <c r="AX35" s="108"/>
      <c r="AY35" s="108"/>
      <c r="AZ35" s="108"/>
      <c r="BA35" s="106"/>
      <c r="BB35" s="106"/>
      <c r="BC35" s="106"/>
      <c r="BD35" s="102"/>
      <c r="BE35" s="106"/>
      <c r="BF35" s="106"/>
    </row>
    <row r="36" spans="1:58" s="105" customFormat="1" ht="11.5" x14ac:dyDescent="0.3">
      <c r="A36" s="25">
        <v>31</v>
      </c>
      <c r="B36" s="106"/>
      <c r="C36" s="102"/>
      <c r="D36" s="106"/>
      <c r="E36" s="102"/>
      <c r="F36" s="175"/>
      <c r="G36" s="102"/>
      <c r="H36" s="102"/>
      <c r="I36" s="106"/>
      <c r="J36" s="106"/>
      <c r="K36" s="106"/>
      <c r="L36" s="106"/>
      <c r="M36" s="106"/>
      <c r="N36" s="106"/>
      <c r="O36" s="102"/>
      <c r="P36" s="106"/>
      <c r="Q36" s="106"/>
      <c r="R36" s="106"/>
      <c r="S36" s="107"/>
      <c r="T36" s="106"/>
      <c r="U36" s="106"/>
      <c r="V36" s="106"/>
      <c r="W36" s="102"/>
      <c r="X36" s="106"/>
      <c r="Y36" s="106"/>
      <c r="Z36" s="106"/>
      <c r="AA36" s="106"/>
      <c r="AB36" s="106"/>
      <c r="AC36" s="106"/>
      <c r="AD36" s="106"/>
      <c r="AE36" s="106"/>
      <c r="AF36" s="106"/>
      <c r="AG36" s="106"/>
      <c r="AH36" s="106"/>
      <c r="AI36" s="106"/>
      <c r="AJ36" s="106"/>
      <c r="AK36" s="106"/>
      <c r="AL36" s="106"/>
      <c r="AM36" s="106"/>
      <c r="AN36" s="106"/>
      <c r="AO36" s="106"/>
      <c r="AP36" s="106"/>
      <c r="AQ36" s="106"/>
      <c r="AR36" s="106"/>
      <c r="AS36" s="106"/>
      <c r="AT36" s="106"/>
      <c r="AU36" s="106"/>
      <c r="AV36" s="102"/>
      <c r="AW36" s="106"/>
      <c r="AX36" s="108"/>
      <c r="AY36" s="108"/>
      <c r="AZ36" s="108"/>
      <c r="BA36" s="106"/>
      <c r="BB36" s="106"/>
      <c r="BC36" s="106"/>
      <c r="BD36" s="102"/>
      <c r="BE36" s="106"/>
      <c r="BF36" s="106"/>
    </row>
    <row r="37" spans="1:58" s="105" customFormat="1" ht="11.5" x14ac:dyDescent="0.3">
      <c r="A37" s="25">
        <v>32</v>
      </c>
      <c r="B37" s="106"/>
      <c r="C37" s="102"/>
      <c r="D37" s="106"/>
      <c r="E37" s="102"/>
      <c r="F37" s="175"/>
      <c r="G37" s="102"/>
      <c r="H37" s="102"/>
      <c r="I37" s="106"/>
      <c r="J37" s="106"/>
      <c r="K37" s="106"/>
      <c r="L37" s="106"/>
      <c r="M37" s="106"/>
      <c r="N37" s="106"/>
      <c r="O37" s="102"/>
      <c r="P37" s="106"/>
      <c r="Q37" s="106"/>
      <c r="R37" s="106"/>
      <c r="S37" s="107"/>
      <c r="T37" s="106"/>
      <c r="U37" s="106"/>
      <c r="V37" s="106"/>
      <c r="W37" s="102"/>
      <c r="X37" s="106"/>
      <c r="Y37" s="106"/>
      <c r="Z37" s="106"/>
      <c r="AA37" s="106"/>
      <c r="AB37" s="106"/>
      <c r="AC37" s="106"/>
      <c r="AD37" s="106"/>
      <c r="AE37" s="106"/>
      <c r="AF37" s="106"/>
      <c r="AG37" s="106"/>
      <c r="AH37" s="106"/>
      <c r="AI37" s="106"/>
      <c r="AJ37" s="106"/>
      <c r="AK37" s="106"/>
      <c r="AL37" s="106"/>
      <c r="AM37" s="106"/>
      <c r="AN37" s="106"/>
      <c r="AO37" s="106"/>
      <c r="AP37" s="106"/>
      <c r="AQ37" s="106"/>
      <c r="AR37" s="106"/>
      <c r="AS37" s="106"/>
      <c r="AT37" s="106"/>
      <c r="AU37" s="106"/>
      <c r="AV37" s="102"/>
      <c r="AW37" s="106"/>
      <c r="AX37" s="108"/>
      <c r="AY37" s="108"/>
      <c r="AZ37" s="108"/>
      <c r="BA37" s="106"/>
      <c r="BB37" s="106"/>
      <c r="BC37" s="106"/>
      <c r="BD37" s="102"/>
      <c r="BE37" s="106"/>
      <c r="BF37" s="106"/>
    </row>
    <row r="38" spans="1:58" s="105" customFormat="1" ht="11.5" x14ac:dyDescent="0.3">
      <c r="A38" s="25">
        <v>33</v>
      </c>
      <c r="B38" s="106"/>
      <c r="C38" s="102"/>
      <c r="D38" s="106"/>
      <c r="E38" s="102"/>
      <c r="F38" s="175"/>
      <c r="G38" s="102"/>
      <c r="H38" s="102"/>
      <c r="I38" s="106"/>
      <c r="J38" s="106"/>
      <c r="K38" s="106"/>
      <c r="L38" s="106"/>
      <c r="M38" s="106"/>
      <c r="N38" s="106"/>
      <c r="O38" s="102"/>
      <c r="P38" s="106"/>
      <c r="Q38" s="106"/>
      <c r="R38" s="106"/>
      <c r="S38" s="107"/>
      <c r="T38" s="106"/>
      <c r="U38" s="106"/>
      <c r="V38" s="106"/>
      <c r="W38" s="102"/>
      <c r="X38" s="106"/>
      <c r="Y38" s="106"/>
      <c r="Z38" s="106"/>
      <c r="AA38" s="106"/>
      <c r="AB38" s="106"/>
      <c r="AC38" s="106"/>
      <c r="AD38" s="106"/>
      <c r="AE38" s="106"/>
      <c r="AF38" s="106"/>
      <c r="AG38" s="106"/>
      <c r="AH38" s="106"/>
      <c r="AI38" s="106"/>
      <c r="AJ38" s="106"/>
      <c r="AK38" s="106"/>
      <c r="AL38" s="106"/>
      <c r="AM38" s="106"/>
      <c r="AN38" s="106"/>
      <c r="AO38" s="106"/>
      <c r="AP38" s="106"/>
      <c r="AQ38" s="106"/>
      <c r="AR38" s="106"/>
      <c r="AS38" s="106"/>
      <c r="AT38" s="106"/>
      <c r="AU38" s="106"/>
      <c r="AV38" s="102"/>
      <c r="AW38" s="106"/>
      <c r="AX38" s="108"/>
      <c r="AY38" s="108"/>
      <c r="AZ38" s="108"/>
      <c r="BA38" s="106"/>
      <c r="BB38" s="106"/>
      <c r="BC38" s="106"/>
      <c r="BD38" s="102"/>
      <c r="BE38" s="106"/>
      <c r="BF38" s="106"/>
    </row>
    <row r="39" spans="1:58" s="105" customFormat="1" ht="11.5" x14ac:dyDescent="0.3">
      <c r="A39" s="25">
        <v>34</v>
      </c>
      <c r="B39" s="106"/>
      <c r="C39" s="102"/>
      <c r="D39" s="106"/>
      <c r="E39" s="102"/>
      <c r="F39" s="175"/>
      <c r="G39" s="102"/>
      <c r="H39" s="102"/>
      <c r="I39" s="106"/>
      <c r="J39" s="106"/>
      <c r="K39" s="106"/>
      <c r="L39" s="106"/>
      <c r="M39" s="106"/>
      <c r="N39" s="106"/>
      <c r="O39" s="102"/>
      <c r="P39" s="106"/>
      <c r="Q39" s="106"/>
      <c r="R39" s="106"/>
      <c r="S39" s="107"/>
      <c r="T39" s="106"/>
      <c r="U39" s="106"/>
      <c r="V39" s="106"/>
      <c r="W39" s="102"/>
      <c r="X39" s="106"/>
      <c r="Y39" s="106"/>
      <c r="Z39" s="106"/>
      <c r="AA39" s="106"/>
      <c r="AB39" s="106"/>
      <c r="AC39" s="106"/>
      <c r="AD39" s="106"/>
      <c r="AE39" s="106"/>
      <c r="AF39" s="106"/>
      <c r="AG39" s="106"/>
      <c r="AH39" s="106"/>
      <c r="AI39" s="106"/>
      <c r="AJ39" s="106"/>
      <c r="AK39" s="106"/>
      <c r="AL39" s="106"/>
      <c r="AM39" s="106"/>
      <c r="AN39" s="106"/>
      <c r="AO39" s="106"/>
      <c r="AP39" s="106"/>
      <c r="AQ39" s="106"/>
      <c r="AR39" s="106"/>
      <c r="AS39" s="106"/>
      <c r="AT39" s="106"/>
      <c r="AU39" s="106"/>
      <c r="AV39" s="102"/>
      <c r="AW39" s="106"/>
      <c r="AX39" s="108"/>
      <c r="AY39" s="108"/>
      <c r="AZ39" s="108"/>
      <c r="BA39" s="106"/>
      <c r="BB39" s="106"/>
      <c r="BC39" s="106"/>
      <c r="BD39" s="102"/>
      <c r="BE39" s="106"/>
      <c r="BF39" s="106"/>
    </row>
    <row r="40" spans="1:58" s="105" customFormat="1" ht="11.5" x14ac:dyDescent="0.3">
      <c r="A40" s="25">
        <v>35</v>
      </c>
      <c r="B40" s="106"/>
      <c r="C40" s="102"/>
      <c r="D40" s="106"/>
      <c r="E40" s="102"/>
      <c r="F40" s="175"/>
      <c r="G40" s="102"/>
      <c r="H40" s="102"/>
      <c r="I40" s="106"/>
      <c r="J40" s="106"/>
      <c r="K40" s="106"/>
      <c r="L40" s="106"/>
      <c r="M40" s="106"/>
      <c r="N40" s="106"/>
      <c r="O40" s="102"/>
      <c r="P40" s="106"/>
      <c r="Q40" s="106"/>
      <c r="R40" s="106"/>
      <c r="S40" s="107"/>
      <c r="T40" s="106"/>
      <c r="U40" s="106"/>
      <c r="V40" s="106"/>
      <c r="W40" s="102"/>
      <c r="X40" s="106"/>
      <c r="Y40" s="106"/>
      <c r="Z40" s="106"/>
      <c r="AA40" s="106"/>
      <c r="AB40" s="106"/>
      <c r="AC40" s="106"/>
      <c r="AD40" s="106"/>
      <c r="AE40" s="106"/>
      <c r="AF40" s="106"/>
      <c r="AG40" s="106"/>
      <c r="AH40" s="106"/>
      <c r="AI40" s="106"/>
      <c r="AJ40" s="106"/>
      <c r="AK40" s="106"/>
      <c r="AL40" s="106"/>
      <c r="AM40" s="106"/>
      <c r="AN40" s="106"/>
      <c r="AO40" s="106"/>
      <c r="AP40" s="106"/>
      <c r="AQ40" s="106"/>
      <c r="AR40" s="106"/>
      <c r="AS40" s="106"/>
      <c r="AT40" s="106"/>
      <c r="AU40" s="106"/>
      <c r="AV40" s="102"/>
      <c r="AW40" s="106"/>
      <c r="AX40" s="108"/>
      <c r="AY40" s="108"/>
      <c r="AZ40" s="108"/>
      <c r="BA40" s="106"/>
      <c r="BB40" s="106"/>
      <c r="BC40" s="106"/>
      <c r="BD40" s="102"/>
      <c r="BE40" s="106"/>
      <c r="BF40" s="106"/>
    </row>
    <row r="41" spans="1:58" s="105" customFormat="1" ht="11.5" x14ac:dyDescent="0.3">
      <c r="A41" s="25">
        <v>36</v>
      </c>
      <c r="B41" s="106"/>
      <c r="C41" s="102"/>
      <c r="D41" s="106"/>
      <c r="E41" s="102"/>
      <c r="F41" s="175"/>
      <c r="G41" s="102"/>
      <c r="H41" s="102"/>
      <c r="I41" s="106"/>
      <c r="J41" s="106"/>
      <c r="K41" s="106"/>
      <c r="L41" s="106"/>
      <c r="M41" s="106"/>
      <c r="N41" s="106"/>
      <c r="O41" s="102"/>
      <c r="P41" s="106"/>
      <c r="Q41" s="106"/>
      <c r="R41" s="106"/>
      <c r="S41" s="107"/>
      <c r="T41" s="106"/>
      <c r="U41" s="106"/>
      <c r="V41" s="106"/>
      <c r="W41" s="102"/>
      <c r="X41" s="106"/>
      <c r="Y41" s="106"/>
      <c r="Z41" s="106"/>
      <c r="AA41" s="106"/>
      <c r="AB41" s="106"/>
      <c r="AC41" s="106"/>
      <c r="AD41" s="106"/>
      <c r="AE41" s="106"/>
      <c r="AF41" s="106"/>
      <c r="AG41" s="106"/>
      <c r="AH41" s="106"/>
      <c r="AI41" s="106"/>
      <c r="AJ41" s="106"/>
      <c r="AK41" s="106"/>
      <c r="AL41" s="106"/>
      <c r="AM41" s="106"/>
      <c r="AN41" s="106"/>
      <c r="AO41" s="106"/>
      <c r="AP41" s="106"/>
      <c r="AQ41" s="106"/>
      <c r="AR41" s="106"/>
      <c r="AS41" s="106"/>
      <c r="AT41" s="106"/>
      <c r="AU41" s="106"/>
      <c r="AV41" s="102"/>
      <c r="AW41" s="106"/>
      <c r="AX41" s="108"/>
      <c r="AY41" s="108"/>
      <c r="AZ41" s="108"/>
      <c r="BA41" s="106"/>
      <c r="BB41" s="106"/>
      <c r="BC41" s="106"/>
      <c r="BD41" s="102"/>
      <c r="BE41" s="106"/>
      <c r="BF41" s="106"/>
    </row>
    <row r="42" spans="1:58" s="105" customFormat="1" ht="11.5" x14ac:dyDescent="0.3">
      <c r="A42" s="25">
        <v>37</v>
      </c>
      <c r="B42" s="106"/>
      <c r="C42" s="102"/>
      <c r="D42" s="106"/>
      <c r="E42" s="102"/>
      <c r="F42" s="175"/>
      <c r="G42" s="102"/>
      <c r="H42" s="102"/>
      <c r="I42" s="106"/>
      <c r="J42" s="106"/>
      <c r="K42" s="106"/>
      <c r="L42" s="106"/>
      <c r="M42" s="106"/>
      <c r="N42" s="106"/>
      <c r="O42" s="102"/>
      <c r="P42" s="106"/>
      <c r="Q42" s="106"/>
      <c r="R42" s="106"/>
      <c r="S42" s="107"/>
      <c r="T42" s="106"/>
      <c r="U42" s="106"/>
      <c r="V42" s="106"/>
      <c r="W42" s="102"/>
      <c r="X42" s="106"/>
      <c r="Y42" s="106"/>
      <c r="Z42" s="106"/>
      <c r="AA42" s="106"/>
      <c r="AB42" s="106"/>
      <c r="AC42" s="106"/>
      <c r="AD42" s="106"/>
      <c r="AE42" s="106"/>
      <c r="AF42" s="106"/>
      <c r="AG42" s="106"/>
      <c r="AH42" s="106"/>
      <c r="AI42" s="106"/>
      <c r="AJ42" s="106"/>
      <c r="AK42" s="106"/>
      <c r="AL42" s="106"/>
      <c r="AM42" s="106"/>
      <c r="AN42" s="106"/>
      <c r="AO42" s="106"/>
      <c r="AP42" s="106"/>
      <c r="AQ42" s="106"/>
      <c r="AR42" s="106"/>
      <c r="AS42" s="106"/>
      <c r="AT42" s="106"/>
      <c r="AU42" s="106"/>
      <c r="AV42" s="102"/>
      <c r="AW42" s="106"/>
      <c r="AX42" s="108"/>
      <c r="AY42" s="108"/>
      <c r="AZ42" s="108"/>
      <c r="BA42" s="106"/>
      <c r="BB42" s="106"/>
      <c r="BC42" s="106"/>
      <c r="BD42" s="102"/>
      <c r="BE42" s="106"/>
      <c r="BF42" s="106"/>
    </row>
    <row r="43" spans="1:58" s="105" customFormat="1" ht="11.5" x14ac:dyDescent="0.3">
      <c r="A43" s="25">
        <v>38</v>
      </c>
      <c r="B43" s="106"/>
      <c r="C43" s="102"/>
      <c r="D43" s="106"/>
      <c r="E43" s="102"/>
      <c r="F43" s="175"/>
      <c r="G43" s="102"/>
      <c r="H43" s="102"/>
      <c r="I43" s="106"/>
      <c r="J43" s="106"/>
      <c r="K43" s="106"/>
      <c r="L43" s="106"/>
      <c r="M43" s="106"/>
      <c r="N43" s="106"/>
      <c r="O43" s="102"/>
      <c r="P43" s="106"/>
      <c r="Q43" s="106"/>
      <c r="R43" s="106"/>
      <c r="S43" s="107"/>
      <c r="T43" s="106"/>
      <c r="U43" s="106"/>
      <c r="V43" s="106"/>
      <c r="W43" s="102"/>
      <c r="X43" s="106"/>
      <c r="Y43" s="106"/>
      <c r="Z43" s="106"/>
      <c r="AA43" s="106"/>
      <c r="AB43" s="106"/>
      <c r="AC43" s="106"/>
      <c r="AD43" s="106"/>
      <c r="AE43" s="106"/>
      <c r="AF43" s="106"/>
      <c r="AG43" s="106"/>
      <c r="AH43" s="106"/>
      <c r="AI43" s="106"/>
      <c r="AJ43" s="106"/>
      <c r="AK43" s="106"/>
      <c r="AL43" s="106"/>
      <c r="AM43" s="106"/>
      <c r="AN43" s="106"/>
      <c r="AO43" s="106"/>
      <c r="AP43" s="106"/>
      <c r="AQ43" s="106"/>
      <c r="AR43" s="106"/>
      <c r="AS43" s="106"/>
      <c r="AT43" s="106"/>
      <c r="AU43" s="106"/>
      <c r="AV43" s="102"/>
      <c r="AW43" s="106"/>
      <c r="AX43" s="108"/>
      <c r="AY43" s="108"/>
      <c r="AZ43" s="108"/>
      <c r="BA43" s="106"/>
      <c r="BB43" s="106"/>
      <c r="BC43" s="106"/>
      <c r="BD43" s="102"/>
      <c r="BE43" s="106"/>
      <c r="BF43" s="106"/>
    </row>
    <row r="44" spans="1:58" s="105" customFormat="1" ht="11.5" x14ac:dyDescent="0.3">
      <c r="A44" s="25">
        <v>39</v>
      </c>
      <c r="B44" s="106"/>
      <c r="C44" s="102"/>
      <c r="D44" s="106"/>
      <c r="E44" s="102"/>
      <c r="F44" s="175"/>
      <c r="G44" s="102"/>
      <c r="H44" s="102"/>
      <c r="I44" s="106"/>
      <c r="J44" s="106"/>
      <c r="K44" s="106"/>
      <c r="L44" s="106"/>
      <c r="M44" s="106"/>
      <c r="N44" s="106"/>
      <c r="O44" s="102"/>
      <c r="P44" s="106"/>
      <c r="Q44" s="106"/>
      <c r="R44" s="106"/>
      <c r="S44" s="107"/>
      <c r="T44" s="106"/>
      <c r="U44" s="106"/>
      <c r="V44" s="106"/>
      <c r="W44" s="102"/>
      <c r="X44" s="106"/>
      <c r="Y44" s="106"/>
      <c r="Z44" s="106"/>
      <c r="AA44" s="106"/>
      <c r="AB44" s="106"/>
      <c r="AC44" s="106"/>
      <c r="AD44" s="106"/>
      <c r="AE44" s="106"/>
      <c r="AF44" s="106"/>
      <c r="AG44" s="106"/>
      <c r="AH44" s="106"/>
      <c r="AI44" s="106"/>
      <c r="AJ44" s="106"/>
      <c r="AK44" s="106"/>
      <c r="AL44" s="106"/>
      <c r="AM44" s="106"/>
      <c r="AN44" s="106"/>
      <c r="AO44" s="106"/>
      <c r="AP44" s="106"/>
      <c r="AQ44" s="106"/>
      <c r="AR44" s="106"/>
      <c r="AS44" s="106"/>
      <c r="AT44" s="106"/>
      <c r="AU44" s="106"/>
      <c r="AV44" s="102"/>
      <c r="AW44" s="106"/>
      <c r="AX44" s="108"/>
      <c r="AY44" s="108"/>
      <c r="AZ44" s="108"/>
      <c r="BA44" s="106"/>
      <c r="BB44" s="106"/>
      <c r="BC44" s="106"/>
      <c r="BD44" s="102"/>
      <c r="BE44" s="106"/>
      <c r="BF44" s="106"/>
    </row>
    <row r="45" spans="1:58" s="105" customFormat="1" ht="11.5" x14ac:dyDescent="0.3">
      <c r="A45" s="25">
        <v>40</v>
      </c>
      <c r="B45" s="106"/>
      <c r="C45" s="102"/>
      <c r="D45" s="106"/>
      <c r="E45" s="102"/>
      <c r="F45" s="175"/>
      <c r="G45" s="102"/>
      <c r="H45" s="102"/>
      <c r="I45" s="106"/>
      <c r="J45" s="106"/>
      <c r="K45" s="106"/>
      <c r="L45" s="106"/>
      <c r="M45" s="106"/>
      <c r="N45" s="106"/>
      <c r="O45" s="102"/>
      <c r="P45" s="106"/>
      <c r="Q45" s="106"/>
      <c r="R45" s="106"/>
      <c r="S45" s="107"/>
      <c r="T45" s="106"/>
      <c r="U45" s="106"/>
      <c r="V45" s="106"/>
      <c r="W45" s="102"/>
      <c r="X45" s="106"/>
      <c r="Y45" s="106"/>
      <c r="Z45" s="106"/>
      <c r="AA45" s="106"/>
      <c r="AB45" s="106"/>
      <c r="AC45" s="106"/>
      <c r="AD45" s="106"/>
      <c r="AE45" s="106"/>
      <c r="AF45" s="106"/>
      <c r="AG45" s="106"/>
      <c r="AH45" s="106"/>
      <c r="AI45" s="106"/>
      <c r="AJ45" s="106"/>
      <c r="AK45" s="106"/>
      <c r="AL45" s="106"/>
      <c r="AM45" s="106"/>
      <c r="AN45" s="106"/>
      <c r="AO45" s="106"/>
      <c r="AP45" s="106"/>
      <c r="AQ45" s="106"/>
      <c r="AR45" s="106"/>
      <c r="AS45" s="106"/>
      <c r="AT45" s="106"/>
      <c r="AU45" s="106"/>
      <c r="AV45" s="102"/>
      <c r="AW45" s="106"/>
      <c r="AX45" s="108"/>
      <c r="AY45" s="108"/>
      <c r="AZ45" s="108"/>
      <c r="BA45" s="106"/>
      <c r="BB45" s="106"/>
      <c r="BC45" s="106"/>
      <c r="BD45" s="102"/>
      <c r="BE45" s="106"/>
      <c r="BF45" s="106"/>
    </row>
    <row r="46" spans="1:58" s="105" customFormat="1" ht="11.5" x14ac:dyDescent="0.3">
      <c r="A46" s="25">
        <v>41</v>
      </c>
      <c r="B46" s="106"/>
      <c r="C46" s="102"/>
      <c r="D46" s="106"/>
      <c r="E46" s="102"/>
      <c r="F46" s="175"/>
      <c r="G46" s="102"/>
      <c r="H46" s="102"/>
      <c r="I46" s="106"/>
      <c r="J46" s="106"/>
      <c r="K46" s="106"/>
      <c r="L46" s="106"/>
      <c r="M46" s="106"/>
      <c r="N46" s="106"/>
      <c r="O46" s="102"/>
      <c r="P46" s="106"/>
      <c r="Q46" s="106"/>
      <c r="R46" s="106"/>
      <c r="S46" s="107"/>
      <c r="T46" s="106"/>
      <c r="U46" s="106"/>
      <c r="V46" s="106"/>
      <c r="W46" s="102"/>
      <c r="X46" s="106"/>
      <c r="Y46" s="106"/>
      <c r="Z46" s="106"/>
      <c r="AA46" s="106"/>
      <c r="AB46" s="106"/>
      <c r="AC46" s="106"/>
      <c r="AD46" s="106"/>
      <c r="AE46" s="106"/>
      <c r="AF46" s="106"/>
      <c r="AG46" s="106"/>
      <c r="AH46" s="106"/>
      <c r="AI46" s="106"/>
      <c r="AJ46" s="106"/>
      <c r="AK46" s="106"/>
      <c r="AL46" s="106"/>
      <c r="AM46" s="106"/>
      <c r="AN46" s="106"/>
      <c r="AO46" s="106"/>
      <c r="AP46" s="106"/>
      <c r="AQ46" s="106"/>
      <c r="AR46" s="106"/>
      <c r="AS46" s="106"/>
      <c r="AT46" s="106"/>
      <c r="AU46" s="106"/>
      <c r="AV46" s="102"/>
      <c r="AW46" s="106"/>
      <c r="AX46" s="108"/>
      <c r="AY46" s="108"/>
      <c r="AZ46" s="108"/>
      <c r="BA46" s="106"/>
      <c r="BB46" s="106"/>
      <c r="BC46" s="106"/>
      <c r="BD46" s="102"/>
      <c r="BE46" s="106"/>
      <c r="BF46" s="106"/>
    </row>
    <row r="47" spans="1:58" s="105" customFormat="1" ht="11.5" x14ac:dyDescent="0.3">
      <c r="A47" s="25">
        <v>42</v>
      </c>
      <c r="B47" s="106"/>
      <c r="C47" s="102"/>
      <c r="D47" s="106"/>
      <c r="E47" s="102"/>
      <c r="F47" s="175"/>
      <c r="G47" s="102"/>
      <c r="H47" s="102"/>
      <c r="I47" s="106"/>
      <c r="J47" s="106"/>
      <c r="K47" s="106"/>
      <c r="L47" s="106"/>
      <c r="M47" s="106"/>
      <c r="N47" s="106"/>
      <c r="O47" s="102"/>
      <c r="P47" s="106"/>
      <c r="Q47" s="106"/>
      <c r="R47" s="106"/>
      <c r="S47" s="107"/>
      <c r="T47" s="106"/>
      <c r="U47" s="106"/>
      <c r="V47" s="106"/>
      <c r="W47" s="102"/>
      <c r="X47" s="106"/>
      <c r="Y47" s="106"/>
      <c r="Z47" s="106"/>
      <c r="AA47" s="106"/>
      <c r="AB47" s="106"/>
      <c r="AC47" s="106"/>
      <c r="AD47" s="106"/>
      <c r="AE47" s="106"/>
      <c r="AF47" s="106"/>
      <c r="AG47" s="106"/>
      <c r="AH47" s="106"/>
      <c r="AI47" s="106"/>
      <c r="AJ47" s="106"/>
      <c r="AK47" s="106"/>
      <c r="AL47" s="106"/>
      <c r="AM47" s="106"/>
      <c r="AN47" s="106"/>
      <c r="AO47" s="106"/>
      <c r="AP47" s="106"/>
      <c r="AQ47" s="106"/>
      <c r="AR47" s="106"/>
      <c r="AS47" s="106"/>
      <c r="AT47" s="106"/>
      <c r="AU47" s="106"/>
      <c r="AV47" s="102"/>
      <c r="AW47" s="106"/>
      <c r="AX47" s="108"/>
      <c r="AY47" s="108"/>
      <c r="AZ47" s="108"/>
      <c r="BA47" s="106"/>
      <c r="BB47" s="106"/>
      <c r="BC47" s="106"/>
      <c r="BD47" s="102"/>
      <c r="BE47" s="106"/>
      <c r="BF47" s="106"/>
    </row>
    <row r="48" spans="1:58" s="105" customFormat="1" ht="11.5" x14ac:dyDescent="0.3">
      <c r="A48" s="25">
        <v>43</v>
      </c>
      <c r="B48" s="106"/>
      <c r="C48" s="102"/>
      <c r="D48" s="106"/>
      <c r="E48" s="102"/>
      <c r="F48" s="175"/>
      <c r="G48" s="102"/>
      <c r="H48" s="102"/>
      <c r="I48" s="106"/>
      <c r="J48" s="106"/>
      <c r="K48" s="106"/>
      <c r="L48" s="106"/>
      <c r="M48" s="106"/>
      <c r="N48" s="106"/>
      <c r="O48" s="102"/>
      <c r="P48" s="106"/>
      <c r="Q48" s="106"/>
      <c r="R48" s="106"/>
      <c r="S48" s="107"/>
      <c r="T48" s="106"/>
      <c r="U48" s="106"/>
      <c r="V48" s="106"/>
      <c r="W48" s="102"/>
      <c r="X48" s="106"/>
      <c r="Y48" s="106"/>
      <c r="Z48" s="106"/>
      <c r="AA48" s="106"/>
      <c r="AB48" s="106"/>
      <c r="AC48" s="106"/>
      <c r="AD48" s="106"/>
      <c r="AE48" s="106"/>
      <c r="AF48" s="106"/>
      <c r="AG48" s="106"/>
      <c r="AH48" s="106"/>
      <c r="AI48" s="106"/>
      <c r="AJ48" s="106"/>
      <c r="AK48" s="106"/>
      <c r="AL48" s="106"/>
      <c r="AM48" s="106"/>
      <c r="AN48" s="106"/>
      <c r="AO48" s="106"/>
      <c r="AP48" s="106"/>
      <c r="AQ48" s="106"/>
      <c r="AR48" s="106"/>
      <c r="AS48" s="106"/>
      <c r="AT48" s="106"/>
      <c r="AU48" s="106"/>
      <c r="AV48" s="102"/>
      <c r="AW48" s="106"/>
      <c r="AX48" s="108"/>
      <c r="AY48" s="108"/>
      <c r="AZ48" s="108"/>
      <c r="BA48" s="106"/>
      <c r="BB48" s="106"/>
      <c r="BC48" s="106"/>
      <c r="BD48" s="102"/>
      <c r="BE48" s="106"/>
      <c r="BF48" s="106"/>
    </row>
    <row r="49" spans="1:58" s="105" customFormat="1" ht="11.5" x14ac:dyDescent="0.3">
      <c r="A49" s="25">
        <v>44</v>
      </c>
      <c r="B49" s="106"/>
      <c r="C49" s="102"/>
      <c r="D49" s="106"/>
      <c r="E49" s="102"/>
      <c r="F49" s="175"/>
      <c r="G49" s="102"/>
      <c r="H49" s="102"/>
      <c r="I49" s="106"/>
      <c r="J49" s="106"/>
      <c r="K49" s="106"/>
      <c r="L49" s="106"/>
      <c r="M49" s="106"/>
      <c r="N49" s="106"/>
      <c r="O49" s="102"/>
      <c r="P49" s="106"/>
      <c r="Q49" s="106"/>
      <c r="R49" s="106"/>
      <c r="S49" s="107"/>
      <c r="T49" s="106"/>
      <c r="U49" s="106"/>
      <c r="V49" s="106"/>
      <c r="W49" s="102"/>
      <c r="X49" s="106"/>
      <c r="Y49" s="106"/>
      <c r="Z49" s="106"/>
      <c r="AA49" s="106"/>
      <c r="AB49" s="106"/>
      <c r="AC49" s="106"/>
      <c r="AD49" s="106"/>
      <c r="AE49" s="106"/>
      <c r="AF49" s="106"/>
      <c r="AG49" s="106"/>
      <c r="AH49" s="106"/>
      <c r="AI49" s="106"/>
      <c r="AJ49" s="106"/>
      <c r="AK49" s="106"/>
      <c r="AL49" s="106"/>
      <c r="AM49" s="106"/>
      <c r="AN49" s="106"/>
      <c r="AO49" s="106"/>
      <c r="AP49" s="106"/>
      <c r="AQ49" s="106"/>
      <c r="AR49" s="106"/>
      <c r="AS49" s="106"/>
      <c r="AT49" s="106"/>
      <c r="AU49" s="106"/>
      <c r="AV49" s="102"/>
      <c r="AW49" s="106"/>
      <c r="AX49" s="108"/>
      <c r="AY49" s="108"/>
      <c r="AZ49" s="108"/>
      <c r="BA49" s="106"/>
      <c r="BB49" s="106"/>
      <c r="BC49" s="106"/>
      <c r="BD49" s="102"/>
      <c r="BE49" s="106"/>
      <c r="BF49" s="106"/>
    </row>
    <row r="50" spans="1:58" s="105" customFormat="1" ht="11.5" x14ac:dyDescent="0.3">
      <c r="A50" s="25">
        <v>45</v>
      </c>
      <c r="B50" s="106"/>
      <c r="C50" s="102"/>
      <c r="D50" s="106"/>
      <c r="E50" s="102"/>
      <c r="F50" s="175"/>
      <c r="G50" s="102"/>
      <c r="H50" s="102"/>
      <c r="I50" s="106"/>
      <c r="J50" s="106"/>
      <c r="K50" s="106"/>
      <c r="L50" s="106"/>
      <c r="M50" s="106"/>
      <c r="N50" s="106"/>
      <c r="O50" s="102"/>
      <c r="P50" s="106"/>
      <c r="Q50" s="106"/>
      <c r="R50" s="106"/>
      <c r="S50" s="107"/>
      <c r="T50" s="106"/>
      <c r="U50" s="106"/>
      <c r="V50" s="106"/>
      <c r="W50" s="102"/>
      <c r="X50" s="106"/>
      <c r="Y50" s="106"/>
      <c r="Z50" s="106"/>
      <c r="AA50" s="106"/>
      <c r="AB50" s="106"/>
      <c r="AC50" s="106"/>
      <c r="AD50" s="106"/>
      <c r="AE50" s="106"/>
      <c r="AF50" s="106"/>
      <c r="AG50" s="106"/>
      <c r="AH50" s="106"/>
      <c r="AI50" s="106"/>
      <c r="AJ50" s="106"/>
      <c r="AK50" s="106"/>
      <c r="AL50" s="106"/>
      <c r="AM50" s="106"/>
      <c r="AN50" s="106"/>
      <c r="AO50" s="106"/>
      <c r="AP50" s="106"/>
      <c r="AQ50" s="106"/>
      <c r="AR50" s="106"/>
      <c r="AS50" s="106"/>
      <c r="AT50" s="106"/>
      <c r="AU50" s="106"/>
      <c r="AV50" s="102"/>
      <c r="AW50" s="106"/>
      <c r="AX50" s="108"/>
      <c r="AY50" s="108"/>
      <c r="AZ50" s="108"/>
      <c r="BA50" s="106"/>
      <c r="BB50" s="106"/>
      <c r="BC50" s="106"/>
      <c r="BD50" s="102"/>
      <c r="BE50" s="106"/>
      <c r="BF50" s="106"/>
    </row>
    <row r="51" spans="1:58" s="105" customFormat="1" ht="11.5" x14ac:dyDescent="0.3">
      <c r="A51" s="25">
        <v>46</v>
      </c>
      <c r="B51" s="106"/>
      <c r="C51" s="102"/>
      <c r="D51" s="106"/>
      <c r="E51" s="102"/>
      <c r="F51" s="175"/>
      <c r="G51" s="102"/>
      <c r="H51" s="102"/>
      <c r="I51" s="106"/>
      <c r="J51" s="106"/>
      <c r="K51" s="106"/>
      <c r="L51" s="106"/>
      <c r="M51" s="106"/>
      <c r="N51" s="106"/>
      <c r="O51" s="102"/>
      <c r="P51" s="106"/>
      <c r="Q51" s="106"/>
      <c r="R51" s="106"/>
      <c r="S51" s="107"/>
      <c r="T51" s="106"/>
      <c r="U51" s="106"/>
      <c r="V51" s="106"/>
      <c r="W51" s="102"/>
      <c r="X51" s="106"/>
      <c r="Y51" s="106"/>
      <c r="Z51" s="106"/>
      <c r="AA51" s="106"/>
      <c r="AB51" s="106"/>
      <c r="AC51" s="106"/>
      <c r="AD51" s="106"/>
      <c r="AE51" s="106"/>
      <c r="AF51" s="106"/>
      <c r="AG51" s="106"/>
      <c r="AH51" s="106"/>
      <c r="AI51" s="106"/>
      <c r="AJ51" s="106"/>
      <c r="AK51" s="106"/>
      <c r="AL51" s="106"/>
      <c r="AM51" s="106"/>
      <c r="AN51" s="106"/>
      <c r="AO51" s="106"/>
      <c r="AP51" s="106"/>
      <c r="AQ51" s="106"/>
      <c r="AR51" s="106"/>
      <c r="AS51" s="106"/>
      <c r="AT51" s="106"/>
      <c r="AU51" s="106"/>
      <c r="AV51" s="102"/>
      <c r="AW51" s="106"/>
      <c r="AX51" s="108"/>
      <c r="AY51" s="108"/>
      <c r="AZ51" s="108"/>
      <c r="BA51" s="106"/>
      <c r="BB51" s="106"/>
      <c r="BC51" s="106"/>
      <c r="BD51" s="102"/>
      <c r="BE51" s="106"/>
      <c r="BF51" s="106"/>
    </row>
    <row r="52" spans="1:58" s="105" customFormat="1" ht="11.5" x14ac:dyDescent="0.3">
      <c r="A52" s="25">
        <v>47</v>
      </c>
      <c r="B52" s="106"/>
      <c r="C52" s="102"/>
      <c r="D52" s="106"/>
      <c r="E52" s="102"/>
      <c r="F52" s="175"/>
      <c r="G52" s="102"/>
      <c r="H52" s="102"/>
      <c r="I52" s="106"/>
      <c r="J52" s="106"/>
      <c r="K52" s="106"/>
      <c r="L52" s="106"/>
      <c r="M52" s="106"/>
      <c r="N52" s="106"/>
      <c r="O52" s="102"/>
      <c r="P52" s="106"/>
      <c r="Q52" s="106"/>
      <c r="R52" s="106"/>
      <c r="S52" s="107"/>
      <c r="T52" s="106"/>
      <c r="U52" s="106"/>
      <c r="V52" s="106"/>
      <c r="W52" s="102"/>
      <c r="X52" s="106"/>
      <c r="Y52" s="106"/>
      <c r="Z52" s="106"/>
      <c r="AA52" s="106"/>
      <c r="AB52" s="106"/>
      <c r="AC52" s="106"/>
      <c r="AD52" s="106"/>
      <c r="AE52" s="106"/>
      <c r="AF52" s="106"/>
      <c r="AG52" s="106"/>
      <c r="AH52" s="106"/>
      <c r="AI52" s="106"/>
      <c r="AJ52" s="106"/>
      <c r="AK52" s="106"/>
      <c r="AL52" s="106"/>
      <c r="AM52" s="106"/>
      <c r="AN52" s="106"/>
      <c r="AO52" s="106"/>
      <c r="AP52" s="106"/>
      <c r="AQ52" s="106"/>
      <c r="AR52" s="106"/>
      <c r="AS52" s="106"/>
      <c r="AT52" s="106"/>
      <c r="AU52" s="106"/>
      <c r="AV52" s="102"/>
      <c r="AW52" s="106"/>
      <c r="AX52" s="108"/>
      <c r="AY52" s="108"/>
      <c r="AZ52" s="108"/>
      <c r="BA52" s="106"/>
      <c r="BB52" s="106"/>
      <c r="BC52" s="106"/>
      <c r="BD52" s="102"/>
      <c r="BE52" s="106"/>
      <c r="BF52" s="106"/>
    </row>
    <row r="53" spans="1:58" s="105" customFormat="1" ht="11.5" x14ac:dyDescent="0.3">
      <c r="A53" s="25">
        <v>48</v>
      </c>
      <c r="B53" s="106"/>
      <c r="C53" s="102"/>
      <c r="D53" s="106"/>
      <c r="E53" s="102"/>
      <c r="F53" s="175"/>
      <c r="G53" s="102"/>
      <c r="H53" s="102"/>
      <c r="I53" s="106"/>
      <c r="J53" s="106"/>
      <c r="K53" s="106"/>
      <c r="L53" s="106"/>
      <c r="M53" s="106"/>
      <c r="N53" s="106"/>
      <c r="O53" s="102"/>
      <c r="P53" s="106"/>
      <c r="Q53" s="106"/>
      <c r="R53" s="106"/>
      <c r="S53" s="107"/>
      <c r="T53" s="106"/>
      <c r="U53" s="106"/>
      <c r="V53" s="106"/>
      <c r="W53" s="102"/>
      <c r="X53" s="106"/>
      <c r="Y53" s="106"/>
      <c r="Z53" s="106"/>
      <c r="AA53" s="106"/>
      <c r="AB53" s="106"/>
      <c r="AC53" s="106"/>
      <c r="AD53" s="106"/>
      <c r="AE53" s="106"/>
      <c r="AF53" s="106"/>
      <c r="AG53" s="106"/>
      <c r="AH53" s="106"/>
      <c r="AI53" s="106"/>
      <c r="AJ53" s="106"/>
      <c r="AK53" s="106"/>
      <c r="AL53" s="106"/>
      <c r="AM53" s="106"/>
      <c r="AN53" s="106"/>
      <c r="AO53" s="106"/>
      <c r="AP53" s="106"/>
      <c r="AQ53" s="106"/>
      <c r="AR53" s="106"/>
      <c r="AS53" s="106"/>
      <c r="AT53" s="106"/>
      <c r="AU53" s="106"/>
      <c r="AV53" s="102"/>
      <c r="AW53" s="106"/>
      <c r="AX53" s="108"/>
      <c r="AY53" s="108"/>
      <c r="AZ53" s="108"/>
      <c r="BA53" s="106"/>
      <c r="BB53" s="106"/>
      <c r="BC53" s="106"/>
      <c r="BD53" s="102"/>
      <c r="BE53" s="106"/>
      <c r="BF53" s="106"/>
    </row>
    <row r="54" spans="1:58" s="105" customFormat="1" ht="11.5" x14ac:dyDescent="0.3">
      <c r="A54" s="25">
        <v>49</v>
      </c>
      <c r="B54" s="106"/>
      <c r="C54" s="102"/>
      <c r="D54" s="106"/>
      <c r="E54" s="102"/>
      <c r="F54" s="175"/>
      <c r="G54" s="102"/>
      <c r="H54" s="102"/>
      <c r="I54" s="106"/>
      <c r="J54" s="106"/>
      <c r="K54" s="106"/>
      <c r="L54" s="106"/>
      <c r="M54" s="106"/>
      <c r="N54" s="106"/>
      <c r="O54" s="102"/>
      <c r="P54" s="106"/>
      <c r="Q54" s="106"/>
      <c r="R54" s="106"/>
      <c r="S54" s="107"/>
      <c r="T54" s="106"/>
      <c r="U54" s="106"/>
      <c r="V54" s="106"/>
      <c r="W54" s="102"/>
      <c r="X54" s="106"/>
      <c r="Y54" s="106"/>
      <c r="Z54" s="106"/>
      <c r="AA54" s="106"/>
      <c r="AB54" s="106"/>
      <c r="AC54" s="106"/>
      <c r="AD54" s="106"/>
      <c r="AE54" s="106"/>
      <c r="AF54" s="106"/>
      <c r="AG54" s="106"/>
      <c r="AH54" s="106"/>
      <c r="AI54" s="106"/>
      <c r="AJ54" s="106"/>
      <c r="AK54" s="106"/>
      <c r="AL54" s="106"/>
      <c r="AM54" s="106"/>
      <c r="AN54" s="106"/>
      <c r="AO54" s="106"/>
      <c r="AP54" s="106"/>
      <c r="AQ54" s="106"/>
      <c r="AR54" s="106"/>
      <c r="AS54" s="106"/>
      <c r="AT54" s="106"/>
      <c r="AU54" s="106"/>
      <c r="AV54" s="102"/>
      <c r="AW54" s="106"/>
      <c r="AX54" s="108"/>
      <c r="AY54" s="108"/>
      <c r="AZ54" s="108"/>
      <c r="BA54" s="106"/>
      <c r="BB54" s="106"/>
      <c r="BC54" s="106"/>
      <c r="BD54" s="102"/>
      <c r="BE54" s="106"/>
      <c r="BF54" s="106"/>
    </row>
    <row r="55" spans="1:58" s="105" customFormat="1" ht="11.5" x14ac:dyDescent="0.3">
      <c r="A55" s="25">
        <v>50</v>
      </c>
      <c r="B55" s="106"/>
      <c r="C55" s="102"/>
      <c r="D55" s="106"/>
      <c r="E55" s="102"/>
      <c r="F55" s="175"/>
      <c r="G55" s="102"/>
      <c r="H55" s="102"/>
      <c r="I55" s="106"/>
      <c r="J55" s="106"/>
      <c r="K55" s="106"/>
      <c r="L55" s="106"/>
      <c r="M55" s="106"/>
      <c r="N55" s="106"/>
      <c r="O55" s="102"/>
      <c r="P55" s="106"/>
      <c r="Q55" s="106"/>
      <c r="R55" s="106"/>
      <c r="S55" s="107"/>
      <c r="T55" s="106"/>
      <c r="U55" s="106"/>
      <c r="V55" s="106"/>
      <c r="W55" s="102"/>
      <c r="X55" s="106"/>
      <c r="Y55" s="106"/>
      <c r="Z55" s="106"/>
      <c r="AA55" s="106"/>
      <c r="AB55" s="106"/>
      <c r="AC55" s="106"/>
      <c r="AD55" s="106"/>
      <c r="AE55" s="106"/>
      <c r="AF55" s="106"/>
      <c r="AG55" s="106"/>
      <c r="AH55" s="106"/>
      <c r="AI55" s="106"/>
      <c r="AJ55" s="106"/>
      <c r="AK55" s="106"/>
      <c r="AL55" s="106"/>
      <c r="AM55" s="106"/>
      <c r="AN55" s="106"/>
      <c r="AO55" s="106"/>
      <c r="AP55" s="106"/>
      <c r="AQ55" s="106"/>
      <c r="AR55" s="106"/>
      <c r="AS55" s="106"/>
      <c r="AT55" s="106"/>
      <c r="AU55" s="106"/>
      <c r="AV55" s="102"/>
      <c r="AW55" s="106"/>
      <c r="AX55" s="108"/>
      <c r="AY55" s="108"/>
      <c r="AZ55" s="108"/>
      <c r="BA55" s="106"/>
      <c r="BB55" s="106"/>
      <c r="BC55" s="106"/>
      <c r="BD55" s="102"/>
      <c r="BE55" s="106"/>
      <c r="BF55" s="106"/>
    </row>
    <row r="56" spans="1:58" s="105" customFormat="1" ht="11.5" x14ac:dyDescent="0.3">
      <c r="A56" s="25">
        <v>51</v>
      </c>
      <c r="B56" s="106"/>
      <c r="C56" s="102"/>
      <c r="D56" s="106"/>
      <c r="E56" s="102"/>
      <c r="F56" s="175"/>
      <c r="G56" s="102"/>
      <c r="H56" s="102"/>
      <c r="I56" s="106"/>
      <c r="J56" s="106"/>
      <c r="K56" s="106"/>
      <c r="L56" s="106"/>
      <c r="M56" s="106"/>
      <c r="N56" s="106"/>
      <c r="O56" s="102"/>
      <c r="P56" s="106"/>
      <c r="Q56" s="106"/>
      <c r="R56" s="106"/>
      <c r="S56" s="107"/>
      <c r="T56" s="106"/>
      <c r="U56" s="106"/>
      <c r="V56" s="106"/>
      <c r="W56" s="102"/>
      <c r="X56" s="106"/>
      <c r="Y56" s="106"/>
      <c r="Z56" s="106"/>
      <c r="AA56" s="106"/>
      <c r="AB56" s="106"/>
      <c r="AC56" s="106"/>
      <c r="AD56" s="106"/>
      <c r="AE56" s="106"/>
      <c r="AF56" s="106"/>
      <c r="AG56" s="106"/>
      <c r="AH56" s="106"/>
      <c r="AI56" s="106"/>
      <c r="AJ56" s="106"/>
      <c r="AK56" s="106"/>
      <c r="AL56" s="106"/>
      <c r="AM56" s="106"/>
      <c r="AN56" s="106"/>
      <c r="AO56" s="106"/>
      <c r="AP56" s="106"/>
      <c r="AQ56" s="106"/>
      <c r="AR56" s="106"/>
      <c r="AS56" s="106"/>
      <c r="AT56" s="106"/>
      <c r="AU56" s="106"/>
      <c r="AV56" s="102"/>
      <c r="AW56" s="106"/>
      <c r="AX56" s="108"/>
      <c r="AY56" s="108"/>
      <c r="AZ56" s="108"/>
      <c r="BA56" s="106"/>
      <c r="BB56" s="106"/>
      <c r="BC56" s="106"/>
      <c r="BD56" s="102"/>
      <c r="BE56" s="106"/>
      <c r="BF56" s="106"/>
    </row>
    <row r="57" spans="1:58" s="105" customFormat="1" ht="11.5" x14ac:dyDescent="0.3">
      <c r="A57" s="25">
        <v>52</v>
      </c>
      <c r="B57" s="106"/>
      <c r="C57" s="102"/>
      <c r="D57" s="106"/>
      <c r="E57" s="102"/>
      <c r="F57" s="175"/>
      <c r="G57" s="102"/>
      <c r="H57" s="102"/>
      <c r="I57" s="106"/>
      <c r="J57" s="106"/>
      <c r="K57" s="106"/>
      <c r="L57" s="106"/>
      <c r="M57" s="106"/>
      <c r="N57" s="106"/>
      <c r="O57" s="102"/>
      <c r="P57" s="106"/>
      <c r="Q57" s="106"/>
      <c r="R57" s="106"/>
      <c r="S57" s="107"/>
      <c r="T57" s="106"/>
      <c r="U57" s="106"/>
      <c r="V57" s="106"/>
      <c r="W57" s="102"/>
      <c r="X57" s="106"/>
      <c r="Y57" s="106"/>
      <c r="Z57" s="106"/>
      <c r="AA57" s="106"/>
      <c r="AB57" s="106"/>
      <c r="AC57" s="106"/>
      <c r="AD57" s="106"/>
      <c r="AE57" s="106"/>
      <c r="AF57" s="106"/>
      <c r="AG57" s="106"/>
      <c r="AH57" s="106"/>
      <c r="AI57" s="106"/>
      <c r="AJ57" s="106"/>
      <c r="AK57" s="106"/>
      <c r="AL57" s="106"/>
      <c r="AM57" s="106"/>
      <c r="AN57" s="106"/>
      <c r="AO57" s="106"/>
      <c r="AP57" s="106"/>
      <c r="AQ57" s="106"/>
      <c r="AR57" s="106"/>
      <c r="AS57" s="106"/>
      <c r="AT57" s="106"/>
      <c r="AU57" s="106"/>
      <c r="AV57" s="102"/>
      <c r="AW57" s="106"/>
      <c r="AX57" s="108"/>
      <c r="AY57" s="108"/>
      <c r="AZ57" s="108"/>
      <c r="BA57" s="106"/>
      <c r="BB57" s="106"/>
      <c r="BC57" s="106"/>
      <c r="BD57" s="102"/>
      <c r="BE57" s="106"/>
      <c r="BF57" s="106"/>
    </row>
    <row r="58" spans="1:58" s="105" customFormat="1" ht="11.5" x14ac:dyDescent="0.3">
      <c r="A58" s="25">
        <v>53</v>
      </c>
      <c r="B58" s="106"/>
      <c r="C58" s="102"/>
      <c r="D58" s="106"/>
      <c r="E58" s="102"/>
      <c r="F58" s="175"/>
      <c r="G58" s="102"/>
      <c r="H58" s="102"/>
      <c r="I58" s="106"/>
      <c r="J58" s="106"/>
      <c r="K58" s="106"/>
      <c r="L58" s="106"/>
      <c r="M58" s="106"/>
      <c r="N58" s="106"/>
      <c r="O58" s="102"/>
      <c r="P58" s="106"/>
      <c r="Q58" s="106"/>
      <c r="R58" s="106"/>
      <c r="S58" s="107"/>
      <c r="T58" s="106"/>
      <c r="U58" s="106"/>
      <c r="V58" s="106"/>
      <c r="W58" s="102"/>
      <c r="X58" s="106"/>
      <c r="Y58" s="106"/>
      <c r="Z58" s="106"/>
      <c r="AA58" s="106"/>
      <c r="AB58" s="106"/>
      <c r="AC58" s="106"/>
      <c r="AD58" s="106"/>
      <c r="AE58" s="106"/>
      <c r="AF58" s="106"/>
      <c r="AG58" s="106"/>
      <c r="AH58" s="106"/>
      <c r="AI58" s="106"/>
      <c r="AJ58" s="106"/>
      <c r="AK58" s="106"/>
      <c r="AL58" s="106"/>
      <c r="AM58" s="106"/>
      <c r="AN58" s="106"/>
      <c r="AO58" s="106"/>
      <c r="AP58" s="106"/>
      <c r="AQ58" s="106"/>
      <c r="AR58" s="106"/>
      <c r="AS58" s="106"/>
      <c r="AT58" s="106"/>
      <c r="AU58" s="106"/>
      <c r="AV58" s="102"/>
      <c r="AW58" s="106"/>
      <c r="AX58" s="108"/>
      <c r="AY58" s="108"/>
      <c r="AZ58" s="108"/>
      <c r="BA58" s="106"/>
      <c r="BB58" s="106"/>
      <c r="BC58" s="106"/>
      <c r="BD58" s="102"/>
      <c r="BE58" s="106"/>
      <c r="BF58" s="106"/>
    </row>
    <row r="59" spans="1:58" s="105" customFormat="1" ht="11.5" x14ac:dyDescent="0.3">
      <c r="A59" s="25">
        <v>54</v>
      </c>
      <c r="B59" s="106"/>
      <c r="C59" s="102"/>
      <c r="D59" s="106"/>
      <c r="E59" s="102"/>
      <c r="F59" s="175"/>
      <c r="G59" s="102"/>
      <c r="H59" s="102"/>
      <c r="I59" s="106"/>
      <c r="J59" s="106"/>
      <c r="K59" s="106"/>
      <c r="L59" s="106"/>
      <c r="M59" s="106"/>
      <c r="N59" s="106"/>
      <c r="O59" s="102"/>
      <c r="P59" s="106"/>
      <c r="Q59" s="106"/>
      <c r="R59" s="106"/>
      <c r="S59" s="107"/>
      <c r="T59" s="106"/>
      <c r="U59" s="106"/>
      <c r="V59" s="106"/>
      <c r="W59" s="102"/>
      <c r="X59" s="106"/>
      <c r="Y59" s="106"/>
      <c r="Z59" s="106"/>
      <c r="AA59" s="106"/>
      <c r="AB59" s="106"/>
      <c r="AC59" s="106"/>
      <c r="AD59" s="106"/>
      <c r="AE59" s="106"/>
      <c r="AF59" s="106"/>
      <c r="AG59" s="106"/>
      <c r="AH59" s="106"/>
      <c r="AI59" s="106"/>
      <c r="AJ59" s="106"/>
      <c r="AK59" s="106"/>
      <c r="AL59" s="106"/>
      <c r="AM59" s="106"/>
      <c r="AN59" s="106"/>
      <c r="AO59" s="106"/>
      <c r="AP59" s="106"/>
      <c r="AQ59" s="106"/>
      <c r="AR59" s="106"/>
      <c r="AS59" s="106"/>
      <c r="AT59" s="106"/>
      <c r="AU59" s="106"/>
      <c r="AV59" s="102"/>
      <c r="AW59" s="106"/>
      <c r="AX59" s="108"/>
      <c r="AY59" s="108"/>
      <c r="AZ59" s="108"/>
      <c r="BA59" s="106"/>
      <c r="BB59" s="106"/>
      <c r="BC59" s="106"/>
      <c r="BD59" s="102"/>
      <c r="BE59" s="106"/>
      <c r="BF59" s="106"/>
    </row>
    <row r="60" spans="1:58" s="105" customFormat="1" ht="11.5" x14ac:dyDescent="0.3">
      <c r="A60" s="25">
        <v>55</v>
      </c>
      <c r="B60" s="106"/>
      <c r="C60" s="102"/>
      <c r="D60" s="106"/>
      <c r="E60" s="102"/>
      <c r="F60" s="175"/>
      <c r="G60" s="102"/>
      <c r="H60" s="102"/>
      <c r="I60" s="106"/>
      <c r="J60" s="106"/>
      <c r="K60" s="106"/>
      <c r="L60" s="106"/>
      <c r="M60" s="106"/>
      <c r="N60" s="106"/>
      <c r="O60" s="102"/>
      <c r="P60" s="106"/>
      <c r="Q60" s="106"/>
      <c r="R60" s="106"/>
      <c r="S60" s="107"/>
      <c r="T60" s="106"/>
      <c r="U60" s="106"/>
      <c r="V60" s="106"/>
      <c r="W60" s="102"/>
      <c r="X60" s="106"/>
      <c r="Y60" s="106"/>
      <c r="Z60" s="106"/>
      <c r="AA60" s="106"/>
      <c r="AB60" s="106"/>
      <c r="AC60" s="106"/>
      <c r="AD60" s="106"/>
      <c r="AE60" s="106"/>
      <c r="AF60" s="106"/>
      <c r="AG60" s="106"/>
      <c r="AH60" s="106"/>
      <c r="AI60" s="106"/>
      <c r="AJ60" s="106"/>
      <c r="AK60" s="106"/>
      <c r="AL60" s="106"/>
      <c r="AM60" s="106"/>
      <c r="AN60" s="106"/>
      <c r="AO60" s="106"/>
      <c r="AP60" s="106"/>
      <c r="AQ60" s="106"/>
      <c r="AR60" s="106"/>
      <c r="AS60" s="106"/>
      <c r="AT60" s="106"/>
      <c r="AU60" s="106"/>
      <c r="AV60" s="102"/>
      <c r="AW60" s="106"/>
      <c r="AX60" s="108"/>
      <c r="AY60" s="108"/>
      <c r="AZ60" s="108"/>
      <c r="BA60" s="106"/>
      <c r="BB60" s="106"/>
      <c r="BC60" s="106"/>
      <c r="BD60" s="102"/>
      <c r="BE60" s="106"/>
      <c r="BF60" s="106"/>
    </row>
    <row r="61" spans="1:58" s="105" customFormat="1" ht="11.5" x14ac:dyDescent="0.3">
      <c r="A61" s="25">
        <v>56</v>
      </c>
      <c r="B61" s="106"/>
      <c r="C61" s="102"/>
      <c r="D61" s="106"/>
      <c r="E61" s="102"/>
      <c r="F61" s="175"/>
      <c r="G61" s="102"/>
      <c r="H61" s="102"/>
      <c r="I61" s="106"/>
      <c r="J61" s="106"/>
      <c r="K61" s="106"/>
      <c r="L61" s="106"/>
      <c r="M61" s="106"/>
      <c r="N61" s="106"/>
      <c r="O61" s="102"/>
      <c r="P61" s="106"/>
      <c r="Q61" s="106"/>
      <c r="R61" s="106"/>
      <c r="S61" s="107"/>
      <c r="T61" s="106"/>
      <c r="U61" s="106"/>
      <c r="V61" s="106"/>
      <c r="W61" s="102"/>
      <c r="X61" s="106"/>
      <c r="Y61" s="106"/>
      <c r="Z61" s="106"/>
      <c r="AA61" s="106"/>
      <c r="AB61" s="106"/>
      <c r="AC61" s="106"/>
      <c r="AD61" s="106"/>
      <c r="AE61" s="106"/>
      <c r="AF61" s="106"/>
      <c r="AG61" s="106"/>
      <c r="AH61" s="106"/>
      <c r="AI61" s="106"/>
      <c r="AJ61" s="106"/>
      <c r="AK61" s="106"/>
      <c r="AL61" s="106"/>
      <c r="AM61" s="106"/>
      <c r="AN61" s="106"/>
      <c r="AO61" s="106"/>
      <c r="AP61" s="106"/>
      <c r="AQ61" s="106"/>
      <c r="AR61" s="106"/>
      <c r="AS61" s="106"/>
      <c r="AT61" s="106"/>
      <c r="AU61" s="106"/>
      <c r="AV61" s="102"/>
      <c r="AW61" s="106"/>
      <c r="AX61" s="108"/>
      <c r="AY61" s="108"/>
      <c r="AZ61" s="108"/>
      <c r="BA61" s="106"/>
      <c r="BB61" s="106"/>
      <c r="BC61" s="106"/>
      <c r="BD61" s="102"/>
      <c r="BE61" s="106"/>
      <c r="BF61" s="106"/>
    </row>
    <row r="62" spans="1:58" s="105" customFormat="1" ht="11.5" x14ac:dyDescent="0.3">
      <c r="A62" s="25">
        <v>57</v>
      </c>
      <c r="B62" s="106"/>
      <c r="C62" s="102"/>
      <c r="D62" s="106"/>
      <c r="E62" s="102"/>
      <c r="F62" s="175"/>
      <c r="G62" s="102"/>
      <c r="H62" s="102"/>
      <c r="I62" s="106"/>
      <c r="J62" s="106"/>
      <c r="K62" s="106"/>
      <c r="L62" s="106"/>
      <c r="M62" s="106"/>
      <c r="N62" s="106"/>
      <c r="O62" s="102"/>
      <c r="P62" s="106"/>
      <c r="Q62" s="106"/>
      <c r="R62" s="106"/>
      <c r="S62" s="107"/>
      <c r="T62" s="106"/>
      <c r="U62" s="106"/>
      <c r="V62" s="106"/>
      <c r="W62" s="102"/>
      <c r="X62" s="106"/>
      <c r="Y62" s="106"/>
      <c r="Z62" s="106"/>
      <c r="AA62" s="106"/>
      <c r="AB62" s="106"/>
      <c r="AC62" s="106"/>
      <c r="AD62" s="106"/>
      <c r="AE62" s="106"/>
      <c r="AF62" s="106"/>
      <c r="AG62" s="106"/>
      <c r="AH62" s="106"/>
      <c r="AI62" s="106"/>
      <c r="AJ62" s="106"/>
      <c r="AK62" s="106"/>
      <c r="AL62" s="106"/>
      <c r="AM62" s="106"/>
      <c r="AN62" s="106"/>
      <c r="AO62" s="106"/>
      <c r="AP62" s="106"/>
      <c r="AQ62" s="106"/>
      <c r="AR62" s="106"/>
      <c r="AS62" s="106"/>
      <c r="AT62" s="106"/>
      <c r="AU62" s="106"/>
      <c r="AV62" s="102"/>
      <c r="AW62" s="106"/>
      <c r="AX62" s="108"/>
      <c r="AY62" s="108"/>
      <c r="AZ62" s="108"/>
      <c r="BA62" s="106"/>
      <c r="BB62" s="106"/>
      <c r="BC62" s="106"/>
      <c r="BD62" s="102"/>
      <c r="BE62" s="106"/>
      <c r="BF62" s="106"/>
    </row>
    <row r="63" spans="1:58" s="105" customFormat="1" ht="11.5" x14ac:dyDescent="0.3">
      <c r="A63" s="25">
        <v>58</v>
      </c>
      <c r="B63" s="106"/>
      <c r="C63" s="102"/>
      <c r="D63" s="106"/>
      <c r="E63" s="102"/>
      <c r="F63" s="175"/>
      <c r="G63" s="102"/>
      <c r="H63" s="102"/>
      <c r="I63" s="106"/>
      <c r="J63" s="106"/>
      <c r="K63" s="106"/>
      <c r="L63" s="106"/>
      <c r="M63" s="106"/>
      <c r="N63" s="106"/>
      <c r="O63" s="102"/>
      <c r="P63" s="106"/>
      <c r="Q63" s="106"/>
      <c r="R63" s="106"/>
      <c r="S63" s="107"/>
      <c r="T63" s="106"/>
      <c r="U63" s="106"/>
      <c r="V63" s="106"/>
      <c r="W63" s="102"/>
      <c r="X63" s="106"/>
      <c r="Y63" s="106"/>
      <c r="Z63" s="106"/>
      <c r="AA63" s="106"/>
      <c r="AB63" s="106"/>
      <c r="AC63" s="106"/>
      <c r="AD63" s="106"/>
      <c r="AE63" s="106"/>
      <c r="AF63" s="106"/>
      <c r="AG63" s="106"/>
      <c r="AH63" s="106"/>
      <c r="AI63" s="106"/>
      <c r="AJ63" s="106"/>
      <c r="AK63" s="106"/>
      <c r="AL63" s="106"/>
      <c r="AM63" s="106"/>
      <c r="AN63" s="106"/>
      <c r="AO63" s="106"/>
      <c r="AP63" s="106"/>
      <c r="AQ63" s="106"/>
      <c r="AR63" s="106"/>
      <c r="AS63" s="106"/>
      <c r="AT63" s="106"/>
      <c r="AU63" s="106"/>
      <c r="AV63" s="102"/>
      <c r="AW63" s="106"/>
      <c r="AX63" s="108"/>
      <c r="AY63" s="108"/>
      <c r="AZ63" s="108"/>
      <c r="BA63" s="106"/>
      <c r="BB63" s="106"/>
      <c r="BC63" s="106"/>
      <c r="BD63" s="102"/>
      <c r="BE63" s="106"/>
      <c r="BF63" s="106"/>
    </row>
    <row r="64" spans="1:58" s="105" customFormat="1" ht="11.5" x14ac:dyDescent="0.3">
      <c r="A64" s="25">
        <v>59</v>
      </c>
      <c r="B64" s="106"/>
      <c r="C64" s="102"/>
      <c r="D64" s="106"/>
      <c r="E64" s="102"/>
      <c r="F64" s="175"/>
      <c r="G64" s="102"/>
      <c r="H64" s="102"/>
      <c r="I64" s="106"/>
      <c r="J64" s="106"/>
      <c r="K64" s="106"/>
      <c r="L64" s="106"/>
      <c r="M64" s="106"/>
      <c r="N64" s="106"/>
      <c r="O64" s="102"/>
      <c r="P64" s="106"/>
      <c r="Q64" s="106"/>
      <c r="R64" s="106"/>
      <c r="S64" s="107"/>
      <c r="T64" s="106"/>
      <c r="U64" s="106"/>
      <c r="V64" s="106"/>
      <c r="W64" s="102"/>
      <c r="X64" s="106"/>
      <c r="Y64" s="106"/>
      <c r="Z64" s="106"/>
      <c r="AA64" s="106"/>
      <c r="AB64" s="106"/>
      <c r="AC64" s="106"/>
      <c r="AD64" s="106"/>
      <c r="AE64" s="106"/>
      <c r="AF64" s="106"/>
      <c r="AG64" s="106"/>
      <c r="AH64" s="106"/>
      <c r="AI64" s="106"/>
      <c r="AJ64" s="106"/>
      <c r="AK64" s="106"/>
      <c r="AL64" s="106"/>
      <c r="AM64" s="106"/>
      <c r="AN64" s="106"/>
      <c r="AO64" s="106"/>
      <c r="AP64" s="106"/>
      <c r="AQ64" s="106"/>
      <c r="AR64" s="106"/>
      <c r="AS64" s="106"/>
      <c r="AT64" s="106"/>
      <c r="AU64" s="106"/>
      <c r="AV64" s="102"/>
      <c r="AW64" s="106"/>
      <c r="AX64" s="108"/>
      <c r="AY64" s="108"/>
      <c r="AZ64" s="108"/>
      <c r="BA64" s="106"/>
      <c r="BB64" s="106"/>
      <c r="BC64" s="106"/>
      <c r="BD64" s="102"/>
      <c r="BE64" s="106"/>
      <c r="BF64" s="106"/>
    </row>
    <row r="65" spans="1:58" s="105" customFormat="1" ht="11.5" x14ac:dyDescent="0.3">
      <c r="A65" s="25">
        <v>60</v>
      </c>
      <c r="B65" s="106"/>
      <c r="C65" s="102"/>
      <c r="D65" s="106"/>
      <c r="E65" s="102"/>
      <c r="F65" s="175"/>
      <c r="G65" s="102"/>
      <c r="H65" s="102"/>
      <c r="I65" s="106"/>
      <c r="J65" s="106"/>
      <c r="K65" s="106"/>
      <c r="L65" s="106"/>
      <c r="M65" s="106"/>
      <c r="N65" s="106"/>
      <c r="O65" s="102"/>
      <c r="P65" s="106"/>
      <c r="Q65" s="106"/>
      <c r="R65" s="106"/>
      <c r="S65" s="107"/>
      <c r="T65" s="106"/>
      <c r="U65" s="106"/>
      <c r="V65" s="106"/>
      <c r="W65" s="102"/>
      <c r="X65" s="106"/>
      <c r="Y65" s="106"/>
      <c r="Z65" s="106"/>
      <c r="AA65" s="106"/>
      <c r="AB65" s="106"/>
      <c r="AC65" s="106"/>
      <c r="AD65" s="106"/>
      <c r="AE65" s="106"/>
      <c r="AF65" s="106"/>
      <c r="AG65" s="106"/>
      <c r="AH65" s="106"/>
      <c r="AI65" s="106"/>
      <c r="AJ65" s="106"/>
      <c r="AK65" s="106"/>
      <c r="AL65" s="106"/>
      <c r="AM65" s="106"/>
      <c r="AN65" s="106"/>
      <c r="AO65" s="106"/>
      <c r="AP65" s="106"/>
      <c r="AQ65" s="106"/>
      <c r="AR65" s="106"/>
      <c r="AS65" s="106"/>
      <c r="AT65" s="106"/>
      <c r="AU65" s="106"/>
      <c r="AV65" s="102"/>
      <c r="AW65" s="106"/>
      <c r="AX65" s="108"/>
      <c r="AY65" s="108"/>
      <c r="AZ65" s="108"/>
      <c r="BA65" s="106"/>
      <c r="BB65" s="106"/>
      <c r="BC65" s="106"/>
      <c r="BD65" s="102"/>
      <c r="BE65" s="106"/>
      <c r="BF65" s="106"/>
    </row>
    <row r="66" spans="1:58" s="105" customFormat="1" ht="11.5" x14ac:dyDescent="0.3">
      <c r="A66" s="25">
        <v>61</v>
      </c>
      <c r="B66" s="106"/>
      <c r="C66" s="102"/>
      <c r="D66" s="106"/>
      <c r="E66" s="102"/>
      <c r="F66" s="175"/>
      <c r="G66" s="102"/>
      <c r="H66" s="102"/>
      <c r="I66" s="106"/>
      <c r="J66" s="106"/>
      <c r="K66" s="106"/>
      <c r="L66" s="106"/>
      <c r="M66" s="106"/>
      <c r="N66" s="106"/>
      <c r="O66" s="102"/>
      <c r="P66" s="106"/>
      <c r="Q66" s="106"/>
      <c r="R66" s="106"/>
      <c r="S66" s="107"/>
      <c r="T66" s="106"/>
      <c r="U66" s="106"/>
      <c r="V66" s="106"/>
      <c r="W66" s="102"/>
      <c r="X66" s="106"/>
      <c r="Y66" s="106"/>
      <c r="Z66" s="106"/>
      <c r="AA66" s="106"/>
      <c r="AB66" s="106"/>
      <c r="AC66" s="106"/>
      <c r="AD66" s="106"/>
      <c r="AE66" s="106"/>
      <c r="AF66" s="106"/>
      <c r="AG66" s="106"/>
      <c r="AH66" s="106"/>
      <c r="AI66" s="106"/>
      <c r="AJ66" s="106"/>
      <c r="AK66" s="106"/>
      <c r="AL66" s="106"/>
      <c r="AM66" s="106"/>
      <c r="AN66" s="106"/>
      <c r="AO66" s="106"/>
      <c r="AP66" s="106"/>
      <c r="AQ66" s="106"/>
      <c r="AR66" s="106"/>
      <c r="AS66" s="106"/>
      <c r="AT66" s="106"/>
      <c r="AU66" s="106"/>
      <c r="AV66" s="102"/>
      <c r="AW66" s="106"/>
      <c r="AX66" s="108"/>
      <c r="AY66" s="108"/>
      <c r="AZ66" s="108"/>
      <c r="BA66" s="106"/>
      <c r="BB66" s="106"/>
      <c r="BC66" s="106"/>
      <c r="BD66" s="102"/>
      <c r="BE66" s="106"/>
      <c r="BF66" s="106"/>
    </row>
    <row r="67" spans="1:58" s="105" customFormat="1" ht="11.5" x14ac:dyDescent="0.3">
      <c r="A67" s="25">
        <v>62</v>
      </c>
      <c r="B67" s="106"/>
      <c r="C67" s="102"/>
      <c r="D67" s="106"/>
      <c r="E67" s="102"/>
      <c r="F67" s="175"/>
      <c r="G67" s="102"/>
      <c r="H67" s="102"/>
      <c r="I67" s="106"/>
      <c r="J67" s="106"/>
      <c r="K67" s="106"/>
      <c r="L67" s="106"/>
      <c r="M67" s="106"/>
      <c r="N67" s="106"/>
      <c r="O67" s="102"/>
      <c r="P67" s="106"/>
      <c r="Q67" s="106"/>
      <c r="R67" s="106"/>
      <c r="S67" s="107"/>
      <c r="T67" s="106"/>
      <c r="U67" s="106"/>
      <c r="V67" s="106"/>
      <c r="W67" s="102"/>
      <c r="X67" s="106"/>
      <c r="Y67" s="106"/>
      <c r="Z67" s="106"/>
      <c r="AA67" s="106"/>
      <c r="AB67" s="106"/>
      <c r="AC67" s="106"/>
      <c r="AD67" s="106"/>
      <c r="AE67" s="106"/>
      <c r="AF67" s="106"/>
      <c r="AG67" s="106"/>
      <c r="AH67" s="106"/>
      <c r="AI67" s="106"/>
      <c r="AJ67" s="106"/>
      <c r="AK67" s="106"/>
      <c r="AL67" s="106"/>
      <c r="AM67" s="106"/>
      <c r="AN67" s="106"/>
      <c r="AO67" s="106"/>
      <c r="AP67" s="106"/>
      <c r="AQ67" s="106"/>
      <c r="AR67" s="106"/>
      <c r="AS67" s="106"/>
      <c r="AT67" s="106"/>
      <c r="AU67" s="106"/>
      <c r="AV67" s="102"/>
      <c r="AW67" s="106"/>
      <c r="AX67" s="108"/>
      <c r="AY67" s="108"/>
      <c r="AZ67" s="108"/>
      <c r="BA67" s="106"/>
      <c r="BB67" s="106"/>
      <c r="BC67" s="106"/>
      <c r="BD67" s="102"/>
      <c r="BE67" s="106"/>
      <c r="BF67" s="106"/>
    </row>
    <row r="68" spans="1:58" s="105" customFormat="1" ht="11.5" x14ac:dyDescent="0.3">
      <c r="A68" s="25">
        <v>63</v>
      </c>
      <c r="B68" s="106"/>
      <c r="C68" s="102"/>
      <c r="D68" s="106"/>
      <c r="E68" s="102"/>
      <c r="F68" s="175"/>
      <c r="G68" s="102"/>
      <c r="H68" s="102"/>
      <c r="I68" s="106"/>
      <c r="J68" s="106"/>
      <c r="K68" s="106"/>
      <c r="L68" s="106"/>
      <c r="M68" s="106"/>
      <c r="N68" s="106"/>
      <c r="O68" s="102"/>
      <c r="P68" s="106"/>
      <c r="Q68" s="106"/>
      <c r="R68" s="106"/>
      <c r="S68" s="107"/>
      <c r="T68" s="106"/>
      <c r="U68" s="106"/>
      <c r="V68" s="106"/>
      <c r="W68" s="102"/>
      <c r="X68" s="106"/>
      <c r="Y68" s="106"/>
      <c r="Z68" s="106"/>
      <c r="AA68" s="106"/>
      <c r="AB68" s="106"/>
      <c r="AC68" s="106"/>
      <c r="AD68" s="106"/>
      <c r="AE68" s="106"/>
      <c r="AF68" s="106"/>
      <c r="AG68" s="106"/>
      <c r="AH68" s="106"/>
      <c r="AI68" s="106"/>
      <c r="AJ68" s="106"/>
      <c r="AK68" s="106"/>
      <c r="AL68" s="106"/>
      <c r="AM68" s="106"/>
      <c r="AN68" s="106"/>
      <c r="AO68" s="106"/>
      <c r="AP68" s="106"/>
      <c r="AQ68" s="106"/>
      <c r="AR68" s="106"/>
      <c r="AS68" s="106"/>
      <c r="AT68" s="106"/>
      <c r="AU68" s="106"/>
      <c r="AV68" s="102"/>
      <c r="AW68" s="106"/>
      <c r="AX68" s="108"/>
      <c r="AY68" s="108"/>
      <c r="AZ68" s="108"/>
      <c r="BA68" s="106"/>
      <c r="BB68" s="106"/>
      <c r="BC68" s="106"/>
      <c r="BD68" s="102"/>
      <c r="BE68" s="106"/>
      <c r="BF68" s="106"/>
    </row>
    <row r="69" spans="1:58" s="105" customFormat="1" ht="11.5" x14ac:dyDescent="0.3">
      <c r="A69" s="25">
        <v>64</v>
      </c>
      <c r="B69" s="106"/>
      <c r="C69" s="102"/>
      <c r="D69" s="106"/>
      <c r="E69" s="102"/>
      <c r="F69" s="175"/>
      <c r="G69" s="102"/>
      <c r="H69" s="102"/>
      <c r="I69" s="106"/>
      <c r="J69" s="106"/>
      <c r="K69" s="106"/>
      <c r="L69" s="106"/>
      <c r="M69" s="106"/>
      <c r="N69" s="106"/>
      <c r="O69" s="102"/>
      <c r="P69" s="106"/>
      <c r="Q69" s="106"/>
      <c r="R69" s="106"/>
      <c r="S69" s="107"/>
      <c r="T69" s="106"/>
      <c r="U69" s="106"/>
      <c r="V69" s="106"/>
      <c r="W69" s="102"/>
      <c r="X69" s="106"/>
      <c r="Y69" s="106"/>
      <c r="Z69" s="106"/>
      <c r="AA69" s="106"/>
      <c r="AB69" s="106"/>
      <c r="AC69" s="106"/>
      <c r="AD69" s="106"/>
      <c r="AE69" s="106"/>
      <c r="AF69" s="106"/>
      <c r="AG69" s="106"/>
      <c r="AH69" s="106"/>
      <c r="AI69" s="106"/>
      <c r="AJ69" s="106"/>
      <c r="AK69" s="106"/>
      <c r="AL69" s="106"/>
      <c r="AM69" s="106"/>
      <c r="AN69" s="106"/>
      <c r="AO69" s="106"/>
      <c r="AP69" s="106"/>
      <c r="AQ69" s="106"/>
      <c r="AR69" s="106"/>
      <c r="AS69" s="106"/>
      <c r="AT69" s="106"/>
      <c r="AU69" s="106"/>
      <c r="AV69" s="102"/>
      <c r="AW69" s="106"/>
      <c r="AX69" s="108"/>
      <c r="AY69" s="108"/>
      <c r="AZ69" s="108"/>
      <c r="BA69" s="106"/>
      <c r="BB69" s="106"/>
      <c r="BC69" s="106"/>
      <c r="BD69" s="102"/>
      <c r="BE69" s="106"/>
      <c r="BF69" s="106"/>
    </row>
    <row r="70" spans="1:58" s="105" customFormat="1" ht="11.5" x14ac:dyDescent="0.3">
      <c r="A70" s="25">
        <v>65</v>
      </c>
      <c r="B70" s="106"/>
      <c r="C70" s="102"/>
      <c r="D70" s="106"/>
      <c r="E70" s="102"/>
      <c r="F70" s="175"/>
      <c r="G70" s="102"/>
      <c r="H70" s="102"/>
      <c r="I70" s="106"/>
      <c r="J70" s="106"/>
      <c r="K70" s="106"/>
      <c r="L70" s="106"/>
      <c r="M70" s="106"/>
      <c r="N70" s="106"/>
      <c r="O70" s="102"/>
      <c r="P70" s="106"/>
      <c r="Q70" s="106"/>
      <c r="R70" s="106"/>
      <c r="S70" s="107"/>
      <c r="T70" s="106"/>
      <c r="U70" s="106"/>
      <c r="V70" s="106"/>
      <c r="W70" s="102"/>
      <c r="X70" s="106"/>
      <c r="Y70" s="106"/>
      <c r="Z70" s="106"/>
      <c r="AA70" s="106"/>
      <c r="AB70" s="106"/>
      <c r="AC70" s="106"/>
      <c r="AD70" s="106"/>
      <c r="AE70" s="106"/>
      <c r="AF70" s="106"/>
      <c r="AG70" s="106"/>
      <c r="AH70" s="106"/>
      <c r="AI70" s="106"/>
      <c r="AJ70" s="106"/>
      <c r="AK70" s="106"/>
      <c r="AL70" s="106"/>
      <c r="AM70" s="106"/>
      <c r="AN70" s="106"/>
      <c r="AO70" s="106"/>
      <c r="AP70" s="106"/>
      <c r="AQ70" s="106"/>
      <c r="AR70" s="106"/>
      <c r="AS70" s="106"/>
      <c r="AT70" s="106"/>
      <c r="AU70" s="106"/>
      <c r="AV70" s="102"/>
      <c r="AW70" s="106"/>
      <c r="AX70" s="108"/>
      <c r="AY70" s="108"/>
      <c r="AZ70" s="108"/>
      <c r="BA70" s="106"/>
      <c r="BB70" s="106"/>
      <c r="BC70" s="106"/>
      <c r="BD70" s="102"/>
      <c r="BE70" s="106"/>
      <c r="BF70" s="106"/>
    </row>
    <row r="71" spans="1:58" s="105" customFormat="1" ht="11.5" x14ac:dyDescent="0.3">
      <c r="A71" s="25">
        <v>66</v>
      </c>
      <c r="B71" s="106"/>
      <c r="C71" s="102"/>
      <c r="D71" s="106"/>
      <c r="E71" s="102"/>
      <c r="F71" s="175"/>
      <c r="G71" s="102"/>
      <c r="H71" s="102"/>
      <c r="I71" s="106"/>
      <c r="J71" s="106"/>
      <c r="K71" s="106"/>
      <c r="L71" s="106"/>
      <c r="M71" s="106"/>
      <c r="N71" s="106"/>
      <c r="O71" s="102"/>
      <c r="P71" s="106"/>
      <c r="Q71" s="106"/>
      <c r="R71" s="106"/>
      <c r="S71" s="107"/>
      <c r="T71" s="106"/>
      <c r="U71" s="106"/>
      <c r="V71" s="106"/>
      <c r="W71" s="102"/>
      <c r="X71" s="106"/>
      <c r="Y71" s="106"/>
      <c r="Z71" s="106"/>
      <c r="AA71" s="106"/>
      <c r="AB71" s="106"/>
      <c r="AC71" s="106"/>
      <c r="AD71" s="106"/>
      <c r="AE71" s="106"/>
      <c r="AF71" s="106"/>
      <c r="AG71" s="106"/>
      <c r="AH71" s="106"/>
      <c r="AI71" s="106"/>
      <c r="AJ71" s="106"/>
      <c r="AK71" s="106"/>
      <c r="AL71" s="106"/>
      <c r="AM71" s="106"/>
      <c r="AN71" s="106"/>
      <c r="AO71" s="106"/>
      <c r="AP71" s="106"/>
      <c r="AQ71" s="106"/>
      <c r="AR71" s="106"/>
      <c r="AS71" s="106"/>
      <c r="AT71" s="106"/>
      <c r="AU71" s="106"/>
      <c r="AV71" s="102"/>
      <c r="AW71" s="106"/>
      <c r="AX71" s="108"/>
      <c r="AY71" s="108"/>
      <c r="AZ71" s="108"/>
      <c r="BA71" s="106"/>
      <c r="BB71" s="106"/>
      <c r="BC71" s="106"/>
      <c r="BD71" s="102"/>
      <c r="BE71" s="106"/>
      <c r="BF71" s="106"/>
    </row>
    <row r="72" spans="1:58" s="105" customFormat="1" ht="11.5" x14ac:dyDescent="0.3">
      <c r="A72" s="25">
        <v>67</v>
      </c>
      <c r="B72" s="106"/>
      <c r="C72" s="102"/>
      <c r="D72" s="106"/>
      <c r="E72" s="102"/>
      <c r="F72" s="175"/>
      <c r="G72" s="102"/>
      <c r="H72" s="102"/>
      <c r="I72" s="106"/>
      <c r="J72" s="106"/>
      <c r="K72" s="106"/>
      <c r="L72" s="106"/>
      <c r="M72" s="106"/>
      <c r="N72" s="106"/>
      <c r="O72" s="102"/>
      <c r="P72" s="106"/>
      <c r="Q72" s="106"/>
      <c r="R72" s="106"/>
      <c r="S72" s="107"/>
      <c r="T72" s="106"/>
      <c r="U72" s="106"/>
      <c r="V72" s="106"/>
      <c r="W72" s="102"/>
      <c r="X72" s="106"/>
      <c r="Y72" s="106"/>
      <c r="Z72" s="106"/>
      <c r="AA72" s="106"/>
      <c r="AB72" s="106"/>
      <c r="AC72" s="106"/>
      <c r="AD72" s="106"/>
      <c r="AE72" s="106"/>
      <c r="AF72" s="106"/>
      <c r="AG72" s="106"/>
      <c r="AH72" s="106"/>
      <c r="AI72" s="106"/>
      <c r="AJ72" s="106"/>
      <c r="AK72" s="106"/>
      <c r="AL72" s="106"/>
      <c r="AM72" s="106"/>
      <c r="AN72" s="106"/>
      <c r="AO72" s="106"/>
      <c r="AP72" s="106"/>
      <c r="AQ72" s="106"/>
      <c r="AR72" s="106"/>
      <c r="AS72" s="106"/>
      <c r="AT72" s="106"/>
      <c r="AU72" s="106"/>
      <c r="AV72" s="102"/>
      <c r="AW72" s="106"/>
      <c r="AX72" s="108"/>
      <c r="AY72" s="108"/>
      <c r="AZ72" s="108"/>
      <c r="BA72" s="106"/>
      <c r="BB72" s="106"/>
      <c r="BC72" s="106"/>
      <c r="BD72" s="102"/>
      <c r="BE72" s="106"/>
      <c r="BF72" s="106"/>
    </row>
    <row r="73" spans="1:58" s="105" customFormat="1" ht="11.5" x14ac:dyDescent="0.3">
      <c r="A73" s="25">
        <v>68</v>
      </c>
      <c r="B73" s="106"/>
      <c r="C73" s="102"/>
      <c r="D73" s="106"/>
      <c r="E73" s="102"/>
      <c r="F73" s="175"/>
      <c r="G73" s="102"/>
      <c r="H73" s="102"/>
      <c r="I73" s="106"/>
      <c r="J73" s="106"/>
      <c r="K73" s="106"/>
      <c r="L73" s="106"/>
      <c r="M73" s="106"/>
      <c r="N73" s="106"/>
      <c r="O73" s="102"/>
      <c r="P73" s="106"/>
      <c r="Q73" s="106"/>
      <c r="R73" s="106"/>
      <c r="S73" s="107"/>
      <c r="T73" s="106"/>
      <c r="U73" s="106"/>
      <c r="V73" s="106"/>
      <c r="W73" s="102"/>
      <c r="X73" s="106"/>
      <c r="Y73" s="106"/>
      <c r="Z73" s="106"/>
      <c r="AA73" s="106"/>
      <c r="AB73" s="106"/>
      <c r="AC73" s="106"/>
      <c r="AD73" s="106"/>
      <c r="AE73" s="106"/>
      <c r="AF73" s="106"/>
      <c r="AG73" s="106"/>
      <c r="AH73" s="106"/>
      <c r="AI73" s="106"/>
      <c r="AJ73" s="106"/>
      <c r="AK73" s="106"/>
      <c r="AL73" s="106"/>
      <c r="AM73" s="106"/>
      <c r="AN73" s="106"/>
      <c r="AO73" s="106"/>
      <c r="AP73" s="106"/>
      <c r="AQ73" s="106"/>
      <c r="AR73" s="106"/>
      <c r="AS73" s="106"/>
      <c r="AT73" s="106"/>
      <c r="AU73" s="106"/>
      <c r="AV73" s="102"/>
      <c r="AW73" s="106"/>
      <c r="AX73" s="108"/>
      <c r="AY73" s="108"/>
      <c r="AZ73" s="108"/>
      <c r="BA73" s="106"/>
      <c r="BB73" s="106"/>
      <c r="BC73" s="106"/>
      <c r="BD73" s="102"/>
      <c r="BE73" s="106"/>
      <c r="BF73" s="106"/>
    </row>
    <row r="74" spans="1:58" s="105" customFormat="1" ht="11.5" x14ac:dyDescent="0.3">
      <c r="A74" s="25">
        <v>69</v>
      </c>
      <c r="B74" s="106"/>
      <c r="C74" s="102"/>
      <c r="D74" s="106"/>
      <c r="E74" s="102"/>
      <c r="F74" s="175"/>
      <c r="G74" s="102"/>
      <c r="H74" s="102"/>
      <c r="I74" s="106"/>
      <c r="J74" s="106"/>
      <c r="K74" s="106"/>
      <c r="L74" s="106"/>
      <c r="M74" s="106"/>
      <c r="N74" s="106"/>
      <c r="O74" s="102"/>
      <c r="P74" s="106"/>
      <c r="Q74" s="106"/>
      <c r="R74" s="106"/>
      <c r="S74" s="107"/>
      <c r="T74" s="106"/>
      <c r="U74" s="106"/>
      <c r="V74" s="106"/>
      <c r="W74" s="102"/>
      <c r="X74" s="106"/>
      <c r="Y74" s="106"/>
      <c r="Z74" s="106"/>
      <c r="AA74" s="106"/>
      <c r="AB74" s="106"/>
      <c r="AC74" s="106"/>
      <c r="AD74" s="106"/>
      <c r="AE74" s="106"/>
      <c r="AF74" s="106"/>
      <c r="AG74" s="106"/>
      <c r="AH74" s="106"/>
      <c r="AI74" s="106"/>
      <c r="AJ74" s="106"/>
      <c r="AK74" s="106"/>
      <c r="AL74" s="106"/>
      <c r="AM74" s="106"/>
      <c r="AN74" s="106"/>
      <c r="AO74" s="106"/>
      <c r="AP74" s="106"/>
      <c r="AQ74" s="106"/>
      <c r="AR74" s="106"/>
      <c r="AS74" s="106"/>
      <c r="AT74" s="106"/>
      <c r="AU74" s="106"/>
      <c r="AV74" s="102"/>
      <c r="AW74" s="106"/>
      <c r="AX74" s="108"/>
      <c r="AY74" s="108"/>
      <c r="AZ74" s="108"/>
      <c r="BA74" s="106"/>
      <c r="BB74" s="106"/>
      <c r="BC74" s="106"/>
      <c r="BD74" s="102"/>
      <c r="BE74" s="106"/>
      <c r="BF74" s="106"/>
    </row>
    <row r="75" spans="1:58" s="105" customFormat="1" ht="11.5" x14ac:dyDescent="0.3">
      <c r="A75" s="25">
        <v>70</v>
      </c>
      <c r="B75" s="106"/>
      <c r="C75" s="102"/>
      <c r="D75" s="106"/>
      <c r="E75" s="102"/>
      <c r="F75" s="175"/>
      <c r="G75" s="102"/>
      <c r="H75" s="102"/>
      <c r="I75" s="106"/>
      <c r="J75" s="106"/>
      <c r="K75" s="106"/>
      <c r="L75" s="106"/>
      <c r="M75" s="106"/>
      <c r="N75" s="106"/>
      <c r="O75" s="102"/>
      <c r="P75" s="106"/>
      <c r="Q75" s="106"/>
      <c r="R75" s="106"/>
      <c r="S75" s="107"/>
      <c r="T75" s="106"/>
      <c r="U75" s="106"/>
      <c r="V75" s="106"/>
      <c r="W75" s="102"/>
      <c r="X75" s="106"/>
      <c r="Y75" s="106"/>
      <c r="Z75" s="106"/>
      <c r="AA75" s="106"/>
      <c r="AB75" s="106"/>
      <c r="AC75" s="106"/>
      <c r="AD75" s="106"/>
      <c r="AE75" s="106"/>
      <c r="AF75" s="106"/>
      <c r="AG75" s="106"/>
      <c r="AH75" s="106"/>
      <c r="AI75" s="106"/>
      <c r="AJ75" s="106"/>
      <c r="AK75" s="106"/>
      <c r="AL75" s="106"/>
      <c r="AM75" s="106"/>
      <c r="AN75" s="106"/>
      <c r="AO75" s="106"/>
      <c r="AP75" s="106"/>
      <c r="AQ75" s="106"/>
      <c r="AR75" s="106"/>
      <c r="AS75" s="106"/>
      <c r="AT75" s="106"/>
      <c r="AU75" s="106"/>
      <c r="AV75" s="102"/>
      <c r="AW75" s="106"/>
      <c r="AX75" s="108"/>
      <c r="AY75" s="108"/>
      <c r="AZ75" s="108"/>
      <c r="BA75" s="106"/>
      <c r="BB75" s="106"/>
      <c r="BC75" s="106"/>
      <c r="BD75" s="102"/>
      <c r="BE75" s="106"/>
      <c r="BF75" s="106"/>
    </row>
    <row r="76" spans="1:58" s="105" customFormat="1" ht="11.5" x14ac:dyDescent="0.3">
      <c r="A76" s="25">
        <v>71</v>
      </c>
      <c r="B76" s="106"/>
      <c r="C76" s="102"/>
      <c r="D76" s="106"/>
      <c r="E76" s="102"/>
      <c r="F76" s="175"/>
      <c r="G76" s="102"/>
      <c r="H76" s="102"/>
      <c r="I76" s="106"/>
      <c r="J76" s="106"/>
      <c r="K76" s="106"/>
      <c r="L76" s="106"/>
      <c r="M76" s="106"/>
      <c r="N76" s="106"/>
      <c r="O76" s="102"/>
      <c r="P76" s="106"/>
      <c r="Q76" s="106"/>
      <c r="R76" s="106"/>
      <c r="S76" s="107"/>
      <c r="T76" s="106"/>
      <c r="U76" s="106"/>
      <c r="V76" s="106"/>
      <c r="W76" s="102"/>
      <c r="X76" s="106"/>
      <c r="Y76" s="106"/>
      <c r="Z76" s="106"/>
      <c r="AA76" s="106"/>
      <c r="AB76" s="106"/>
      <c r="AC76" s="106"/>
      <c r="AD76" s="106"/>
      <c r="AE76" s="106"/>
      <c r="AF76" s="106"/>
      <c r="AG76" s="106"/>
      <c r="AH76" s="106"/>
      <c r="AI76" s="106"/>
      <c r="AJ76" s="106"/>
      <c r="AK76" s="106"/>
      <c r="AL76" s="106"/>
      <c r="AM76" s="106"/>
      <c r="AN76" s="106"/>
      <c r="AO76" s="106"/>
      <c r="AP76" s="106"/>
      <c r="AQ76" s="106"/>
      <c r="AR76" s="106"/>
      <c r="AS76" s="106"/>
      <c r="AT76" s="106"/>
      <c r="AU76" s="106"/>
      <c r="AV76" s="102"/>
      <c r="AW76" s="106"/>
      <c r="AX76" s="108"/>
      <c r="AY76" s="108"/>
      <c r="AZ76" s="108"/>
      <c r="BA76" s="106"/>
      <c r="BB76" s="106"/>
      <c r="BC76" s="106"/>
      <c r="BD76" s="102"/>
      <c r="BE76" s="106"/>
      <c r="BF76" s="106"/>
    </row>
    <row r="77" spans="1:58" s="105" customFormat="1" ht="11.5" x14ac:dyDescent="0.3">
      <c r="A77" s="25">
        <v>72</v>
      </c>
      <c r="B77" s="106"/>
      <c r="C77" s="102"/>
      <c r="D77" s="106"/>
      <c r="E77" s="102"/>
      <c r="F77" s="175"/>
      <c r="G77" s="102"/>
      <c r="H77" s="102"/>
      <c r="I77" s="106"/>
      <c r="J77" s="106"/>
      <c r="K77" s="106"/>
      <c r="L77" s="106"/>
      <c r="M77" s="106"/>
      <c r="N77" s="106"/>
      <c r="O77" s="102"/>
      <c r="P77" s="106"/>
      <c r="Q77" s="106"/>
      <c r="R77" s="106"/>
      <c r="S77" s="107"/>
      <c r="T77" s="106"/>
      <c r="U77" s="106"/>
      <c r="V77" s="106"/>
      <c r="W77" s="102"/>
      <c r="X77" s="106"/>
      <c r="Y77" s="106"/>
      <c r="Z77" s="106"/>
      <c r="AA77" s="106"/>
      <c r="AB77" s="106"/>
      <c r="AC77" s="106"/>
      <c r="AD77" s="106"/>
      <c r="AE77" s="106"/>
      <c r="AF77" s="106"/>
      <c r="AG77" s="106"/>
      <c r="AH77" s="106"/>
      <c r="AI77" s="106"/>
      <c r="AJ77" s="106"/>
      <c r="AK77" s="106"/>
      <c r="AL77" s="106"/>
      <c r="AM77" s="106"/>
      <c r="AN77" s="106"/>
      <c r="AO77" s="106"/>
      <c r="AP77" s="106"/>
      <c r="AQ77" s="106"/>
      <c r="AR77" s="106"/>
      <c r="AS77" s="106"/>
      <c r="AT77" s="106"/>
      <c r="AU77" s="106"/>
      <c r="AV77" s="102"/>
      <c r="AW77" s="106"/>
      <c r="AX77" s="108"/>
      <c r="AY77" s="108"/>
      <c r="AZ77" s="108"/>
      <c r="BA77" s="106"/>
      <c r="BB77" s="106"/>
      <c r="BC77" s="106"/>
      <c r="BD77" s="102"/>
      <c r="BE77" s="106"/>
      <c r="BF77" s="106"/>
    </row>
    <row r="78" spans="1:58" s="105" customFormat="1" ht="11.5" x14ac:dyDescent="0.3">
      <c r="A78" s="25">
        <v>73</v>
      </c>
      <c r="B78" s="106"/>
      <c r="C78" s="102"/>
      <c r="D78" s="106"/>
      <c r="E78" s="102"/>
      <c r="F78" s="175"/>
      <c r="G78" s="102"/>
      <c r="H78" s="102"/>
      <c r="I78" s="106"/>
      <c r="J78" s="106"/>
      <c r="K78" s="106"/>
      <c r="L78" s="106"/>
      <c r="M78" s="106"/>
      <c r="N78" s="106"/>
      <c r="O78" s="102"/>
      <c r="P78" s="106"/>
      <c r="Q78" s="106"/>
      <c r="R78" s="106"/>
      <c r="S78" s="107"/>
      <c r="T78" s="106"/>
      <c r="U78" s="106"/>
      <c r="V78" s="106"/>
      <c r="W78" s="102"/>
      <c r="X78" s="106"/>
      <c r="Y78" s="106"/>
      <c r="Z78" s="106"/>
      <c r="AA78" s="106"/>
      <c r="AB78" s="106"/>
      <c r="AC78" s="106"/>
      <c r="AD78" s="106"/>
      <c r="AE78" s="106"/>
      <c r="AF78" s="106"/>
      <c r="AG78" s="106"/>
      <c r="AH78" s="106"/>
      <c r="AI78" s="106"/>
      <c r="AJ78" s="106"/>
      <c r="AK78" s="106"/>
      <c r="AL78" s="106"/>
      <c r="AM78" s="106"/>
      <c r="AN78" s="106"/>
      <c r="AO78" s="106"/>
      <c r="AP78" s="106"/>
      <c r="AQ78" s="106"/>
      <c r="AR78" s="106"/>
      <c r="AS78" s="106"/>
      <c r="AT78" s="106"/>
      <c r="AU78" s="106"/>
      <c r="AV78" s="102"/>
      <c r="AW78" s="106"/>
      <c r="AX78" s="108"/>
      <c r="AY78" s="108"/>
      <c r="AZ78" s="108"/>
      <c r="BA78" s="106"/>
      <c r="BB78" s="106"/>
      <c r="BC78" s="106"/>
      <c r="BD78" s="102"/>
      <c r="BE78" s="106"/>
      <c r="BF78" s="106"/>
    </row>
    <row r="79" spans="1:58" s="105" customFormat="1" ht="11.5" x14ac:dyDescent="0.3">
      <c r="A79" s="25">
        <v>74</v>
      </c>
      <c r="B79" s="106"/>
      <c r="C79" s="102"/>
      <c r="D79" s="106"/>
      <c r="E79" s="102"/>
      <c r="F79" s="175"/>
      <c r="G79" s="102"/>
      <c r="H79" s="102"/>
      <c r="I79" s="106"/>
      <c r="J79" s="106"/>
      <c r="K79" s="106"/>
      <c r="L79" s="106"/>
      <c r="M79" s="106"/>
      <c r="N79" s="106"/>
      <c r="O79" s="102"/>
      <c r="P79" s="106"/>
      <c r="Q79" s="106"/>
      <c r="R79" s="106"/>
      <c r="S79" s="107"/>
      <c r="T79" s="106"/>
      <c r="U79" s="106"/>
      <c r="V79" s="106"/>
      <c r="W79" s="102"/>
      <c r="X79" s="106"/>
      <c r="Y79" s="106"/>
      <c r="Z79" s="106"/>
      <c r="AA79" s="106"/>
      <c r="AB79" s="106"/>
      <c r="AC79" s="106"/>
      <c r="AD79" s="106"/>
      <c r="AE79" s="106"/>
      <c r="AF79" s="106"/>
      <c r="AG79" s="106"/>
      <c r="AH79" s="106"/>
      <c r="AI79" s="106"/>
      <c r="AJ79" s="106"/>
      <c r="AK79" s="106"/>
      <c r="AL79" s="106"/>
      <c r="AM79" s="106"/>
      <c r="AN79" s="106"/>
      <c r="AO79" s="106"/>
      <c r="AP79" s="106"/>
      <c r="AQ79" s="106"/>
      <c r="AR79" s="106"/>
      <c r="AS79" s="106"/>
      <c r="AT79" s="106"/>
      <c r="AU79" s="106"/>
      <c r="AV79" s="102"/>
      <c r="AW79" s="106"/>
      <c r="AX79" s="108"/>
      <c r="AY79" s="108"/>
      <c r="AZ79" s="108"/>
      <c r="BA79" s="106"/>
      <c r="BB79" s="106"/>
      <c r="BC79" s="106"/>
      <c r="BD79" s="102"/>
      <c r="BE79" s="106"/>
      <c r="BF79" s="106"/>
    </row>
    <row r="80" spans="1:58" s="105" customFormat="1" ht="11.5" x14ac:dyDescent="0.3">
      <c r="A80" s="25">
        <v>75</v>
      </c>
      <c r="B80" s="106"/>
      <c r="C80" s="102"/>
      <c r="D80" s="106"/>
      <c r="E80" s="102"/>
      <c r="F80" s="175"/>
      <c r="G80" s="102"/>
      <c r="H80" s="102"/>
      <c r="I80" s="106"/>
      <c r="J80" s="106"/>
      <c r="K80" s="106"/>
      <c r="L80" s="106"/>
      <c r="M80" s="106"/>
      <c r="N80" s="106"/>
      <c r="O80" s="102"/>
      <c r="P80" s="106"/>
      <c r="Q80" s="106"/>
      <c r="R80" s="106"/>
      <c r="S80" s="107"/>
      <c r="T80" s="106"/>
      <c r="U80" s="106"/>
      <c r="V80" s="106"/>
      <c r="W80" s="102"/>
      <c r="X80" s="106"/>
      <c r="Y80" s="106"/>
      <c r="Z80" s="106"/>
      <c r="AA80" s="106"/>
      <c r="AB80" s="106"/>
      <c r="AC80" s="106"/>
      <c r="AD80" s="106"/>
      <c r="AE80" s="106"/>
      <c r="AF80" s="106"/>
      <c r="AG80" s="106"/>
      <c r="AH80" s="106"/>
      <c r="AI80" s="106"/>
      <c r="AJ80" s="106"/>
      <c r="AK80" s="106"/>
      <c r="AL80" s="106"/>
      <c r="AM80" s="106"/>
      <c r="AN80" s="106"/>
      <c r="AO80" s="106"/>
      <c r="AP80" s="106"/>
      <c r="AQ80" s="106"/>
      <c r="AR80" s="106"/>
      <c r="AS80" s="106"/>
      <c r="AT80" s="106"/>
      <c r="AU80" s="106"/>
      <c r="AV80" s="102"/>
      <c r="AW80" s="106"/>
      <c r="AX80" s="108"/>
      <c r="AY80" s="108"/>
      <c r="AZ80" s="108"/>
      <c r="BA80" s="106"/>
      <c r="BB80" s="106"/>
      <c r="BC80" s="106"/>
      <c r="BD80" s="102"/>
      <c r="BE80" s="106"/>
      <c r="BF80" s="106"/>
    </row>
    <row r="81" spans="1:58" s="105" customFormat="1" ht="11.5" x14ac:dyDescent="0.3">
      <c r="A81" s="25">
        <v>76</v>
      </c>
      <c r="B81" s="106"/>
      <c r="C81" s="102"/>
      <c r="D81" s="106"/>
      <c r="E81" s="102"/>
      <c r="F81" s="175"/>
      <c r="G81" s="102"/>
      <c r="H81" s="102"/>
      <c r="I81" s="106"/>
      <c r="J81" s="106"/>
      <c r="K81" s="106"/>
      <c r="L81" s="106"/>
      <c r="M81" s="106"/>
      <c r="N81" s="106"/>
      <c r="O81" s="102"/>
      <c r="P81" s="106"/>
      <c r="Q81" s="106"/>
      <c r="R81" s="106"/>
      <c r="S81" s="107"/>
      <c r="T81" s="106"/>
      <c r="U81" s="106"/>
      <c r="V81" s="106"/>
      <c r="W81" s="102"/>
      <c r="X81" s="106"/>
      <c r="Y81" s="106"/>
      <c r="Z81" s="106"/>
      <c r="AA81" s="106"/>
      <c r="AB81" s="106"/>
      <c r="AC81" s="106"/>
      <c r="AD81" s="106"/>
      <c r="AE81" s="106"/>
      <c r="AF81" s="106"/>
      <c r="AG81" s="106"/>
      <c r="AH81" s="106"/>
      <c r="AI81" s="106"/>
      <c r="AJ81" s="106"/>
      <c r="AK81" s="106"/>
      <c r="AL81" s="106"/>
      <c r="AM81" s="106"/>
      <c r="AN81" s="106"/>
      <c r="AO81" s="106"/>
      <c r="AP81" s="106"/>
      <c r="AQ81" s="106"/>
      <c r="AR81" s="106"/>
      <c r="AS81" s="106"/>
      <c r="AT81" s="106"/>
      <c r="AU81" s="106"/>
      <c r="AV81" s="102"/>
      <c r="AW81" s="106"/>
      <c r="AX81" s="108"/>
      <c r="AY81" s="108"/>
      <c r="AZ81" s="108"/>
      <c r="BA81" s="106"/>
      <c r="BB81" s="106"/>
      <c r="BC81" s="106"/>
      <c r="BD81" s="102"/>
      <c r="BE81" s="106"/>
      <c r="BF81" s="106"/>
    </row>
    <row r="82" spans="1:58" s="105" customFormat="1" ht="11.5" x14ac:dyDescent="0.3">
      <c r="A82" s="25">
        <v>77</v>
      </c>
      <c r="B82" s="106"/>
      <c r="C82" s="102"/>
      <c r="D82" s="106"/>
      <c r="E82" s="102"/>
      <c r="F82" s="175"/>
      <c r="G82" s="102"/>
      <c r="H82" s="102"/>
      <c r="I82" s="106"/>
      <c r="J82" s="106"/>
      <c r="K82" s="106"/>
      <c r="L82" s="106"/>
      <c r="M82" s="106"/>
      <c r="N82" s="106"/>
      <c r="O82" s="102"/>
      <c r="P82" s="106"/>
      <c r="Q82" s="106"/>
      <c r="R82" s="106"/>
      <c r="S82" s="107"/>
      <c r="T82" s="106"/>
      <c r="U82" s="106"/>
      <c r="V82" s="106"/>
      <c r="W82" s="102"/>
      <c r="X82" s="106"/>
      <c r="Y82" s="106"/>
      <c r="Z82" s="106"/>
      <c r="AA82" s="106"/>
      <c r="AB82" s="106"/>
      <c r="AC82" s="106"/>
      <c r="AD82" s="106"/>
      <c r="AE82" s="106"/>
      <c r="AF82" s="106"/>
      <c r="AG82" s="106"/>
      <c r="AH82" s="106"/>
      <c r="AI82" s="106"/>
      <c r="AJ82" s="106"/>
      <c r="AK82" s="106"/>
      <c r="AL82" s="106"/>
      <c r="AM82" s="106"/>
      <c r="AN82" s="106"/>
      <c r="AO82" s="106"/>
      <c r="AP82" s="106"/>
      <c r="AQ82" s="106"/>
      <c r="AR82" s="106"/>
      <c r="AS82" s="106"/>
      <c r="AT82" s="106"/>
      <c r="AU82" s="106"/>
      <c r="AV82" s="102"/>
      <c r="AW82" s="106"/>
      <c r="AX82" s="108"/>
      <c r="AY82" s="108"/>
      <c r="AZ82" s="108"/>
      <c r="BA82" s="106"/>
      <c r="BB82" s="106"/>
      <c r="BC82" s="106"/>
      <c r="BD82" s="102"/>
      <c r="BE82" s="106"/>
      <c r="BF82" s="106"/>
    </row>
    <row r="83" spans="1:58" s="105" customFormat="1" ht="11.5" x14ac:dyDescent="0.3">
      <c r="A83" s="25">
        <v>78</v>
      </c>
      <c r="B83" s="106"/>
      <c r="C83" s="102"/>
      <c r="D83" s="106"/>
      <c r="E83" s="102"/>
      <c r="F83" s="175"/>
      <c r="G83" s="102"/>
      <c r="H83" s="102"/>
      <c r="I83" s="106"/>
      <c r="J83" s="106"/>
      <c r="K83" s="106"/>
      <c r="L83" s="106"/>
      <c r="M83" s="106"/>
      <c r="N83" s="106"/>
      <c r="O83" s="102"/>
      <c r="P83" s="106"/>
      <c r="Q83" s="106"/>
      <c r="R83" s="106"/>
      <c r="S83" s="107"/>
      <c r="T83" s="106"/>
      <c r="U83" s="106"/>
      <c r="V83" s="106"/>
      <c r="W83" s="102"/>
      <c r="X83" s="106"/>
      <c r="Y83" s="106"/>
      <c r="Z83" s="106"/>
      <c r="AA83" s="106"/>
      <c r="AB83" s="106"/>
      <c r="AC83" s="106"/>
      <c r="AD83" s="106"/>
      <c r="AE83" s="106"/>
      <c r="AF83" s="106"/>
      <c r="AG83" s="106"/>
      <c r="AH83" s="106"/>
      <c r="AI83" s="106"/>
      <c r="AJ83" s="106"/>
      <c r="AK83" s="106"/>
      <c r="AL83" s="106"/>
      <c r="AM83" s="106"/>
      <c r="AN83" s="106"/>
      <c r="AO83" s="106"/>
      <c r="AP83" s="106"/>
      <c r="AQ83" s="106"/>
      <c r="AR83" s="106"/>
      <c r="AS83" s="106"/>
      <c r="AT83" s="106"/>
      <c r="AU83" s="106"/>
      <c r="AV83" s="102"/>
      <c r="AW83" s="106"/>
      <c r="AX83" s="108"/>
      <c r="AY83" s="108"/>
      <c r="AZ83" s="108"/>
      <c r="BA83" s="106"/>
      <c r="BB83" s="106"/>
      <c r="BC83" s="106"/>
      <c r="BD83" s="102"/>
      <c r="BE83" s="106"/>
      <c r="BF83" s="106"/>
    </row>
    <row r="84" spans="1:58" s="105" customFormat="1" ht="11.5" x14ac:dyDescent="0.3">
      <c r="A84" s="25">
        <v>79</v>
      </c>
      <c r="B84" s="106"/>
      <c r="C84" s="102"/>
      <c r="D84" s="106"/>
      <c r="E84" s="102"/>
      <c r="F84" s="175"/>
      <c r="G84" s="102"/>
      <c r="H84" s="102"/>
      <c r="I84" s="106"/>
      <c r="J84" s="106"/>
      <c r="K84" s="106"/>
      <c r="L84" s="106"/>
      <c r="M84" s="106"/>
      <c r="N84" s="106"/>
      <c r="O84" s="102"/>
      <c r="P84" s="106"/>
      <c r="Q84" s="106"/>
      <c r="R84" s="106"/>
      <c r="S84" s="107"/>
      <c r="T84" s="106"/>
      <c r="U84" s="106"/>
      <c r="V84" s="106"/>
      <c r="W84" s="102"/>
      <c r="X84" s="106"/>
      <c r="Y84" s="106"/>
      <c r="Z84" s="106"/>
      <c r="AA84" s="106"/>
      <c r="AB84" s="106"/>
      <c r="AC84" s="106"/>
      <c r="AD84" s="106"/>
      <c r="AE84" s="106"/>
      <c r="AF84" s="106"/>
      <c r="AG84" s="106"/>
      <c r="AH84" s="106"/>
      <c r="AI84" s="106"/>
      <c r="AJ84" s="106"/>
      <c r="AK84" s="106"/>
      <c r="AL84" s="106"/>
      <c r="AM84" s="106"/>
      <c r="AN84" s="106"/>
      <c r="AO84" s="106"/>
      <c r="AP84" s="106"/>
      <c r="AQ84" s="106"/>
      <c r="AR84" s="106"/>
      <c r="AS84" s="106"/>
      <c r="AT84" s="106"/>
      <c r="AU84" s="106"/>
      <c r="AV84" s="102"/>
      <c r="AW84" s="106"/>
      <c r="AX84" s="108"/>
      <c r="AY84" s="108"/>
      <c r="AZ84" s="108"/>
      <c r="BA84" s="106"/>
      <c r="BB84" s="106"/>
      <c r="BC84" s="106"/>
      <c r="BD84" s="102"/>
      <c r="BE84" s="106"/>
      <c r="BF84" s="106"/>
    </row>
    <row r="85" spans="1:58" s="105" customFormat="1" ht="11.5" x14ac:dyDescent="0.3">
      <c r="A85" s="25">
        <v>80</v>
      </c>
      <c r="B85" s="106"/>
      <c r="C85" s="102"/>
      <c r="D85" s="106"/>
      <c r="E85" s="102"/>
      <c r="F85" s="175"/>
      <c r="G85" s="102"/>
      <c r="H85" s="102"/>
      <c r="I85" s="106"/>
      <c r="J85" s="106"/>
      <c r="K85" s="106"/>
      <c r="L85" s="106"/>
      <c r="M85" s="106"/>
      <c r="N85" s="106"/>
      <c r="O85" s="102"/>
      <c r="P85" s="106"/>
      <c r="Q85" s="106"/>
      <c r="R85" s="106"/>
      <c r="S85" s="107"/>
      <c r="T85" s="106"/>
      <c r="U85" s="106"/>
      <c r="V85" s="106"/>
      <c r="W85" s="102"/>
      <c r="X85" s="106"/>
      <c r="Y85" s="106"/>
      <c r="Z85" s="106"/>
      <c r="AA85" s="106"/>
      <c r="AB85" s="106"/>
      <c r="AC85" s="106"/>
      <c r="AD85" s="106"/>
      <c r="AE85" s="106"/>
      <c r="AF85" s="106"/>
      <c r="AG85" s="106"/>
      <c r="AH85" s="106"/>
      <c r="AI85" s="106"/>
      <c r="AJ85" s="106"/>
      <c r="AK85" s="106"/>
      <c r="AL85" s="106"/>
      <c r="AM85" s="106"/>
      <c r="AN85" s="106"/>
      <c r="AO85" s="106"/>
      <c r="AP85" s="106"/>
      <c r="AQ85" s="106"/>
      <c r="AR85" s="106"/>
      <c r="AS85" s="106"/>
      <c r="AT85" s="106"/>
      <c r="AU85" s="106"/>
      <c r="AV85" s="102"/>
      <c r="AW85" s="106"/>
      <c r="AX85" s="108"/>
      <c r="AY85" s="108"/>
      <c r="AZ85" s="108"/>
      <c r="BA85" s="106"/>
      <c r="BB85" s="106"/>
      <c r="BC85" s="106"/>
      <c r="BD85" s="102"/>
      <c r="BE85" s="106"/>
      <c r="BF85" s="106"/>
    </row>
    <row r="86" spans="1:58" s="105" customFormat="1" ht="11.5" x14ac:dyDescent="0.3">
      <c r="A86" s="25">
        <v>81</v>
      </c>
      <c r="B86" s="106"/>
      <c r="C86" s="102"/>
      <c r="D86" s="106"/>
      <c r="E86" s="102"/>
      <c r="F86" s="175"/>
      <c r="G86" s="102"/>
      <c r="H86" s="102"/>
      <c r="I86" s="106"/>
      <c r="J86" s="106"/>
      <c r="K86" s="106"/>
      <c r="L86" s="106"/>
      <c r="M86" s="106"/>
      <c r="N86" s="106"/>
      <c r="O86" s="102"/>
      <c r="P86" s="106"/>
      <c r="Q86" s="106"/>
      <c r="R86" s="106"/>
      <c r="S86" s="107"/>
      <c r="T86" s="106"/>
      <c r="U86" s="106"/>
      <c r="V86" s="106"/>
      <c r="W86" s="102"/>
      <c r="X86" s="106"/>
      <c r="Y86" s="106"/>
      <c r="Z86" s="106"/>
      <c r="AA86" s="106"/>
      <c r="AB86" s="106"/>
      <c r="AC86" s="106"/>
      <c r="AD86" s="106"/>
      <c r="AE86" s="106"/>
      <c r="AF86" s="106"/>
      <c r="AG86" s="106"/>
      <c r="AH86" s="106"/>
      <c r="AI86" s="106"/>
      <c r="AJ86" s="106"/>
      <c r="AK86" s="106"/>
      <c r="AL86" s="106"/>
      <c r="AM86" s="106"/>
      <c r="AN86" s="106"/>
      <c r="AO86" s="106"/>
      <c r="AP86" s="106"/>
      <c r="AQ86" s="106"/>
      <c r="AR86" s="106"/>
      <c r="AS86" s="106"/>
      <c r="AT86" s="106"/>
      <c r="AU86" s="106"/>
      <c r="AV86" s="102"/>
      <c r="AW86" s="106"/>
      <c r="AX86" s="108"/>
      <c r="AY86" s="108"/>
      <c r="AZ86" s="108"/>
      <c r="BA86" s="106"/>
      <c r="BB86" s="106"/>
      <c r="BC86" s="106"/>
      <c r="BD86" s="102"/>
      <c r="BE86" s="106"/>
      <c r="BF86" s="106"/>
    </row>
    <row r="87" spans="1:58" s="105" customFormat="1" ht="11.5" x14ac:dyDescent="0.3">
      <c r="A87" s="25">
        <v>82</v>
      </c>
      <c r="B87" s="106"/>
      <c r="C87" s="102"/>
      <c r="D87" s="106"/>
      <c r="E87" s="102"/>
      <c r="F87" s="175"/>
      <c r="G87" s="102"/>
      <c r="H87" s="102"/>
      <c r="I87" s="106"/>
      <c r="J87" s="106"/>
      <c r="K87" s="106"/>
      <c r="L87" s="106"/>
      <c r="M87" s="106"/>
      <c r="N87" s="106"/>
      <c r="O87" s="102"/>
      <c r="P87" s="106"/>
      <c r="Q87" s="106"/>
      <c r="R87" s="106"/>
      <c r="S87" s="107"/>
      <c r="T87" s="106"/>
      <c r="U87" s="106"/>
      <c r="V87" s="106"/>
      <c r="W87" s="102"/>
      <c r="X87" s="106"/>
      <c r="Y87" s="106"/>
      <c r="Z87" s="106"/>
      <c r="AA87" s="106"/>
      <c r="AB87" s="106"/>
      <c r="AC87" s="106"/>
      <c r="AD87" s="106"/>
      <c r="AE87" s="106"/>
      <c r="AF87" s="106"/>
      <c r="AG87" s="106"/>
      <c r="AH87" s="106"/>
      <c r="AI87" s="106"/>
      <c r="AJ87" s="106"/>
      <c r="AK87" s="106"/>
      <c r="AL87" s="106"/>
      <c r="AM87" s="106"/>
      <c r="AN87" s="106"/>
      <c r="AO87" s="106"/>
      <c r="AP87" s="106"/>
      <c r="AQ87" s="106"/>
      <c r="AR87" s="106"/>
      <c r="AS87" s="106"/>
      <c r="AT87" s="106"/>
      <c r="AU87" s="106"/>
      <c r="AV87" s="102"/>
      <c r="AW87" s="106"/>
      <c r="AX87" s="108"/>
      <c r="AY87" s="108"/>
      <c r="AZ87" s="108"/>
      <c r="BA87" s="106"/>
      <c r="BB87" s="106"/>
      <c r="BC87" s="106"/>
      <c r="BD87" s="102"/>
      <c r="BE87" s="106"/>
      <c r="BF87" s="106"/>
    </row>
    <row r="88" spans="1:58" s="105" customFormat="1" ht="11.5" x14ac:dyDescent="0.3">
      <c r="A88" s="25">
        <v>83</v>
      </c>
      <c r="B88" s="106"/>
      <c r="C88" s="102"/>
      <c r="D88" s="106"/>
      <c r="E88" s="102"/>
      <c r="F88" s="175"/>
      <c r="G88" s="102"/>
      <c r="H88" s="102"/>
      <c r="I88" s="106"/>
      <c r="J88" s="106"/>
      <c r="K88" s="106"/>
      <c r="L88" s="106"/>
      <c r="M88" s="106"/>
      <c r="N88" s="106"/>
      <c r="O88" s="102"/>
      <c r="P88" s="106"/>
      <c r="Q88" s="106"/>
      <c r="R88" s="106"/>
      <c r="S88" s="107"/>
      <c r="T88" s="106"/>
      <c r="U88" s="106"/>
      <c r="V88" s="106"/>
      <c r="W88" s="102"/>
      <c r="X88" s="106"/>
      <c r="Y88" s="106"/>
      <c r="Z88" s="106"/>
      <c r="AA88" s="106"/>
      <c r="AB88" s="106"/>
      <c r="AC88" s="106"/>
      <c r="AD88" s="106"/>
      <c r="AE88" s="106"/>
      <c r="AF88" s="106"/>
      <c r="AG88" s="106"/>
      <c r="AH88" s="106"/>
      <c r="AI88" s="106"/>
      <c r="AJ88" s="106"/>
      <c r="AK88" s="106"/>
      <c r="AL88" s="106"/>
      <c r="AM88" s="106"/>
      <c r="AN88" s="106"/>
      <c r="AO88" s="106"/>
      <c r="AP88" s="106"/>
      <c r="AQ88" s="106"/>
      <c r="AR88" s="106"/>
      <c r="AS88" s="106"/>
      <c r="AT88" s="106"/>
      <c r="AU88" s="106"/>
      <c r="AV88" s="102"/>
      <c r="AW88" s="106"/>
      <c r="AX88" s="108"/>
      <c r="AY88" s="108"/>
      <c r="AZ88" s="108"/>
      <c r="BA88" s="106"/>
      <c r="BB88" s="106"/>
      <c r="BC88" s="106"/>
      <c r="BD88" s="102"/>
      <c r="BE88" s="106"/>
      <c r="BF88" s="106"/>
    </row>
    <row r="89" spans="1:58" s="105" customFormat="1" ht="11.5" x14ac:dyDescent="0.3">
      <c r="A89" s="25">
        <v>84</v>
      </c>
      <c r="B89" s="106"/>
      <c r="C89" s="102"/>
      <c r="D89" s="106"/>
      <c r="E89" s="102"/>
      <c r="F89" s="175"/>
      <c r="G89" s="102"/>
      <c r="H89" s="102"/>
      <c r="I89" s="106"/>
      <c r="J89" s="106"/>
      <c r="K89" s="106"/>
      <c r="L89" s="106"/>
      <c r="M89" s="106"/>
      <c r="N89" s="106"/>
      <c r="O89" s="102"/>
      <c r="P89" s="106"/>
      <c r="Q89" s="106"/>
      <c r="R89" s="106"/>
      <c r="S89" s="107"/>
      <c r="T89" s="106"/>
      <c r="U89" s="106"/>
      <c r="V89" s="106"/>
      <c r="W89" s="102"/>
      <c r="X89" s="106"/>
      <c r="Y89" s="106"/>
      <c r="Z89" s="106"/>
      <c r="AA89" s="106"/>
      <c r="AB89" s="106"/>
      <c r="AC89" s="106"/>
      <c r="AD89" s="106"/>
      <c r="AE89" s="106"/>
      <c r="AF89" s="106"/>
      <c r="AG89" s="106"/>
      <c r="AH89" s="106"/>
      <c r="AI89" s="106"/>
      <c r="AJ89" s="106"/>
      <c r="AK89" s="106"/>
      <c r="AL89" s="106"/>
      <c r="AM89" s="106"/>
      <c r="AN89" s="106"/>
      <c r="AO89" s="106"/>
      <c r="AP89" s="106"/>
      <c r="AQ89" s="106"/>
      <c r="AR89" s="106"/>
      <c r="AS89" s="106"/>
      <c r="AT89" s="106"/>
      <c r="AU89" s="106"/>
      <c r="AV89" s="102"/>
      <c r="AW89" s="106"/>
      <c r="AX89" s="108"/>
      <c r="AY89" s="108"/>
      <c r="AZ89" s="108"/>
      <c r="BA89" s="106"/>
      <c r="BB89" s="106"/>
      <c r="BC89" s="106"/>
      <c r="BD89" s="102"/>
      <c r="BE89" s="106"/>
      <c r="BF89" s="106"/>
    </row>
    <row r="90" spans="1:58" s="105" customFormat="1" ht="11.5" x14ac:dyDescent="0.3">
      <c r="A90" s="25">
        <v>85</v>
      </c>
      <c r="B90" s="106"/>
      <c r="C90" s="102"/>
      <c r="D90" s="106"/>
      <c r="E90" s="102"/>
      <c r="F90" s="175"/>
      <c r="G90" s="102"/>
      <c r="H90" s="102"/>
      <c r="I90" s="106"/>
      <c r="J90" s="106"/>
      <c r="K90" s="106"/>
      <c r="L90" s="106"/>
      <c r="M90" s="106"/>
      <c r="N90" s="106"/>
      <c r="O90" s="102"/>
      <c r="P90" s="106"/>
      <c r="Q90" s="106"/>
      <c r="R90" s="106"/>
      <c r="S90" s="107"/>
      <c r="T90" s="106"/>
      <c r="U90" s="106"/>
      <c r="V90" s="106"/>
      <c r="W90" s="102"/>
      <c r="X90" s="106"/>
      <c r="Y90" s="106"/>
      <c r="Z90" s="106"/>
      <c r="AA90" s="106"/>
      <c r="AB90" s="106"/>
      <c r="AC90" s="106"/>
      <c r="AD90" s="106"/>
      <c r="AE90" s="106"/>
      <c r="AF90" s="106"/>
      <c r="AG90" s="106"/>
      <c r="AH90" s="106"/>
      <c r="AI90" s="106"/>
      <c r="AJ90" s="106"/>
      <c r="AK90" s="106"/>
      <c r="AL90" s="106"/>
      <c r="AM90" s="106"/>
      <c r="AN90" s="106"/>
      <c r="AO90" s="106"/>
      <c r="AP90" s="106"/>
      <c r="AQ90" s="106"/>
      <c r="AR90" s="106"/>
      <c r="AS90" s="106"/>
      <c r="AT90" s="106"/>
      <c r="AU90" s="106"/>
      <c r="AV90" s="102"/>
      <c r="AW90" s="106"/>
      <c r="AX90" s="108"/>
      <c r="AY90" s="108"/>
      <c r="AZ90" s="108"/>
      <c r="BA90" s="106"/>
      <c r="BB90" s="106"/>
      <c r="BC90" s="106"/>
      <c r="BD90" s="102"/>
      <c r="BE90" s="106"/>
      <c r="BF90" s="106"/>
    </row>
    <row r="91" spans="1:58" s="105" customFormat="1" ht="11.5" x14ac:dyDescent="0.3">
      <c r="A91" s="25">
        <v>86</v>
      </c>
      <c r="B91" s="106"/>
      <c r="C91" s="102"/>
      <c r="D91" s="106"/>
      <c r="E91" s="102"/>
      <c r="F91" s="175"/>
      <c r="G91" s="102"/>
      <c r="H91" s="102"/>
      <c r="I91" s="106"/>
      <c r="J91" s="106"/>
      <c r="K91" s="106"/>
      <c r="L91" s="106"/>
      <c r="M91" s="106"/>
      <c r="N91" s="106"/>
      <c r="O91" s="102"/>
      <c r="P91" s="106"/>
      <c r="Q91" s="106"/>
      <c r="R91" s="106"/>
      <c r="S91" s="107"/>
      <c r="T91" s="106"/>
      <c r="U91" s="106"/>
      <c r="V91" s="106"/>
      <c r="W91" s="102"/>
      <c r="X91" s="106"/>
      <c r="Y91" s="106"/>
      <c r="Z91" s="106"/>
      <c r="AA91" s="106"/>
      <c r="AB91" s="106"/>
      <c r="AC91" s="106"/>
      <c r="AD91" s="106"/>
      <c r="AE91" s="106"/>
      <c r="AF91" s="106"/>
      <c r="AG91" s="106"/>
      <c r="AH91" s="106"/>
      <c r="AI91" s="106"/>
      <c r="AJ91" s="106"/>
      <c r="AK91" s="106"/>
      <c r="AL91" s="106"/>
      <c r="AM91" s="106"/>
      <c r="AN91" s="106"/>
      <c r="AO91" s="106"/>
      <c r="AP91" s="106"/>
      <c r="AQ91" s="106"/>
      <c r="AR91" s="106"/>
      <c r="AS91" s="106"/>
      <c r="AT91" s="106"/>
      <c r="AU91" s="106"/>
      <c r="AV91" s="102"/>
      <c r="AW91" s="106"/>
      <c r="AX91" s="108"/>
      <c r="AY91" s="108"/>
      <c r="AZ91" s="108"/>
      <c r="BA91" s="106"/>
      <c r="BB91" s="106"/>
      <c r="BC91" s="106"/>
      <c r="BD91" s="102"/>
      <c r="BE91" s="106"/>
      <c r="BF91" s="106"/>
    </row>
    <row r="92" spans="1:58" s="105" customFormat="1" ht="11.5" x14ac:dyDescent="0.3">
      <c r="A92" s="25">
        <v>87</v>
      </c>
      <c r="B92" s="106"/>
      <c r="C92" s="102"/>
      <c r="D92" s="106"/>
      <c r="E92" s="102"/>
      <c r="F92" s="175"/>
      <c r="G92" s="102"/>
      <c r="H92" s="102"/>
      <c r="I92" s="106"/>
      <c r="J92" s="106"/>
      <c r="K92" s="106"/>
      <c r="L92" s="106"/>
      <c r="M92" s="106"/>
      <c r="N92" s="106"/>
      <c r="O92" s="102"/>
      <c r="P92" s="106"/>
      <c r="Q92" s="106"/>
      <c r="R92" s="106"/>
      <c r="S92" s="107"/>
      <c r="T92" s="106"/>
      <c r="U92" s="106"/>
      <c r="V92" s="106"/>
      <c r="W92" s="102"/>
      <c r="X92" s="106"/>
      <c r="Y92" s="106"/>
      <c r="Z92" s="106"/>
      <c r="AA92" s="106"/>
      <c r="AB92" s="106"/>
      <c r="AC92" s="106"/>
      <c r="AD92" s="106"/>
      <c r="AE92" s="106"/>
      <c r="AF92" s="106"/>
      <c r="AG92" s="106"/>
      <c r="AH92" s="106"/>
      <c r="AI92" s="106"/>
      <c r="AJ92" s="106"/>
      <c r="AK92" s="106"/>
      <c r="AL92" s="106"/>
      <c r="AM92" s="106"/>
      <c r="AN92" s="106"/>
      <c r="AO92" s="106"/>
      <c r="AP92" s="106"/>
      <c r="AQ92" s="106"/>
      <c r="AR92" s="106"/>
      <c r="AS92" s="106"/>
      <c r="AT92" s="106"/>
      <c r="AU92" s="106"/>
      <c r="AV92" s="102"/>
      <c r="AW92" s="106"/>
      <c r="AX92" s="108"/>
      <c r="AY92" s="108"/>
      <c r="AZ92" s="108"/>
      <c r="BA92" s="106"/>
      <c r="BB92" s="106"/>
      <c r="BC92" s="106"/>
      <c r="BD92" s="102"/>
      <c r="BE92" s="106"/>
      <c r="BF92" s="106"/>
    </row>
    <row r="93" spans="1:58" s="105" customFormat="1" ht="11.5" x14ac:dyDescent="0.3">
      <c r="A93" s="25">
        <v>88</v>
      </c>
      <c r="B93" s="106"/>
      <c r="C93" s="102"/>
      <c r="D93" s="106"/>
      <c r="E93" s="102"/>
      <c r="F93" s="175"/>
      <c r="G93" s="102"/>
      <c r="H93" s="102"/>
      <c r="I93" s="106"/>
      <c r="J93" s="106"/>
      <c r="K93" s="106"/>
      <c r="L93" s="106"/>
      <c r="M93" s="106"/>
      <c r="N93" s="106"/>
      <c r="O93" s="102"/>
      <c r="P93" s="106"/>
      <c r="Q93" s="106"/>
      <c r="R93" s="106"/>
      <c r="S93" s="107"/>
      <c r="T93" s="106"/>
      <c r="U93" s="106"/>
      <c r="V93" s="106"/>
      <c r="W93" s="102"/>
      <c r="X93" s="106"/>
      <c r="Y93" s="106"/>
      <c r="Z93" s="106"/>
      <c r="AA93" s="106"/>
      <c r="AB93" s="106"/>
      <c r="AC93" s="106"/>
      <c r="AD93" s="106"/>
      <c r="AE93" s="106"/>
      <c r="AF93" s="106"/>
      <c r="AG93" s="106"/>
      <c r="AH93" s="106"/>
      <c r="AI93" s="106"/>
      <c r="AJ93" s="106"/>
      <c r="AK93" s="106"/>
      <c r="AL93" s="106"/>
      <c r="AM93" s="106"/>
      <c r="AN93" s="106"/>
      <c r="AO93" s="106"/>
      <c r="AP93" s="106"/>
      <c r="AQ93" s="106"/>
      <c r="AR93" s="106"/>
      <c r="AS93" s="106"/>
      <c r="AT93" s="106"/>
      <c r="AU93" s="106"/>
      <c r="AV93" s="102"/>
      <c r="AW93" s="106"/>
      <c r="AX93" s="108"/>
      <c r="AY93" s="108"/>
      <c r="AZ93" s="108"/>
      <c r="BA93" s="106"/>
      <c r="BB93" s="106"/>
      <c r="BC93" s="106"/>
      <c r="BD93" s="102"/>
      <c r="BE93" s="106"/>
      <c r="BF93" s="106"/>
    </row>
    <row r="94" spans="1:58" s="105" customFormat="1" ht="11.5" x14ac:dyDescent="0.3">
      <c r="A94" s="25">
        <v>89</v>
      </c>
      <c r="B94" s="106"/>
      <c r="C94" s="102"/>
      <c r="D94" s="106"/>
      <c r="E94" s="102"/>
      <c r="F94" s="175"/>
      <c r="G94" s="102"/>
      <c r="H94" s="102"/>
      <c r="I94" s="106"/>
      <c r="J94" s="106"/>
      <c r="K94" s="106"/>
      <c r="L94" s="106"/>
      <c r="M94" s="106"/>
      <c r="N94" s="106"/>
      <c r="O94" s="102"/>
      <c r="P94" s="106"/>
      <c r="Q94" s="106"/>
      <c r="R94" s="106"/>
      <c r="S94" s="107"/>
      <c r="T94" s="106"/>
      <c r="U94" s="106"/>
      <c r="V94" s="106"/>
      <c r="W94" s="102"/>
      <c r="X94" s="106"/>
      <c r="Y94" s="106"/>
      <c r="Z94" s="106"/>
      <c r="AA94" s="106"/>
      <c r="AB94" s="106"/>
      <c r="AC94" s="106"/>
      <c r="AD94" s="106"/>
      <c r="AE94" s="106"/>
      <c r="AF94" s="106"/>
      <c r="AG94" s="106"/>
      <c r="AH94" s="106"/>
      <c r="AI94" s="106"/>
      <c r="AJ94" s="106"/>
      <c r="AK94" s="106"/>
      <c r="AL94" s="106"/>
      <c r="AM94" s="106"/>
      <c r="AN94" s="106"/>
      <c r="AO94" s="106"/>
      <c r="AP94" s="106"/>
      <c r="AQ94" s="106"/>
      <c r="AR94" s="106"/>
      <c r="AS94" s="106"/>
      <c r="AT94" s="106"/>
      <c r="AU94" s="106"/>
      <c r="AV94" s="102"/>
      <c r="AW94" s="106"/>
      <c r="AX94" s="108"/>
      <c r="AY94" s="108"/>
      <c r="AZ94" s="108"/>
      <c r="BA94" s="106"/>
      <c r="BB94" s="106"/>
      <c r="BC94" s="106"/>
      <c r="BD94" s="102"/>
      <c r="BE94" s="106"/>
      <c r="BF94" s="106"/>
    </row>
    <row r="95" spans="1:58" s="105" customFormat="1" ht="11.5" x14ac:dyDescent="0.3">
      <c r="A95" s="25">
        <v>90</v>
      </c>
      <c r="B95" s="106"/>
      <c r="C95" s="102"/>
      <c r="D95" s="106"/>
      <c r="E95" s="102"/>
      <c r="F95" s="175"/>
      <c r="G95" s="102"/>
      <c r="H95" s="102"/>
      <c r="I95" s="106"/>
      <c r="J95" s="106"/>
      <c r="K95" s="106"/>
      <c r="L95" s="106"/>
      <c r="M95" s="106"/>
      <c r="N95" s="106"/>
      <c r="O95" s="102"/>
      <c r="P95" s="106"/>
      <c r="Q95" s="106"/>
      <c r="R95" s="106"/>
      <c r="S95" s="107"/>
      <c r="T95" s="106"/>
      <c r="U95" s="106"/>
      <c r="V95" s="106"/>
      <c r="W95" s="102"/>
      <c r="X95" s="106"/>
      <c r="Y95" s="106"/>
      <c r="Z95" s="106"/>
      <c r="AA95" s="106"/>
      <c r="AB95" s="106"/>
      <c r="AC95" s="106"/>
      <c r="AD95" s="106"/>
      <c r="AE95" s="106"/>
      <c r="AF95" s="106"/>
      <c r="AG95" s="106"/>
      <c r="AH95" s="106"/>
      <c r="AI95" s="106"/>
      <c r="AJ95" s="106"/>
      <c r="AK95" s="106"/>
      <c r="AL95" s="106"/>
      <c r="AM95" s="106"/>
      <c r="AN95" s="106"/>
      <c r="AO95" s="106"/>
      <c r="AP95" s="106"/>
      <c r="AQ95" s="106"/>
      <c r="AR95" s="106"/>
      <c r="AS95" s="106"/>
      <c r="AT95" s="106"/>
      <c r="AU95" s="106"/>
      <c r="AV95" s="102"/>
      <c r="AW95" s="106"/>
      <c r="AX95" s="108"/>
      <c r="AY95" s="108"/>
      <c r="AZ95" s="108"/>
      <c r="BA95" s="106"/>
      <c r="BB95" s="106"/>
      <c r="BC95" s="106"/>
      <c r="BD95" s="102"/>
      <c r="BE95" s="106"/>
      <c r="BF95" s="106"/>
    </row>
    <row r="96" spans="1:58" s="105" customFormat="1" ht="11.5" x14ac:dyDescent="0.3">
      <c r="A96" s="25">
        <v>91</v>
      </c>
      <c r="B96" s="106"/>
      <c r="C96" s="102"/>
      <c r="D96" s="106"/>
      <c r="E96" s="102"/>
      <c r="F96" s="175"/>
      <c r="G96" s="102"/>
      <c r="H96" s="102"/>
      <c r="I96" s="106"/>
      <c r="J96" s="106"/>
      <c r="K96" s="106"/>
      <c r="L96" s="106"/>
      <c r="M96" s="106"/>
      <c r="N96" s="106"/>
      <c r="O96" s="102"/>
      <c r="P96" s="106"/>
      <c r="Q96" s="106"/>
      <c r="R96" s="106"/>
      <c r="S96" s="107"/>
      <c r="T96" s="106"/>
      <c r="U96" s="106"/>
      <c r="V96" s="106"/>
      <c r="W96" s="102"/>
      <c r="X96" s="106"/>
      <c r="Y96" s="106"/>
      <c r="Z96" s="106"/>
      <c r="AA96" s="106"/>
      <c r="AB96" s="106"/>
      <c r="AC96" s="106"/>
      <c r="AD96" s="106"/>
      <c r="AE96" s="106"/>
      <c r="AF96" s="106"/>
      <c r="AG96" s="106"/>
      <c r="AH96" s="106"/>
      <c r="AI96" s="106"/>
      <c r="AJ96" s="106"/>
      <c r="AK96" s="106"/>
      <c r="AL96" s="106"/>
      <c r="AM96" s="106"/>
      <c r="AN96" s="106"/>
      <c r="AO96" s="106"/>
      <c r="AP96" s="106"/>
      <c r="AQ96" s="106"/>
      <c r="AR96" s="106"/>
      <c r="AS96" s="106"/>
      <c r="AT96" s="106"/>
      <c r="AU96" s="106"/>
      <c r="AV96" s="102"/>
      <c r="AW96" s="106"/>
      <c r="AX96" s="108"/>
      <c r="AY96" s="108"/>
      <c r="AZ96" s="108"/>
      <c r="BA96" s="106"/>
      <c r="BB96" s="106"/>
      <c r="BC96" s="106"/>
      <c r="BD96" s="102"/>
      <c r="BE96" s="106"/>
      <c r="BF96" s="106"/>
    </row>
    <row r="97" spans="1:58" s="105" customFormat="1" ht="11.5" x14ac:dyDescent="0.3">
      <c r="A97" s="25">
        <v>92</v>
      </c>
      <c r="B97" s="106"/>
      <c r="C97" s="102"/>
      <c r="D97" s="106"/>
      <c r="E97" s="102"/>
      <c r="F97" s="175"/>
      <c r="G97" s="102"/>
      <c r="H97" s="102"/>
      <c r="I97" s="106"/>
      <c r="J97" s="106"/>
      <c r="K97" s="106"/>
      <c r="L97" s="106"/>
      <c r="M97" s="106"/>
      <c r="N97" s="106"/>
      <c r="O97" s="102"/>
      <c r="P97" s="106"/>
      <c r="Q97" s="106"/>
      <c r="R97" s="106"/>
      <c r="S97" s="107"/>
      <c r="T97" s="106"/>
      <c r="U97" s="106"/>
      <c r="V97" s="106"/>
      <c r="W97" s="102"/>
      <c r="X97" s="106"/>
      <c r="Y97" s="106"/>
      <c r="Z97" s="106"/>
      <c r="AA97" s="106"/>
      <c r="AB97" s="106"/>
      <c r="AC97" s="106"/>
      <c r="AD97" s="106"/>
      <c r="AE97" s="106"/>
      <c r="AF97" s="106"/>
      <c r="AG97" s="106"/>
      <c r="AH97" s="106"/>
      <c r="AI97" s="106"/>
      <c r="AJ97" s="106"/>
      <c r="AK97" s="106"/>
      <c r="AL97" s="106"/>
      <c r="AM97" s="106"/>
      <c r="AN97" s="106"/>
      <c r="AO97" s="106"/>
      <c r="AP97" s="106"/>
      <c r="AQ97" s="106"/>
      <c r="AR97" s="106"/>
      <c r="AS97" s="106"/>
      <c r="AT97" s="106"/>
      <c r="AU97" s="106"/>
      <c r="AV97" s="102"/>
      <c r="AW97" s="106"/>
      <c r="AX97" s="108"/>
      <c r="AY97" s="108"/>
      <c r="AZ97" s="108"/>
      <c r="BA97" s="106"/>
      <c r="BB97" s="106"/>
      <c r="BC97" s="106"/>
      <c r="BD97" s="102"/>
      <c r="BE97" s="106"/>
      <c r="BF97" s="106"/>
    </row>
    <row r="98" spans="1:58" s="105" customFormat="1" ht="11.5" x14ac:dyDescent="0.3">
      <c r="A98" s="25">
        <v>93</v>
      </c>
      <c r="B98" s="106"/>
      <c r="C98" s="102"/>
      <c r="D98" s="106"/>
      <c r="E98" s="102"/>
      <c r="F98" s="175"/>
      <c r="G98" s="102"/>
      <c r="H98" s="102"/>
      <c r="I98" s="106"/>
      <c r="J98" s="106"/>
      <c r="K98" s="106"/>
      <c r="L98" s="106"/>
      <c r="M98" s="106"/>
      <c r="N98" s="106"/>
      <c r="O98" s="102"/>
      <c r="P98" s="106"/>
      <c r="Q98" s="106"/>
      <c r="R98" s="106"/>
      <c r="S98" s="107"/>
      <c r="T98" s="106"/>
      <c r="U98" s="106"/>
      <c r="V98" s="106"/>
      <c r="W98" s="102"/>
      <c r="X98" s="106"/>
      <c r="Y98" s="106"/>
      <c r="Z98" s="106"/>
      <c r="AA98" s="106"/>
      <c r="AB98" s="106"/>
      <c r="AC98" s="106"/>
      <c r="AD98" s="106"/>
      <c r="AE98" s="106"/>
      <c r="AF98" s="106"/>
      <c r="AG98" s="106"/>
      <c r="AH98" s="106"/>
      <c r="AI98" s="106"/>
      <c r="AJ98" s="106"/>
      <c r="AK98" s="106"/>
      <c r="AL98" s="106"/>
      <c r="AM98" s="106"/>
      <c r="AN98" s="106"/>
      <c r="AO98" s="106"/>
      <c r="AP98" s="106"/>
      <c r="AQ98" s="106"/>
      <c r="AR98" s="106"/>
      <c r="AS98" s="106"/>
      <c r="AT98" s="106"/>
      <c r="AU98" s="106"/>
      <c r="AV98" s="102"/>
      <c r="AW98" s="106"/>
      <c r="AX98" s="108"/>
      <c r="AY98" s="108"/>
      <c r="AZ98" s="108"/>
      <c r="BA98" s="106"/>
      <c r="BB98" s="106"/>
      <c r="BC98" s="106"/>
      <c r="BD98" s="102"/>
      <c r="BE98" s="106"/>
      <c r="BF98" s="106"/>
    </row>
    <row r="99" spans="1:58" s="105" customFormat="1" ht="11.5" x14ac:dyDescent="0.3">
      <c r="A99" s="25">
        <v>94</v>
      </c>
      <c r="B99" s="106"/>
      <c r="C99" s="102"/>
      <c r="D99" s="106"/>
      <c r="E99" s="102"/>
      <c r="F99" s="175"/>
      <c r="G99" s="102"/>
      <c r="H99" s="102"/>
      <c r="I99" s="106"/>
      <c r="J99" s="106"/>
      <c r="K99" s="106"/>
      <c r="L99" s="106"/>
      <c r="M99" s="106"/>
      <c r="N99" s="106"/>
      <c r="O99" s="102"/>
      <c r="P99" s="106"/>
      <c r="Q99" s="106"/>
      <c r="R99" s="106"/>
      <c r="S99" s="107"/>
      <c r="T99" s="106"/>
      <c r="U99" s="106"/>
      <c r="V99" s="106"/>
      <c r="W99" s="102"/>
      <c r="X99" s="106"/>
      <c r="Y99" s="106"/>
      <c r="Z99" s="106"/>
      <c r="AA99" s="106"/>
      <c r="AB99" s="106"/>
      <c r="AC99" s="106"/>
      <c r="AD99" s="106"/>
      <c r="AE99" s="106"/>
      <c r="AF99" s="106"/>
      <c r="AG99" s="106"/>
      <c r="AH99" s="106"/>
      <c r="AI99" s="106"/>
      <c r="AJ99" s="106"/>
      <c r="AK99" s="106"/>
      <c r="AL99" s="106"/>
      <c r="AM99" s="106"/>
      <c r="AN99" s="106"/>
      <c r="AO99" s="106"/>
      <c r="AP99" s="106"/>
      <c r="AQ99" s="106"/>
      <c r="AR99" s="106"/>
      <c r="AS99" s="106"/>
      <c r="AT99" s="106"/>
      <c r="AU99" s="106"/>
      <c r="AV99" s="102"/>
      <c r="AW99" s="106"/>
      <c r="AX99" s="108"/>
      <c r="AY99" s="108"/>
      <c r="AZ99" s="108"/>
      <c r="BA99" s="106"/>
      <c r="BB99" s="106"/>
      <c r="BC99" s="106"/>
      <c r="BD99" s="102"/>
      <c r="BE99" s="106"/>
      <c r="BF99" s="106"/>
    </row>
    <row r="100" spans="1:58" s="105" customFormat="1" ht="11.5" x14ac:dyDescent="0.3">
      <c r="A100" s="25">
        <v>95</v>
      </c>
      <c r="B100" s="106"/>
      <c r="C100" s="102"/>
      <c r="D100" s="106"/>
      <c r="E100" s="102"/>
      <c r="F100" s="175"/>
      <c r="G100" s="102"/>
      <c r="H100" s="102"/>
      <c r="I100" s="106"/>
      <c r="J100" s="106"/>
      <c r="K100" s="106"/>
      <c r="L100" s="106"/>
      <c r="M100" s="106"/>
      <c r="N100" s="106"/>
      <c r="O100" s="102"/>
      <c r="P100" s="106"/>
      <c r="Q100" s="106"/>
      <c r="R100" s="106"/>
      <c r="S100" s="107"/>
      <c r="T100" s="106"/>
      <c r="U100" s="106"/>
      <c r="V100" s="106"/>
      <c r="W100" s="102"/>
      <c r="X100" s="106"/>
      <c r="Y100" s="106"/>
      <c r="Z100" s="106"/>
      <c r="AA100" s="106"/>
      <c r="AB100" s="106"/>
      <c r="AC100" s="106"/>
      <c r="AD100" s="106"/>
      <c r="AE100" s="106"/>
      <c r="AF100" s="106"/>
      <c r="AG100" s="106"/>
      <c r="AH100" s="106"/>
      <c r="AI100" s="106"/>
      <c r="AJ100" s="106"/>
      <c r="AK100" s="106"/>
      <c r="AL100" s="106"/>
      <c r="AM100" s="106"/>
      <c r="AN100" s="106"/>
      <c r="AO100" s="106"/>
      <c r="AP100" s="106"/>
      <c r="AQ100" s="106"/>
      <c r="AR100" s="106"/>
      <c r="AS100" s="106"/>
      <c r="AT100" s="106"/>
      <c r="AU100" s="106"/>
      <c r="AV100" s="102"/>
      <c r="AW100" s="106"/>
      <c r="AX100" s="108"/>
      <c r="AY100" s="108"/>
      <c r="AZ100" s="108"/>
      <c r="BA100" s="106"/>
      <c r="BB100" s="106"/>
      <c r="BC100" s="106"/>
      <c r="BD100" s="102"/>
      <c r="BE100" s="106"/>
      <c r="BF100" s="106"/>
    </row>
    <row r="101" spans="1:58" s="105" customFormat="1" ht="11.5" x14ac:dyDescent="0.3">
      <c r="A101" s="25">
        <v>96</v>
      </c>
      <c r="B101" s="106"/>
      <c r="C101" s="102"/>
      <c r="D101" s="106"/>
      <c r="E101" s="102"/>
      <c r="F101" s="175"/>
      <c r="G101" s="102"/>
      <c r="H101" s="102"/>
      <c r="I101" s="106"/>
      <c r="J101" s="106"/>
      <c r="K101" s="106"/>
      <c r="L101" s="106"/>
      <c r="M101" s="106"/>
      <c r="N101" s="106"/>
      <c r="O101" s="102"/>
      <c r="P101" s="106"/>
      <c r="Q101" s="106"/>
      <c r="R101" s="106"/>
      <c r="S101" s="107"/>
      <c r="T101" s="106"/>
      <c r="U101" s="106"/>
      <c r="V101" s="106"/>
      <c r="W101" s="102"/>
      <c r="X101" s="106"/>
      <c r="Y101" s="106"/>
      <c r="Z101" s="106"/>
      <c r="AA101" s="106"/>
      <c r="AB101" s="106"/>
      <c r="AC101" s="106"/>
      <c r="AD101" s="106"/>
      <c r="AE101" s="106"/>
      <c r="AF101" s="106"/>
      <c r="AG101" s="106"/>
      <c r="AH101" s="106"/>
      <c r="AI101" s="106"/>
      <c r="AJ101" s="106"/>
      <c r="AK101" s="106"/>
      <c r="AL101" s="106"/>
      <c r="AM101" s="106"/>
      <c r="AN101" s="106"/>
      <c r="AO101" s="106"/>
      <c r="AP101" s="106"/>
      <c r="AQ101" s="106"/>
      <c r="AR101" s="106"/>
      <c r="AS101" s="106"/>
      <c r="AT101" s="106"/>
      <c r="AU101" s="106"/>
      <c r="AV101" s="102"/>
      <c r="AW101" s="106"/>
      <c r="AX101" s="108"/>
      <c r="AY101" s="108"/>
      <c r="AZ101" s="108"/>
      <c r="BA101" s="106"/>
      <c r="BB101" s="106"/>
      <c r="BC101" s="106"/>
      <c r="BD101" s="102"/>
      <c r="BE101" s="106"/>
      <c r="BF101" s="106"/>
    </row>
    <row r="102" spans="1:58" s="105" customFormat="1" ht="11.5" x14ac:dyDescent="0.3">
      <c r="A102" s="25">
        <v>97</v>
      </c>
      <c r="B102" s="106"/>
      <c r="C102" s="102"/>
      <c r="D102" s="106"/>
      <c r="E102" s="102"/>
      <c r="F102" s="175"/>
      <c r="G102" s="102"/>
      <c r="H102" s="102"/>
      <c r="I102" s="106"/>
      <c r="J102" s="106"/>
      <c r="K102" s="106"/>
      <c r="L102" s="106"/>
      <c r="M102" s="106"/>
      <c r="N102" s="106"/>
      <c r="O102" s="102"/>
      <c r="P102" s="106"/>
      <c r="Q102" s="106"/>
      <c r="R102" s="106"/>
      <c r="S102" s="107"/>
      <c r="T102" s="106"/>
      <c r="U102" s="106"/>
      <c r="V102" s="106"/>
      <c r="W102" s="102"/>
      <c r="X102" s="106"/>
      <c r="Y102" s="106"/>
      <c r="Z102" s="106"/>
      <c r="AA102" s="106"/>
      <c r="AB102" s="106"/>
      <c r="AC102" s="106"/>
      <c r="AD102" s="106"/>
      <c r="AE102" s="106"/>
      <c r="AF102" s="106"/>
      <c r="AG102" s="106"/>
      <c r="AH102" s="106"/>
      <c r="AI102" s="106"/>
      <c r="AJ102" s="106"/>
      <c r="AK102" s="106"/>
      <c r="AL102" s="106"/>
      <c r="AM102" s="106"/>
      <c r="AN102" s="106"/>
      <c r="AO102" s="106"/>
      <c r="AP102" s="106"/>
      <c r="AQ102" s="106"/>
      <c r="AR102" s="106"/>
      <c r="AS102" s="106"/>
      <c r="AT102" s="106"/>
      <c r="AU102" s="106"/>
      <c r="AV102" s="102"/>
      <c r="AW102" s="106"/>
      <c r="AX102" s="108"/>
      <c r="AY102" s="108"/>
      <c r="AZ102" s="108"/>
      <c r="BA102" s="106"/>
      <c r="BB102" s="106"/>
      <c r="BC102" s="106"/>
      <c r="BD102" s="102"/>
      <c r="BE102" s="106"/>
      <c r="BF102" s="106"/>
    </row>
    <row r="103" spans="1:58" s="105" customFormat="1" ht="11.5" x14ac:dyDescent="0.3">
      <c r="A103" s="25">
        <v>98</v>
      </c>
      <c r="B103" s="106"/>
      <c r="C103" s="102"/>
      <c r="D103" s="106"/>
      <c r="E103" s="102"/>
      <c r="F103" s="175"/>
      <c r="G103" s="102"/>
      <c r="H103" s="102"/>
      <c r="I103" s="106"/>
      <c r="J103" s="106"/>
      <c r="K103" s="106"/>
      <c r="L103" s="106"/>
      <c r="M103" s="106"/>
      <c r="N103" s="106"/>
      <c r="O103" s="102"/>
      <c r="P103" s="106"/>
      <c r="Q103" s="106"/>
      <c r="R103" s="106"/>
      <c r="S103" s="107"/>
      <c r="T103" s="106"/>
      <c r="U103" s="106"/>
      <c r="V103" s="106"/>
      <c r="W103" s="102"/>
      <c r="X103" s="106"/>
      <c r="Y103" s="106"/>
      <c r="Z103" s="106"/>
      <c r="AA103" s="106"/>
      <c r="AB103" s="106"/>
      <c r="AC103" s="106"/>
      <c r="AD103" s="106"/>
      <c r="AE103" s="106"/>
      <c r="AF103" s="106"/>
      <c r="AG103" s="106"/>
      <c r="AH103" s="106"/>
      <c r="AI103" s="106"/>
      <c r="AJ103" s="106"/>
      <c r="AK103" s="106"/>
      <c r="AL103" s="106"/>
      <c r="AM103" s="106"/>
      <c r="AN103" s="106"/>
      <c r="AO103" s="106"/>
      <c r="AP103" s="106"/>
      <c r="AQ103" s="106"/>
      <c r="AR103" s="106"/>
      <c r="AS103" s="106"/>
      <c r="AT103" s="106"/>
      <c r="AU103" s="106"/>
      <c r="AV103" s="102"/>
      <c r="AW103" s="106"/>
      <c r="AX103" s="108"/>
      <c r="AY103" s="108"/>
      <c r="AZ103" s="108"/>
      <c r="BA103" s="106"/>
      <c r="BB103" s="106"/>
      <c r="BC103" s="106"/>
      <c r="BD103" s="102"/>
      <c r="BE103" s="106"/>
      <c r="BF103" s="106"/>
    </row>
    <row r="104" spans="1:58" s="105" customFormat="1" ht="11.5" x14ac:dyDescent="0.3">
      <c r="A104" s="25">
        <v>99</v>
      </c>
      <c r="B104" s="106"/>
      <c r="C104" s="102"/>
      <c r="D104" s="106"/>
      <c r="E104" s="102"/>
      <c r="F104" s="175"/>
      <c r="G104" s="102"/>
      <c r="H104" s="102"/>
      <c r="I104" s="106"/>
      <c r="J104" s="106"/>
      <c r="K104" s="106"/>
      <c r="L104" s="106"/>
      <c r="M104" s="106"/>
      <c r="N104" s="106"/>
      <c r="O104" s="102"/>
      <c r="P104" s="106"/>
      <c r="Q104" s="106"/>
      <c r="R104" s="106"/>
      <c r="S104" s="107"/>
      <c r="T104" s="106"/>
      <c r="U104" s="106"/>
      <c r="V104" s="106"/>
      <c r="W104" s="102"/>
      <c r="X104" s="106"/>
      <c r="Y104" s="106"/>
      <c r="Z104" s="106"/>
      <c r="AA104" s="106"/>
      <c r="AB104" s="106"/>
      <c r="AC104" s="106"/>
      <c r="AD104" s="106"/>
      <c r="AE104" s="106"/>
      <c r="AF104" s="106"/>
      <c r="AG104" s="106"/>
      <c r="AH104" s="106"/>
      <c r="AI104" s="106"/>
      <c r="AJ104" s="106"/>
      <c r="AK104" s="106"/>
      <c r="AL104" s="106"/>
      <c r="AM104" s="106"/>
      <c r="AN104" s="106"/>
      <c r="AO104" s="106"/>
      <c r="AP104" s="106"/>
      <c r="AQ104" s="106"/>
      <c r="AR104" s="106"/>
      <c r="AS104" s="106"/>
      <c r="AT104" s="106"/>
      <c r="AU104" s="106"/>
      <c r="AV104" s="102"/>
      <c r="AW104" s="106"/>
      <c r="AX104" s="108"/>
      <c r="AY104" s="108"/>
      <c r="AZ104" s="108"/>
      <c r="BA104" s="106"/>
      <c r="BB104" s="106"/>
      <c r="BC104" s="106"/>
      <c r="BD104" s="102"/>
      <c r="BE104" s="106"/>
      <c r="BF104" s="106"/>
    </row>
    <row r="105" spans="1:58" s="105" customFormat="1" ht="11.5" x14ac:dyDescent="0.3">
      <c r="A105" s="25">
        <v>100</v>
      </c>
      <c r="B105" s="106"/>
      <c r="C105" s="102"/>
      <c r="D105" s="106"/>
      <c r="E105" s="102"/>
      <c r="F105" s="175"/>
      <c r="G105" s="102"/>
      <c r="H105" s="102"/>
      <c r="I105" s="106"/>
      <c r="J105" s="106"/>
      <c r="K105" s="106"/>
      <c r="L105" s="106"/>
      <c r="M105" s="106"/>
      <c r="N105" s="106"/>
      <c r="O105" s="102"/>
      <c r="P105" s="106"/>
      <c r="Q105" s="106"/>
      <c r="R105" s="106"/>
      <c r="S105" s="107"/>
      <c r="T105" s="106"/>
      <c r="U105" s="106"/>
      <c r="V105" s="106"/>
      <c r="W105" s="102"/>
      <c r="X105" s="106"/>
      <c r="Y105" s="106"/>
      <c r="Z105" s="106"/>
      <c r="AA105" s="106"/>
      <c r="AB105" s="106"/>
      <c r="AC105" s="106"/>
      <c r="AD105" s="106"/>
      <c r="AE105" s="106"/>
      <c r="AF105" s="106"/>
      <c r="AG105" s="106"/>
      <c r="AH105" s="106"/>
      <c r="AI105" s="106"/>
      <c r="AJ105" s="106"/>
      <c r="AK105" s="106"/>
      <c r="AL105" s="106"/>
      <c r="AM105" s="106"/>
      <c r="AN105" s="106"/>
      <c r="AO105" s="106"/>
      <c r="AP105" s="106"/>
      <c r="AQ105" s="106"/>
      <c r="AR105" s="106"/>
      <c r="AS105" s="106"/>
      <c r="AT105" s="106"/>
      <c r="AU105" s="106"/>
      <c r="AV105" s="102"/>
      <c r="AW105" s="106"/>
      <c r="AX105" s="108"/>
      <c r="AY105" s="108"/>
      <c r="AZ105" s="108"/>
      <c r="BA105" s="106"/>
      <c r="BB105" s="106"/>
      <c r="BC105" s="106"/>
      <c r="BD105" s="102"/>
      <c r="BE105" s="106"/>
      <c r="BF105" s="106"/>
    </row>
    <row r="106" spans="1:58" s="105" customFormat="1" ht="11.5" x14ac:dyDescent="0.3">
      <c r="A106" s="25">
        <v>101</v>
      </c>
      <c r="B106" s="106"/>
      <c r="C106" s="102"/>
      <c r="D106" s="106"/>
      <c r="E106" s="102"/>
      <c r="F106" s="175"/>
      <c r="G106" s="102"/>
      <c r="H106" s="102"/>
      <c r="I106" s="106"/>
      <c r="J106" s="106"/>
      <c r="K106" s="106"/>
      <c r="L106" s="106"/>
      <c r="M106" s="106"/>
      <c r="N106" s="106"/>
      <c r="O106" s="102"/>
      <c r="P106" s="106"/>
      <c r="Q106" s="106"/>
      <c r="R106" s="106"/>
      <c r="S106" s="107"/>
      <c r="T106" s="106"/>
      <c r="U106" s="106"/>
      <c r="V106" s="106"/>
      <c r="W106" s="102"/>
      <c r="X106" s="106"/>
      <c r="Y106" s="106"/>
      <c r="Z106" s="106"/>
      <c r="AA106" s="106"/>
      <c r="AB106" s="106"/>
      <c r="AC106" s="106"/>
      <c r="AD106" s="106"/>
      <c r="AE106" s="106"/>
      <c r="AF106" s="106"/>
      <c r="AG106" s="106"/>
      <c r="AH106" s="106"/>
      <c r="AI106" s="106"/>
      <c r="AJ106" s="106"/>
      <c r="AK106" s="106"/>
      <c r="AL106" s="106"/>
      <c r="AM106" s="106"/>
      <c r="AN106" s="106"/>
      <c r="AO106" s="106"/>
      <c r="AP106" s="106"/>
      <c r="AQ106" s="106"/>
      <c r="AR106" s="106"/>
      <c r="AS106" s="106"/>
      <c r="AT106" s="106"/>
      <c r="AU106" s="106"/>
      <c r="AV106" s="102"/>
      <c r="AW106" s="106"/>
      <c r="AX106" s="108"/>
      <c r="AY106" s="108"/>
      <c r="AZ106" s="108"/>
      <c r="BA106" s="106"/>
      <c r="BB106" s="106"/>
      <c r="BC106" s="106"/>
      <c r="BD106" s="102"/>
      <c r="BE106" s="106"/>
      <c r="BF106" s="106"/>
    </row>
    <row r="107" spans="1:58" s="105" customFormat="1" ht="11.5" x14ac:dyDescent="0.3">
      <c r="A107" s="25">
        <v>102</v>
      </c>
      <c r="B107" s="106"/>
      <c r="C107" s="102"/>
      <c r="D107" s="106"/>
      <c r="E107" s="102"/>
      <c r="F107" s="175"/>
      <c r="G107" s="102"/>
      <c r="H107" s="102"/>
      <c r="I107" s="106"/>
      <c r="J107" s="106"/>
      <c r="K107" s="106"/>
      <c r="L107" s="106"/>
      <c r="M107" s="106"/>
      <c r="N107" s="106"/>
      <c r="O107" s="102"/>
      <c r="P107" s="106"/>
      <c r="Q107" s="106"/>
      <c r="R107" s="106"/>
      <c r="S107" s="107"/>
      <c r="T107" s="106"/>
      <c r="U107" s="106"/>
      <c r="V107" s="106"/>
      <c r="W107" s="102"/>
      <c r="X107" s="106"/>
      <c r="Y107" s="106"/>
      <c r="Z107" s="106"/>
      <c r="AA107" s="106"/>
      <c r="AB107" s="106"/>
      <c r="AC107" s="106"/>
      <c r="AD107" s="106"/>
      <c r="AE107" s="106"/>
      <c r="AF107" s="106"/>
      <c r="AG107" s="106"/>
      <c r="AH107" s="106"/>
      <c r="AI107" s="106"/>
      <c r="AJ107" s="106"/>
      <c r="AK107" s="106"/>
      <c r="AL107" s="106"/>
      <c r="AM107" s="106"/>
      <c r="AN107" s="106"/>
      <c r="AO107" s="106"/>
      <c r="AP107" s="106"/>
      <c r="AQ107" s="106"/>
      <c r="AR107" s="106"/>
      <c r="AS107" s="106"/>
      <c r="AT107" s="106"/>
      <c r="AU107" s="106"/>
      <c r="AV107" s="102"/>
      <c r="AW107" s="106"/>
      <c r="AX107" s="108"/>
      <c r="AY107" s="108"/>
      <c r="AZ107" s="108"/>
      <c r="BA107" s="106"/>
      <c r="BB107" s="106"/>
      <c r="BC107" s="106"/>
      <c r="BD107" s="102"/>
      <c r="BE107" s="106"/>
      <c r="BF107" s="106"/>
    </row>
    <row r="108" spans="1:58" s="105" customFormat="1" ht="11.5" x14ac:dyDescent="0.3">
      <c r="A108" s="25">
        <v>103</v>
      </c>
      <c r="B108" s="106"/>
      <c r="C108" s="102"/>
      <c r="D108" s="106"/>
      <c r="E108" s="102"/>
      <c r="F108" s="175"/>
      <c r="G108" s="102"/>
      <c r="H108" s="102"/>
      <c r="I108" s="106"/>
      <c r="J108" s="106"/>
      <c r="K108" s="106"/>
      <c r="L108" s="106"/>
      <c r="M108" s="106"/>
      <c r="N108" s="106"/>
      <c r="O108" s="102"/>
      <c r="P108" s="106"/>
      <c r="Q108" s="106"/>
      <c r="R108" s="106"/>
      <c r="S108" s="107"/>
      <c r="T108" s="106"/>
      <c r="U108" s="106"/>
      <c r="V108" s="106"/>
      <c r="W108" s="102"/>
      <c r="X108" s="106"/>
      <c r="Y108" s="106"/>
      <c r="Z108" s="106"/>
      <c r="AA108" s="106"/>
      <c r="AB108" s="106"/>
      <c r="AC108" s="106"/>
      <c r="AD108" s="106"/>
      <c r="AE108" s="106"/>
      <c r="AF108" s="106"/>
      <c r="AG108" s="106"/>
      <c r="AH108" s="106"/>
      <c r="AI108" s="106"/>
      <c r="AJ108" s="106"/>
      <c r="AK108" s="106"/>
      <c r="AL108" s="106"/>
      <c r="AM108" s="106"/>
      <c r="AN108" s="106"/>
      <c r="AO108" s="106"/>
      <c r="AP108" s="106"/>
      <c r="AQ108" s="106"/>
      <c r="AR108" s="106"/>
      <c r="AS108" s="106"/>
      <c r="AT108" s="106"/>
      <c r="AU108" s="106"/>
      <c r="AV108" s="102"/>
      <c r="AW108" s="106"/>
      <c r="AX108" s="108"/>
      <c r="AY108" s="108"/>
      <c r="AZ108" s="108"/>
      <c r="BA108" s="106"/>
      <c r="BB108" s="106"/>
      <c r="BC108" s="106"/>
      <c r="BD108" s="102"/>
      <c r="BE108" s="106"/>
      <c r="BF108" s="106"/>
    </row>
    <row r="109" spans="1:58" s="105" customFormat="1" ht="11.5" x14ac:dyDescent="0.3">
      <c r="A109" s="25">
        <v>104</v>
      </c>
      <c r="B109" s="106"/>
      <c r="C109" s="102"/>
      <c r="D109" s="106"/>
      <c r="E109" s="102"/>
      <c r="F109" s="175"/>
      <c r="G109" s="102"/>
      <c r="H109" s="102"/>
      <c r="I109" s="106"/>
      <c r="J109" s="106"/>
      <c r="K109" s="106"/>
      <c r="L109" s="106"/>
      <c r="M109" s="106"/>
      <c r="N109" s="106"/>
      <c r="O109" s="102"/>
      <c r="P109" s="106"/>
      <c r="Q109" s="106"/>
      <c r="R109" s="106"/>
      <c r="S109" s="107"/>
      <c r="T109" s="106"/>
      <c r="U109" s="106"/>
      <c r="V109" s="106"/>
      <c r="W109" s="102"/>
      <c r="X109" s="106"/>
      <c r="Y109" s="106"/>
      <c r="Z109" s="106"/>
      <c r="AA109" s="106"/>
      <c r="AB109" s="106"/>
      <c r="AC109" s="106"/>
      <c r="AD109" s="106"/>
      <c r="AE109" s="106"/>
      <c r="AF109" s="106"/>
      <c r="AG109" s="106"/>
      <c r="AH109" s="106"/>
      <c r="AI109" s="106"/>
      <c r="AJ109" s="106"/>
      <c r="AK109" s="106"/>
      <c r="AL109" s="106"/>
      <c r="AM109" s="106"/>
      <c r="AN109" s="106"/>
      <c r="AO109" s="106"/>
      <c r="AP109" s="106"/>
      <c r="AQ109" s="106"/>
      <c r="AR109" s="106"/>
      <c r="AS109" s="106"/>
      <c r="AT109" s="106"/>
      <c r="AU109" s="106"/>
      <c r="AV109" s="102"/>
      <c r="AW109" s="106"/>
      <c r="AX109" s="108"/>
      <c r="AY109" s="108"/>
      <c r="AZ109" s="108"/>
      <c r="BA109" s="106"/>
      <c r="BB109" s="106"/>
      <c r="BC109" s="106"/>
      <c r="BD109" s="102"/>
      <c r="BE109" s="106"/>
      <c r="BF109" s="106"/>
    </row>
    <row r="110" spans="1:58" s="105" customFormat="1" ht="11.5" x14ac:dyDescent="0.3">
      <c r="A110" s="25">
        <v>105</v>
      </c>
      <c r="B110" s="106"/>
      <c r="C110" s="102"/>
      <c r="D110" s="106"/>
      <c r="E110" s="102"/>
      <c r="F110" s="175"/>
      <c r="G110" s="102"/>
      <c r="H110" s="102"/>
      <c r="I110" s="106"/>
      <c r="J110" s="106"/>
      <c r="K110" s="106"/>
      <c r="L110" s="106"/>
      <c r="M110" s="106"/>
      <c r="N110" s="106"/>
      <c r="O110" s="102"/>
      <c r="P110" s="106"/>
      <c r="Q110" s="106"/>
      <c r="R110" s="106"/>
      <c r="S110" s="107"/>
      <c r="T110" s="106"/>
      <c r="U110" s="106"/>
      <c r="V110" s="106"/>
      <c r="W110" s="102"/>
      <c r="X110" s="106"/>
      <c r="Y110" s="106"/>
      <c r="Z110" s="106"/>
      <c r="AA110" s="106"/>
      <c r="AB110" s="106"/>
      <c r="AC110" s="106"/>
      <c r="AD110" s="106"/>
      <c r="AE110" s="106"/>
      <c r="AF110" s="106"/>
      <c r="AG110" s="106"/>
      <c r="AH110" s="106"/>
      <c r="AI110" s="106"/>
      <c r="AJ110" s="106"/>
      <c r="AK110" s="106"/>
      <c r="AL110" s="106"/>
      <c r="AM110" s="106"/>
      <c r="AN110" s="106"/>
      <c r="AO110" s="106"/>
      <c r="AP110" s="106"/>
      <c r="AQ110" s="106"/>
      <c r="AR110" s="106"/>
      <c r="AS110" s="106"/>
      <c r="AT110" s="106"/>
      <c r="AU110" s="106"/>
      <c r="AV110" s="102"/>
      <c r="AW110" s="106"/>
      <c r="AX110" s="108"/>
      <c r="AY110" s="108"/>
      <c r="AZ110" s="108"/>
      <c r="BA110" s="106"/>
      <c r="BB110" s="106"/>
      <c r="BC110" s="106"/>
      <c r="BD110" s="102"/>
      <c r="BE110" s="106"/>
      <c r="BF110" s="106"/>
    </row>
    <row r="111" spans="1:58" s="105" customFormat="1" ht="11.5" x14ac:dyDescent="0.3">
      <c r="A111" s="25">
        <v>106</v>
      </c>
      <c r="B111" s="106"/>
      <c r="C111" s="102"/>
      <c r="D111" s="106"/>
      <c r="E111" s="102"/>
      <c r="F111" s="175"/>
      <c r="G111" s="102"/>
      <c r="H111" s="102"/>
      <c r="I111" s="106"/>
      <c r="J111" s="106"/>
      <c r="K111" s="106"/>
      <c r="L111" s="106"/>
      <c r="M111" s="106"/>
      <c r="N111" s="106"/>
      <c r="O111" s="102"/>
      <c r="P111" s="106"/>
      <c r="Q111" s="106"/>
      <c r="R111" s="106"/>
      <c r="S111" s="107"/>
      <c r="T111" s="106"/>
      <c r="U111" s="106"/>
      <c r="V111" s="106"/>
      <c r="W111" s="102"/>
      <c r="X111" s="106"/>
      <c r="Y111" s="106"/>
      <c r="Z111" s="106"/>
      <c r="AA111" s="106"/>
      <c r="AB111" s="106"/>
      <c r="AC111" s="106"/>
      <c r="AD111" s="106"/>
      <c r="AE111" s="106"/>
      <c r="AF111" s="106"/>
      <c r="AG111" s="106"/>
      <c r="AH111" s="106"/>
      <c r="AI111" s="106"/>
      <c r="AJ111" s="106"/>
      <c r="AK111" s="106"/>
      <c r="AL111" s="106"/>
      <c r="AM111" s="106"/>
      <c r="AN111" s="106"/>
      <c r="AO111" s="106"/>
      <c r="AP111" s="106"/>
      <c r="AQ111" s="106"/>
      <c r="AR111" s="106"/>
      <c r="AS111" s="106"/>
      <c r="AT111" s="106"/>
      <c r="AU111" s="106"/>
      <c r="AV111" s="102"/>
      <c r="AW111" s="106"/>
      <c r="AX111" s="108"/>
      <c r="AY111" s="108"/>
      <c r="AZ111" s="108"/>
      <c r="BA111" s="106"/>
      <c r="BB111" s="106"/>
      <c r="BC111" s="106"/>
      <c r="BD111" s="102"/>
      <c r="BE111" s="106"/>
      <c r="BF111" s="106"/>
    </row>
    <row r="112" spans="1:58" s="105" customFormat="1" ht="11.5" x14ac:dyDescent="0.3">
      <c r="A112" s="25">
        <v>107</v>
      </c>
      <c r="B112" s="106"/>
      <c r="C112" s="102"/>
      <c r="D112" s="106"/>
      <c r="E112" s="102"/>
      <c r="F112" s="175"/>
      <c r="G112" s="102"/>
      <c r="H112" s="102"/>
      <c r="I112" s="106"/>
      <c r="J112" s="106"/>
      <c r="K112" s="106"/>
      <c r="L112" s="106"/>
      <c r="M112" s="106"/>
      <c r="N112" s="106"/>
      <c r="O112" s="102"/>
      <c r="P112" s="106"/>
      <c r="Q112" s="106"/>
      <c r="R112" s="106"/>
      <c r="S112" s="107"/>
      <c r="T112" s="106"/>
      <c r="U112" s="106"/>
      <c r="V112" s="106"/>
      <c r="W112" s="102"/>
      <c r="X112" s="106"/>
      <c r="Y112" s="106"/>
      <c r="Z112" s="106"/>
      <c r="AA112" s="106"/>
      <c r="AB112" s="106"/>
      <c r="AC112" s="106"/>
      <c r="AD112" s="106"/>
      <c r="AE112" s="106"/>
      <c r="AF112" s="106"/>
      <c r="AG112" s="106"/>
      <c r="AH112" s="106"/>
      <c r="AI112" s="106"/>
      <c r="AJ112" s="106"/>
      <c r="AK112" s="106"/>
      <c r="AL112" s="106"/>
      <c r="AM112" s="106"/>
      <c r="AN112" s="106"/>
      <c r="AO112" s="106"/>
      <c r="AP112" s="106"/>
      <c r="AQ112" s="106"/>
      <c r="AR112" s="106"/>
      <c r="AS112" s="106"/>
      <c r="AT112" s="106"/>
      <c r="AU112" s="106"/>
      <c r="AV112" s="102"/>
      <c r="AW112" s="106"/>
      <c r="AX112" s="108"/>
      <c r="AY112" s="108"/>
      <c r="AZ112" s="108"/>
      <c r="BA112" s="106"/>
      <c r="BB112" s="106"/>
      <c r="BC112" s="106"/>
      <c r="BD112" s="102"/>
      <c r="BE112" s="106"/>
      <c r="BF112" s="106"/>
    </row>
    <row r="113" spans="1:58" s="105" customFormat="1" ht="11.5" x14ac:dyDescent="0.3">
      <c r="A113" s="25">
        <v>108</v>
      </c>
      <c r="B113" s="106"/>
      <c r="C113" s="102"/>
      <c r="D113" s="106"/>
      <c r="E113" s="102"/>
      <c r="F113" s="175"/>
      <c r="G113" s="102"/>
      <c r="H113" s="102"/>
      <c r="I113" s="106"/>
      <c r="J113" s="106"/>
      <c r="K113" s="106"/>
      <c r="L113" s="106"/>
      <c r="M113" s="106"/>
      <c r="N113" s="106"/>
      <c r="O113" s="102"/>
      <c r="P113" s="106"/>
      <c r="Q113" s="106"/>
      <c r="R113" s="106"/>
      <c r="S113" s="107"/>
      <c r="T113" s="106"/>
      <c r="U113" s="106"/>
      <c r="V113" s="106"/>
      <c r="W113" s="102"/>
      <c r="X113" s="106"/>
      <c r="Y113" s="106"/>
      <c r="Z113" s="106"/>
      <c r="AA113" s="106"/>
      <c r="AB113" s="106"/>
      <c r="AC113" s="106"/>
      <c r="AD113" s="106"/>
      <c r="AE113" s="106"/>
      <c r="AF113" s="106"/>
      <c r="AG113" s="106"/>
      <c r="AH113" s="106"/>
      <c r="AI113" s="106"/>
      <c r="AJ113" s="106"/>
      <c r="AK113" s="106"/>
      <c r="AL113" s="106"/>
      <c r="AM113" s="106"/>
      <c r="AN113" s="106"/>
      <c r="AO113" s="106"/>
      <c r="AP113" s="106"/>
      <c r="AQ113" s="106"/>
      <c r="AR113" s="106"/>
      <c r="AS113" s="106"/>
      <c r="AT113" s="106"/>
      <c r="AU113" s="106"/>
      <c r="AV113" s="102"/>
      <c r="AW113" s="106"/>
      <c r="AX113" s="108"/>
      <c r="AY113" s="108"/>
      <c r="AZ113" s="108"/>
      <c r="BA113" s="106"/>
      <c r="BB113" s="106"/>
      <c r="BC113" s="106"/>
      <c r="BD113" s="102"/>
      <c r="BE113" s="106"/>
      <c r="BF113" s="106"/>
    </row>
    <row r="114" spans="1:58" s="105" customFormat="1" ht="11.5" x14ac:dyDescent="0.3">
      <c r="A114" s="25">
        <v>109</v>
      </c>
      <c r="B114" s="106"/>
      <c r="C114" s="102"/>
      <c r="D114" s="106"/>
      <c r="E114" s="102"/>
      <c r="F114" s="175"/>
      <c r="G114" s="102"/>
      <c r="H114" s="102"/>
      <c r="I114" s="106"/>
      <c r="J114" s="106"/>
      <c r="K114" s="106"/>
      <c r="L114" s="106"/>
      <c r="M114" s="106"/>
      <c r="N114" s="106"/>
      <c r="O114" s="102"/>
      <c r="P114" s="106"/>
      <c r="Q114" s="106"/>
      <c r="R114" s="106"/>
      <c r="S114" s="107"/>
      <c r="T114" s="106"/>
      <c r="U114" s="106"/>
      <c r="V114" s="106"/>
      <c r="W114" s="102"/>
      <c r="X114" s="106"/>
      <c r="Y114" s="106"/>
      <c r="Z114" s="106"/>
      <c r="AA114" s="106"/>
      <c r="AB114" s="106"/>
      <c r="AC114" s="106"/>
      <c r="AD114" s="106"/>
      <c r="AE114" s="106"/>
      <c r="AF114" s="106"/>
      <c r="AG114" s="106"/>
      <c r="AH114" s="106"/>
      <c r="AI114" s="106"/>
      <c r="AJ114" s="106"/>
      <c r="AK114" s="106"/>
      <c r="AL114" s="106"/>
      <c r="AM114" s="106"/>
      <c r="AN114" s="106"/>
      <c r="AO114" s="106"/>
      <c r="AP114" s="106"/>
      <c r="AQ114" s="106"/>
      <c r="AR114" s="106"/>
      <c r="AS114" s="106"/>
      <c r="AT114" s="106"/>
      <c r="AU114" s="106"/>
      <c r="AV114" s="102"/>
      <c r="AW114" s="106"/>
      <c r="AX114" s="108"/>
      <c r="AY114" s="108"/>
      <c r="AZ114" s="108"/>
      <c r="BA114" s="106"/>
      <c r="BB114" s="106"/>
      <c r="BC114" s="106"/>
      <c r="BD114" s="102"/>
      <c r="BE114" s="106"/>
      <c r="BF114" s="106"/>
    </row>
    <row r="115" spans="1:58" s="105" customFormat="1" ht="11.5" x14ac:dyDescent="0.3">
      <c r="A115" s="25">
        <v>110</v>
      </c>
      <c r="B115" s="106"/>
      <c r="C115" s="102"/>
      <c r="D115" s="106"/>
      <c r="E115" s="102"/>
      <c r="F115" s="175"/>
      <c r="G115" s="102"/>
      <c r="H115" s="102"/>
      <c r="I115" s="106"/>
      <c r="J115" s="106"/>
      <c r="K115" s="106"/>
      <c r="L115" s="106"/>
      <c r="M115" s="106"/>
      <c r="N115" s="106"/>
      <c r="O115" s="102"/>
      <c r="P115" s="106"/>
      <c r="Q115" s="106"/>
      <c r="R115" s="106"/>
      <c r="S115" s="107"/>
      <c r="T115" s="106"/>
      <c r="U115" s="106"/>
      <c r="V115" s="106"/>
      <c r="W115" s="102"/>
      <c r="X115" s="106"/>
      <c r="Y115" s="106"/>
      <c r="Z115" s="106"/>
      <c r="AA115" s="106"/>
      <c r="AB115" s="106"/>
      <c r="AC115" s="106"/>
      <c r="AD115" s="106"/>
      <c r="AE115" s="106"/>
      <c r="AF115" s="106"/>
      <c r="AG115" s="106"/>
      <c r="AH115" s="106"/>
      <c r="AI115" s="106"/>
      <c r="AJ115" s="106"/>
      <c r="AK115" s="106"/>
      <c r="AL115" s="106"/>
      <c r="AM115" s="106"/>
      <c r="AN115" s="106"/>
      <c r="AO115" s="106"/>
      <c r="AP115" s="106"/>
      <c r="AQ115" s="106"/>
      <c r="AR115" s="106"/>
      <c r="AS115" s="106"/>
      <c r="AT115" s="106"/>
      <c r="AU115" s="106"/>
      <c r="AV115" s="102"/>
      <c r="AW115" s="106"/>
      <c r="AX115" s="108"/>
      <c r="AY115" s="108"/>
      <c r="AZ115" s="108"/>
      <c r="BA115" s="106"/>
      <c r="BB115" s="106"/>
      <c r="BC115" s="106"/>
      <c r="BD115" s="102"/>
      <c r="BE115" s="106"/>
      <c r="BF115" s="106"/>
    </row>
    <row r="116" spans="1:58" s="105" customFormat="1" ht="11.5" x14ac:dyDescent="0.3">
      <c r="A116" s="25">
        <v>111</v>
      </c>
      <c r="B116" s="106"/>
      <c r="C116" s="102"/>
      <c r="D116" s="106"/>
      <c r="E116" s="102"/>
      <c r="F116" s="175"/>
      <c r="G116" s="102"/>
      <c r="H116" s="102"/>
      <c r="I116" s="106"/>
      <c r="J116" s="106"/>
      <c r="K116" s="106"/>
      <c r="L116" s="106"/>
      <c r="M116" s="106"/>
      <c r="N116" s="106"/>
      <c r="O116" s="102"/>
      <c r="P116" s="106"/>
      <c r="Q116" s="106"/>
      <c r="R116" s="106"/>
      <c r="S116" s="107"/>
      <c r="T116" s="106"/>
      <c r="U116" s="106"/>
      <c r="V116" s="106"/>
      <c r="W116" s="102"/>
      <c r="X116" s="106"/>
      <c r="Y116" s="106"/>
      <c r="Z116" s="106"/>
      <c r="AA116" s="106"/>
      <c r="AB116" s="106"/>
      <c r="AC116" s="106"/>
      <c r="AD116" s="106"/>
      <c r="AE116" s="106"/>
      <c r="AF116" s="106"/>
      <c r="AG116" s="106"/>
      <c r="AH116" s="106"/>
      <c r="AI116" s="106"/>
      <c r="AJ116" s="106"/>
      <c r="AK116" s="106"/>
      <c r="AL116" s="106"/>
      <c r="AM116" s="106"/>
      <c r="AN116" s="106"/>
      <c r="AO116" s="106"/>
      <c r="AP116" s="106"/>
      <c r="AQ116" s="106"/>
      <c r="AR116" s="106"/>
      <c r="AS116" s="106"/>
      <c r="AT116" s="106"/>
      <c r="AU116" s="106"/>
      <c r="AV116" s="102"/>
      <c r="AW116" s="106"/>
      <c r="AX116" s="108"/>
      <c r="AY116" s="108"/>
      <c r="AZ116" s="108"/>
      <c r="BA116" s="106"/>
      <c r="BB116" s="106"/>
      <c r="BC116" s="106"/>
      <c r="BD116" s="102"/>
      <c r="BE116" s="106"/>
      <c r="BF116" s="106"/>
    </row>
    <row r="117" spans="1:58" s="105" customFormat="1" ht="11.5" x14ac:dyDescent="0.3">
      <c r="A117" s="25">
        <v>112</v>
      </c>
      <c r="B117" s="106"/>
      <c r="C117" s="102"/>
      <c r="D117" s="106"/>
      <c r="E117" s="102"/>
      <c r="F117" s="175"/>
      <c r="G117" s="102"/>
      <c r="H117" s="102"/>
      <c r="I117" s="106"/>
      <c r="J117" s="106"/>
      <c r="K117" s="106"/>
      <c r="L117" s="106"/>
      <c r="M117" s="106"/>
      <c r="N117" s="106"/>
      <c r="O117" s="102"/>
      <c r="P117" s="106"/>
      <c r="Q117" s="106"/>
      <c r="R117" s="106"/>
      <c r="S117" s="107"/>
      <c r="T117" s="106"/>
      <c r="U117" s="106"/>
      <c r="V117" s="106"/>
      <c r="W117" s="102"/>
      <c r="X117" s="106"/>
      <c r="Y117" s="106"/>
      <c r="Z117" s="106"/>
      <c r="AA117" s="106"/>
      <c r="AB117" s="106"/>
      <c r="AC117" s="106"/>
      <c r="AD117" s="106"/>
      <c r="AE117" s="106"/>
      <c r="AF117" s="106"/>
      <c r="AG117" s="106"/>
      <c r="AH117" s="106"/>
      <c r="AI117" s="106"/>
      <c r="AJ117" s="106"/>
      <c r="AK117" s="106"/>
      <c r="AL117" s="106"/>
      <c r="AM117" s="106"/>
      <c r="AN117" s="106"/>
      <c r="AO117" s="106"/>
      <c r="AP117" s="106"/>
      <c r="AQ117" s="106"/>
      <c r="AR117" s="106"/>
      <c r="AS117" s="106"/>
      <c r="AT117" s="106"/>
      <c r="AU117" s="106"/>
      <c r="AV117" s="102"/>
      <c r="AW117" s="106"/>
      <c r="AX117" s="108"/>
      <c r="AY117" s="108"/>
      <c r="AZ117" s="108"/>
      <c r="BA117" s="106"/>
      <c r="BB117" s="106"/>
      <c r="BC117" s="106"/>
      <c r="BD117" s="102"/>
      <c r="BE117" s="106"/>
      <c r="BF117" s="106"/>
    </row>
    <row r="118" spans="1:58" s="105" customFormat="1" ht="11.5" x14ac:dyDescent="0.3">
      <c r="A118" s="25">
        <v>113</v>
      </c>
      <c r="B118" s="106"/>
      <c r="C118" s="102"/>
      <c r="D118" s="106"/>
      <c r="E118" s="102"/>
      <c r="F118" s="175"/>
      <c r="G118" s="102"/>
      <c r="H118" s="102"/>
      <c r="I118" s="106"/>
      <c r="J118" s="106"/>
      <c r="K118" s="106"/>
      <c r="L118" s="106"/>
      <c r="M118" s="106"/>
      <c r="N118" s="106"/>
      <c r="O118" s="102"/>
      <c r="P118" s="106"/>
      <c r="Q118" s="106"/>
      <c r="R118" s="106"/>
      <c r="S118" s="107"/>
      <c r="T118" s="106"/>
      <c r="U118" s="106"/>
      <c r="V118" s="106"/>
      <c r="W118" s="102"/>
      <c r="X118" s="106"/>
      <c r="Y118" s="106"/>
      <c r="Z118" s="106"/>
      <c r="AA118" s="106"/>
      <c r="AB118" s="106"/>
      <c r="AC118" s="106"/>
      <c r="AD118" s="106"/>
      <c r="AE118" s="106"/>
      <c r="AF118" s="106"/>
      <c r="AG118" s="106"/>
      <c r="AH118" s="106"/>
      <c r="AI118" s="106"/>
      <c r="AJ118" s="106"/>
      <c r="AK118" s="106"/>
      <c r="AL118" s="106"/>
      <c r="AM118" s="106"/>
      <c r="AN118" s="106"/>
      <c r="AO118" s="106"/>
      <c r="AP118" s="106"/>
      <c r="AQ118" s="106"/>
      <c r="AR118" s="106"/>
      <c r="AS118" s="106"/>
      <c r="AT118" s="106"/>
      <c r="AU118" s="106"/>
      <c r="AV118" s="102"/>
      <c r="AW118" s="106"/>
      <c r="AX118" s="108"/>
      <c r="AY118" s="108"/>
      <c r="AZ118" s="108"/>
      <c r="BA118" s="106"/>
      <c r="BB118" s="106"/>
      <c r="BC118" s="106"/>
      <c r="BD118" s="102"/>
      <c r="BE118" s="106"/>
      <c r="BF118" s="106"/>
    </row>
    <row r="119" spans="1:58" s="105" customFormat="1" ht="11.5" x14ac:dyDescent="0.3">
      <c r="A119" s="25">
        <v>114</v>
      </c>
      <c r="B119" s="106"/>
      <c r="C119" s="102"/>
      <c r="D119" s="106"/>
      <c r="E119" s="102"/>
      <c r="F119" s="175"/>
      <c r="G119" s="102"/>
      <c r="H119" s="102"/>
      <c r="I119" s="106"/>
      <c r="J119" s="106"/>
      <c r="K119" s="106"/>
      <c r="L119" s="106"/>
      <c r="M119" s="106"/>
      <c r="N119" s="106"/>
      <c r="O119" s="102"/>
      <c r="P119" s="106"/>
      <c r="Q119" s="106"/>
      <c r="R119" s="106"/>
      <c r="S119" s="107"/>
      <c r="T119" s="106"/>
      <c r="U119" s="106"/>
      <c r="V119" s="106"/>
      <c r="W119" s="102"/>
      <c r="X119" s="106"/>
      <c r="Y119" s="106"/>
      <c r="Z119" s="106"/>
      <c r="AA119" s="106"/>
      <c r="AB119" s="106"/>
      <c r="AC119" s="106"/>
      <c r="AD119" s="106"/>
      <c r="AE119" s="106"/>
      <c r="AF119" s="106"/>
      <c r="AG119" s="106"/>
      <c r="AH119" s="106"/>
      <c r="AI119" s="106"/>
      <c r="AJ119" s="106"/>
      <c r="AK119" s="106"/>
      <c r="AL119" s="106"/>
      <c r="AM119" s="106"/>
      <c r="AN119" s="106"/>
      <c r="AO119" s="106"/>
      <c r="AP119" s="106"/>
      <c r="AQ119" s="106"/>
      <c r="AR119" s="106"/>
      <c r="AS119" s="106"/>
      <c r="AT119" s="106"/>
      <c r="AU119" s="106"/>
      <c r="AV119" s="102"/>
      <c r="AW119" s="106"/>
      <c r="AX119" s="108"/>
      <c r="AY119" s="108"/>
      <c r="AZ119" s="108"/>
      <c r="BA119" s="106"/>
      <c r="BB119" s="106"/>
      <c r="BC119" s="106"/>
      <c r="BD119" s="102"/>
      <c r="BE119" s="106"/>
      <c r="BF119" s="106"/>
    </row>
    <row r="120" spans="1:58" s="105" customFormat="1" ht="11.5" x14ac:dyDescent="0.3">
      <c r="A120" s="25">
        <v>115</v>
      </c>
      <c r="B120" s="106"/>
      <c r="C120" s="102"/>
      <c r="D120" s="106"/>
      <c r="E120" s="102"/>
      <c r="F120" s="175"/>
      <c r="G120" s="102"/>
      <c r="H120" s="102"/>
      <c r="I120" s="106"/>
      <c r="J120" s="106"/>
      <c r="K120" s="106"/>
      <c r="L120" s="106"/>
      <c r="M120" s="106"/>
      <c r="N120" s="106"/>
      <c r="O120" s="102"/>
      <c r="P120" s="106"/>
      <c r="Q120" s="106"/>
      <c r="R120" s="106"/>
      <c r="S120" s="107"/>
      <c r="T120" s="106"/>
      <c r="U120" s="106"/>
      <c r="V120" s="106"/>
      <c r="W120" s="102"/>
      <c r="X120" s="106"/>
      <c r="Y120" s="106"/>
      <c r="Z120" s="106"/>
      <c r="AA120" s="106"/>
      <c r="AB120" s="106"/>
      <c r="AC120" s="106"/>
      <c r="AD120" s="106"/>
      <c r="AE120" s="106"/>
      <c r="AF120" s="106"/>
      <c r="AG120" s="106"/>
      <c r="AH120" s="106"/>
      <c r="AI120" s="106"/>
      <c r="AJ120" s="106"/>
      <c r="AK120" s="106"/>
      <c r="AL120" s="106"/>
      <c r="AM120" s="106"/>
      <c r="AN120" s="106"/>
      <c r="AO120" s="106"/>
      <c r="AP120" s="106"/>
      <c r="AQ120" s="106"/>
      <c r="AR120" s="106"/>
      <c r="AS120" s="106"/>
      <c r="AT120" s="106"/>
      <c r="AU120" s="106"/>
      <c r="AV120" s="102"/>
      <c r="AW120" s="106"/>
      <c r="AX120" s="108"/>
      <c r="AY120" s="108"/>
      <c r="AZ120" s="108"/>
      <c r="BA120" s="106"/>
      <c r="BB120" s="106"/>
      <c r="BC120" s="106"/>
      <c r="BD120" s="102"/>
      <c r="BE120" s="106"/>
      <c r="BF120" s="106"/>
    </row>
    <row r="121" spans="1:58" s="105" customFormat="1" ht="11.5" x14ac:dyDescent="0.3">
      <c r="A121" s="25">
        <v>116</v>
      </c>
      <c r="B121" s="106"/>
      <c r="C121" s="102"/>
      <c r="D121" s="106"/>
      <c r="E121" s="102"/>
      <c r="F121" s="175"/>
      <c r="G121" s="102"/>
      <c r="H121" s="102"/>
      <c r="I121" s="106"/>
      <c r="J121" s="106"/>
      <c r="K121" s="106"/>
      <c r="L121" s="106"/>
      <c r="M121" s="106"/>
      <c r="N121" s="106"/>
      <c r="O121" s="102"/>
      <c r="P121" s="106"/>
      <c r="Q121" s="106"/>
      <c r="R121" s="106"/>
      <c r="S121" s="107"/>
      <c r="T121" s="106"/>
      <c r="U121" s="106"/>
      <c r="V121" s="106"/>
      <c r="W121" s="102"/>
      <c r="X121" s="106"/>
      <c r="Y121" s="106"/>
      <c r="Z121" s="106"/>
      <c r="AA121" s="106"/>
      <c r="AB121" s="106"/>
      <c r="AC121" s="106"/>
      <c r="AD121" s="106"/>
      <c r="AE121" s="106"/>
      <c r="AF121" s="106"/>
      <c r="AG121" s="106"/>
      <c r="AH121" s="106"/>
      <c r="AI121" s="106"/>
      <c r="AJ121" s="106"/>
      <c r="AK121" s="106"/>
      <c r="AL121" s="106"/>
      <c r="AM121" s="106"/>
      <c r="AN121" s="106"/>
      <c r="AO121" s="106"/>
      <c r="AP121" s="106"/>
      <c r="AQ121" s="106"/>
      <c r="AR121" s="106"/>
      <c r="AS121" s="106"/>
      <c r="AT121" s="106"/>
      <c r="AU121" s="106"/>
      <c r="AV121" s="102"/>
      <c r="AW121" s="106"/>
      <c r="AX121" s="108"/>
      <c r="AY121" s="108"/>
      <c r="AZ121" s="108"/>
      <c r="BA121" s="106"/>
      <c r="BB121" s="106"/>
      <c r="BC121" s="106"/>
      <c r="BD121" s="102"/>
      <c r="BE121" s="106"/>
      <c r="BF121" s="106"/>
    </row>
    <row r="122" spans="1:58" s="105" customFormat="1" ht="11.5" x14ac:dyDescent="0.3">
      <c r="A122" s="25">
        <v>117</v>
      </c>
      <c r="B122" s="106"/>
      <c r="C122" s="102"/>
      <c r="D122" s="106"/>
      <c r="E122" s="102"/>
      <c r="F122" s="175"/>
      <c r="G122" s="102"/>
      <c r="H122" s="102"/>
      <c r="I122" s="106"/>
      <c r="J122" s="106"/>
      <c r="K122" s="106"/>
      <c r="L122" s="106"/>
      <c r="M122" s="106"/>
      <c r="N122" s="106"/>
      <c r="O122" s="102"/>
      <c r="P122" s="106"/>
      <c r="Q122" s="106"/>
      <c r="R122" s="106"/>
      <c r="S122" s="107"/>
      <c r="T122" s="106"/>
      <c r="U122" s="106"/>
      <c r="V122" s="106"/>
      <c r="W122" s="102"/>
      <c r="X122" s="106"/>
      <c r="Y122" s="106"/>
      <c r="Z122" s="106"/>
      <c r="AA122" s="106"/>
      <c r="AB122" s="106"/>
      <c r="AC122" s="106"/>
      <c r="AD122" s="106"/>
      <c r="AE122" s="106"/>
      <c r="AF122" s="106"/>
      <c r="AG122" s="106"/>
      <c r="AH122" s="106"/>
      <c r="AI122" s="106"/>
      <c r="AJ122" s="106"/>
      <c r="AK122" s="106"/>
      <c r="AL122" s="106"/>
      <c r="AM122" s="106"/>
      <c r="AN122" s="106"/>
      <c r="AO122" s="106"/>
      <c r="AP122" s="106"/>
      <c r="AQ122" s="106"/>
      <c r="AR122" s="106"/>
      <c r="AS122" s="106"/>
      <c r="AT122" s="106"/>
      <c r="AU122" s="106"/>
      <c r="AV122" s="102"/>
      <c r="AW122" s="106"/>
      <c r="AX122" s="108"/>
      <c r="AY122" s="108"/>
      <c r="AZ122" s="108"/>
      <c r="BA122" s="106"/>
      <c r="BB122" s="106"/>
      <c r="BC122" s="106"/>
      <c r="BD122" s="102"/>
      <c r="BE122" s="106"/>
      <c r="BF122" s="106"/>
    </row>
    <row r="123" spans="1:58" s="105" customFormat="1" ht="11.5" x14ac:dyDescent="0.3">
      <c r="A123" s="25">
        <v>118</v>
      </c>
      <c r="B123" s="106"/>
      <c r="C123" s="102"/>
      <c r="D123" s="106"/>
      <c r="E123" s="102"/>
      <c r="F123" s="175"/>
      <c r="G123" s="102"/>
      <c r="H123" s="102"/>
      <c r="I123" s="106"/>
      <c r="J123" s="106"/>
      <c r="K123" s="106"/>
      <c r="L123" s="106"/>
      <c r="M123" s="106"/>
      <c r="N123" s="106"/>
      <c r="O123" s="102"/>
      <c r="P123" s="106"/>
      <c r="Q123" s="106"/>
      <c r="R123" s="106"/>
      <c r="S123" s="107"/>
      <c r="T123" s="106"/>
      <c r="U123" s="106"/>
      <c r="V123" s="106"/>
      <c r="W123" s="102"/>
      <c r="X123" s="106"/>
      <c r="Y123" s="106"/>
      <c r="Z123" s="106"/>
      <c r="AA123" s="106"/>
      <c r="AB123" s="106"/>
      <c r="AC123" s="106"/>
      <c r="AD123" s="106"/>
      <c r="AE123" s="106"/>
      <c r="AF123" s="106"/>
      <c r="AG123" s="106"/>
      <c r="AH123" s="106"/>
      <c r="AI123" s="106"/>
      <c r="AJ123" s="106"/>
      <c r="AK123" s="106"/>
      <c r="AL123" s="106"/>
      <c r="AM123" s="106"/>
      <c r="AN123" s="106"/>
      <c r="AO123" s="106"/>
      <c r="AP123" s="106"/>
      <c r="AQ123" s="106"/>
      <c r="AR123" s="106"/>
      <c r="AS123" s="106"/>
      <c r="AT123" s="106"/>
      <c r="AU123" s="106"/>
      <c r="AV123" s="102"/>
      <c r="AW123" s="106"/>
      <c r="AX123" s="108"/>
      <c r="AY123" s="108"/>
      <c r="AZ123" s="108"/>
      <c r="BA123" s="106"/>
      <c r="BB123" s="106"/>
      <c r="BC123" s="106"/>
      <c r="BD123" s="102"/>
      <c r="BE123" s="106"/>
      <c r="BF123" s="106"/>
    </row>
    <row r="124" spans="1:58" s="105" customFormat="1" ht="11.5" x14ac:dyDescent="0.3">
      <c r="A124" s="25">
        <v>119</v>
      </c>
      <c r="B124" s="106"/>
      <c r="C124" s="102"/>
      <c r="D124" s="106"/>
      <c r="E124" s="102"/>
      <c r="F124" s="175"/>
      <c r="G124" s="102"/>
      <c r="H124" s="102"/>
      <c r="I124" s="106"/>
      <c r="J124" s="106"/>
      <c r="K124" s="106"/>
      <c r="L124" s="106"/>
      <c r="M124" s="106"/>
      <c r="N124" s="106"/>
      <c r="O124" s="102"/>
      <c r="P124" s="106"/>
      <c r="Q124" s="106"/>
      <c r="R124" s="106"/>
      <c r="S124" s="107"/>
      <c r="T124" s="106"/>
      <c r="U124" s="106"/>
      <c r="V124" s="106"/>
      <c r="W124" s="102"/>
      <c r="X124" s="106"/>
      <c r="Y124" s="106"/>
      <c r="Z124" s="106"/>
      <c r="AA124" s="106"/>
      <c r="AB124" s="106"/>
      <c r="AC124" s="106"/>
      <c r="AD124" s="106"/>
      <c r="AE124" s="106"/>
      <c r="AF124" s="106"/>
      <c r="AG124" s="106"/>
      <c r="AH124" s="106"/>
      <c r="AI124" s="106"/>
      <c r="AJ124" s="106"/>
      <c r="AK124" s="106"/>
      <c r="AL124" s="106"/>
      <c r="AM124" s="106"/>
      <c r="AN124" s="106"/>
      <c r="AO124" s="106"/>
      <c r="AP124" s="106"/>
      <c r="AQ124" s="106"/>
      <c r="AR124" s="106"/>
      <c r="AS124" s="106"/>
      <c r="AT124" s="106"/>
      <c r="AU124" s="106"/>
      <c r="AV124" s="102"/>
      <c r="AW124" s="106"/>
      <c r="AX124" s="108"/>
      <c r="AY124" s="108"/>
      <c r="AZ124" s="108"/>
      <c r="BA124" s="106"/>
      <c r="BB124" s="106"/>
      <c r="BC124" s="106"/>
      <c r="BD124" s="102"/>
      <c r="BE124" s="106"/>
      <c r="BF124" s="106"/>
    </row>
    <row r="125" spans="1:58" s="105" customFormat="1" ht="11.5" x14ac:dyDescent="0.3">
      <c r="A125" s="25">
        <v>120</v>
      </c>
      <c r="B125" s="106"/>
      <c r="C125" s="102"/>
      <c r="D125" s="106"/>
      <c r="E125" s="102"/>
      <c r="F125" s="175"/>
      <c r="G125" s="102"/>
      <c r="H125" s="102"/>
      <c r="I125" s="106"/>
      <c r="J125" s="106"/>
      <c r="K125" s="106"/>
      <c r="L125" s="106"/>
      <c r="M125" s="106"/>
      <c r="N125" s="106"/>
      <c r="O125" s="102"/>
      <c r="P125" s="106"/>
      <c r="Q125" s="106"/>
      <c r="R125" s="106"/>
      <c r="S125" s="107"/>
      <c r="T125" s="106"/>
      <c r="U125" s="106"/>
      <c r="V125" s="106"/>
      <c r="W125" s="102"/>
      <c r="X125" s="106"/>
      <c r="Y125" s="106"/>
      <c r="Z125" s="106"/>
      <c r="AA125" s="106"/>
      <c r="AB125" s="106"/>
      <c r="AC125" s="106"/>
      <c r="AD125" s="106"/>
      <c r="AE125" s="106"/>
      <c r="AF125" s="106"/>
      <c r="AG125" s="106"/>
      <c r="AH125" s="106"/>
      <c r="AI125" s="106"/>
      <c r="AJ125" s="106"/>
      <c r="AK125" s="106"/>
      <c r="AL125" s="106"/>
      <c r="AM125" s="106"/>
      <c r="AN125" s="106"/>
      <c r="AO125" s="106"/>
      <c r="AP125" s="106"/>
      <c r="AQ125" s="106"/>
      <c r="AR125" s="106"/>
      <c r="AS125" s="106"/>
      <c r="AT125" s="106"/>
      <c r="AU125" s="106"/>
      <c r="AV125" s="102"/>
      <c r="AW125" s="106"/>
      <c r="AX125" s="108"/>
      <c r="AY125" s="108"/>
      <c r="AZ125" s="108"/>
      <c r="BA125" s="106"/>
      <c r="BB125" s="106"/>
      <c r="BC125" s="106"/>
      <c r="BD125" s="102"/>
      <c r="BE125" s="106"/>
      <c r="BF125" s="106"/>
    </row>
    <row r="126" spans="1:58" s="105" customFormat="1" ht="11.5" x14ac:dyDescent="0.3">
      <c r="A126" s="25">
        <v>121</v>
      </c>
      <c r="B126" s="106"/>
      <c r="C126" s="102"/>
      <c r="D126" s="106"/>
      <c r="E126" s="102"/>
      <c r="F126" s="175"/>
      <c r="G126" s="102"/>
      <c r="H126" s="102"/>
      <c r="I126" s="106"/>
      <c r="J126" s="106"/>
      <c r="K126" s="106"/>
      <c r="L126" s="106"/>
      <c r="M126" s="106"/>
      <c r="N126" s="106"/>
      <c r="O126" s="102"/>
      <c r="P126" s="106"/>
      <c r="Q126" s="106"/>
      <c r="R126" s="106"/>
      <c r="S126" s="107"/>
      <c r="T126" s="106"/>
      <c r="U126" s="106"/>
      <c r="V126" s="106"/>
      <c r="W126" s="102"/>
      <c r="X126" s="106"/>
      <c r="Y126" s="106"/>
      <c r="Z126" s="106"/>
      <c r="AA126" s="106"/>
      <c r="AB126" s="106"/>
      <c r="AC126" s="106"/>
      <c r="AD126" s="106"/>
      <c r="AE126" s="106"/>
      <c r="AF126" s="106"/>
      <c r="AG126" s="106"/>
      <c r="AH126" s="106"/>
      <c r="AI126" s="106"/>
      <c r="AJ126" s="106"/>
      <c r="AK126" s="106"/>
      <c r="AL126" s="106"/>
      <c r="AM126" s="106"/>
      <c r="AN126" s="106"/>
      <c r="AO126" s="106"/>
      <c r="AP126" s="106"/>
      <c r="AQ126" s="106"/>
      <c r="AR126" s="106"/>
      <c r="AS126" s="106"/>
      <c r="AT126" s="106"/>
      <c r="AU126" s="106"/>
      <c r="AV126" s="102"/>
      <c r="AW126" s="106"/>
      <c r="AX126" s="108"/>
      <c r="AY126" s="108"/>
      <c r="AZ126" s="108"/>
      <c r="BA126" s="106"/>
      <c r="BB126" s="106"/>
      <c r="BC126" s="106"/>
      <c r="BD126" s="102"/>
      <c r="BE126" s="106"/>
      <c r="BF126" s="106"/>
    </row>
    <row r="127" spans="1:58" s="105" customFormat="1" ht="11.5" x14ac:dyDescent="0.3">
      <c r="A127" s="25">
        <v>122</v>
      </c>
      <c r="B127" s="106"/>
      <c r="C127" s="102"/>
      <c r="D127" s="106"/>
      <c r="E127" s="102"/>
      <c r="F127" s="175"/>
      <c r="G127" s="102"/>
      <c r="H127" s="102"/>
      <c r="I127" s="106"/>
      <c r="J127" s="106"/>
      <c r="K127" s="106"/>
      <c r="L127" s="106"/>
      <c r="M127" s="106"/>
      <c r="N127" s="106"/>
      <c r="O127" s="102"/>
      <c r="P127" s="106"/>
      <c r="Q127" s="106"/>
      <c r="R127" s="106"/>
      <c r="S127" s="107"/>
      <c r="T127" s="106"/>
      <c r="U127" s="106"/>
      <c r="V127" s="106"/>
      <c r="W127" s="102"/>
      <c r="X127" s="106"/>
      <c r="Y127" s="106"/>
      <c r="Z127" s="106"/>
      <c r="AA127" s="106"/>
      <c r="AB127" s="106"/>
      <c r="AC127" s="106"/>
      <c r="AD127" s="106"/>
      <c r="AE127" s="106"/>
      <c r="AF127" s="106"/>
      <c r="AG127" s="106"/>
      <c r="AH127" s="106"/>
      <c r="AI127" s="106"/>
      <c r="AJ127" s="106"/>
      <c r="AK127" s="106"/>
      <c r="AL127" s="106"/>
      <c r="AM127" s="106"/>
      <c r="AN127" s="106"/>
      <c r="AO127" s="106"/>
      <c r="AP127" s="106"/>
      <c r="AQ127" s="106"/>
      <c r="AR127" s="106"/>
      <c r="AS127" s="106"/>
      <c r="AT127" s="106"/>
      <c r="AU127" s="106"/>
      <c r="AV127" s="102"/>
      <c r="AW127" s="106"/>
      <c r="AX127" s="108"/>
      <c r="AY127" s="108"/>
      <c r="AZ127" s="108"/>
      <c r="BA127" s="106"/>
      <c r="BB127" s="106"/>
      <c r="BC127" s="106"/>
      <c r="BD127" s="102"/>
      <c r="BE127" s="106"/>
      <c r="BF127" s="106"/>
    </row>
    <row r="128" spans="1:58" s="105" customFormat="1" ht="11.5" x14ac:dyDescent="0.3">
      <c r="A128" s="25">
        <v>123</v>
      </c>
      <c r="B128" s="106"/>
      <c r="C128" s="102"/>
      <c r="D128" s="106"/>
      <c r="E128" s="102"/>
      <c r="F128" s="175"/>
      <c r="G128" s="102"/>
      <c r="H128" s="102"/>
      <c r="I128" s="106"/>
      <c r="J128" s="106"/>
      <c r="K128" s="106"/>
      <c r="L128" s="106"/>
      <c r="M128" s="106"/>
      <c r="N128" s="106"/>
      <c r="O128" s="102"/>
      <c r="P128" s="106"/>
      <c r="Q128" s="106"/>
      <c r="R128" s="106"/>
      <c r="S128" s="107"/>
      <c r="T128" s="106"/>
      <c r="U128" s="106"/>
      <c r="V128" s="106"/>
      <c r="W128" s="102"/>
      <c r="X128" s="106"/>
      <c r="Y128" s="106"/>
      <c r="Z128" s="106"/>
      <c r="AA128" s="106"/>
      <c r="AB128" s="106"/>
      <c r="AC128" s="106"/>
      <c r="AD128" s="106"/>
      <c r="AE128" s="106"/>
      <c r="AF128" s="106"/>
      <c r="AG128" s="106"/>
      <c r="AH128" s="106"/>
      <c r="AI128" s="106"/>
      <c r="AJ128" s="106"/>
      <c r="AK128" s="106"/>
      <c r="AL128" s="106"/>
      <c r="AM128" s="106"/>
      <c r="AN128" s="106"/>
      <c r="AO128" s="106"/>
      <c r="AP128" s="106"/>
      <c r="AQ128" s="106"/>
      <c r="AR128" s="106"/>
      <c r="AS128" s="106"/>
      <c r="AT128" s="106"/>
      <c r="AU128" s="106"/>
      <c r="AV128" s="102"/>
      <c r="AW128" s="106"/>
      <c r="AX128" s="108"/>
      <c r="AY128" s="108"/>
      <c r="AZ128" s="108"/>
      <c r="BA128" s="106"/>
      <c r="BB128" s="106"/>
      <c r="BC128" s="106"/>
      <c r="BD128" s="102"/>
      <c r="BE128" s="106"/>
      <c r="BF128" s="106"/>
    </row>
    <row r="129" spans="1:58" s="105" customFormat="1" ht="11.5" x14ac:dyDescent="0.3">
      <c r="A129" s="25">
        <v>124</v>
      </c>
      <c r="B129" s="106"/>
      <c r="C129" s="102"/>
      <c r="D129" s="106"/>
      <c r="E129" s="102"/>
      <c r="F129" s="175"/>
      <c r="G129" s="102"/>
      <c r="H129" s="102"/>
      <c r="I129" s="106"/>
      <c r="J129" s="106"/>
      <c r="K129" s="106"/>
      <c r="L129" s="106"/>
      <c r="M129" s="106"/>
      <c r="N129" s="106"/>
      <c r="O129" s="102"/>
      <c r="P129" s="106"/>
      <c r="Q129" s="106"/>
      <c r="R129" s="106"/>
      <c r="S129" s="107"/>
      <c r="T129" s="106"/>
      <c r="U129" s="106"/>
      <c r="V129" s="106"/>
      <c r="W129" s="102"/>
      <c r="X129" s="106"/>
      <c r="Y129" s="106"/>
      <c r="Z129" s="106"/>
      <c r="AA129" s="106"/>
      <c r="AB129" s="106"/>
      <c r="AC129" s="106"/>
      <c r="AD129" s="106"/>
      <c r="AE129" s="106"/>
      <c r="AF129" s="106"/>
      <c r="AG129" s="106"/>
      <c r="AH129" s="106"/>
      <c r="AI129" s="106"/>
      <c r="AJ129" s="106"/>
      <c r="AK129" s="106"/>
      <c r="AL129" s="106"/>
      <c r="AM129" s="106"/>
      <c r="AN129" s="106"/>
      <c r="AO129" s="106"/>
      <c r="AP129" s="106"/>
      <c r="AQ129" s="106"/>
      <c r="AR129" s="106"/>
      <c r="AS129" s="106"/>
      <c r="AT129" s="106"/>
      <c r="AU129" s="106"/>
      <c r="AV129" s="102"/>
      <c r="AW129" s="106"/>
      <c r="AX129" s="108"/>
      <c r="AY129" s="108"/>
      <c r="AZ129" s="108"/>
      <c r="BA129" s="106"/>
      <c r="BB129" s="106"/>
      <c r="BC129" s="106"/>
      <c r="BD129" s="102"/>
      <c r="BE129" s="106"/>
      <c r="BF129" s="106"/>
    </row>
    <row r="130" spans="1:58" s="105" customFormat="1" ht="11.5" x14ac:dyDescent="0.3">
      <c r="A130" s="25">
        <v>125</v>
      </c>
      <c r="B130" s="106"/>
      <c r="C130" s="102"/>
      <c r="D130" s="106"/>
      <c r="E130" s="102"/>
      <c r="F130" s="175"/>
      <c r="G130" s="102"/>
      <c r="H130" s="102"/>
      <c r="I130" s="106"/>
      <c r="J130" s="106"/>
      <c r="K130" s="106"/>
      <c r="L130" s="106"/>
      <c r="M130" s="106"/>
      <c r="N130" s="106"/>
      <c r="O130" s="102"/>
      <c r="P130" s="106"/>
      <c r="Q130" s="106"/>
      <c r="R130" s="106"/>
      <c r="S130" s="107"/>
      <c r="T130" s="106"/>
      <c r="U130" s="106"/>
      <c r="V130" s="106"/>
      <c r="W130" s="102"/>
      <c r="X130" s="106"/>
      <c r="Y130" s="106"/>
      <c r="Z130" s="106"/>
      <c r="AA130" s="106"/>
      <c r="AB130" s="106"/>
      <c r="AC130" s="106"/>
      <c r="AD130" s="106"/>
      <c r="AE130" s="106"/>
      <c r="AF130" s="106"/>
      <c r="AG130" s="106"/>
      <c r="AH130" s="106"/>
      <c r="AI130" s="106"/>
      <c r="AJ130" s="106"/>
      <c r="AK130" s="106"/>
      <c r="AL130" s="106"/>
      <c r="AM130" s="106"/>
      <c r="AN130" s="106"/>
      <c r="AO130" s="106"/>
      <c r="AP130" s="106"/>
      <c r="AQ130" s="106"/>
      <c r="AR130" s="106"/>
      <c r="AS130" s="106"/>
      <c r="AT130" s="106"/>
      <c r="AU130" s="106"/>
      <c r="AV130" s="102"/>
      <c r="AW130" s="106"/>
      <c r="AX130" s="108"/>
      <c r="AY130" s="108"/>
      <c r="AZ130" s="108"/>
      <c r="BA130" s="106"/>
      <c r="BB130" s="106"/>
      <c r="BC130" s="106"/>
      <c r="BD130" s="102"/>
      <c r="BE130" s="106"/>
      <c r="BF130" s="106"/>
    </row>
    <row r="131" spans="1:58" s="105" customFormat="1" ht="11.5" x14ac:dyDescent="0.3">
      <c r="A131" s="25">
        <v>126</v>
      </c>
      <c r="B131" s="106"/>
      <c r="C131" s="102"/>
      <c r="D131" s="106"/>
      <c r="E131" s="102"/>
      <c r="F131" s="175"/>
      <c r="G131" s="102"/>
      <c r="H131" s="102"/>
      <c r="I131" s="106"/>
      <c r="J131" s="106"/>
      <c r="K131" s="106"/>
      <c r="L131" s="106"/>
      <c r="M131" s="106"/>
      <c r="N131" s="106"/>
      <c r="O131" s="102"/>
      <c r="P131" s="106"/>
      <c r="Q131" s="106"/>
      <c r="R131" s="106"/>
      <c r="S131" s="107"/>
      <c r="T131" s="106"/>
      <c r="U131" s="106"/>
      <c r="V131" s="106"/>
      <c r="W131" s="102"/>
      <c r="X131" s="106"/>
      <c r="Y131" s="106"/>
      <c r="Z131" s="106"/>
      <c r="AA131" s="106"/>
      <c r="AB131" s="106"/>
      <c r="AC131" s="106"/>
      <c r="AD131" s="106"/>
      <c r="AE131" s="106"/>
      <c r="AF131" s="106"/>
      <c r="AG131" s="106"/>
      <c r="AH131" s="106"/>
      <c r="AI131" s="106"/>
      <c r="AJ131" s="106"/>
      <c r="AK131" s="106"/>
      <c r="AL131" s="106"/>
      <c r="AM131" s="106"/>
      <c r="AN131" s="106"/>
      <c r="AO131" s="106"/>
      <c r="AP131" s="106"/>
      <c r="AQ131" s="106"/>
      <c r="AR131" s="106"/>
      <c r="AS131" s="106"/>
      <c r="AT131" s="106"/>
      <c r="AU131" s="106"/>
      <c r="AV131" s="102"/>
      <c r="AW131" s="106"/>
      <c r="AX131" s="108"/>
      <c r="AY131" s="108"/>
      <c r="AZ131" s="108"/>
      <c r="BA131" s="106"/>
      <c r="BB131" s="106"/>
      <c r="BC131" s="106"/>
      <c r="BD131" s="102"/>
      <c r="BE131" s="106"/>
      <c r="BF131" s="106"/>
    </row>
    <row r="132" spans="1:58" s="105" customFormat="1" ht="11.5" x14ac:dyDescent="0.3">
      <c r="A132" s="25">
        <v>127</v>
      </c>
      <c r="B132" s="106"/>
      <c r="C132" s="102"/>
      <c r="D132" s="106"/>
      <c r="E132" s="102"/>
      <c r="F132" s="175"/>
      <c r="G132" s="102"/>
      <c r="H132" s="102"/>
      <c r="I132" s="106"/>
      <c r="J132" s="106"/>
      <c r="K132" s="106"/>
      <c r="L132" s="106"/>
      <c r="M132" s="106"/>
      <c r="N132" s="106"/>
      <c r="O132" s="102"/>
      <c r="P132" s="106"/>
      <c r="Q132" s="106"/>
      <c r="R132" s="106"/>
      <c r="S132" s="107"/>
      <c r="T132" s="106"/>
      <c r="U132" s="106"/>
      <c r="V132" s="106"/>
      <c r="W132" s="102"/>
      <c r="X132" s="106"/>
      <c r="Y132" s="106"/>
      <c r="Z132" s="106"/>
      <c r="AA132" s="106"/>
      <c r="AB132" s="106"/>
      <c r="AC132" s="106"/>
      <c r="AD132" s="106"/>
      <c r="AE132" s="106"/>
      <c r="AF132" s="106"/>
      <c r="AG132" s="106"/>
      <c r="AH132" s="106"/>
      <c r="AI132" s="106"/>
      <c r="AJ132" s="106"/>
      <c r="AK132" s="106"/>
      <c r="AL132" s="106"/>
      <c r="AM132" s="106"/>
      <c r="AN132" s="106"/>
      <c r="AO132" s="106"/>
      <c r="AP132" s="106"/>
      <c r="AQ132" s="106"/>
      <c r="AR132" s="106"/>
      <c r="AS132" s="106"/>
      <c r="AT132" s="106"/>
      <c r="AU132" s="106"/>
      <c r="AV132" s="102"/>
      <c r="AW132" s="106"/>
      <c r="AX132" s="108"/>
      <c r="AY132" s="108"/>
      <c r="AZ132" s="108"/>
      <c r="BA132" s="106"/>
      <c r="BB132" s="106"/>
      <c r="BC132" s="106"/>
      <c r="BD132" s="102"/>
      <c r="BE132" s="106"/>
      <c r="BF132" s="106"/>
    </row>
    <row r="133" spans="1:58" s="105" customFormat="1" ht="11.5" x14ac:dyDescent="0.3">
      <c r="A133" s="25">
        <v>128</v>
      </c>
      <c r="B133" s="106"/>
      <c r="C133" s="102"/>
      <c r="D133" s="106"/>
      <c r="E133" s="102"/>
      <c r="F133" s="175"/>
      <c r="G133" s="102"/>
      <c r="H133" s="102"/>
      <c r="I133" s="106"/>
      <c r="J133" s="106"/>
      <c r="K133" s="106"/>
      <c r="L133" s="106"/>
      <c r="M133" s="106"/>
      <c r="N133" s="106"/>
      <c r="O133" s="102"/>
      <c r="P133" s="106"/>
      <c r="Q133" s="106"/>
      <c r="R133" s="106"/>
      <c r="S133" s="107"/>
      <c r="T133" s="106"/>
      <c r="U133" s="106"/>
      <c r="V133" s="106"/>
      <c r="W133" s="102"/>
      <c r="X133" s="106"/>
      <c r="Y133" s="106"/>
      <c r="Z133" s="106"/>
      <c r="AA133" s="106"/>
      <c r="AB133" s="106"/>
      <c r="AC133" s="106"/>
      <c r="AD133" s="106"/>
      <c r="AE133" s="106"/>
      <c r="AF133" s="106"/>
      <c r="AG133" s="106"/>
      <c r="AH133" s="106"/>
      <c r="AI133" s="106"/>
      <c r="AJ133" s="106"/>
      <c r="AK133" s="106"/>
      <c r="AL133" s="106"/>
      <c r="AM133" s="106"/>
      <c r="AN133" s="106"/>
      <c r="AO133" s="106"/>
      <c r="AP133" s="106"/>
      <c r="AQ133" s="106"/>
      <c r="AR133" s="106"/>
      <c r="AS133" s="106"/>
      <c r="AT133" s="106"/>
      <c r="AU133" s="106"/>
      <c r="AV133" s="102"/>
      <c r="AW133" s="106"/>
      <c r="AX133" s="108"/>
      <c r="AY133" s="108"/>
      <c r="AZ133" s="108"/>
      <c r="BA133" s="106"/>
      <c r="BB133" s="106"/>
      <c r="BC133" s="106"/>
      <c r="BD133" s="102"/>
      <c r="BE133" s="106"/>
      <c r="BF133" s="106"/>
    </row>
    <row r="134" spans="1:58" s="105" customFormat="1" ht="11.5" x14ac:dyDescent="0.3">
      <c r="A134" s="25">
        <v>129</v>
      </c>
      <c r="B134" s="106"/>
      <c r="C134" s="102"/>
      <c r="D134" s="106"/>
      <c r="E134" s="102"/>
      <c r="F134" s="175"/>
      <c r="G134" s="102"/>
      <c r="H134" s="102"/>
      <c r="I134" s="106"/>
      <c r="J134" s="106"/>
      <c r="K134" s="106"/>
      <c r="L134" s="106"/>
      <c r="M134" s="106"/>
      <c r="N134" s="106"/>
      <c r="O134" s="102"/>
      <c r="P134" s="106"/>
      <c r="Q134" s="106"/>
      <c r="R134" s="106"/>
      <c r="S134" s="107"/>
      <c r="T134" s="106"/>
      <c r="U134" s="106"/>
      <c r="V134" s="106"/>
      <c r="W134" s="102"/>
      <c r="X134" s="106"/>
      <c r="Y134" s="106"/>
      <c r="Z134" s="106"/>
      <c r="AA134" s="106"/>
      <c r="AB134" s="106"/>
      <c r="AC134" s="106"/>
      <c r="AD134" s="106"/>
      <c r="AE134" s="106"/>
      <c r="AF134" s="106"/>
      <c r="AG134" s="106"/>
      <c r="AH134" s="106"/>
      <c r="AI134" s="106"/>
      <c r="AJ134" s="106"/>
      <c r="AK134" s="106"/>
      <c r="AL134" s="106"/>
      <c r="AM134" s="106"/>
      <c r="AN134" s="106"/>
      <c r="AO134" s="106"/>
      <c r="AP134" s="106"/>
      <c r="AQ134" s="106"/>
      <c r="AR134" s="106"/>
      <c r="AS134" s="106"/>
      <c r="AT134" s="106"/>
      <c r="AU134" s="106"/>
      <c r="AV134" s="102"/>
      <c r="AW134" s="106"/>
      <c r="AX134" s="108"/>
      <c r="AY134" s="108"/>
      <c r="AZ134" s="108"/>
      <c r="BA134" s="106"/>
      <c r="BB134" s="106"/>
      <c r="BC134" s="106"/>
      <c r="BD134" s="102"/>
      <c r="BE134" s="106"/>
      <c r="BF134" s="106"/>
    </row>
    <row r="135" spans="1:58" s="105" customFormat="1" ht="11.5" x14ac:dyDescent="0.3">
      <c r="A135" s="25">
        <v>130</v>
      </c>
      <c r="B135" s="106"/>
      <c r="C135" s="102"/>
      <c r="D135" s="106"/>
      <c r="E135" s="102"/>
      <c r="F135" s="175"/>
      <c r="G135" s="102"/>
      <c r="H135" s="102"/>
      <c r="I135" s="106"/>
      <c r="J135" s="106"/>
      <c r="K135" s="106"/>
      <c r="L135" s="106"/>
      <c r="M135" s="106"/>
      <c r="N135" s="106"/>
      <c r="O135" s="102"/>
      <c r="P135" s="106"/>
      <c r="Q135" s="106"/>
      <c r="R135" s="106"/>
      <c r="S135" s="107"/>
      <c r="T135" s="106"/>
      <c r="U135" s="106"/>
      <c r="V135" s="106"/>
      <c r="W135" s="102"/>
      <c r="X135" s="106"/>
      <c r="Y135" s="106"/>
      <c r="Z135" s="106"/>
      <c r="AA135" s="106"/>
      <c r="AB135" s="106"/>
      <c r="AC135" s="106"/>
      <c r="AD135" s="106"/>
      <c r="AE135" s="106"/>
      <c r="AF135" s="106"/>
      <c r="AG135" s="106"/>
      <c r="AH135" s="106"/>
      <c r="AI135" s="106"/>
      <c r="AJ135" s="106"/>
      <c r="AK135" s="106"/>
      <c r="AL135" s="106"/>
      <c r="AM135" s="106"/>
      <c r="AN135" s="106"/>
      <c r="AO135" s="106"/>
      <c r="AP135" s="106"/>
      <c r="AQ135" s="106"/>
      <c r="AR135" s="106"/>
      <c r="AS135" s="106"/>
      <c r="AT135" s="106"/>
      <c r="AU135" s="106"/>
      <c r="AV135" s="102"/>
      <c r="AW135" s="106"/>
      <c r="AX135" s="108"/>
      <c r="AY135" s="108"/>
      <c r="AZ135" s="108"/>
      <c r="BA135" s="106"/>
      <c r="BB135" s="106"/>
      <c r="BC135" s="106"/>
      <c r="BD135" s="102"/>
      <c r="BE135" s="106"/>
      <c r="BF135" s="106"/>
    </row>
    <row r="136" spans="1:58" s="105" customFormat="1" ht="11.5" x14ac:dyDescent="0.3">
      <c r="A136" s="25">
        <v>131</v>
      </c>
      <c r="B136" s="106"/>
      <c r="C136" s="102"/>
      <c r="D136" s="106"/>
      <c r="E136" s="102"/>
      <c r="F136" s="175"/>
      <c r="G136" s="102"/>
      <c r="H136" s="102"/>
      <c r="I136" s="106"/>
      <c r="J136" s="106"/>
      <c r="K136" s="106"/>
      <c r="L136" s="106"/>
      <c r="M136" s="106"/>
      <c r="N136" s="106"/>
      <c r="O136" s="102"/>
      <c r="P136" s="106"/>
      <c r="Q136" s="106"/>
      <c r="R136" s="106"/>
      <c r="S136" s="107"/>
      <c r="T136" s="106"/>
      <c r="U136" s="106"/>
      <c r="V136" s="106"/>
      <c r="W136" s="102"/>
      <c r="X136" s="106"/>
      <c r="Y136" s="106"/>
      <c r="Z136" s="106"/>
      <c r="AA136" s="106"/>
      <c r="AB136" s="106"/>
      <c r="AC136" s="106"/>
      <c r="AD136" s="106"/>
      <c r="AE136" s="106"/>
      <c r="AF136" s="106"/>
      <c r="AG136" s="106"/>
      <c r="AH136" s="106"/>
      <c r="AI136" s="106"/>
      <c r="AJ136" s="106"/>
      <c r="AK136" s="106"/>
      <c r="AL136" s="106"/>
      <c r="AM136" s="106"/>
      <c r="AN136" s="106"/>
      <c r="AO136" s="106"/>
      <c r="AP136" s="106"/>
      <c r="AQ136" s="106"/>
      <c r="AR136" s="106"/>
      <c r="AS136" s="106"/>
      <c r="AT136" s="106"/>
      <c r="AU136" s="106"/>
      <c r="AV136" s="102"/>
      <c r="AW136" s="106"/>
      <c r="AX136" s="108"/>
      <c r="AY136" s="108"/>
      <c r="AZ136" s="108"/>
      <c r="BA136" s="106"/>
      <c r="BB136" s="106"/>
      <c r="BC136" s="106"/>
      <c r="BD136" s="102"/>
      <c r="BE136" s="106"/>
      <c r="BF136" s="106"/>
    </row>
    <row r="137" spans="1:58" s="105" customFormat="1" ht="11.5" x14ac:dyDescent="0.3">
      <c r="A137" s="25">
        <v>132</v>
      </c>
      <c r="B137" s="106"/>
      <c r="C137" s="102"/>
      <c r="D137" s="106"/>
      <c r="E137" s="102"/>
      <c r="F137" s="175"/>
      <c r="G137" s="102"/>
      <c r="H137" s="102"/>
      <c r="I137" s="106"/>
      <c r="J137" s="106"/>
      <c r="K137" s="106"/>
      <c r="L137" s="106"/>
      <c r="M137" s="106"/>
      <c r="N137" s="106"/>
      <c r="O137" s="102"/>
      <c r="P137" s="106"/>
      <c r="Q137" s="106"/>
      <c r="R137" s="106"/>
      <c r="S137" s="107"/>
      <c r="T137" s="106"/>
      <c r="U137" s="106"/>
      <c r="V137" s="106"/>
      <c r="W137" s="102"/>
      <c r="X137" s="106"/>
      <c r="Y137" s="106"/>
      <c r="Z137" s="106"/>
      <c r="AA137" s="106"/>
      <c r="AB137" s="106"/>
      <c r="AC137" s="106"/>
      <c r="AD137" s="106"/>
      <c r="AE137" s="106"/>
      <c r="AF137" s="106"/>
      <c r="AG137" s="106"/>
      <c r="AH137" s="106"/>
      <c r="AI137" s="106"/>
      <c r="AJ137" s="106"/>
      <c r="AK137" s="106"/>
      <c r="AL137" s="106"/>
      <c r="AM137" s="106"/>
      <c r="AN137" s="106"/>
      <c r="AO137" s="106"/>
      <c r="AP137" s="106"/>
      <c r="AQ137" s="106"/>
      <c r="AR137" s="106"/>
      <c r="AS137" s="106"/>
      <c r="AT137" s="106"/>
      <c r="AU137" s="106"/>
      <c r="AV137" s="102"/>
      <c r="AW137" s="106"/>
      <c r="AX137" s="108"/>
      <c r="AY137" s="108"/>
      <c r="AZ137" s="108"/>
      <c r="BA137" s="106"/>
      <c r="BB137" s="106"/>
      <c r="BC137" s="106"/>
      <c r="BD137" s="102"/>
      <c r="BE137" s="106"/>
      <c r="BF137" s="106"/>
    </row>
    <row r="138" spans="1:58" s="105" customFormat="1" ht="11.5" x14ac:dyDescent="0.3">
      <c r="A138" s="25">
        <v>133</v>
      </c>
      <c r="B138" s="106"/>
      <c r="C138" s="102"/>
      <c r="D138" s="106"/>
      <c r="E138" s="102"/>
      <c r="F138" s="175"/>
      <c r="G138" s="102"/>
      <c r="H138" s="102"/>
      <c r="I138" s="106"/>
      <c r="J138" s="106"/>
      <c r="K138" s="106"/>
      <c r="L138" s="106"/>
      <c r="M138" s="106"/>
      <c r="N138" s="106"/>
      <c r="O138" s="102"/>
      <c r="P138" s="106"/>
      <c r="Q138" s="106"/>
      <c r="R138" s="106"/>
      <c r="S138" s="107"/>
      <c r="T138" s="106"/>
      <c r="U138" s="106"/>
      <c r="V138" s="106"/>
      <c r="W138" s="102"/>
      <c r="X138" s="106"/>
      <c r="Y138" s="106"/>
      <c r="Z138" s="106"/>
      <c r="AA138" s="106"/>
      <c r="AB138" s="106"/>
      <c r="AC138" s="106"/>
      <c r="AD138" s="106"/>
      <c r="AE138" s="106"/>
      <c r="AF138" s="106"/>
      <c r="AG138" s="106"/>
      <c r="AH138" s="106"/>
      <c r="AI138" s="106"/>
      <c r="AJ138" s="106"/>
      <c r="AK138" s="106"/>
      <c r="AL138" s="106"/>
      <c r="AM138" s="106"/>
      <c r="AN138" s="106"/>
      <c r="AO138" s="106"/>
      <c r="AP138" s="106"/>
      <c r="AQ138" s="106"/>
      <c r="AR138" s="106"/>
      <c r="AS138" s="106"/>
      <c r="AT138" s="106"/>
      <c r="AU138" s="106"/>
      <c r="AV138" s="102"/>
      <c r="AW138" s="106"/>
      <c r="AX138" s="108"/>
      <c r="AY138" s="108"/>
      <c r="AZ138" s="108"/>
      <c r="BA138" s="106"/>
      <c r="BB138" s="106"/>
      <c r="BC138" s="106"/>
      <c r="BD138" s="102"/>
      <c r="BE138" s="106"/>
      <c r="BF138" s="106"/>
    </row>
    <row r="139" spans="1:58" s="105" customFormat="1" ht="11.5" x14ac:dyDescent="0.3">
      <c r="A139" s="25">
        <v>134</v>
      </c>
      <c r="B139" s="106"/>
      <c r="C139" s="102"/>
      <c r="D139" s="106"/>
      <c r="E139" s="102"/>
      <c r="F139" s="175"/>
      <c r="G139" s="102"/>
      <c r="H139" s="102"/>
      <c r="I139" s="106"/>
      <c r="J139" s="106"/>
      <c r="K139" s="106"/>
      <c r="L139" s="106"/>
      <c r="M139" s="106"/>
      <c r="N139" s="106"/>
      <c r="O139" s="102"/>
      <c r="P139" s="106"/>
      <c r="Q139" s="106"/>
      <c r="R139" s="106"/>
      <c r="S139" s="107"/>
      <c r="T139" s="106"/>
      <c r="U139" s="106"/>
      <c r="V139" s="106"/>
      <c r="W139" s="102"/>
      <c r="X139" s="106"/>
      <c r="Y139" s="106"/>
      <c r="Z139" s="106"/>
      <c r="AA139" s="106"/>
      <c r="AB139" s="106"/>
      <c r="AC139" s="106"/>
      <c r="AD139" s="106"/>
      <c r="AE139" s="106"/>
      <c r="AF139" s="106"/>
      <c r="AG139" s="106"/>
      <c r="AH139" s="106"/>
      <c r="AI139" s="106"/>
      <c r="AJ139" s="106"/>
      <c r="AK139" s="106"/>
      <c r="AL139" s="106"/>
      <c r="AM139" s="106"/>
      <c r="AN139" s="106"/>
      <c r="AO139" s="106"/>
      <c r="AP139" s="106"/>
      <c r="AQ139" s="106"/>
      <c r="AR139" s="106"/>
      <c r="AS139" s="106"/>
      <c r="AT139" s="106"/>
      <c r="AU139" s="106"/>
      <c r="AV139" s="102"/>
      <c r="AW139" s="106"/>
      <c r="AX139" s="108"/>
      <c r="AY139" s="108"/>
      <c r="AZ139" s="108"/>
      <c r="BA139" s="106"/>
      <c r="BB139" s="106"/>
      <c r="BC139" s="106"/>
      <c r="BD139" s="102"/>
      <c r="BE139" s="106"/>
      <c r="BF139" s="106"/>
    </row>
    <row r="140" spans="1:58" s="105" customFormat="1" ht="11.5" x14ac:dyDescent="0.3">
      <c r="A140" s="25">
        <v>135</v>
      </c>
      <c r="B140" s="106"/>
      <c r="C140" s="102"/>
      <c r="D140" s="106"/>
      <c r="E140" s="102"/>
      <c r="F140" s="175"/>
      <c r="G140" s="102"/>
      <c r="H140" s="102"/>
      <c r="I140" s="106"/>
      <c r="J140" s="106"/>
      <c r="K140" s="106"/>
      <c r="L140" s="106"/>
      <c r="M140" s="106"/>
      <c r="N140" s="106"/>
      <c r="O140" s="102"/>
      <c r="P140" s="106"/>
      <c r="Q140" s="106"/>
      <c r="R140" s="106"/>
      <c r="S140" s="107"/>
      <c r="T140" s="106"/>
      <c r="U140" s="106"/>
      <c r="V140" s="106"/>
      <c r="W140" s="102"/>
      <c r="X140" s="106"/>
      <c r="Y140" s="106"/>
      <c r="Z140" s="106"/>
      <c r="AA140" s="106"/>
      <c r="AB140" s="106"/>
      <c r="AC140" s="106"/>
      <c r="AD140" s="106"/>
      <c r="AE140" s="106"/>
      <c r="AF140" s="106"/>
      <c r="AG140" s="106"/>
      <c r="AH140" s="106"/>
      <c r="AI140" s="106"/>
      <c r="AJ140" s="106"/>
      <c r="AK140" s="106"/>
      <c r="AL140" s="106"/>
      <c r="AM140" s="106"/>
      <c r="AN140" s="106"/>
      <c r="AO140" s="106"/>
      <c r="AP140" s="106"/>
      <c r="AQ140" s="106"/>
      <c r="AR140" s="106"/>
      <c r="AS140" s="106"/>
      <c r="AT140" s="106"/>
      <c r="AU140" s="106"/>
      <c r="AV140" s="102"/>
      <c r="AW140" s="106"/>
      <c r="AX140" s="108"/>
      <c r="AY140" s="108"/>
      <c r="AZ140" s="108"/>
      <c r="BA140" s="106"/>
      <c r="BB140" s="106"/>
      <c r="BC140" s="106"/>
      <c r="BD140" s="102"/>
      <c r="BE140" s="106"/>
      <c r="BF140" s="106"/>
    </row>
    <row r="141" spans="1:58" s="105" customFormat="1" ht="11.5" x14ac:dyDescent="0.3">
      <c r="A141" s="25">
        <v>136</v>
      </c>
      <c r="B141" s="106"/>
      <c r="C141" s="102"/>
      <c r="D141" s="106"/>
      <c r="E141" s="102"/>
      <c r="F141" s="175"/>
      <c r="G141" s="102"/>
      <c r="H141" s="102"/>
      <c r="I141" s="106"/>
      <c r="J141" s="106"/>
      <c r="K141" s="106"/>
      <c r="L141" s="106"/>
      <c r="M141" s="106"/>
      <c r="N141" s="106"/>
      <c r="O141" s="102"/>
      <c r="P141" s="106"/>
      <c r="Q141" s="106"/>
      <c r="R141" s="106"/>
      <c r="S141" s="107"/>
      <c r="T141" s="106"/>
      <c r="U141" s="106"/>
      <c r="V141" s="106"/>
      <c r="W141" s="102"/>
      <c r="X141" s="106"/>
      <c r="Y141" s="106"/>
      <c r="Z141" s="106"/>
      <c r="AA141" s="106"/>
      <c r="AB141" s="106"/>
      <c r="AC141" s="106"/>
      <c r="AD141" s="106"/>
      <c r="AE141" s="106"/>
      <c r="AF141" s="106"/>
      <c r="AG141" s="106"/>
      <c r="AH141" s="106"/>
      <c r="AI141" s="106"/>
      <c r="AJ141" s="106"/>
      <c r="AK141" s="106"/>
      <c r="AL141" s="106"/>
      <c r="AM141" s="106"/>
      <c r="AN141" s="106"/>
      <c r="AO141" s="106"/>
      <c r="AP141" s="106"/>
      <c r="AQ141" s="106"/>
      <c r="AR141" s="106"/>
      <c r="AS141" s="106"/>
      <c r="AT141" s="106"/>
      <c r="AU141" s="106"/>
      <c r="AV141" s="102"/>
      <c r="AW141" s="106"/>
      <c r="AX141" s="108"/>
      <c r="AY141" s="108"/>
      <c r="AZ141" s="108"/>
      <c r="BA141" s="106"/>
      <c r="BB141" s="106"/>
      <c r="BC141" s="106"/>
      <c r="BD141" s="102"/>
      <c r="BE141" s="106"/>
      <c r="BF141" s="106"/>
    </row>
    <row r="142" spans="1:58" s="105" customFormat="1" ht="11.5" x14ac:dyDescent="0.3">
      <c r="A142" s="25">
        <v>137</v>
      </c>
      <c r="B142" s="106"/>
      <c r="C142" s="102"/>
      <c r="D142" s="106"/>
      <c r="E142" s="102"/>
      <c r="F142" s="175"/>
      <c r="G142" s="102"/>
      <c r="H142" s="102"/>
      <c r="I142" s="106"/>
      <c r="J142" s="106"/>
      <c r="K142" s="106"/>
      <c r="L142" s="106"/>
      <c r="M142" s="106"/>
      <c r="N142" s="106"/>
      <c r="O142" s="102"/>
      <c r="P142" s="106"/>
      <c r="Q142" s="106"/>
      <c r="R142" s="106"/>
      <c r="S142" s="107"/>
      <c r="T142" s="106"/>
      <c r="U142" s="106"/>
      <c r="V142" s="106"/>
      <c r="W142" s="102"/>
      <c r="X142" s="106"/>
      <c r="Y142" s="106"/>
      <c r="Z142" s="106"/>
      <c r="AA142" s="106"/>
      <c r="AB142" s="106"/>
      <c r="AC142" s="106"/>
      <c r="AD142" s="106"/>
      <c r="AE142" s="106"/>
      <c r="AF142" s="106"/>
      <c r="AG142" s="106"/>
      <c r="AH142" s="106"/>
      <c r="AI142" s="106"/>
      <c r="AJ142" s="106"/>
      <c r="AK142" s="106"/>
      <c r="AL142" s="106"/>
      <c r="AM142" s="106"/>
      <c r="AN142" s="106"/>
      <c r="AO142" s="106"/>
      <c r="AP142" s="106"/>
      <c r="AQ142" s="106"/>
      <c r="AR142" s="106"/>
      <c r="AS142" s="106"/>
      <c r="AT142" s="106"/>
      <c r="AU142" s="106"/>
      <c r="AV142" s="102"/>
      <c r="AW142" s="106"/>
      <c r="AX142" s="108"/>
      <c r="AY142" s="108"/>
      <c r="AZ142" s="108"/>
      <c r="BA142" s="106"/>
      <c r="BB142" s="106"/>
      <c r="BC142" s="106"/>
      <c r="BD142" s="102"/>
      <c r="BE142" s="106"/>
      <c r="BF142" s="106"/>
    </row>
    <row r="143" spans="1:58" s="105" customFormat="1" ht="11.5" x14ac:dyDescent="0.3">
      <c r="A143" s="25">
        <v>138</v>
      </c>
      <c r="B143" s="106"/>
      <c r="C143" s="102"/>
      <c r="D143" s="106"/>
      <c r="E143" s="102"/>
      <c r="F143" s="175"/>
      <c r="G143" s="102"/>
      <c r="H143" s="102"/>
      <c r="I143" s="106"/>
      <c r="J143" s="106"/>
      <c r="K143" s="106"/>
      <c r="L143" s="106"/>
      <c r="M143" s="106"/>
      <c r="N143" s="106"/>
      <c r="O143" s="102"/>
      <c r="P143" s="106"/>
      <c r="Q143" s="106"/>
      <c r="R143" s="106"/>
      <c r="S143" s="107"/>
      <c r="T143" s="106"/>
      <c r="U143" s="106"/>
      <c r="V143" s="106"/>
      <c r="W143" s="102"/>
      <c r="X143" s="106"/>
      <c r="Y143" s="106"/>
      <c r="Z143" s="106"/>
      <c r="AA143" s="106"/>
      <c r="AB143" s="106"/>
      <c r="AC143" s="106"/>
      <c r="AD143" s="106"/>
      <c r="AE143" s="106"/>
      <c r="AF143" s="106"/>
      <c r="AG143" s="106"/>
      <c r="AH143" s="106"/>
      <c r="AI143" s="106"/>
      <c r="AJ143" s="106"/>
      <c r="AK143" s="106"/>
      <c r="AL143" s="106"/>
      <c r="AM143" s="106"/>
      <c r="AN143" s="106"/>
      <c r="AO143" s="106"/>
      <c r="AP143" s="106"/>
      <c r="AQ143" s="106"/>
      <c r="AR143" s="106"/>
      <c r="AS143" s="106"/>
      <c r="AT143" s="106"/>
      <c r="AU143" s="106"/>
      <c r="AV143" s="102"/>
      <c r="AW143" s="106"/>
      <c r="AX143" s="108"/>
      <c r="AY143" s="108"/>
      <c r="AZ143" s="108"/>
      <c r="BA143" s="106"/>
      <c r="BB143" s="106"/>
      <c r="BC143" s="106"/>
      <c r="BD143" s="102"/>
      <c r="BE143" s="106"/>
      <c r="BF143" s="106"/>
    </row>
    <row r="144" spans="1:58" s="105" customFormat="1" ht="11.5" x14ac:dyDescent="0.3">
      <c r="A144" s="25">
        <v>139</v>
      </c>
      <c r="B144" s="106"/>
      <c r="C144" s="102"/>
      <c r="D144" s="106"/>
      <c r="E144" s="102"/>
      <c r="F144" s="175"/>
      <c r="G144" s="102"/>
      <c r="H144" s="102"/>
      <c r="I144" s="106"/>
      <c r="J144" s="106"/>
      <c r="K144" s="106"/>
      <c r="L144" s="106"/>
      <c r="M144" s="106"/>
      <c r="N144" s="106"/>
      <c r="O144" s="102"/>
      <c r="P144" s="106"/>
      <c r="Q144" s="106"/>
      <c r="R144" s="106"/>
      <c r="S144" s="107"/>
      <c r="T144" s="106"/>
      <c r="U144" s="106"/>
      <c r="V144" s="106"/>
      <c r="W144" s="102"/>
      <c r="X144" s="106"/>
      <c r="Y144" s="106"/>
      <c r="Z144" s="106"/>
      <c r="AA144" s="106"/>
      <c r="AB144" s="106"/>
      <c r="AC144" s="106"/>
      <c r="AD144" s="106"/>
      <c r="AE144" s="106"/>
      <c r="AF144" s="106"/>
      <c r="AG144" s="106"/>
      <c r="AH144" s="106"/>
      <c r="AI144" s="106"/>
      <c r="AJ144" s="106"/>
      <c r="AK144" s="106"/>
      <c r="AL144" s="106"/>
      <c r="AM144" s="106"/>
      <c r="AN144" s="106"/>
      <c r="AO144" s="106"/>
      <c r="AP144" s="106"/>
      <c r="AQ144" s="106"/>
      <c r="AR144" s="106"/>
      <c r="AS144" s="106"/>
      <c r="AT144" s="106"/>
      <c r="AU144" s="106"/>
      <c r="AV144" s="102"/>
      <c r="AW144" s="106"/>
      <c r="AX144" s="108"/>
      <c r="AY144" s="108"/>
      <c r="AZ144" s="108"/>
      <c r="BA144" s="106"/>
      <c r="BB144" s="106"/>
      <c r="BC144" s="106"/>
      <c r="BD144" s="102"/>
      <c r="BE144" s="106"/>
      <c r="BF144" s="106"/>
    </row>
    <row r="145" spans="1:58" s="105" customFormat="1" ht="11.5" x14ac:dyDescent="0.3">
      <c r="A145" s="25">
        <v>140</v>
      </c>
      <c r="B145" s="106"/>
      <c r="C145" s="102"/>
      <c r="D145" s="106"/>
      <c r="E145" s="102"/>
      <c r="F145" s="175"/>
      <c r="G145" s="102"/>
      <c r="H145" s="102"/>
      <c r="I145" s="106"/>
      <c r="J145" s="106"/>
      <c r="K145" s="106"/>
      <c r="L145" s="106"/>
      <c r="M145" s="106"/>
      <c r="N145" s="106"/>
      <c r="O145" s="102"/>
      <c r="P145" s="106"/>
      <c r="Q145" s="106"/>
      <c r="R145" s="106"/>
      <c r="S145" s="107"/>
      <c r="T145" s="106"/>
      <c r="U145" s="106"/>
      <c r="V145" s="106"/>
      <c r="W145" s="102"/>
      <c r="X145" s="106"/>
      <c r="Y145" s="106"/>
      <c r="Z145" s="106"/>
      <c r="AA145" s="106"/>
      <c r="AB145" s="106"/>
      <c r="AC145" s="106"/>
      <c r="AD145" s="106"/>
      <c r="AE145" s="106"/>
      <c r="AF145" s="106"/>
      <c r="AG145" s="106"/>
      <c r="AH145" s="106"/>
      <c r="AI145" s="106"/>
      <c r="AJ145" s="106"/>
      <c r="AK145" s="106"/>
      <c r="AL145" s="106"/>
      <c r="AM145" s="106"/>
      <c r="AN145" s="106"/>
      <c r="AO145" s="106"/>
      <c r="AP145" s="106"/>
      <c r="AQ145" s="106"/>
      <c r="AR145" s="106"/>
      <c r="AS145" s="106"/>
      <c r="AT145" s="106"/>
      <c r="AU145" s="106"/>
      <c r="AV145" s="102"/>
      <c r="AW145" s="106"/>
      <c r="AX145" s="108"/>
      <c r="AY145" s="108"/>
      <c r="AZ145" s="108"/>
      <c r="BA145" s="106"/>
      <c r="BB145" s="106"/>
      <c r="BC145" s="106"/>
      <c r="BD145" s="102"/>
      <c r="BE145" s="106"/>
      <c r="BF145" s="106"/>
    </row>
    <row r="146" spans="1:58" s="105" customFormat="1" ht="11.5" x14ac:dyDescent="0.3">
      <c r="A146" s="25">
        <v>141</v>
      </c>
      <c r="B146" s="106"/>
      <c r="C146" s="102"/>
      <c r="D146" s="106"/>
      <c r="E146" s="102"/>
      <c r="F146" s="175"/>
      <c r="G146" s="102"/>
      <c r="H146" s="102"/>
      <c r="I146" s="106"/>
      <c r="J146" s="106"/>
      <c r="K146" s="106"/>
      <c r="L146" s="106"/>
      <c r="M146" s="106"/>
      <c r="N146" s="106"/>
      <c r="O146" s="102"/>
      <c r="P146" s="106"/>
      <c r="Q146" s="106"/>
      <c r="R146" s="106"/>
      <c r="S146" s="107"/>
      <c r="T146" s="106"/>
      <c r="U146" s="106"/>
      <c r="V146" s="106"/>
      <c r="W146" s="102"/>
      <c r="X146" s="106"/>
      <c r="Y146" s="106"/>
      <c r="Z146" s="106"/>
      <c r="AA146" s="106"/>
      <c r="AB146" s="106"/>
      <c r="AC146" s="106"/>
      <c r="AD146" s="106"/>
      <c r="AE146" s="106"/>
      <c r="AF146" s="106"/>
      <c r="AG146" s="106"/>
      <c r="AH146" s="106"/>
      <c r="AI146" s="106"/>
      <c r="AJ146" s="106"/>
      <c r="AK146" s="106"/>
      <c r="AL146" s="106"/>
      <c r="AM146" s="106"/>
      <c r="AN146" s="106"/>
      <c r="AO146" s="106"/>
      <c r="AP146" s="106"/>
      <c r="AQ146" s="106"/>
      <c r="AR146" s="106"/>
      <c r="AS146" s="106"/>
      <c r="AT146" s="106"/>
      <c r="AU146" s="106"/>
      <c r="AV146" s="102"/>
      <c r="AW146" s="106"/>
      <c r="AX146" s="108"/>
      <c r="AY146" s="108"/>
      <c r="AZ146" s="108"/>
      <c r="BA146" s="106"/>
      <c r="BB146" s="106"/>
      <c r="BC146" s="106"/>
      <c r="BD146" s="102"/>
      <c r="BE146" s="106"/>
      <c r="BF146" s="106"/>
    </row>
    <row r="147" spans="1:58" s="105" customFormat="1" ht="11.5" x14ac:dyDescent="0.3">
      <c r="A147" s="25">
        <v>142</v>
      </c>
      <c r="B147" s="106"/>
      <c r="C147" s="102"/>
      <c r="D147" s="106"/>
      <c r="E147" s="102"/>
      <c r="F147" s="175"/>
      <c r="G147" s="102"/>
      <c r="H147" s="102"/>
      <c r="I147" s="106"/>
      <c r="J147" s="106"/>
      <c r="K147" s="106"/>
      <c r="L147" s="106"/>
      <c r="M147" s="106"/>
      <c r="N147" s="106"/>
      <c r="O147" s="102"/>
      <c r="P147" s="106"/>
      <c r="Q147" s="106"/>
      <c r="R147" s="106"/>
      <c r="S147" s="107"/>
      <c r="T147" s="106"/>
      <c r="U147" s="106"/>
      <c r="V147" s="106"/>
      <c r="W147" s="102"/>
      <c r="X147" s="106"/>
      <c r="Y147" s="106"/>
      <c r="Z147" s="106"/>
      <c r="AA147" s="106"/>
      <c r="AB147" s="106"/>
      <c r="AC147" s="106"/>
      <c r="AD147" s="106"/>
      <c r="AE147" s="106"/>
      <c r="AF147" s="106"/>
      <c r="AG147" s="106"/>
      <c r="AH147" s="106"/>
      <c r="AI147" s="106"/>
      <c r="AJ147" s="106"/>
      <c r="AK147" s="106"/>
      <c r="AL147" s="106"/>
      <c r="AM147" s="106"/>
      <c r="AN147" s="106"/>
      <c r="AO147" s="106"/>
      <c r="AP147" s="106"/>
      <c r="AQ147" s="106"/>
      <c r="AR147" s="106"/>
      <c r="AS147" s="106"/>
      <c r="AT147" s="106"/>
      <c r="AU147" s="106"/>
      <c r="AV147" s="102"/>
      <c r="AW147" s="106"/>
      <c r="AX147" s="108"/>
      <c r="AY147" s="108"/>
      <c r="AZ147" s="108"/>
      <c r="BA147" s="106"/>
      <c r="BB147" s="106"/>
      <c r="BC147" s="106"/>
      <c r="BD147" s="102"/>
      <c r="BE147" s="106"/>
      <c r="BF147" s="106"/>
    </row>
    <row r="148" spans="1:58" s="105" customFormat="1" ht="11.5" x14ac:dyDescent="0.3">
      <c r="A148" s="25">
        <v>143</v>
      </c>
      <c r="B148" s="106"/>
      <c r="C148" s="102"/>
      <c r="D148" s="106"/>
      <c r="E148" s="102"/>
      <c r="F148" s="175"/>
      <c r="G148" s="102"/>
      <c r="H148" s="102"/>
      <c r="I148" s="106"/>
      <c r="J148" s="106"/>
      <c r="K148" s="106"/>
      <c r="L148" s="106"/>
      <c r="M148" s="106"/>
      <c r="N148" s="106"/>
      <c r="O148" s="102"/>
      <c r="P148" s="106"/>
      <c r="Q148" s="106"/>
      <c r="R148" s="106"/>
      <c r="S148" s="107"/>
      <c r="T148" s="106"/>
      <c r="U148" s="106"/>
      <c r="V148" s="106"/>
      <c r="W148" s="102"/>
      <c r="X148" s="106"/>
      <c r="Y148" s="106"/>
      <c r="Z148" s="106"/>
      <c r="AA148" s="106"/>
      <c r="AB148" s="106"/>
      <c r="AC148" s="106"/>
      <c r="AD148" s="106"/>
      <c r="AE148" s="106"/>
      <c r="AF148" s="106"/>
      <c r="AG148" s="106"/>
      <c r="AH148" s="106"/>
      <c r="AI148" s="106"/>
      <c r="AJ148" s="106"/>
      <c r="AK148" s="106"/>
      <c r="AL148" s="106"/>
      <c r="AM148" s="106"/>
      <c r="AN148" s="106"/>
      <c r="AO148" s="106"/>
      <c r="AP148" s="106"/>
      <c r="AQ148" s="106"/>
      <c r="AR148" s="106"/>
      <c r="AS148" s="106"/>
      <c r="AT148" s="106"/>
      <c r="AU148" s="106"/>
      <c r="AV148" s="102"/>
      <c r="AW148" s="106"/>
      <c r="AX148" s="108"/>
      <c r="AY148" s="108"/>
      <c r="AZ148" s="108"/>
      <c r="BA148" s="106"/>
      <c r="BB148" s="106"/>
      <c r="BC148" s="106"/>
      <c r="BD148" s="102"/>
      <c r="BE148" s="106"/>
      <c r="BF148" s="106"/>
    </row>
    <row r="149" spans="1:58" s="105" customFormat="1" ht="11.5" x14ac:dyDescent="0.3">
      <c r="A149" s="25">
        <v>144</v>
      </c>
      <c r="B149" s="106"/>
      <c r="C149" s="102"/>
      <c r="D149" s="106"/>
      <c r="E149" s="102"/>
      <c r="F149" s="175"/>
      <c r="G149" s="102"/>
      <c r="H149" s="102"/>
      <c r="I149" s="106"/>
      <c r="J149" s="106"/>
      <c r="K149" s="106"/>
      <c r="L149" s="106"/>
      <c r="M149" s="106"/>
      <c r="N149" s="106"/>
      <c r="O149" s="102"/>
      <c r="P149" s="106"/>
      <c r="Q149" s="106"/>
      <c r="R149" s="106"/>
      <c r="S149" s="107"/>
      <c r="T149" s="106"/>
      <c r="U149" s="106"/>
      <c r="V149" s="106"/>
      <c r="W149" s="102"/>
      <c r="X149" s="106"/>
      <c r="Y149" s="106"/>
      <c r="Z149" s="106"/>
      <c r="AA149" s="106"/>
      <c r="AB149" s="106"/>
      <c r="AC149" s="106"/>
      <c r="AD149" s="106"/>
      <c r="AE149" s="106"/>
      <c r="AF149" s="106"/>
      <c r="AG149" s="106"/>
      <c r="AH149" s="106"/>
      <c r="AI149" s="106"/>
      <c r="AJ149" s="106"/>
      <c r="AK149" s="106"/>
      <c r="AL149" s="106"/>
      <c r="AM149" s="106"/>
      <c r="AN149" s="106"/>
      <c r="AO149" s="106"/>
      <c r="AP149" s="106"/>
      <c r="AQ149" s="106"/>
      <c r="AR149" s="106"/>
      <c r="AS149" s="106"/>
      <c r="AT149" s="106"/>
      <c r="AU149" s="106"/>
      <c r="AV149" s="102"/>
      <c r="AW149" s="106"/>
      <c r="AX149" s="108"/>
      <c r="AY149" s="108"/>
      <c r="AZ149" s="108"/>
      <c r="BA149" s="106"/>
      <c r="BB149" s="106"/>
      <c r="BC149" s="106"/>
      <c r="BD149" s="102"/>
      <c r="BE149" s="106"/>
      <c r="BF149" s="106"/>
    </row>
    <row r="150" spans="1:58" s="105" customFormat="1" ht="11.5" x14ac:dyDescent="0.3">
      <c r="A150" s="25">
        <v>145</v>
      </c>
      <c r="B150" s="106"/>
      <c r="C150" s="102"/>
      <c r="D150" s="106"/>
      <c r="E150" s="102"/>
      <c r="F150" s="175"/>
      <c r="G150" s="102"/>
      <c r="H150" s="102"/>
      <c r="I150" s="106"/>
      <c r="J150" s="106"/>
      <c r="K150" s="106"/>
      <c r="L150" s="106"/>
      <c r="M150" s="106"/>
      <c r="N150" s="106"/>
      <c r="O150" s="102"/>
      <c r="P150" s="106"/>
      <c r="Q150" s="106"/>
      <c r="R150" s="106"/>
      <c r="S150" s="107"/>
      <c r="T150" s="106"/>
      <c r="U150" s="106"/>
      <c r="V150" s="106"/>
      <c r="W150" s="102"/>
      <c r="X150" s="106"/>
      <c r="Y150" s="106"/>
      <c r="Z150" s="106"/>
      <c r="AA150" s="106"/>
      <c r="AB150" s="106"/>
      <c r="AC150" s="106"/>
      <c r="AD150" s="106"/>
      <c r="AE150" s="106"/>
      <c r="AF150" s="106"/>
      <c r="AG150" s="106"/>
      <c r="AH150" s="106"/>
      <c r="AI150" s="106"/>
      <c r="AJ150" s="106"/>
      <c r="AK150" s="106"/>
      <c r="AL150" s="106"/>
      <c r="AM150" s="106"/>
      <c r="AN150" s="106"/>
      <c r="AO150" s="106"/>
      <c r="AP150" s="106"/>
      <c r="AQ150" s="106"/>
      <c r="AR150" s="106"/>
      <c r="AS150" s="106"/>
      <c r="AT150" s="106"/>
      <c r="AU150" s="106"/>
      <c r="AV150" s="102"/>
      <c r="AW150" s="106"/>
      <c r="AX150" s="108"/>
      <c r="AY150" s="108"/>
      <c r="AZ150" s="108"/>
      <c r="BA150" s="106"/>
      <c r="BB150" s="106"/>
      <c r="BC150" s="106"/>
      <c r="BD150" s="102"/>
      <c r="BE150" s="106"/>
      <c r="BF150" s="106"/>
    </row>
    <row r="151" spans="1:58" s="105" customFormat="1" ht="11.5" x14ac:dyDescent="0.3">
      <c r="A151" s="25">
        <v>146</v>
      </c>
      <c r="B151" s="106"/>
      <c r="C151" s="102"/>
      <c r="D151" s="106"/>
      <c r="E151" s="102"/>
      <c r="F151" s="175"/>
      <c r="G151" s="102"/>
      <c r="H151" s="102"/>
      <c r="I151" s="106"/>
      <c r="J151" s="106"/>
      <c r="K151" s="106"/>
      <c r="L151" s="106"/>
      <c r="M151" s="106"/>
      <c r="N151" s="106"/>
      <c r="O151" s="102"/>
      <c r="P151" s="106"/>
      <c r="Q151" s="106"/>
      <c r="R151" s="106"/>
      <c r="S151" s="107"/>
      <c r="T151" s="106"/>
      <c r="U151" s="106"/>
      <c r="V151" s="106"/>
      <c r="W151" s="102"/>
      <c r="X151" s="106"/>
      <c r="Y151" s="106"/>
      <c r="Z151" s="106"/>
      <c r="AA151" s="106"/>
      <c r="AB151" s="106"/>
      <c r="AC151" s="106"/>
      <c r="AD151" s="106"/>
      <c r="AE151" s="106"/>
      <c r="AF151" s="106"/>
      <c r="AG151" s="106"/>
      <c r="AH151" s="106"/>
      <c r="AI151" s="106"/>
      <c r="AJ151" s="106"/>
      <c r="AK151" s="106"/>
      <c r="AL151" s="106"/>
      <c r="AM151" s="106"/>
      <c r="AN151" s="106"/>
      <c r="AO151" s="106"/>
      <c r="AP151" s="106"/>
      <c r="AQ151" s="106"/>
      <c r="AR151" s="106"/>
      <c r="AS151" s="106"/>
      <c r="AT151" s="106"/>
      <c r="AU151" s="106"/>
      <c r="AV151" s="102"/>
      <c r="AW151" s="106"/>
      <c r="AX151" s="108"/>
      <c r="AY151" s="108"/>
      <c r="AZ151" s="108"/>
      <c r="BA151" s="106"/>
      <c r="BB151" s="106"/>
      <c r="BC151" s="106"/>
      <c r="BD151" s="102"/>
      <c r="BE151" s="106"/>
      <c r="BF151" s="106"/>
    </row>
    <row r="152" spans="1:58" s="105" customFormat="1" ht="11.5" x14ac:dyDescent="0.3">
      <c r="A152" s="25">
        <v>147</v>
      </c>
      <c r="B152" s="106"/>
      <c r="C152" s="102"/>
      <c r="D152" s="106"/>
      <c r="E152" s="102"/>
      <c r="F152" s="175"/>
      <c r="G152" s="102"/>
      <c r="H152" s="102"/>
      <c r="I152" s="106"/>
      <c r="J152" s="106"/>
      <c r="K152" s="106"/>
      <c r="L152" s="106"/>
      <c r="M152" s="106"/>
      <c r="N152" s="106"/>
      <c r="O152" s="102"/>
      <c r="P152" s="106"/>
      <c r="Q152" s="106"/>
      <c r="R152" s="106"/>
      <c r="S152" s="107"/>
      <c r="T152" s="106"/>
      <c r="U152" s="106"/>
      <c r="V152" s="106"/>
      <c r="W152" s="102"/>
      <c r="X152" s="106"/>
      <c r="Y152" s="106"/>
      <c r="Z152" s="106"/>
      <c r="AA152" s="106"/>
      <c r="AB152" s="106"/>
      <c r="AC152" s="106"/>
      <c r="AD152" s="106"/>
      <c r="AE152" s="106"/>
      <c r="AF152" s="106"/>
      <c r="AG152" s="106"/>
      <c r="AH152" s="106"/>
      <c r="AI152" s="106"/>
      <c r="AJ152" s="106"/>
      <c r="AK152" s="106"/>
      <c r="AL152" s="106"/>
      <c r="AM152" s="106"/>
      <c r="AN152" s="106"/>
      <c r="AO152" s="106"/>
      <c r="AP152" s="106"/>
      <c r="AQ152" s="106"/>
      <c r="AR152" s="106"/>
      <c r="AS152" s="106"/>
      <c r="AT152" s="106"/>
      <c r="AU152" s="106"/>
      <c r="AV152" s="102"/>
      <c r="AW152" s="106"/>
      <c r="AX152" s="108"/>
      <c r="AY152" s="108"/>
      <c r="AZ152" s="108"/>
      <c r="BA152" s="106"/>
      <c r="BB152" s="106"/>
      <c r="BC152" s="106"/>
      <c r="BD152" s="102"/>
      <c r="BE152" s="106"/>
      <c r="BF152" s="106"/>
    </row>
    <row r="153" spans="1:58" s="105" customFormat="1" ht="11.5" x14ac:dyDescent="0.3">
      <c r="A153" s="25">
        <v>148</v>
      </c>
      <c r="B153" s="106"/>
      <c r="C153" s="102"/>
      <c r="D153" s="106"/>
      <c r="E153" s="102"/>
      <c r="F153" s="175"/>
      <c r="G153" s="102"/>
      <c r="H153" s="102"/>
      <c r="I153" s="106"/>
      <c r="J153" s="106"/>
      <c r="K153" s="106"/>
      <c r="L153" s="106"/>
      <c r="M153" s="106"/>
      <c r="N153" s="106"/>
      <c r="O153" s="102"/>
      <c r="P153" s="106"/>
      <c r="Q153" s="106"/>
      <c r="R153" s="106"/>
      <c r="S153" s="107"/>
      <c r="T153" s="106"/>
      <c r="U153" s="106"/>
      <c r="V153" s="106"/>
      <c r="W153" s="102"/>
      <c r="X153" s="106"/>
      <c r="Y153" s="106"/>
      <c r="Z153" s="106"/>
      <c r="AA153" s="106"/>
      <c r="AB153" s="106"/>
      <c r="AC153" s="106"/>
      <c r="AD153" s="106"/>
      <c r="AE153" s="106"/>
      <c r="AF153" s="106"/>
      <c r="AG153" s="106"/>
      <c r="AH153" s="106"/>
      <c r="AI153" s="106"/>
      <c r="AJ153" s="106"/>
      <c r="AK153" s="106"/>
      <c r="AL153" s="106"/>
      <c r="AM153" s="106"/>
      <c r="AN153" s="106"/>
      <c r="AO153" s="106"/>
      <c r="AP153" s="106"/>
      <c r="AQ153" s="106"/>
      <c r="AR153" s="106"/>
      <c r="AS153" s="106"/>
      <c r="AT153" s="106"/>
      <c r="AU153" s="106"/>
      <c r="AV153" s="102"/>
      <c r="AW153" s="106"/>
      <c r="AX153" s="108"/>
      <c r="AY153" s="108"/>
      <c r="AZ153" s="108"/>
      <c r="BA153" s="106"/>
      <c r="BB153" s="106"/>
      <c r="BC153" s="106"/>
      <c r="BD153" s="102"/>
      <c r="BE153" s="106"/>
      <c r="BF153" s="106"/>
    </row>
    <row r="154" spans="1:58" s="116" customFormat="1" x14ac:dyDescent="0.3">
      <c r="A154" s="25">
        <v>149</v>
      </c>
      <c r="B154" s="112"/>
      <c r="C154" s="102"/>
      <c r="D154" s="112"/>
      <c r="E154" s="102"/>
      <c r="F154" s="113"/>
      <c r="G154" s="102"/>
      <c r="H154" s="102"/>
      <c r="I154" s="112"/>
      <c r="J154" s="112"/>
      <c r="K154" s="112"/>
      <c r="L154" s="112"/>
      <c r="M154" s="112"/>
      <c r="N154" s="112"/>
      <c r="O154" s="102"/>
      <c r="P154" s="112"/>
      <c r="Q154" s="112"/>
      <c r="R154" s="112"/>
      <c r="S154" s="114"/>
      <c r="T154" s="106"/>
      <c r="U154" s="112"/>
      <c r="V154" s="112"/>
      <c r="W154" s="102"/>
      <c r="X154" s="112"/>
      <c r="Y154" s="112"/>
      <c r="Z154" s="112"/>
      <c r="AA154" s="112"/>
      <c r="AB154" s="112"/>
      <c r="AC154" s="112"/>
      <c r="AD154" s="112"/>
      <c r="AE154" s="112"/>
      <c r="AF154" s="112"/>
      <c r="AG154" s="112"/>
      <c r="AH154" s="112"/>
      <c r="AI154" s="112"/>
      <c r="AJ154" s="112"/>
      <c r="AK154" s="112"/>
      <c r="AL154" s="112"/>
      <c r="AM154" s="112"/>
      <c r="AN154" s="112"/>
      <c r="AO154" s="112"/>
      <c r="AP154" s="112"/>
      <c r="AQ154" s="112"/>
      <c r="AR154" s="112"/>
      <c r="AS154" s="112"/>
      <c r="AT154" s="112"/>
      <c r="AU154" s="112"/>
      <c r="AV154" s="102"/>
      <c r="AW154" s="112"/>
      <c r="AX154" s="115"/>
      <c r="AY154" s="115"/>
      <c r="AZ154" s="115"/>
      <c r="BA154" s="112"/>
      <c r="BB154" s="112"/>
      <c r="BC154" s="112"/>
      <c r="BD154" s="102"/>
      <c r="BE154" s="112"/>
      <c r="BF154" s="112"/>
    </row>
    <row r="155" spans="1:58" s="116" customFormat="1" x14ac:dyDescent="0.3">
      <c r="A155" s="25">
        <v>150</v>
      </c>
      <c r="B155" s="112"/>
      <c r="C155" s="102"/>
      <c r="D155" s="112"/>
      <c r="E155" s="102"/>
      <c r="F155" s="113"/>
      <c r="G155" s="102"/>
      <c r="H155" s="102"/>
      <c r="I155" s="112"/>
      <c r="J155" s="112"/>
      <c r="K155" s="112"/>
      <c r="L155" s="112"/>
      <c r="M155" s="112"/>
      <c r="N155" s="112"/>
      <c r="O155" s="102"/>
      <c r="P155" s="112"/>
      <c r="Q155" s="112"/>
      <c r="R155" s="112"/>
      <c r="S155" s="114"/>
      <c r="T155" s="106"/>
      <c r="U155" s="112"/>
      <c r="V155" s="112"/>
      <c r="W155" s="102"/>
      <c r="X155" s="112"/>
      <c r="Y155" s="112"/>
      <c r="Z155" s="112"/>
      <c r="AA155" s="112"/>
      <c r="AB155" s="112"/>
      <c r="AC155" s="112"/>
      <c r="AD155" s="112"/>
      <c r="AE155" s="112"/>
      <c r="AF155" s="112"/>
      <c r="AG155" s="112"/>
      <c r="AH155" s="112"/>
      <c r="AI155" s="112"/>
      <c r="AJ155" s="112"/>
      <c r="AK155" s="112"/>
      <c r="AL155" s="112"/>
      <c r="AM155" s="112"/>
      <c r="AN155" s="112"/>
      <c r="AO155" s="112"/>
      <c r="AP155" s="112"/>
      <c r="AQ155" s="112"/>
      <c r="AR155" s="112"/>
      <c r="AS155" s="112"/>
      <c r="AT155" s="112"/>
      <c r="AU155" s="112"/>
      <c r="AV155" s="102"/>
      <c r="AW155" s="112"/>
      <c r="AX155" s="115"/>
      <c r="AY155" s="115"/>
      <c r="AZ155" s="115"/>
      <c r="BA155" s="112"/>
      <c r="BB155" s="112"/>
      <c r="BC155" s="112"/>
      <c r="BD155" s="102"/>
      <c r="BE155" s="112"/>
      <c r="BF155" s="112"/>
    </row>
    <row r="156" spans="1:58" x14ac:dyDescent="0.3">
      <c r="B156" s="65"/>
      <c r="C156" s="65"/>
      <c r="D156" s="65"/>
      <c r="E156" s="65"/>
      <c r="F156" s="65"/>
      <c r="G156" s="65"/>
      <c r="H156" s="65"/>
      <c r="I156" s="65"/>
      <c r="J156" s="65"/>
      <c r="K156" s="65"/>
      <c r="L156" s="65"/>
      <c r="M156" s="65"/>
      <c r="N156" s="65"/>
      <c r="O156" s="65"/>
      <c r="P156" s="65"/>
      <c r="Q156" s="65"/>
      <c r="R156" s="65"/>
      <c r="S156" s="66"/>
      <c r="T156" s="65"/>
      <c r="U156" s="65"/>
      <c r="V156" s="65"/>
      <c r="W156" s="65"/>
      <c r="X156" s="65"/>
      <c r="Y156" s="65"/>
      <c r="Z156" s="65"/>
      <c r="AA156" s="65"/>
      <c r="AB156" s="65"/>
      <c r="AC156" s="65"/>
      <c r="AD156" s="65"/>
      <c r="AE156" s="65"/>
      <c r="AF156" s="65"/>
      <c r="AG156" s="65"/>
      <c r="AH156" s="65"/>
      <c r="AI156" s="65"/>
      <c r="AJ156" s="65"/>
      <c r="AK156" s="65"/>
      <c r="AL156" s="65"/>
      <c r="AM156" s="65"/>
      <c r="AN156" s="65"/>
      <c r="AO156" s="65"/>
      <c r="AP156" s="65"/>
      <c r="AQ156" s="65"/>
      <c r="AR156" s="65"/>
      <c r="AS156" s="65"/>
      <c r="AT156" s="65"/>
      <c r="AU156" s="65"/>
      <c r="AV156" s="65"/>
      <c r="AW156" s="65"/>
      <c r="AX156" s="67"/>
      <c r="AY156" s="67"/>
      <c r="AZ156" s="67"/>
      <c r="BA156" s="65"/>
      <c r="BB156" s="65"/>
      <c r="BC156" s="65"/>
      <c r="BD156" s="65"/>
      <c r="BE156" s="65"/>
      <c r="BF156" s="65"/>
    </row>
    <row r="157" spans="1:58" x14ac:dyDescent="0.3">
      <c r="B157" s="65"/>
      <c r="C157" s="65"/>
      <c r="D157" s="65"/>
      <c r="E157" s="65"/>
      <c r="F157" s="65"/>
      <c r="G157" s="65"/>
      <c r="H157" s="65"/>
      <c r="I157" s="65"/>
      <c r="J157" s="65"/>
      <c r="K157" s="65"/>
      <c r="L157" s="65"/>
      <c r="M157" s="65"/>
      <c r="N157" s="65"/>
      <c r="O157" s="65"/>
      <c r="P157" s="65"/>
      <c r="Q157" s="65"/>
      <c r="R157" s="65"/>
      <c r="S157" s="66"/>
      <c r="T157" s="65"/>
      <c r="U157" s="65"/>
      <c r="V157" s="65"/>
      <c r="W157" s="65"/>
      <c r="X157" s="65"/>
      <c r="Y157" s="65"/>
      <c r="Z157" s="65"/>
      <c r="AA157" s="65"/>
      <c r="AB157" s="65"/>
      <c r="AC157" s="65"/>
      <c r="AD157" s="65"/>
      <c r="AE157" s="65"/>
      <c r="AF157" s="65"/>
      <c r="AG157" s="65"/>
      <c r="AH157" s="65"/>
      <c r="AI157" s="65"/>
      <c r="AJ157" s="65"/>
      <c r="AK157" s="65"/>
      <c r="AL157" s="65"/>
      <c r="AM157" s="65"/>
      <c r="AN157" s="65"/>
      <c r="AO157" s="65"/>
      <c r="AP157" s="65"/>
      <c r="AQ157" s="65"/>
      <c r="AR157" s="65"/>
      <c r="AS157" s="65"/>
      <c r="AT157" s="65"/>
      <c r="AU157" s="65"/>
      <c r="AV157" s="65"/>
      <c r="AW157" s="65"/>
      <c r="AX157" s="67"/>
      <c r="AY157" s="67"/>
      <c r="AZ157" s="67"/>
      <c r="BA157" s="65"/>
      <c r="BB157" s="65"/>
      <c r="BC157" s="65"/>
      <c r="BD157" s="65"/>
      <c r="BE157" s="65"/>
      <c r="BF157" s="65"/>
    </row>
    <row r="158" spans="1:58" x14ac:dyDescent="0.3">
      <c r="B158" s="65"/>
      <c r="C158" s="65"/>
      <c r="D158" s="65"/>
      <c r="E158" s="65"/>
      <c r="F158" s="65"/>
      <c r="G158" s="65"/>
      <c r="H158" s="65"/>
      <c r="I158" s="65"/>
      <c r="J158" s="65"/>
      <c r="K158" s="65"/>
      <c r="L158" s="65"/>
      <c r="M158" s="65"/>
      <c r="N158" s="65"/>
      <c r="O158" s="65"/>
      <c r="P158" s="65"/>
      <c r="Q158" s="65"/>
      <c r="R158" s="65"/>
      <c r="S158" s="66"/>
      <c r="T158" s="65"/>
      <c r="U158" s="65"/>
      <c r="V158" s="65"/>
      <c r="W158" s="65"/>
      <c r="X158" s="65"/>
      <c r="Y158" s="65"/>
      <c r="Z158" s="65"/>
      <c r="AA158" s="65"/>
      <c r="AB158" s="65"/>
      <c r="AC158" s="65"/>
      <c r="AD158" s="65"/>
      <c r="AE158" s="65"/>
      <c r="AF158" s="65"/>
      <c r="AG158" s="65"/>
      <c r="AH158" s="65"/>
      <c r="AI158" s="65"/>
      <c r="AJ158" s="65"/>
      <c r="AK158" s="65"/>
      <c r="AL158" s="65"/>
      <c r="AM158" s="65"/>
      <c r="AN158" s="65"/>
      <c r="AO158" s="65"/>
      <c r="AP158" s="65"/>
      <c r="AQ158" s="65"/>
      <c r="AR158" s="65"/>
      <c r="AS158" s="65"/>
      <c r="AT158" s="65"/>
      <c r="AU158" s="65"/>
      <c r="AV158" s="65"/>
      <c r="AW158" s="65"/>
      <c r="AX158" s="67"/>
      <c r="AY158" s="67"/>
      <c r="AZ158" s="67"/>
      <c r="BA158" s="65"/>
      <c r="BB158" s="65"/>
      <c r="BC158" s="65"/>
      <c r="BD158" s="65"/>
      <c r="BE158" s="65"/>
      <c r="BF158" s="65"/>
    </row>
    <row r="159" spans="1:58" x14ac:dyDescent="0.3">
      <c r="B159" s="65"/>
      <c r="C159" s="65"/>
      <c r="D159" s="65"/>
      <c r="E159" s="65"/>
      <c r="F159" s="65"/>
      <c r="G159" s="65"/>
      <c r="H159" s="65"/>
      <c r="I159" s="65"/>
      <c r="J159" s="65"/>
      <c r="K159" s="65"/>
      <c r="L159" s="65"/>
      <c r="M159" s="65"/>
      <c r="N159" s="65"/>
      <c r="O159" s="65"/>
      <c r="P159" s="65"/>
      <c r="Q159" s="65"/>
      <c r="R159" s="65"/>
      <c r="S159" s="66"/>
      <c r="T159" s="65"/>
      <c r="U159" s="65"/>
      <c r="V159" s="65"/>
      <c r="W159" s="65"/>
      <c r="X159" s="65"/>
      <c r="Y159" s="65"/>
      <c r="Z159" s="65"/>
      <c r="AA159" s="65"/>
      <c r="AB159" s="65"/>
      <c r="AC159" s="65"/>
      <c r="AD159" s="65"/>
      <c r="AE159" s="65"/>
      <c r="AF159" s="65"/>
      <c r="AG159" s="65"/>
      <c r="AH159" s="65"/>
      <c r="AI159" s="65"/>
      <c r="AJ159" s="65"/>
      <c r="AK159" s="65"/>
      <c r="AL159" s="65"/>
      <c r="AM159" s="65"/>
      <c r="AN159" s="65"/>
      <c r="AO159" s="65"/>
      <c r="AP159" s="65"/>
      <c r="AQ159" s="65"/>
      <c r="AR159" s="65"/>
      <c r="AS159" s="65"/>
      <c r="AT159" s="65"/>
      <c r="AU159" s="65"/>
      <c r="AV159" s="65"/>
      <c r="AW159" s="65"/>
      <c r="AX159" s="67"/>
      <c r="AY159" s="67"/>
      <c r="AZ159" s="67"/>
      <c r="BA159" s="65"/>
      <c r="BB159" s="65"/>
      <c r="BC159" s="65"/>
      <c r="BD159" s="65"/>
      <c r="BE159" s="65"/>
      <c r="BF159" s="65"/>
    </row>
    <row r="160" spans="1:58" x14ac:dyDescent="0.3">
      <c r="B160" s="65"/>
      <c r="C160" s="65"/>
      <c r="D160" s="65"/>
      <c r="E160" s="65"/>
      <c r="F160" s="65"/>
      <c r="G160" s="65"/>
      <c r="H160" s="65"/>
      <c r="I160" s="65"/>
      <c r="J160" s="65"/>
      <c r="K160" s="65"/>
      <c r="L160" s="65"/>
      <c r="M160" s="65"/>
      <c r="N160" s="65"/>
      <c r="O160" s="65"/>
      <c r="P160" s="65"/>
      <c r="Q160" s="65"/>
      <c r="R160" s="65"/>
      <c r="S160" s="66"/>
      <c r="T160" s="65"/>
      <c r="U160" s="65"/>
      <c r="V160" s="65"/>
      <c r="W160" s="65"/>
      <c r="X160" s="65"/>
      <c r="Y160" s="65"/>
      <c r="Z160" s="65"/>
      <c r="AA160" s="65"/>
      <c r="AB160" s="65"/>
      <c r="AC160" s="65"/>
      <c r="AD160" s="65"/>
      <c r="AE160" s="65"/>
      <c r="AF160" s="65"/>
      <c r="AG160" s="65"/>
      <c r="AH160" s="65"/>
      <c r="AI160" s="65"/>
      <c r="AJ160" s="65"/>
      <c r="AK160" s="65"/>
      <c r="AL160" s="65"/>
      <c r="AM160" s="65"/>
      <c r="AN160" s="65"/>
      <c r="AO160" s="65"/>
      <c r="AP160" s="65"/>
      <c r="AQ160" s="65"/>
      <c r="AR160" s="65"/>
      <c r="AS160" s="65"/>
      <c r="AT160" s="65"/>
      <c r="AU160" s="65"/>
      <c r="AV160" s="65"/>
      <c r="AW160" s="65"/>
      <c r="AX160" s="67"/>
      <c r="AY160" s="67"/>
      <c r="AZ160" s="67"/>
      <c r="BA160" s="65"/>
      <c r="BB160" s="65"/>
      <c r="BC160" s="65"/>
      <c r="BD160" s="65"/>
      <c r="BE160" s="65"/>
      <c r="BF160" s="65"/>
    </row>
    <row r="161" spans="2:58" x14ac:dyDescent="0.3">
      <c r="B161" s="65"/>
      <c r="C161" s="65"/>
      <c r="D161" s="65"/>
      <c r="E161" s="65"/>
      <c r="F161" s="65"/>
      <c r="G161" s="65"/>
      <c r="H161" s="65"/>
      <c r="I161" s="65"/>
      <c r="J161" s="65"/>
      <c r="K161" s="65"/>
      <c r="L161" s="65"/>
      <c r="M161" s="65"/>
      <c r="N161" s="65"/>
      <c r="O161" s="65"/>
      <c r="P161" s="65"/>
      <c r="Q161" s="65"/>
      <c r="R161" s="65"/>
      <c r="S161" s="66"/>
      <c r="T161" s="65"/>
      <c r="U161" s="65"/>
      <c r="V161" s="65"/>
      <c r="W161" s="65"/>
      <c r="X161" s="65"/>
      <c r="Y161" s="65"/>
      <c r="Z161" s="65"/>
      <c r="AA161" s="65"/>
      <c r="AB161" s="65"/>
      <c r="AC161" s="65"/>
      <c r="AD161" s="65"/>
      <c r="AE161" s="65"/>
      <c r="AF161" s="65"/>
      <c r="AG161" s="65"/>
      <c r="AH161" s="65"/>
      <c r="AI161" s="65"/>
      <c r="AJ161" s="65"/>
      <c r="AK161" s="65"/>
      <c r="AL161" s="65"/>
      <c r="AM161" s="65"/>
      <c r="AN161" s="65"/>
      <c r="AO161" s="65"/>
      <c r="AP161" s="65"/>
      <c r="AQ161" s="65"/>
      <c r="AR161" s="65"/>
      <c r="AS161" s="65"/>
      <c r="AT161" s="65"/>
      <c r="AU161" s="65"/>
      <c r="AV161" s="65"/>
      <c r="AW161" s="65"/>
      <c r="AX161" s="67"/>
      <c r="AY161" s="67"/>
      <c r="AZ161" s="67"/>
      <c r="BA161" s="65"/>
      <c r="BB161" s="65"/>
      <c r="BC161" s="65"/>
      <c r="BD161" s="65"/>
      <c r="BE161" s="65"/>
      <c r="BF161" s="65"/>
    </row>
    <row r="162" spans="2:58" x14ac:dyDescent="0.3">
      <c r="B162" s="65"/>
      <c r="C162" s="65"/>
      <c r="D162" s="65"/>
      <c r="E162" s="65"/>
      <c r="F162" s="65"/>
      <c r="G162" s="65"/>
      <c r="H162" s="65"/>
      <c r="I162" s="65"/>
      <c r="J162" s="65"/>
      <c r="K162" s="65"/>
      <c r="L162" s="65"/>
      <c r="M162" s="65"/>
      <c r="N162" s="65"/>
      <c r="O162" s="65"/>
      <c r="P162" s="65"/>
      <c r="Q162" s="65"/>
      <c r="R162" s="65"/>
      <c r="S162" s="66"/>
      <c r="T162" s="65"/>
      <c r="U162" s="65"/>
      <c r="V162" s="65"/>
      <c r="W162" s="65"/>
      <c r="X162" s="65"/>
      <c r="Y162" s="65"/>
      <c r="Z162" s="65"/>
      <c r="AA162" s="65"/>
      <c r="AB162" s="65"/>
      <c r="AC162" s="65"/>
      <c r="AD162" s="65"/>
      <c r="AE162" s="65"/>
      <c r="AF162" s="65"/>
      <c r="AG162" s="65"/>
      <c r="AH162" s="65"/>
      <c r="AI162" s="65"/>
      <c r="AJ162" s="65"/>
      <c r="AK162" s="65"/>
      <c r="AL162" s="65"/>
      <c r="AM162" s="65"/>
      <c r="AN162" s="65"/>
      <c r="AO162" s="65"/>
      <c r="AP162" s="65"/>
      <c r="AQ162" s="65"/>
      <c r="AR162" s="65"/>
      <c r="AS162" s="65"/>
      <c r="AT162" s="65"/>
      <c r="AU162" s="65"/>
      <c r="AV162" s="65"/>
      <c r="AW162" s="65"/>
      <c r="AX162" s="67"/>
      <c r="AY162" s="67"/>
      <c r="AZ162" s="67"/>
      <c r="BA162" s="65"/>
      <c r="BB162" s="65"/>
      <c r="BC162" s="65"/>
      <c r="BD162" s="65"/>
      <c r="BE162" s="65"/>
      <c r="BF162" s="65"/>
    </row>
    <row r="163" spans="2:58" x14ac:dyDescent="0.3">
      <c r="B163" s="65"/>
      <c r="C163" s="65"/>
      <c r="D163" s="65"/>
      <c r="E163" s="65"/>
      <c r="F163" s="65"/>
      <c r="G163" s="65"/>
      <c r="H163" s="65"/>
      <c r="I163" s="65"/>
      <c r="J163" s="65"/>
      <c r="K163" s="65"/>
      <c r="L163" s="65"/>
      <c r="M163" s="65"/>
      <c r="N163" s="65"/>
      <c r="O163" s="65"/>
      <c r="P163" s="65"/>
      <c r="Q163" s="65"/>
      <c r="R163" s="65"/>
      <c r="S163" s="66"/>
      <c r="T163" s="65"/>
      <c r="U163" s="65"/>
      <c r="V163" s="65"/>
      <c r="W163" s="65"/>
      <c r="X163" s="65"/>
      <c r="Y163" s="65"/>
      <c r="Z163" s="65"/>
      <c r="AA163" s="65"/>
      <c r="AB163" s="65"/>
      <c r="AC163" s="65"/>
      <c r="AD163" s="65"/>
      <c r="AE163" s="65"/>
      <c r="AF163" s="65"/>
      <c r="AG163" s="65"/>
      <c r="AH163" s="65"/>
      <c r="AI163" s="65"/>
      <c r="AJ163" s="65"/>
      <c r="AK163" s="65"/>
      <c r="AL163" s="65"/>
      <c r="AM163" s="65"/>
      <c r="AN163" s="65"/>
      <c r="AO163" s="65"/>
      <c r="AP163" s="65"/>
      <c r="AQ163" s="65"/>
      <c r="AR163" s="65"/>
      <c r="AS163" s="65"/>
      <c r="AT163" s="65"/>
      <c r="AU163" s="65"/>
      <c r="AV163" s="65"/>
      <c r="AW163" s="65"/>
      <c r="AX163" s="67"/>
      <c r="AY163" s="67"/>
      <c r="AZ163" s="67"/>
      <c r="BA163" s="65"/>
      <c r="BB163" s="65"/>
      <c r="BC163" s="65"/>
      <c r="BD163" s="65"/>
      <c r="BE163" s="65"/>
      <c r="BF163" s="65"/>
    </row>
    <row r="164" spans="2:58" x14ac:dyDescent="0.3">
      <c r="B164" s="65"/>
      <c r="C164" s="65"/>
      <c r="D164" s="65"/>
      <c r="E164" s="65"/>
      <c r="F164" s="65"/>
      <c r="G164" s="65"/>
      <c r="H164" s="65"/>
      <c r="I164" s="65"/>
      <c r="J164" s="65"/>
      <c r="K164" s="65"/>
      <c r="L164" s="65"/>
      <c r="M164" s="65"/>
      <c r="N164" s="65"/>
      <c r="O164" s="65"/>
      <c r="P164" s="65"/>
      <c r="Q164" s="65"/>
      <c r="R164" s="65"/>
      <c r="S164" s="66"/>
      <c r="T164" s="65"/>
      <c r="U164" s="65"/>
      <c r="V164" s="65"/>
      <c r="W164" s="65"/>
      <c r="X164" s="65"/>
      <c r="Y164" s="65"/>
      <c r="Z164" s="65"/>
      <c r="AA164" s="65"/>
      <c r="AB164" s="65"/>
      <c r="AC164" s="65"/>
      <c r="AD164" s="65"/>
      <c r="AE164" s="65"/>
      <c r="AF164" s="65"/>
      <c r="AG164" s="65"/>
      <c r="AH164" s="65"/>
      <c r="AI164" s="65"/>
      <c r="AJ164" s="65"/>
      <c r="AK164" s="65"/>
      <c r="AL164" s="65"/>
      <c r="AM164" s="65"/>
      <c r="AN164" s="65"/>
      <c r="AO164" s="65"/>
      <c r="AP164" s="65"/>
      <c r="AQ164" s="65"/>
      <c r="AR164" s="65"/>
      <c r="AS164" s="65"/>
      <c r="AT164" s="65"/>
      <c r="AU164" s="65"/>
      <c r="AV164" s="65"/>
      <c r="AW164" s="65"/>
      <c r="AX164" s="67"/>
      <c r="AY164" s="67"/>
      <c r="AZ164" s="67"/>
      <c r="BA164" s="65"/>
      <c r="BB164" s="65"/>
      <c r="BC164" s="65"/>
      <c r="BD164" s="65"/>
      <c r="BE164" s="65"/>
      <c r="BF164" s="65"/>
    </row>
    <row r="165" spans="2:58" x14ac:dyDescent="0.3">
      <c r="B165" s="65"/>
      <c r="C165" s="65"/>
      <c r="D165" s="65"/>
      <c r="E165" s="65"/>
      <c r="F165" s="65"/>
      <c r="G165" s="65"/>
      <c r="H165" s="65"/>
      <c r="I165" s="65"/>
      <c r="J165" s="65"/>
      <c r="K165" s="65"/>
      <c r="L165" s="65"/>
      <c r="M165" s="65"/>
      <c r="N165" s="65"/>
      <c r="O165" s="65"/>
      <c r="P165" s="65"/>
      <c r="Q165" s="65"/>
      <c r="R165" s="65"/>
      <c r="S165" s="66"/>
      <c r="T165" s="65"/>
      <c r="U165" s="65"/>
      <c r="V165" s="65"/>
      <c r="W165" s="65"/>
      <c r="X165" s="65"/>
      <c r="Y165" s="65"/>
      <c r="Z165" s="65"/>
      <c r="AA165" s="65"/>
      <c r="AB165" s="65"/>
      <c r="AC165" s="65"/>
      <c r="AD165" s="65"/>
      <c r="AE165" s="65"/>
      <c r="AF165" s="65"/>
      <c r="AG165" s="65"/>
      <c r="AH165" s="65"/>
      <c r="AI165" s="65"/>
      <c r="AJ165" s="65"/>
      <c r="AK165" s="65"/>
      <c r="AL165" s="65"/>
      <c r="AM165" s="65"/>
      <c r="AN165" s="65"/>
      <c r="AO165" s="65"/>
      <c r="AP165" s="65"/>
      <c r="AQ165" s="65"/>
      <c r="AR165" s="65"/>
      <c r="AS165" s="65"/>
      <c r="AT165" s="65"/>
      <c r="AU165" s="65"/>
      <c r="AV165" s="65"/>
      <c r="AW165" s="65"/>
      <c r="AX165" s="67"/>
      <c r="AY165" s="67"/>
      <c r="AZ165" s="67"/>
      <c r="BA165" s="65"/>
      <c r="BB165" s="65"/>
      <c r="BC165" s="65"/>
      <c r="BD165" s="65"/>
      <c r="BE165" s="65"/>
      <c r="BF165" s="65"/>
    </row>
    <row r="166" spans="2:58" x14ac:dyDescent="0.3">
      <c r="B166" s="65"/>
      <c r="C166" s="65"/>
      <c r="D166" s="65"/>
      <c r="E166" s="65"/>
      <c r="F166" s="65"/>
      <c r="G166" s="65"/>
      <c r="H166" s="65"/>
      <c r="I166" s="65"/>
      <c r="J166" s="65"/>
      <c r="K166" s="65"/>
      <c r="L166" s="65"/>
      <c r="M166" s="65"/>
      <c r="N166" s="65"/>
      <c r="O166" s="65"/>
      <c r="P166" s="65"/>
      <c r="Q166" s="65"/>
      <c r="R166" s="65"/>
      <c r="S166" s="66"/>
      <c r="T166" s="65"/>
      <c r="U166" s="65"/>
      <c r="V166" s="65"/>
      <c r="W166" s="65"/>
      <c r="X166" s="65"/>
      <c r="Y166" s="65"/>
      <c r="Z166" s="65"/>
      <c r="AA166" s="65"/>
      <c r="AB166" s="65"/>
      <c r="AC166" s="65"/>
      <c r="AD166" s="65"/>
      <c r="AE166" s="65"/>
      <c r="AF166" s="65"/>
      <c r="AG166" s="65"/>
      <c r="AH166" s="65"/>
      <c r="AI166" s="65"/>
      <c r="AJ166" s="65"/>
      <c r="AK166" s="65"/>
      <c r="AL166" s="65"/>
      <c r="AM166" s="65"/>
      <c r="AN166" s="65"/>
      <c r="AO166" s="65"/>
      <c r="AP166" s="65"/>
      <c r="AQ166" s="65"/>
      <c r="AR166" s="65"/>
      <c r="AS166" s="65"/>
      <c r="AT166" s="65"/>
      <c r="AU166" s="65"/>
      <c r="AV166" s="65"/>
      <c r="AW166" s="65"/>
      <c r="AX166" s="67"/>
      <c r="AY166" s="67"/>
      <c r="AZ166" s="67"/>
      <c r="BA166" s="65"/>
      <c r="BB166" s="65"/>
      <c r="BC166" s="65"/>
      <c r="BD166" s="65"/>
      <c r="BE166" s="65"/>
      <c r="BF166" s="65"/>
    </row>
    <row r="167" spans="2:58" x14ac:dyDescent="0.3">
      <c r="B167" s="65"/>
      <c r="C167" s="65"/>
      <c r="D167" s="65"/>
      <c r="E167" s="65"/>
      <c r="F167" s="65"/>
      <c r="G167" s="65"/>
      <c r="H167" s="65"/>
      <c r="I167" s="65"/>
      <c r="J167" s="65"/>
      <c r="K167" s="65"/>
      <c r="L167" s="65"/>
      <c r="M167" s="65"/>
      <c r="N167" s="65"/>
      <c r="O167" s="65"/>
      <c r="P167" s="65"/>
      <c r="Q167" s="65"/>
      <c r="R167" s="65"/>
      <c r="S167" s="66"/>
      <c r="T167" s="65"/>
      <c r="U167" s="65"/>
      <c r="V167" s="65"/>
      <c r="W167" s="65"/>
      <c r="X167" s="65"/>
      <c r="Y167" s="65"/>
      <c r="Z167" s="65"/>
      <c r="AA167" s="65"/>
      <c r="AB167" s="65"/>
      <c r="AC167" s="65"/>
      <c r="AD167" s="65"/>
      <c r="AE167" s="65"/>
      <c r="AF167" s="65"/>
      <c r="AG167" s="65"/>
      <c r="AH167" s="65"/>
      <c r="AI167" s="65"/>
      <c r="AJ167" s="65"/>
      <c r="AK167" s="65"/>
      <c r="AL167" s="65"/>
      <c r="AM167" s="65"/>
      <c r="AN167" s="65"/>
      <c r="AO167" s="65"/>
      <c r="AP167" s="65"/>
      <c r="AQ167" s="65"/>
      <c r="AR167" s="65"/>
      <c r="AS167" s="65"/>
      <c r="AT167" s="65"/>
      <c r="AU167" s="65"/>
      <c r="AV167" s="65"/>
      <c r="AW167" s="65"/>
      <c r="AX167" s="67"/>
      <c r="AY167" s="67"/>
      <c r="AZ167" s="67"/>
      <c r="BA167" s="65"/>
      <c r="BB167" s="65"/>
      <c r="BC167" s="65"/>
      <c r="BD167" s="65"/>
      <c r="BE167" s="65"/>
      <c r="BF167" s="65"/>
    </row>
    <row r="168" spans="2:58" x14ac:dyDescent="0.3">
      <c r="B168" s="65"/>
      <c r="C168" s="65"/>
      <c r="D168" s="65"/>
      <c r="E168" s="65"/>
      <c r="F168" s="65"/>
      <c r="G168" s="65"/>
      <c r="H168" s="65"/>
      <c r="I168" s="65"/>
      <c r="J168" s="65"/>
      <c r="K168" s="65"/>
      <c r="L168" s="65"/>
      <c r="M168" s="65"/>
      <c r="N168" s="65"/>
      <c r="O168" s="65"/>
      <c r="P168" s="65"/>
      <c r="Q168" s="65"/>
      <c r="R168" s="65"/>
      <c r="S168" s="66"/>
      <c r="T168" s="65"/>
      <c r="U168" s="65"/>
      <c r="V168" s="65"/>
      <c r="W168" s="65"/>
      <c r="X168" s="65"/>
      <c r="Y168" s="65"/>
      <c r="Z168" s="65"/>
      <c r="AA168" s="65"/>
      <c r="AB168" s="65"/>
      <c r="AC168" s="65"/>
      <c r="AD168" s="65"/>
      <c r="AE168" s="65"/>
      <c r="AF168" s="65"/>
      <c r="AG168" s="65"/>
      <c r="AH168" s="65"/>
      <c r="AI168" s="65"/>
      <c r="AJ168" s="65"/>
      <c r="AK168" s="65"/>
      <c r="AL168" s="65"/>
      <c r="AM168" s="65"/>
      <c r="AN168" s="65"/>
      <c r="AO168" s="65"/>
      <c r="AP168" s="65"/>
      <c r="AQ168" s="65"/>
      <c r="AR168" s="65"/>
      <c r="AS168" s="65"/>
      <c r="AT168" s="65"/>
      <c r="AU168" s="65"/>
      <c r="AV168" s="65"/>
      <c r="AW168" s="65"/>
      <c r="AX168" s="67"/>
      <c r="AY168" s="67"/>
      <c r="AZ168" s="67"/>
      <c r="BA168" s="65"/>
      <c r="BB168" s="65"/>
      <c r="BC168" s="65"/>
      <c r="BD168" s="65"/>
      <c r="BE168" s="65"/>
      <c r="BF168" s="65"/>
    </row>
    <row r="169" spans="2:58" x14ac:dyDescent="0.3">
      <c r="B169" s="65"/>
      <c r="C169" s="65"/>
      <c r="D169" s="65"/>
      <c r="E169" s="65"/>
      <c r="F169" s="65"/>
      <c r="G169" s="65"/>
      <c r="H169" s="65"/>
      <c r="I169" s="65"/>
      <c r="J169" s="65"/>
      <c r="K169" s="65"/>
      <c r="L169" s="65"/>
      <c r="M169" s="65"/>
      <c r="N169" s="65"/>
      <c r="O169" s="65"/>
      <c r="P169" s="65"/>
      <c r="Q169" s="65"/>
      <c r="R169" s="65"/>
      <c r="S169" s="66"/>
      <c r="T169" s="65"/>
      <c r="U169" s="65"/>
      <c r="V169" s="65"/>
      <c r="W169" s="65"/>
      <c r="X169" s="65"/>
      <c r="Y169" s="65"/>
      <c r="Z169" s="65"/>
      <c r="AA169" s="65"/>
      <c r="AB169" s="65"/>
      <c r="AC169" s="65"/>
      <c r="AD169" s="65"/>
      <c r="AE169" s="65"/>
      <c r="AF169" s="65"/>
      <c r="AG169" s="65"/>
      <c r="AH169" s="65"/>
      <c r="AI169" s="65"/>
      <c r="AJ169" s="65"/>
      <c r="AK169" s="65"/>
      <c r="AL169" s="65"/>
      <c r="AM169" s="65"/>
      <c r="AN169" s="65"/>
      <c r="AO169" s="65"/>
      <c r="AP169" s="65"/>
      <c r="AQ169" s="65"/>
      <c r="AR169" s="65"/>
      <c r="AS169" s="65"/>
      <c r="AT169" s="65"/>
      <c r="AU169" s="65"/>
      <c r="AV169" s="65"/>
      <c r="AW169" s="65"/>
      <c r="AX169" s="67"/>
      <c r="AY169" s="67"/>
      <c r="AZ169" s="67"/>
      <c r="BA169" s="65"/>
      <c r="BB169" s="65"/>
      <c r="BC169" s="65"/>
      <c r="BD169" s="65"/>
      <c r="BE169" s="65"/>
      <c r="BF169" s="65"/>
    </row>
    <row r="170" spans="2:58" x14ac:dyDescent="0.3">
      <c r="B170" s="65"/>
      <c r="C170" s="65"/>
      <c r="D170" s="65"/>
      <c r="E170" s="65"/>
      <c r="F170" s="65"/>
      <c r="G170" s="65"/>
      <c r="H170" s="65"/>
      <c r="I170" s="65"/>
      <c r="J170" s="65"/>
      <c r="K170" s="65"/>
      <c r="L170" s="65"/>
      <c r="M170" s="65"/>
      <c r="N170" s="65"/>
      <c r="O170" s="65"/>
      <c r="P170" s="65"/>
      <c r="Q170" s="65"/>
      <c r="R170" s="65"/>
      <c r="S170" s="66"/>
      <c r="T170" s="65"/>
      <c r="U170" s="65"/>
      <c r="V170" s="65"/>
      <c r="W170" s="65"/>
      <c r="X170" s="65"/>
      <c r="Y170" s="65"/>
      <c r="Z170" s="65"/>
      <c r="AA170" s="65"/>
      <c r="AB170" s="65"/>
      <c r="AC170" s="65"/>
      <c r="AD170" s="65"/>
      <c r="AE170" s="65"/>
      <c r="AF170" s="65"/>
      <c r="AG170" s="65"/>
      <c r="AH170" s="65"/>
      <c r="AI170" s="65"/>
      <c r="AJ170" s="65"/>
      <c r="AK170" s="65"/>
      <c r="AL170" s="65"/>
      <c r="AM170" s="65"/>
      <c r="AN170" s="65"/>
      <c r="AO170" s="65"/>
      <c r="AP170" s="65"/>
      <c r="AQ170" s="65"/>
      <c r="AR170" s="65"/>
      <c r="AS170" s="65"/>
      <c r="AT170" s="65"/>
      <c r="AU170" s="65"/>
      <c r="AV170" s="65"/>
      <c r="AW170" s="65"/>
      <c r="AX170" s="67"/>
      <c r="AY170" s="67"/>
      <c r="AZ170" s="67"/>
      <c r="BA170" s="65"/>
      <c r="BB170" s="65"/>
      <c r="BC170" s="65"/>
      <c r="BD170" s="65"/>
      <c r="BE170" s="65"/>
      <c r="BF170" s="65"/>
    </row>
    <row r="171" spans="2:58" x14ac:dyDescent="0.3">
      <c r="B171" s="65"/>
      <c r="C171" s="65"/>
      <c r="D171" s="65"/>
      <c r="E171" s="65"/>
      <c r="F171" s="65"/>
      <c r="G171" s="65"/>
      <c r="H171" s="65"/>
      <c r="I171" s="65"/>
      <c r="J171" s="65"/>
      <c r="K171" s="65"/>
      <c r="L171" s="65"/>
      <c r="M171" s="65"/>
      <c r="N171" s="65"/>
      <c r="O171" s="65"/>
      <c r="P171" s="65"/>
      <c r="Q171" s="65"/>
      <c r="R171" s="65"/>
      <c r="S171" s="66"/>
      <c r="T171" s="65"/>
      <c r="U171" s="65"/>
      <c r="V171" s="65"/>
      <c r="W171" s="65"/>
      <c r="X171" s="65"/>
      <c r="Y171" s="65"/>
      <c r="Z171" s="65"/>
      <c r="AA171" s="65"/>
      <c r="AB171" s="65"/>
      <c r="AC171" s="65"/>
      <c r="AD171" s="65"/>
      <c r="AE171" s="65"/>
      <c r="AF171" s="65"/>
      <c r="AG171" s="65"/>
      <c r="AH171" s="65"/>
      <c r="AI171" s="65"/>
      <c r="AJ171" s="65"/>
      <c r="AK171" s="65"/>
      <c r="AL171" s="65"/>
      <c r="AM171" s="65"/>
      <c r="AN171" s="65"/>
      <c r="AO171" s="65"/>
      <c r="AP171" s="65"/>
      <c r="AQ171" s="65"/>
      <c r="AR171" s="65"/>
      <c r="AS171" s="65"/>
      <c r="AT171" s="65"/>
      <c r="AU171" s="65"/>
      <c r="AV171" s="65"/>
      <c r="AW171" s="65"/>
      <c r="AX171" s="67"/>
      <c r="AY171" s="67"/>
      <c r="AZ171" s="67"/>
      <c r="BA171" s="65"/>
      <c r="BB171" s="65"/>
      <c r="BC171" s="65"/>
      <c r="BD171" s="65"/>
      <c r="BE171" s="65"/>
      <c r="BF171" s="65"/>
    </row>
    <row r="172" spans="2:58" x14ac:dyDescent="0.3">
      <c r="B172" s="65"/>
      <c r="C172" s="65"/>
      <c r="D172" s="65"/>
      <c r="E172" s="65"/>
      <c r="F172" s="65"/>
      <c r="G172" s="65"/>
      <c r="H172" s="65"/>
      <c r="I172" s="65"/>
      <c r="J172" s="65"/>
      <c r="K172" s="65"/>
      <c r="L172" s="65"/>
      <c r="M172" s="65"/>
      <c r="N172" s="65"/>
      <c r="O172" s="65"/>
      <c r="P172" s="65"/>
      <c r="Q172" s="65"/>
      <c r="R172" s="65"/>
      <c r="S172" s="66"/>
      <c r="T172" s="65"/>
      <c r="U172" s="65"/>
      <c r="V172" s="65"/>
      <c r="W172" s="65"/>
      <c r="X172" s="65"/>
      <c r="Y172" s="65"/>
      <c r="Z172" s="65"/>
      <c r="AA172" s="65"/>
      <c r="AB172" s="65"/>
      <c r="AC172" s="65"/>
      <c r="AD172" s="65"/>
      <c r="AE172" s="65"/>
      <c r="AF172" s="65"/>
      <c r="AG172" s="65"/>
      <c r="AH172" s="65"/>
      <c r="AI172" s="65"/>
      <c r="AJ172" s="65"/>
      <c r="AK172" s="65"/>
      <c r="AL172" s="65"/>
      <c r="AM172" s="65"/>
      <c r="AN172" s="65"/>
      <c r="AO172" s="65"/>
      <c r="AP172" s="65"/>
      <c r="AQ172" s="65"/>
      <c r="AR172" s="65"/>
      <c r="AS172" s="65"/>
      <c r="AT172" s="65"/>
      <c r="AU172" s="65"/>
      <c r="AV172" s="65"/>
      <c r="AW172" s="65"/>
      <c r="AX172" s="67"/>
      <c r="AY172" s="67"/>
      <c r="AZ172" s="67"/>
      <c r="BA172" s="65"/>
      <c r="BB172" s="65"/>
      <c r="BC172" s="65"/>
      <c r="BD172" s="65"/>
      <c r="BE172" s="65"/>
      <c r="BF172" s="65"/>
    </row>
    <row r="173" spans="2:58" x14ac:dyDescent="0.3">
      <c r="B173" s="65"/>
      <c r="C173" s="65"/>
      <c r="D173" s="65"/>
      <c r="E173" s="65"/>
      <c r="F173" s="65"/>
      <c r="G173" s="65"/>
      <c r="H173" s="65"/>
      <c r="I173" s="65"/>
      <c r="J173" s="65"/>
      <c r="K173" s="65"/>
      <c r="L173" s="65"/>
      <c r="M173" s="65"/>
      <c r="N173" s="65"/>
      <c r="O173" s="65"/>
      <c r="P173" s="65"/>
      <c r="Q173" s="65"/>
      <c r="R173" s="65"/>
      <c r="S173" s="66"/>
      <c r="T173" s="65"/>
      <c r="U173" s="65"/>
      <c r="V173" s="65"/>
      <c r="W173" s="65"/>
      <c r="X173" s="65"/>
      <c r="Y173" s="65"/>
      <c r="Z173" s="65"/>
      <c r="AA173" s="65"/>
      <c r="AB173" s="65"/>
      <c r="AC173" s="65"/>
      <c r="AD173" s="65"/>
      <c r="AE173" s="65"/>
      <c r="AF173" s="65"/>
      <c r="AG173" s="65"/>
      <c r="AH173" s="65"/>
      <c r="AI173" s="65"/>
      <c r="AJ173" s="65"/>
      <c r="AK173" s="65"/>
      <c r="AL173" s="65"/>
      <c r="AM173" s="65"/>
      <c r="AN173" s="65"/>
      <c r="AO173" s="65"/>
      <c r="AP173" s="65"/>
      <c r="AQ173" s="65"/>
      <c r="AR173" s="65"/>
      <c r="AS173" s="65"/>
      <c r="AT173" s="65"/>
      <c r="AU173" s="65"/>
      <c r="AV173" s="65"/>
      <c r="AW173" s="65"/>
      <c r="AX173" s="67"/>
      <c r="AY173" s="67"/>
      <c r="AZ173" s="67"/>
      <c r="BA173" s="65"/>
      <c r="BB173" s="65"/>
      <c r="BC173" s="65"/>
      <c r="BD173" s="65"/>
      <c r="BE173" s="65"/>
      <c r="BF173" s="65"/>
    </row>
    <row r="174" spans="2:58" x14ac:dyDescent="0.3">
      <c r="B174" s="65"/>
      <c r="C174" s="65"/>
      <c r="D174" s="65"/>
      <c r="E174" s="65"/>
      <c r="F174" s="65"/>
      <c r="G174" s="65"/>
      <c r="H174" s="65"/>
      <c r="I174" s="65"/>
      <c r="J174" s="65"/>
      <c r="K174" s="65"/>
      <c r="L174" s="65"/>
      <c r="M174" s="65"/>
      <c r="N174" s="65"/>
      <c r="O174" s="65"/>
      <c r="P174" s="65"/>
      <c r="Q174" s="65"/>
      <c r="R174" s="65"/>
      <c r="S174" s="66"/>
      <c r="T174" s="65"/>
      <c r="U174" s="65"/>
      <c r="V174" s="65"/>
      <c r="W174" s="65"/>
      <c r="X174" s="65"/>
      <c r="Y174" s="65"/>
      <c r="Z174" s="65"/>
      <c r="AA174" s="65"/>
      <c r="AB174" s="65"/>
      <c r="AC174" s="65"/>
      <c r="AD174" s="65"/>
      <c r="AE174" s="65"/>
      <c r="AF174" s="65"/>
      <c r="AG174" s="65"/>
      <c r="AH174" s="65"/>
      <c r="AI174" s="65"/>
      <c r="AJ174" s="65"/>
      <c r="AK174" s="65"/>
      <c r="AL174" s="65"/>
      <c r="AM174" s="65"/>
      <c r="AN174" s="65"/>
      <c r="AO174" s="65"/>
      <c r="AP174" s="65"/>
      <c r="AQ174" s="65"/>
      <c r="AR174" s="65"/>
      <c r="AS174" s="65"/>
      <c r="AT174" s="65"/>
      <c r="AU174" s="65"/>
      <c r="AV174" s="65"/>
      <c r="AW174" s="65"/>
      <c r="AX174" s="67"/>
      <c r="AY174" s="67"/>
      <c r="AZ174" s="67"/>
      <c r="BA174" s="65"/>
      <c r="BB174" s="65"/>
      <c r="BC174" s="65"/>
      <c r="BD174" s="65"/>
      <c r="BE174" s="65"/>
      <c r="BF174" s="65"/>
    </row>
    <row r="175" spans="2:58" x14ac:dyDescent="0.3">
      <c r="B175" s="65"/>
      <c r="C175" s="65"/>
      <c r="D175" s="65"/>
      <c r="E175" s="65"/>
      <c r="F175" s="65"/>
      <c r="G175" s="65"/>
      <c r="H175" s="65"/>
      <c r="I175" s="65"/>
      <c r="J175" s="65"/>
      <c r="K175" s="65"/>
      <c r="L175" s="65"/>
      <c r="M175" s="65"/>
      <c r="N175" s="65"/>
      <c r="O175" s="65"/>
      <c r="P175" s="65"/>
      <c r="Q175" s="65"/>
      <c r="R175" s="65"/>
      <c r="S175" s="66"/>
      <c r="T175" s="65"/>
      <c r="U175" s="65"/>
      <c r="V175" s="65"/>
      <c r="W175" s="65"/>
      <c r="X175" s="65"/>
      <c r="Y175" s="65"/>
      <c r="Z175" s="65"/>
      <c r="AA175" s="65"/>
      <c r="AB175" s="65"/>
      <c r="AC175" s="65"/>
      <c r="AD175" s="65"/>
      <c r="AE175" s="65"/>
      <c r="AF175" s="65"/>
      <c r="AG175" s="65"/>
      <c r="AH175" s="65"/>
      <c r="AI175" s="65"/>
      <c r="AJ175" s="65"/>
      <c r="AK175" s="65"/>
      <c r="AL175" s="65"/>
      <c r="AM175" s="65"/>
      <c r="AN175" s="65"/>
      <c r="AO175" s="65"/>
      <c r="AP175" s="65"/>
      <c r="AQ175" s="65"/>
      <c r="AR175" s="65"/>
      <c r="AS175" s="65"/>
      <c r="AT175" s="65"/>
      <c r="AU175" s="65"/>
      <c r="AV175" s="65"/>
      <c r="AW175" s="65"/>
      <c r="AX175" s="67"/>
      <c r="AY175" s="67"/>
      <c r="AZ175" s="67"/>
      <c r="BA175" s="65"/>
      <c r="BB175" s="65"/>
      <c r="BC175" s="65"/>
      <c r="BD175" s="65"/>
      <c r="BE175" s="65"/>
      <c r="BF175" s="65"/>
    </row>
    <row r="176" spans="2:58" x14ac:dyDescent="0.3">
      <c r="B176" s="65"/>
      <c r="C176" s="65"/>
      <c r="D176" s="65"/>
      <c r="E176" s="65"/>
      <c r="F176" s="65"/>
      <c r="G176" s="65"/>
      <c r="H176" s="65"/>
      <c r="I176" s="65"/>
      <c r="J176" s="65"/>
      <c r="K176" s="65"/>
      <c r="L176" s="65"/>
      <c r="M176" s="65"/>
      <c r="N176" s="65"/>
      <c r="O176" s="65"/>
      <c r="P176" s="65"/>
      <c r="Q176" s="65"/>
      <c r="R176" s="65"/>
      <c r="S176" s="66"/>
      <c r="T176" s="65"/>
      <c r="U176" s="65"/>
      <c r="V176" s="65"/>
      <c r="W176" s="65"/>
      <c r="X176" s="65"/>
      <c r="Y176" s="65"/>
      <c r="Z176" s="65"/>
      <c r="AA176" s="65"/>
      <c r="AB176" s="65"/>
      <c r="AC176" s="65"/>
      <c r="AD176" s="65"/>
      <c r="AE176" s="65"/>
      <c r="AF176" s="65"/>
      <c r="AG176" s="65"/>
      <c r="AH176" s="65"/>
      <c r="AI176" s="65"/>
      <c r="AJ176" s="65"/>
      <c r="AK176" s="65"/>
      <c r="AL176" s="65"/>
      <c r="AM176" s="65"/>
      <c r="AN176" s="65"/>
      <c r="AO176" s="65"/>
      <c r="AP176" s="65"/>
      <c r="AQ176" s="65"/>
      <c r="AR176" s="65"/>
      <c r="AS176" s="65"/>
      <c r="AT176" s="65"/>
      <c r="AU176" s="65"/>
      <c r="AV176" s="65"/>
      <c r="AW176" s="65"/>
      <c r="AX176" s="67"/>
      <c r="AY176" s="67"/>
      <c r="AZ176" s="67"/>
      <c r="BA176" s="65"/>
      <c r="BB176" s="65"/>
      <c r="BC176" s="65"/>
      <c r="BD176" s="65"/>
      <c r="BE176" s="65"/>
      <c r="BF176" s="65"/>
    </row>
    <row r="177" spans="2:58" x14ac:dyDescent="0.3">
      <c r="B177" s="65"/>
      <c r="C177" s="65"/>
      <c r="D177" s="65"/>
      <c r="E177" s="65"/>
      <c r="F177" s="65"/>
      <c r="G177" s="65"/>
      <c r="H177" s="65"/>
      <c r="I177" s="65"/>
      <c r="J177" s="65"/>
      <c r="K177" s="65"/>
      <c r="L177" s="65"/>
      <c r="M177" s="65"/>
      <c r="N177" s="65"/>
      <c r="O177" s="65"/>
      <c r="P177" s="65"/>
      <c r="Q177" s="65"/>
      <c r="R177" s="65"/>
      <c r="S177" s="66"/>
      <c r="T177" s="65"/>
      <c r="U177" s="65"/>
      <c r="V177" s="65"/>
      <c r="W177" s="65"/>
      <c r="X177" s="65"/>
      <c r="Y177" s="65"/>
      <c r="Z177" s="65"/>
      <c r="AA177" s="65"/>
      <c r="AB177" s="65"/>
      <c r="AC177" s="65"/>
      <c r="AD177" s="65"/>
      <c r="AE177" s="65"/>
      <c r="AF177" s="65"/>
      <c r="AG177" s="65"/>
      <c r="AH177" s="65"/>
      <c r="AI177" s="65"/>
      <c r="AJ177" s="65"/>
      <c r="AK177" s="65"/>
      <c r="AL177" s="65"/>
      <c r="AM177" s="65"/>
      <c r="AN177" s="65"/>
      <c r="AO177" s="65"/>
      <c r="AP177" s="65"/>
      <c r="AQ177" s="65"/>
      <c r="AR177" s="65"/>
      <c r="AS177" s="65"/>
      <c r="AT177" s="65"/>
      <c r="AU177" s="65"/>
      <c r="AV177" s="65"/>
      <c r="AW177" s="65"/>
      <c r="AX177" s="67"/>
      <c r="AY177" s="67"/>
      <c r="AZ177" s="67"/>
      <c r="BA177" s="65"/>
      <c r="BB177" s="65"/>
      <c r="BC177" s="65"/>
      <c r="BD177" s="65"/>
      <c r="BE177" s="65"/>
      <c r="BF177" s="65"/>
    </row>
    <row r="178" spans="2:58" x14ac:dyDescent="0.3">
      <c r="B178" s="65"/>
      <c r="C178" s="65"/>
      <c r="D178" s="65"/>
      <c r="E178" s="65"/>
      <c r="F178" s="65"/>
      <c r="G178" s="65"/>
      <c r="H178" s="65"/>
      <c r="I178" s="65"/>
      <c r="J178" s="65"/>
      <c r="K178" s="65"/>
      <c r="L178" s="65"/>
      <c r="M178" s="65"/>
      <c r="N178" s="65"/>
      <c r="O178" s="65"/>
      <c r="P178" s="65"/>
      <c r="Q178" s="65"/>
      <c r="R178" s="65"/>
      <c r="S178" s="66"/>
      <c r="T178" s="65"/>
      <c r="U178" s="65"/>
      <c r="V178" s="65"/>
      <c r="W178" s="65"/>
      <c r="X178" s="65"/>
      <c r="Y178" s="65"/>
      <c r="Z178" s="65"/>
      <c r="AA178" s="65"/>
      <c r="AB178" s="65"/>
      <c r="AC178" s="65"/>
      <c r="AD178" s="65"/>
      <c r="AE178" s="65"/>
      <c r="AF178" s="65"/>
      <c r="AG178" s="65"/>
      <c r="AH178" s="65"/>
      <c r="AI178" s="65"/>
      <c r="AJ178" s="65"/>
      <c r="AK178" s="65"/>
      <c r="AL178" s="65"/>
      <c r="AM178" s="65"/>
      <c r="AN178" s="65"/>
      <c r="AO178" s="65"/>
      <c r="AP178" s="65"/>
      <c r="AQ178" s="65"/>
      <c r="AR178" s="65"/>
      <c r="AS178" s="65"/>
      <c r="AT178" s="65"/>
      <c r="AU178" s="65"/>
      <c r="AV178" s="65"/>
      <c r="AW178" s="65"/>
      <c r="AX178" s="67"/>
      <c r="AY178" s="67"/>
      <c r="AZ178" s="67"/>
      <c r="BA178" s="65"/>
      <c r="BB178" s="65"/>
      <c r="BC178" s="65"/>
      <c r="BD178" s="65"/>
      <c r="BE178" s="65"/>
      <c r="BF178" s="65"/>
    </row>
    <row r="179" spans="2:58" x14ac:dyDescent="0.3">
      <c r="B179" s="65"/>
      <c r="C179" s="65"/>
      <c r="D179" s="65"/>
      <c r="E179" s="65"/>
      <c r="F179" s="65"/>
      <c r="G179" s="65"/>
      <c r="H179" s="65"/>
      <c r="I179" s="65"/>
      <c r="J179" s="65"/>
      <c r="K179" s="65"/>
      <c r="L179" s="65"/>
      <c r="M179" s="65"/>
      <c r="N179" s="65"/>
      <c r="O179" s="65"/>
      <c r="P179" s="65"/>
      <c r="Q179" s="65"/>
      <c r="R179" s="65"/>
      <c r="S179" s="66"/>
      <c r="T179" s="65"/>
      <c r="U179" s="65"/>
      <c r="V179" s="65"/>
      <c r="W179" s="65"/>
      <c r="X179" s="65"/>
      <c r="Y179" s="65"/>
      <c r="Z179" s="65"/>
      <c r="AA179" s="65"/>
      <c r="AB179" s="65"/>
      <c r="AC179" s="65"/>
      <c r="AD179" s="65"/>
      <c r="AE179" s="65"/>
      <c r="AF179" s="65"/>
      <c r="AG179" s="65"/>
      <c r="AH179" s="65"/>
      <c r="AI179" s="65"/>
      <c r="AJ179" s="65"/>
      <c r="AK179" s="65"/>
      <c r="AL179" s="65"/>
      <c r="AM179" s="65"/>
      <c r="AN179" s="65"/>
      <c r="AO179" s="65"/>
      <c r="AP179" s="65"/>
      <c r="AQ179" s="65"/>
      <c r="AR179" s="65"/>
      <c r="AS179" s="65"/>
      <c r="AT179" s="65"/>
      <c r="AU179" s="65"/>
      <c r="AV179" s="65"/>
      <c r="AW179" s="65"/>
      <c r="AX179" s="67"/>
      <c r="AY179" s="67"/>
      <c r="AZ179" s="67"/>
      <c r="BA179" s="65"/>
      <c r="BB179" s="65"/>
      <c r="BC179" s="65"/>
      <c r="BD179" s="65"/>
      <c r="BE179" s="65"/>
      <c r="BF179" s="65"/>
    </row>
    <row r="180" spans="2:58" x14ac:dyDescent="0.3">
      <c r="B180" s="65"/>
      <c r="C180" s="65"/>
      <c r="D180" s="65"/>
      <c r="E180" s="65"/>
      <c r="F180" s="65"/>
      <c r="G180" s="65"/>
      <c r="H180" s="65"/>
      <c r="I180" s="65"/>
      <c r="J180" s="65"/>
      <c r="K180" s="65"/>
      <c r="L180" s="65"/>
      <c r="M180" s="65"/>
      <c r="N180" s="65"/>
      <c r="O180" s="65"/>
      <c r="P180" s="65"/>
      <c r="Q180" s="65"/>
      <c r="R180" s="65"/>
      <c r="S180" s="66"/>
      <c r="T180" s="65"/>
      <c r="U180" s="65"/>
      <c r="V180" s="65"/>
      <c r="W180" s="65"/>
      <c r="X180" s="65"/>
      <c r="Y180" s="65"/>
      <c r="Z180" s="65"/>
      <c r="AA180" s="65"/>
      <c r="AB180" s="65"/>
      <c r="AC180" s="65"/>
      <c r="AD180" s="65"/>
      <c r="AE180" s="65"/>
      <c r="AF180" s="65"/>
      <c r="AG180" s="65"/>
      <c r="AH180" s="65"/>
      <c r="AI180" s="65"/>
      <c r="AJ180" s="65"/>
      <c r="AK180" s="65"/>
      <c r="AL180" s="65"/>
      <c r="AM180" s="65"/>
      <c r="AN180" s="65"/>
      <c r="AO180" s="65"/>
      <c r="AP180" s="65"/>
      <c r="AQ180" s="65"/>
      <c r="AR180" s="65"/>
      <c r="AS180" s="65"/>
      <c r="AT180" s="65"/>
      <c r="AU180" s="65"/>
      <c r="AV180" s="65"/>
      <c r="AW180" s="65"/>
      <c r="AX180" s="67"/>
      <c r="AY180" s="67"/>
      <c r="AZ180" s="67"/>
      <c r="BA180" s="65"/>
      <c r="BB180" s="65"/>
      <c r="BC180" s="65"/>
      <c r="BD180" s="65"/>
      <c r="BE180" s="65"/>
      <c r="BF180" s="65"/>
    </row>
    <row r="181" spans="2:58" x14ac:dyDescent="0.3">
      <c r="B181" s="65"/>
      <c r="C181" s="65"/>
      <c r="D181" s="65"/>
      <c r="E181" s="65"/>
      <c r="F181" s="65"/>
      <c r="G181" s="65"/>
      <c r="H181" s="65"/>
      <c r="I181" s="65"/>
      <c r="J181" s="65"/>
      <c r="K181" s="65"/>
      <c r="L181" s="65"/>
      <c r="M181" s="65"/>
      <c r="N181" s="65"/>
      <c r="O181" s="65"/>
      <c r="P181" s="65"/>
      <c r="Q181" s="65"/>
      <c r="R181" s="65"/>
      <c r="S181" s="66"/>
      <c r="T181" s="65"/>
      <c r="U181" s="65"/>
      <c r="V181" s="65"/>
      <c r="W181" s="65"/>
      <c r="X181" s="65"/>
      <c r="Y181" s="65"/>
      <c r="Z181" s="65"/>
      <c r="AA181" s="65"/>
      <c r="AB181" s="65"/>
      <c r="AC181" s="65"/>
      <c r="AD181" s="65"/>
      <c r="AE181" s="65"/>
      <c r="AF181" s="65"/>
      <c r="AG181" s="65"/>
      <c r="AH181" s="65"/>
      <c r="AI181" s="65"/>
      <c r="AJ181" s="65"/>
      <c r="AK181" s="65"/>
      <c r="AL181" s="65"/>
      <c r="AM181" s="65"/>
      <c r="AN181" s="65"/>
      <c r="AO181" s="65"/>
      <c r="AP181" s="65"/>
      <c r="AQ181" s="65"/>
      <c r="AR181" s="65"/>
      <c r="AS181" s="65"/>
      <c r="AT181" s="65"/>
      <c r="AU181" s="65"/>
      <c r="AV181" s="65"/>
      <c r="AW181" s="65"/>
      <c r="AX181" s="67"/>
      <c r="AY181" s="67"/>
      <c r="AZ181" s="67"/>
      <c r="BA181" s="65"/>
      <c r="BB181" s="65"/>
      <c r="BC181" s="65"/>
      <c r="BD181" s="65"/>
      <c r="BE181" s="65"/>
      <c r="BF181" s="65"/>
    </row>
    <row r="182" spans="2:58" x14ac:dyDescent="0.3">
      <c r="B182" s="65"/>
      <c r="C182" s="65"/>
      <c r="D182" s="65"/>
      <c r="E182" s="65"/>
      <c r="F182" s="65"/>
      <c r="G182" s="65"/>
      <c r="H182" s="65"/>
      <c r="I182" s="65"/>
      <c r="J182" s="65"/>
      <c r="K182" s="65"/>
      <c r="L182" s="65"/>
      <c r="M182" s="65"/>
      <c r="N182" s="65"/>
      <c r="O182" s="65"/>
      <c r="P182" s="65"/>
      <c r="Q182" s="65"/>
      <c r="R182" s="65"/>
      <c r="S182" s="66"/>
      <c r="T182" s="65"/>
      <c r="U182" s="65"/>
      <c r="V182" s="65"/>
      <c r="W182" s="65"/>
      <c r="X182" s="65"/>
      <c r="Y182" s="65"/>
      <c r="Z182" s="65"/>
      <c r="AA182" s="65"/>
      <c r="AB182" s="65"/>
      <c r="AC182" s="65"/>
      <c r="AD182" s="65"/>
      <c r="AE182" s="65"/>
      <c r="AF182" s="65"/>
      <c r="AG182" s="65"/>
      <c r="AH182" s="65"/>
      <c r="AI182" s="65"/>
      <c r="AJ182" s="65"/>
      <c r="AK182" s="65"/>
      <c r="AL182" s="65"/>
      <c r="AM182" s="65"/>
      <c r="AN182" s="65"/>
      <c r="AO182" s="65"/>
      <c r="AP182" s="65"/>
      <c r="AQ182" s="65"/>
      <c r="AR182" s="65"/>
      <c r="AS182" s="65"/>
      <c r="AT182" s="65"/>
      <c r="AU182" s="65"/>
      <c r="AV182" s="65"/>
      <c r="AW182" s="65"/>
      <c r="AX182" s="67"/>
      <c r="AY182" s="67"/>
      <c r="AZ182" s="67"/>
      <c r="BA182" s="65"/>
      <c r="BB182" s="65"/>
      <c r="BC182" s="65"/>
      <c r="BD182" s="65"/>
      <c r="BE182" s="65"/>
      <c r="BF182" s="65"/>
    </row>
    <row r="183" spans="2:58" x14ac:dyDescent="0.3">
      <c r="B183" s="65"/>
      <c r="C183" s="65"/>
      <c r="D183" s="65"/>
      <c r="E183" s="65"/>
      <c r="F183" s="65"/>
      <c r="G183" s="65"/>
      <c r="H183" s="65"/>
      <c r="I183" s="65"/>
      <c r="J183" s="65"/>
      <c r="K183" s="65"/>
      <c r="L183" s="65"/>
      <c r="M183" s="65"/>
      <c r="N183" s="65"/>
      <c r="O183" s="65"/>
      <c r="P183" s="65"/>
      <c r="Q183" s="65"/>
      <c r="R183" s="65"/>
      <c r="S183" s="66"/>
      <c r="T183" s="65"/>
      <c r="U183" s="65"/>
      <c r="V183" s="65"/>
      <c r="W183" s="65"/>
      <c r="X183" s="65"/>
      <c r="Y183" s="65"/>
      <c r="Z183" s="65"/>
      <c r="AA183" s="65"/>
      <c r="AB183" s="65"/>
      <c r="AC183" s="65"/>
      <c r="AD183" s="65"/>
      <c r="AE183" s="65"/>
      <c r="AF183" s="65"/>
      <c r="AG183" s="65"/>
      <c r="AH183" s="65"/>
      <c r="AI183" s="65"/>
      <c r="AJ183" s="65"/>
      <c r="AK183" s="65"/>
      <c r="AL183" s="65"/>
      <c r="AM183" s="65"/>
      <c r="AN183" s="65"/>
      <c r="AO183" s="65"/>
      <c r="AP183" s="65"/>
      <c r="AQ183" s="65"/>
      <c r="AR183" s="65"/>
      <c r="AS183" s="65"/>
      <c r="AT183" s="65"/>
      <c r="AU183" s="65"/>
      <c r="AV183" s="65"/>
      <c r="AW183" s="65"/>
      <c r="AX183" s="67"/>
      <c r="AY183" s="67"/>
      <c r="AZ183" s="67"/>
      <c r="BA183" s="65"/>
      <c r="BB183" s="65"/>
      <c r="BC183" s="65"/>
      <c r="BD183" s="65"/>
      <c r="BE183" s="65"/>
      <c r="BF183" s="65"/>
    </row>
    <row r="184" spans="2:58" x14ac:dyDescent="0.3">
      <c r="B184" s="65"/>
      <c r="C184" s="65"/>
      <c r="D184" s="65"/>
      <c r="E184" s="65"/>
      <c r="F184" s="65"/>
      <c r="G184" s="65"/>
      <c r="H184" s="65"/>
      <c r="I184" s="65"/>
      <c r="J184" s="65"/>
      <c r="K184" s="65"/>
      <c r="L184" s="65"/>
      <c r="M184" s="65"/>
      <c r="N184" s="65"/>
      <c r="O184" s="65"/>
      <c r="P184" s="65"/>
      <c r="Q184" s="65"/>
      <c r="R184" s="65"/>
      <c r="S184" s="66"/>
      <c r="T184" s="65"/>
      <c r="U184" s="65"/>
      <c r="V184" s="65"/>
      <c r="W184" s="65"/>
      <c r="X184" s="65"/>
      <c r="Y184" s="65"/>
      <c r="Z184" s="65"/>
      <c r="AA184" s="65"/>
      <c r="AB184" s="65"/>
      <c r="AC184" s="65"/>
      <c r="AD184" s="65"/>
      <c r="AE184" s="65"/>
      <c r="AF184" s="65"/>
      <c r="AG184" s="65"/>
      <c r="AH184" s="65"/>
      <c r="AI184" s="65"/>
      <c r="AJ184" s="65"/>
      <c r="AK184" s="65"/>
      <c r="AL184" s="65"/>
      <c r="AM184" s="65"/>
      <c r="AN184" s="65"/>
      <c r="AO184" s="65"/>
      <c r="AP184" s="65"/>
      <c r="AQ184" s="65"/>
      <c r="AR184" s="65"/>
      <c r="AS184" s="65"/>
      <c r="AT184" s="65"/>
      <c r="AU184" s="65"/>
      <c r="AV184" s="65"/>
      <c r="AW184" s="65"/>
      <c r="AX184" s="67"/>
      <c r="AY184" s="67"/>
      <c r="AZ184" s="67"/>
      <c r="BA184" s="65"/>
      <c r="BB184" s="65"/>
      <c r="BC184" s="65"/>
      <c r="BD184" s="65"/>
      <c r="BE184" s="65"/>
      <c r="BF184" s="65"/>
    </row>
    <row r="185" spans="2:58" x14ac:dyDescent="0.3">
      <c r="B185" s="65"/>
      <c r="C185" s="65"/>
      <c r="D185" s="65"/>
      <c r="E185" s="65"/>
      <c r="F185" s="65"/>
      <c r="G185" s="65"/>
      <c r="H185" s="65"/>
      <c r="I185" s="65"/>
      <c r="J185" s="65"/>
      <c r="K185" s="65"/>
      <c r="L185" s="65"/>
      <c r="M185" s="65"/>
      <c r="N185" s="65"/>
      <c r="O185" s="65"/>
      <c r="P185" s="65"/>
      <c r="Q185" s="65"/>
      <c r="R185" s="65"/>
      <c r="S185" s="66"/>
      <c r="T185" s="65"/>
      <c r="U185" s="65"/>
      <c r="V185" s="65"/>
      <c r="W185" s="65"/>
      <c r="X185" s="65"/>
      <c r="Y185" s="65"/>
      <c r="Z185" s="65"/>
      <c r="AA185" s="65"/>
      <c r="AB185" s="65"/>
      <c r="AC185" s="65"/>
      <c r="AD185" s="65"/>
      <c r="AE185" s="65"/>
      <c r="AF185" s="65"/>
      <c r="AG185" s="65"/>
      <c r="AH185" s="65"/>
      <c r="AI185" s="65"/>
      <c r="AJ185" s="65"/>
      <c r="AK185" s="65"/>
      <c r="AL185" s="65"/>
      <c r="AM185" s="65"/>
      <c r="AN185" s="65"/>
      <c r="AO185" s="65"/>
      <c r="AP185" s="65"/>
      <c r="AQ185" s="65"/>
      <c r="AR185" s="65"/>
      <c r="AS185" s="65"/>
      <c r="AT185" s="65"/>
      <c r="AU185" s="65"/>
      <c r="AV185" s="65"/>
      <c r="AW185" s="65"/>
      <c r="AX185" s="67"/>
      <c r="AY185" s="67"/>
      <c r="AZ185" s="67"/>
      <c r="BA185" s="65"/>
      <c r="BB185" s="65"/>
      <c r="BC185" s="65"/>
      <c r="BD185" s="65"/>
      <c r="BE185" s="65"/>
      <c r="BF185" s="65"/>
    </row>
    <row r="186" spans="2:58" x14ac:dyDescent="0.3">
      <c r="B186" s="65"/>
      <c r="C186" s="65"/>
      <c r="D186" s="65"/>
      <c r="E186" s="65"/>
      <c r="F186" s="65"/>
      <c r="G186" s="65"/>
      <c r="H186" s="65"/>
      <c r="I186" s="65"/>
      <c r="J186" s="65"/>
      <c r="K186" s="65"/>
      <c r="L186" s="65"/>
      <c r="M186" s="65"/>
      <c r="N186" s="65"/>
      <c r="O186" s="65"/>
      <c r="P186" s="65"/>
      <c r="Q186" s="65"/>
      <c r="R186" s="65"/>
      <c r="S186" s="66"/>
      <c r="T186" s="65"/>
      <c r="U186" s="65"/>
      <c r="V186" s="65"/>
      <c r="W186" s="65"/>
      <c r="X186" s="65"/>
      <c r="Y186" s="65"/>
      <c r="Z186" s="65"/>
      <c r="AA186" s="65"/>
      <c r="AB186" s="65"/>
      <c r="AC186" s="65"/>
      <c r="AD186" s="65"/>
      <c r="AE186" s="65"/>
      <c r="AF186" s="65"/>
      <c r="AG186" s="65"/>
      <c r="AH186" s="65"/>
      <c r="AI186" s="65"/>
      <c r="AJ186" s="65"/>
      <c r="AK186" s="65"/>
      <c r="AL186" s="65"/>
      <c r="AM186" s="65"/>
      <c r="AN186" s="65"/>
      <c r="AO186" s="65"/>
      <c r="AP186" s="65"/>
      <c r="AQ186" s="65"/>
      <c r="AR186" s="65"/>
      <c r="AS186" s="65"/>
      <c r="AT186" s="65"/>
      <c r="AU186" s="65"/>
      <c r="AV186" s="65"/>
      <c r="AW186" s="65"/>
      <c r="AX186" s="67"/>
      <c r="AY186" s="67"/>
      <c r="AZ186" s="67"/>
      <c r="BA186" s="65"/>
      <c r="BB186" s="65"/>
      <c r="BC186" s="65"/>
      <c r="BD186" s="65"/>
      <c r="BE186" s="65"/>
      <c r="BF186" s="65"/>
    </row>
    <row r="187" spans="2:58" x14ac:dyDescent="0.3">
      <c r="B187" s="65"/>
      <c r="C187" s="65"/>
      <c r="D187" s="65"/>
      <c r="E187" s="65"/>
      <c r="F187" s="65"/>
      <c r="G187" s="65"/>
      <c r="H187" s="65"/>
      <c r="I187" s="65"/>
      <c r="J187" s="65"/>
      <c r="K187" s="65"/>
      <c r="L187" s="65"/>
      <c r="M187" s="65"/>
      <c r="N187" s="65"/>
      <c r="O187" s="65"/>
      <c r="P187" s="65"/>
      <c r="Q187" s="65"/>
      <c r="R187" s="65"/>
      <c r="S187" s="66"/>
      <c r="T187" s="65"/>
      <c r="U187" s="65"/>
      <c r="V187" s="65"/>
      <c r="W187" s="65"/>
      <c r="X187" s="65"/>
      <c r="Y187" s="65"/>
      <c r="Z187" s="65"/>
      <c r="AA187" s="65"/>
      <c r="AB187" s="65"/>
      <c r="AC187" s="65"/>
      <c r="AD187" s="65"/>
      <c r="AE187" s="65"/>
      <c r="AF187" s="65"/>
      <c r="AG187" s="65"/>
      <c r="AH187" s="65"/>
      <c r="AI187" s="65"/>
      <c r="AJ187" s="65"/>
      <c r="AK187" s="65"/>
      <c r="AL187" s="65"/>
      <c r="AM187" s="65"/>
      <c r="AN187" s="65"/>
      <c r="AO187" s="65"/>
      <c r="AP187" s="65"/>
      <c r="AQ187" s="65"/>
      <c r="AR187" s="65"/>
      <c r="AS187" s="65"/>
      <c r="AT187" s="65"/>
      <c r="AU187" s="65"/>
      <c r="AV187" s="65"/>
      <c r="AW187" s="65"/>
      <c r="AX187" s="67"/>
      <c r="AY187" s="67"/>
      <c r="AZ187" s="67"/>
      <c r="BA187" s="65"/>
      <c r="BB187" s="65"/>
      <c r="BC187" s="65"/>
      <c r="BD187" s="65"/>
      <c r="BE187" s="65"/>
      <c r="BF187" s="65"/>
    </row>
    <row r="188" spans="2:58" x14ac:dyDescent="0.3">
      <c r="B188" s="65"/>
      <c r="C188" s="65"/>
      <c r="D188" s="65"/>
      <c r="E188" s="65"/>
      <c r="F188" s="65"/>
      <c r="G188" s="65"/>
      <c r="H188" s="65"/>
      <c r="I188" s="65"/>
      <c r="J188" s="65"/>
      <c r="K188" s="65"/>
      <c r="L188" s="65"/>
      <c r="M188" s="65"/>
      <c r="N188" s="65"/>
      <c r="O188" s="65"/>
      <c r="P188" s="65"/>
      <c r="Q188" s="65"/>
      <c r="R188" s="65"/>
      <c r="S188" s="66"/>
      <c r="T188" s="65"/>
      <c r="U188" s="65"/>
      <c r="V188" s="65"/>
      <c r="W188" s="65"/>
      <c r="X188" s="65"/>
      <c r="Y188" s="65"/>
      <c r="Z188" s="65"/>
      <c r="AA188" s="65"/>
      <c r="AB188" s="65"/>
      <c r="AC188" s="65"/>
      <c r="AD188" s="65"/>
      <c r="AE188" s="65"/>
      <c r="AF188" s="65"/>
      <c r="AG188" s="65"/>
      <c r="AH188" s="65"/>
      <c r="AI188" s="65"/>
      <c r="AJ188" s="65"/>
      <c r="AK188" s="65"/>
      <c r="AL188" s="65"/>
      <c r="AM188" s="65"/>
      <c r="AN188" s="65"/>
      <c r="AO188" s="65"/>
      <c r="AP188" s="65"/>
      <c r="AQ188" s="65"/>
      <c r="AR188" s="65"/>
      <c r="AS188" s="65"/>
      <c r="AT188" s="65"/>
      <c r="AU188" s="65"/>
      <c r="AV188" s="65"/>
      <c r="AW188" s="65"/>
      <c r="AX188" s="67"/>
      <c r="AY188" s="67"/>
      <c r="AZ188" s="67"/>
      <c r="BA188" s="65"/>
      <c r="BB188" s="65"/>
      <c r="BC188" s="65"/>
      <c r="BD188" s="65"/>
      <c r="BE188" s="65"/>
      <c r="BF188" s="65"/>
    </row>
    <row r="189" spans="2:58" x14ac:dyDescent="0.3">
      <c r="B189" s="65"/>
      <c r="C189" s="65"/>
      <c r="D189" s="65"/>
      <c r="E189" s="65"/>
      <c r="F189" s="65"/>
      <c r="G189" s="65"/>
      <c r="H189" s="65"/>
      <c r="I189" s="65"/>
      <c r="J189" s="65"/>
      <c r="K189" s="65"/>
      <c r="L189" s="65"/>
      <c r="M189" s="65"/>
      <c r="N189" s="65"/>
      <c r="O189" s="65"/>
      <c r="P189" s="65"/>
      <c r="Q189" s="65"/>
      <c r="R189" s="65"/>
      <c r="S189" s="66"/>
      <c r="T189" s="65"/>
      <c r="U189" s="65"/>
      <c r="V189" s="65"/>
      <c r="W189" s="65"/>
      <c r="X189" s="65"/>
      <c r="Y189" s="65"/>
      <c r="Z189" s="65"/>
      <c r="AA189" s="65"/>
      <c r="AB189" s="65"/>
      <c r="AC189" s="65"/>
      <c r="AD189" s="65"/>
      <c r="AE189" s="65"/>
      <c r="AF189" s="65"/>
      <c r="AG189" s="65"/>
      <c r="AH189" s="65"/>
      <c r="AI189" s="65"/>
      <c r="AJ189" s="65"/>
      <c r="AK189" s="65"/>
      <c r="AL189" s="65"/>
      <c r="AM189" s="65"/>
      <c r="AN189" s="65"/>
      <c r="AO189" s="65"/>
      <c r="AP189" s="65"/>
      <c r="AQ189" s="65"/>
      <c r="AR189" s="65"/>
      <c r="AS189" s="65"/>
      <c r="AT189" s="65"/>
      <c r="AU189" s="65"/>
      <c r="AV189" s="65"/>
      <c r="AW189" s="65"/>
      <c r="AX189" s="67"/>
      <c r="AY189" s="67"/>
      <c r="AZ189" s="67"/>
      <c r="BA189" s="65"/>
      <c r="BB189" s="65"/>
      <c r="BC189" s="65"/>
      <c r="BD189" s="65"/>
      <c r="BE189" s="65"/>
      <c r="BF189" s="65"/>
    </row>
    <row r="190" spans="2:58" x14ac:dyDescent="0.3">
      <c r="B190" s="65"/>
      <c r="C190" s="65"/>
      <c r="D190" s="65"/>
      <c r="E190" s="65"/>
      <c r="F190" s="65"/>
      <c r="G190" s="65"/>
      <c r="H190" s="65"/>
      <c r="I190" s="65"/>
      <c r="J190" s="65"/>
      <c r="K190" s="65"/>
      <c r="L190" s="65"/>
      <c r="M190" s="65"/>
      <c r="N190" s="65"/>
      <c r="O190" s="65"/>
      <c r="P190" s="65"/>
      <c r="Q190" s="65"/>
      <c r="R190" s="65"/>
      <c r="S190" s="66"/>
      <c r="T190" s="65"/>
      <c r="U190" s="65"/>
      <c r="V190" s="65"/>
      <c r="W190" s="65"/>
      <c r="X190" s="65"/>
      <c r="Y190" s="65"/>
      <c r="Z190" s="65"/>
      <c r="AA190" s="65"/>
      <c r="AB190" s="65"/>
      <c r="AC190" s="65"/>
      <c r="AD190" s="65"/>
      <c r="AE190" s="65"/>
      <c r="AF190" s="65"/>
      <c r="AG190" s="65"/>
      <c r="AH190" s="65"/>
      <c r="AI190" s="65"/>
      <c r="AJ190" s="65"/>
      <c r="AK190" s="65"/>
      <c r="AL190" s="65"/>
      <c r="AM190" s="65"/>
      <c r="AN190" s="65"/>
      <c r="AO190" s="65"/>
      <c r="AP190" s="65"/>
      <c r="AQ190" s="65"/>
      <c r="AR190" s="65"/>
      <c r="AS190" s="65"/>
      <c r="AT190" s="65"/>
      <c r="AU190" s="65"/>
      <c r="AV190" s="65"/>
      <c r="AW190" s="65"/>
      <c r="AX190" s="67"/>
      <c r="AY190" s="67"/>
      <c r="AZ190" s="67"/>
      <c r="BA190" s="65"/>
      <c r="BB190" s="65"/>
      <c r="BC190" s="65"/>
      <c r="BD190" s="65"/>
      <c r="BE190" s="65"/>
      <c r="BF190" s="65"/>
    </row>
    <row r="191" spans="2:58" x14ac:dyDescent="0.3">
      <c r="B191" s="65"/>
      <c r="C191" s="65"/>
      <c r="D191" s="65"/>
      <c r="E191" s="65"/>
      <c r="F191" s="65"/>
      <c r="G191" s="65"/>
      <c r="H191" s="65"/>
      <c r="I191" s="65"/>
      <c r="J191" s="65"/>
      <c r="K191" s="65"/>
      <c r="L191" s="65"/>
      <c r="M191" s="65"/>
      <c r="N191" s="65"/>
      <c r="O191" s="65"/>
      <c r="P191" s="65"/>
      <c r="Q191" s="65"/>
      <c r="R191" s="65"/>
      <c r="S191" s="66"/>
      <c r="T191" s="65"/>
      <c r="U191" s="65"/>
      <c r="V191" s="65"/>
      <c r="W191" s="65"/>
      <c r="X191" s="65"/>
      <c r="Y191" s="65"/>
      <c r="Z191" s="65"/>
      <c r="AA191" s="65"/>
      <c r="AB191" s="65"/>
      <c r="AC191" s="65"/>
      <c r="AD191" s="65"/>
      <c r="AE191" s="65"/>
      <c r="AF191" s="65"/>
      <c r="AG191" s="65"/>
      <c r="AH191" s="65"/>
      <c r="AI191" s="65"/>
      <c r="AJ191" s="65"/>
      <c r="AK191" s="65"/>
      <c r="AL191" s="65"/>
      <c r="AM191" s="65"/>
      <c r="AN191" s="65"/>
      <c r="AO191" s="65"/>
      <c r="AP191" s="65"/>
      <c r="AQ191" s="65"/>
      <c r="AR191" s="65"/>
      <c r="AS191" s="65"/>
      <c r="AT191" s="65"/>
      <c r="AU191" s="65"/>
      <c r="AV191" s="65"/>
      <c r="AW191" s="65"/>
      <c r="AX191" s="67"/>
      <c r="AY191" s="67"/>
      <c r="AZ191" s="67"/>
      <c r="BA191" s="65"/>
      <c r="BB191" s="65"/>
      <c r="BC191" s="65"/>
      <c r="BD191" s="65"/>
      <c r="BE191" s="65"/>
      <c r="BF191" s="65"/>
    </row>
    <row r="192" spans="2:58" x14ac:dyDescent="0.3">
      <c r="B192" s="65"/>
      <c r="C192" s="65"/>
      <c r="D192" s="65"/>
      <c r="E192" s="65"/>
      <c r="F192" s="65"/>
      <c r="G192" s="65"/>
      <c r="H192" s="65"/>
      <c r="I192" s="65"/>
      <c r="J192" s="65"/>
      <c r="K192" s="65"/>
      <c r="L192" s="65"/>
      <c r="M192" s="65"/>
      <c r="N192" s="65"/>
      <c r="O192" s="65"/>
      <c r="P192" s="65"/>
      <c r="Q192" s="65"/>
      <c r="R192" s="65"/>
      <c r="S192" s="66"/>
      <c r="T192" s="65"/>
      <c r="U192" s="65"/>
      <c r="V192" s="65"/>
      <c r="W192" s="65"/>
      <c r="X192" s="65"/>
      <c r="Y192" s="65"/>
      <c r="Z192" s="65"/>
      <c r="AA192" s="65"/>
      <c r="AB192" s="65"/>
      <c r="AC192" s="65"/>
      <c r="AD192" s="65"/>
      <c r="AE192" s="65"/>
      <c r="AF192" s="65"/>
      <c r="AG192" s="65"/>
      <c r="AH192" s="65"/>
      <c r="AI192" s="65"/>
      <c r="AJ192" s="65"/>
      <c r="AK192" s="65"/>
      <c r="AL192" s="65"/>
      <c r="AM192" s="65"/>
      <c r="AN192" s="65"/>
      <c r="AO192" s="65"/>
      <c r="AP192" s="65"/>
      <c r="AQ192" s="65"/>
      <c r="AR192" s="65"/>
      <c r="AS192" s="65"/>
      <c r="AT192" s="65"/>
      <c r="AU192" s="65"/>
      <c r="AV192" s="65"/>
      <c r="AW192" s="65"/>
      <c r="AX192" s="67"/>
      <c r="AY192" s="67"/>
      <c r="AZ192" s="67"/>
      <c r="BA192" s="65"/>
      <c r="BB192" s="65"/>
      <c r="BC192" s="65"/>
      <c r="BD192" s="65"/>
      <c r="BE192" s="65"/>
      <c r="BF192" s="65"/>
    </row>
    <row r="193" spans="2:58" x14ac:dyDescent="0.3">
      <c r="B193" s="65"/>
      <c r="C193" s="65"/>
      <c r="D193" s="65"/>
      <c r="E193" s="65"/>
      <c r="F193" s="65"/>
      <c r="G193" s="65"/>
      <c r="H193" s="65"/>
      <c r="I193" s="65"/>
      <c r="J193" s="65"/>
      <c r="K193" s="65"/>
      <c r="L193" s="65"/>
      <c r="M193" s="65"/>
      <c r="N193" s="65"/>
      <c r="O193" s="65"/>
      <c r="P193" s="65"/>
      <c r="Q193" s="65"/>
      <c r="R193" s="65"/>
      <c r="S193" s="66"/>
      <c r="T193" s="65"/>
      <c r="U193" s="65"/>
      <c r="V193" s="65"/>
      <c r="W193" s="65"/>
      <c r="X193" s="65"/>
      <c r="Y193" s="65"/>
      <c r="Z193" s="65"/>
      <c r="AA193" s="65"/>
      <c r="AB193" s="65"/>
      <c r="AC193" s="65"/>
      <c r="AD193" s="65"/>
      <c r="AE193" s="65"/>
      <c r="AF193" s="65"/>
      <c r="AG193" s="65"/>
      <c r="AH193" s="65"/>
      <c r="AI193" s="65"/>
      <c r="AJ193" s="65"/>
      <c r="AK193" s="65"/>
      <c r="AL193" s="65"/>
      <c r="AM193" s="65"/>
      <c r="AN193" s="65"/>
      <c r="AO193" s="65"/>
      <c r="AP193" s="65"/>
      <c r="AQ193" s="65"/>
      <c r="AR193" s="65"/>
      <c r="AS193" s="65"/>
      <c r="AT193" s="65"/>
      <c r="AU193" s="65"/>
      <c r="AV193" s="65"/>
      <c r="AW193" s="65"/>
      <c r="AX193" s="67"/>
      <c r="AY193" s="67"/>
      <c r="AZ193" s="67"/>
      <c r="BA193" s="65"/>
      <c r="BB193" s="65"/>
      <c r="BC193" s="65"/>
      <c r="BD193" s="65"/>
      <c r="BE193" s="65"/>
      <c r="BF193" s="65"/>
    </row>
    <row r="194" spans="2:58" x14ac:dyDescent="0.3">
      <c r="B194" s="65"/>
      <c r="C194" s="65"/>
      <c r="D194" s="65"/>
      <c r="E194" s="65"/>
      <c r="F194" s="65"/>
      <c r="G194" s="65"/>
      <c r="H194" s="65"/>
      <c r="I194" s="65"/>
      <c r="J194" s="65"/>
      <c r="K194" s="65"/>
      <c r="L194" s="65"/>
      <c r="M194" s="65"/>
      <c r="N194" s="65"/>
      <c r="O194" s="65"/>
      <c r="P194" s="65"/>
      <c r="Q194" s="65"/>
      <c r="R194" s="65"/>
      <c r="S194" s="66"/>
      <c r="T194" s="65"/>
      <c r="U194" s="65"/>
      <c r="V194" s="65"/>
      <c r="W194" s="65"/>
      <c r="X194" s="65"/>
      <c r="Y194" s="65"/>
      <c r="Z194" s="65"/>
      <c r="AA194" s="65"/>
      <c r="AB194" s="65"/>
      <c r="AC194" s="65"/>
      <c r="AD194" s="65"/>
      <c r="AE194" s="65"/>
      <c r="AF194" s="65"/>
      <c r="AG194" s="65"/>
      <c r="AH194" s="65"/>
      <c r="AI194" s="65"/>
      <c r="AJ194" s="65"/>
      <c r="AK194" s="65"/>
      <c r="AL194" s="65"/>
      <c r="AM194" s="65"/>
      <c r="AN194" s="65"/>
      <c r="AO194" s="65"/>
      <c r="AP194" s="65"/>
      <c r="AQ194" s="65"/>
      <c r="AR194" s="65"/>
      <c r="AS194" s="65"/>
      <c r="AT194" s="65"/>
      <c r="AU194" s="65"/>
      <c r="AV194" s="65"/>
      <c r="AW194" s="65"/>
      <c r="AX194" s="67"/>
      <c r="AY194" s="67"/>
      <c r="AZ194" s="67"/>
      <c r="BA194" s="65"/>
      <c r="BB194" s="65"/>
      <c r="BC194" s="65"/>
      <c r="BD194" s="65"/>
      <c r="BE194" s="65"/>
      <c r="BF194" s="65"/>
    </row>
    <row r="195" spans="2:58" x14ac:dyDescent="0.3">
      <c r="B195" s="65"/>
      <c r="C195" s="65"/>
      <c r="D195" s="65"/>
      <c r="E195" s="65"/>
      <c r="F195" s="65"/>
      <c r="G195" s="65"/>
      <c r="H195" s="65"/>
      <c r="I195" s="65"/>
      <c r="J195" s="65"/>
      <c r="K195" s="65"/>
      <c r="L195" s="65"/>
      <c r="M195" s="65"/>
      <c r="N195" s="65"/>
      <c r="O195" s="65"/>
      <c r="P195" s="65"/>
      <c r="Q195" s="65"/>
      <c r="R195" s="65"/>
      <c r="S195" s="66"/>
      <c r="T195" s="65"/>
      <c r="U195" s="65"/>
      <c r="V195" s="65"/>
      <c r="W195" s="65"/>
      <c r="X195" s="65"/>
      <c r="Y195" s="65"/>
      <c r="Z195" s="65"/>
      <c r="AA195" s="65"/>
      <c r="AB195" s="65"/>
      <c r="AC195" s="65"/>
      <c r="AD195" s="65"/>
      <c r="AE195" s="65"/>
      <c r="AF195" s="65"/>
      <c r="AG195" s="65"/>
      <c r="AH195" s="65"/>
      <c r="AI195" s="65"/>
      <c r="AJ195" s="65"/>
      <c r="AK195" s="65"/>
      <c r="AL195" s="65"/>
      <c r="AM195" s="65"/>
      <c r="AN195" s="65"/>
      <c r="AO195" s="65"/>
      <c r="AP195" s="65"/>
      <c r="AQ195" s="65"/>
      <c r="AR195" s="65"/>
      <c r="AS195" s="65"/>
      <c r="AT195" s="65"/>
      <c r="AU195" s="65"/>
      <c r="AV195" s="65"/>
      <c r="AW195" s="65"/>
      <c r="AX195" s="67"/>
      <c r="AY195" s="67"/>
      <c r="AZ195" s="67"/>
      <c r="BA195" s="65"/>
      <c r="BB195" s="65"/>
      <c r="BC195" s="65"/>
      <c r="BD195" s="65"/>
      <c r="BE195" s="65"/>
      <c r="BF195" s="65"/>
    </row>
    <row r="196" spans="2:58" x14ac:dyDescent="0.3">
      <c r="B196" s="65"/>
      <c r="C196" s="65"/>
      <c r="D196" s="65"/>
      <c r="E196" s="65"/>
      <c r="F196" s="65"/>
      <c r="G196" s="65"/>
      <c r="H196" s="65"/>
      <c r="I196" s="65"/>
      <c r="J196" s="65"/>
      <c r="K196" s="65"/>
      <c r="L196" s="65"/>
      <c r="M196" s="65"/>
      <c r="N196" s="65"/>
      <c r="O196" s="65"/>
      <c r="P196" s="65"/>
      <c r="Q196" s="65"/>
      <c r="R196" s="65"/>
      <c r="S196" s="66"/>
      <c r="T196" s="65"/>
      <c r="U196" s="65"/>
      <c r="V196" s="65"/>
      <c r="W196" s="65"/>
      <c r="X196" s="65"/>
      <c r="Y196" s="65"/>
      <c r="Z196" s="65"/>
      <c r="AA196" s="65"/>
      <c r="AB196" s="65"/>
      <c r="AC196" s="65"/>
      <c r="AD196" s="65"/>
      <c r="AE196" s="65"/>
      <c r="AF196" s="65"/>
      <c r="AG196" s="65"/>
      <c r="AH196" s="65"/>
      <c r="AI196" s="65"/>
      <c r="AJ196" s="65"/>
      <c r="AK196" s="65"/>
      <c r="AL196" s="65"/>
      <c r="AM196" s="65"/>
      <c r="AN196" s="65"/>
      <c r="AO196" s="65"/>
      <c r="AP196" s="65"/>
      <c r="AQ196" s="65"/>
      <c r="AR196" s="65"/>
      <c r="AS196" s="65"/>
      <c r="AT196" s="65"/>
      <c r="AU196" s="65"/>
      <c r="AV196" s="65"/>
      <c r="AW196" s="65"/>
      <c r="AX196" s="67"/>
      <c r="AY196" s="67"/>
      <c r="AZ196" s="67"/>
      <c r="BA196" s="65"/>
      <c r="BB196" s="65"/>
      <c r="BC196" s="65"/>
      <c r="BD196" s="65"/>
      <c r="BE196" s="65"/>
      <c r="BF196" s="65"/>
    </row>
    <row r="197" spans="2:58" x14ac:dyDescent="0.3">
      <c r="B197" s="65"/>
      <c r="C197" s="65"/>
      <c r="D197" s="65"/>
      <c r="E197" s="65"/>
      <c r="F197" s="65"/>
      <c r="G197" s="65"/>
      <c r="H197" s="65"/>
      <c r="I197" s="65"/>
      <c r="J197" s="65"/>
      <c r="K197" s="65"/>
      <c r="L197" s="65"/>
      <c r="M197" s="65"/>
      <c r="N197" s="65"/>
      <c r="O197" s="65"/>
      <c r="P197" s="65"/>
      <c r="Q197" s="65"/>
      <c r="R197" s="65"/>
      <c r="S197" s="66"/>
      <c r="T197" s="65"/>
      <c r="U197" s="65"/>
      <c r="V197" s="65"/>
      <c r="W197" s="65"/>
      <c r="X197" s="65"/>
      <c r="Y197" s="65"/>
      <c r="Z197" s="65"/>
      <c r="AA197" s="65"/>
      <c r="AB197" s="65"/>
      <c r="AC197" s="65"/>
      <c r="AD197" s="65"/>
      <c r="AE197" s="65"/>
      <c r="AF197" s="65"/>
      <c r="AG197" s="65"/>
      <c r="AH197" s="65"/>
      <c r="AI197" s="65"/>
      <c r="AJ197" s="65"/>
      <c r="AK197" s="65"/>
      <c r="AL197" s="65"/>
      <c r="AM197" s="65"/>
      <c r="AN197" s="65"/>
      <c r="AO197" s="65"/>
      <c r="AP197" s="65"/>
      <c r="AQ197" s="65"/>
      <c r="AR197" s="65"/>
      <c r="AS197" s="65"/>
      <c r="AT197" s="65"/>
      <c r="AU197" s="65"/>
      <c r="AV197" s="65"/>
      <c r="AW197" s="65"/>
      <c r="AX197" s="67"/>
      <c r="AY197" s="67"/>
      <c r="AZ197" s="67"/>
      <c r="BA197" s="65"/>
      <c r="BB197" s="65"/>
      <c r="BC197" s="65"/>
      <c r="BD197" s="65"/>
      <c r="BE197" s="65"/>
      <c r="BF197" s="65"/>
    </row>
    <row r="198" spans="2:58" x14ac:dyDescent="0.3">
      <c r="B198" s="65"/>
      <c r="C198" s="65"/>
      <c r="D198" s="65"/>
      <c r="E198" s="65"/>
      <c r="F198" s="65"/>
      <c r="G198" s="65"/>
      <c r="H198" s="65"/>
      <c r="I198" s="65"/>
      <c r="J198" s="65"/>
      <c r="K198" s="65"/>
      <c r="L198" s="65"/>
      <c r="M198" s="65"/>
      <c r="N198" s="65"/>
      <c r="O198" s="65"/>
      <c r="P198" s="65"/>
      <c r="Q198" s="65"/>
      <c r="R198" s="65"/>
      <c r="S198" s="66"/>
      <c r="T198" s="65"/>
      <c r="U198" s="65"/>
      <c r="V198" s="65"/>
      <c r="W198" s="65"/>
      <c r="X198" s="65"/>
      <c r="Y198" s="65"/>
      <c r="Z198" s="65"/>
      <c r="AA198" s="65"/>
      <c r="AB198" s="65"/>
      <c r="AC198" s="65"/>
      <c r="AD198" s="65"/>
      <c r="AE198" s="65"/>
      <c r="AF198" s="65"/>
      <c r="AG198" s="65"/>
      <c r="AH198" s="65"/>
      <c r="AI198" s="65"/>
      <c r="AJ198" s="65"/>
      <c r="AK198" s="65"/>
      <c r="AL198" s="65"/>
      <c r="AM198" s="65"/>
      <c r="AN198" s="65"/>
      <c r="AO198" s="65"/>
      <c r="AP198" s="65"/>
      <c r="AQ198" s="65"/>
      <c r="AR198" s="65"/>
      <c r="AS198" s="65"/>
      <c r="AT198" s="65"/>
      <c r="AU198" s="65"/>
      <c r="AV198" s="65"/>
      <c r="AW198" s="65"/>
      <c r="AX198" s="67"/>
      <c r="AY198" s="67"/>
      <c r="AZ198" s="67"/>
      <c r="BA198" s="65"/>
      <c r="BB198" s="65"/>
      <c r="BC198" s="65"/>
      <c r="BD198" s="65"/>
      <c r="BE198" s="65"/>
      <c r="BF198" s="65"/>
    </row>
    <row r="199" spans="2:58" x14ac:dyDescent="0.3">
      <c r="B199" s="65"/>
      <c r="C199" s="65"/>
      <c r="D199" s="65"/>
      <c r="E199" s="65"/>
      <c r="F199" s="65"/>
      <c r="G199" s="65"/>
      <c r="H199" s="65"/>
      <c r="I199" s="65"/>
      <c r="J199" s="65"/>
      <c r="K199" s="65"/>
      <c r="L199" s="65"/>
      <c r="M199" s="65"/>
      <c r="N199" s="65"/>
      <c r="O199" s="65"/>
      <c r="P199" s="65"/>
      <c r="Q199" s="65"/>
      <c r="R199" s="65"/>
      <c r="S199" s="66"/>
      <c r="T199" s="65"/>
      <c r="U199" s="65"/>
      <c r="V199" s="65"/>
      <c r="W199" s="65"/>
      <c r="X199" s="65"/>
      <c r="Y199" s="65"/>
      <c r="Z199" s="65"/>
      <c r="AA199" s="65"/>
      <c r="AB199" s="65"/>
      <c r="AC199" s="65"/>
      <c r="AD199" s="65"/>
      <c r="AE199" s="65"/>
      <c r="AF199" s="65"/>
      <c r="AG199" s="65"/>
      <c r="AH199" s="65"/>
      <c r="AI199" s="65"/>
      <c r="AJ199" s="65"/>
      <c r="AK199" s="65"/>
      <c r="AL199" s="65"/>
      <c r="AM199" s="65"/>
      <c r="AN199" s="65"/>
      <c r="AO199" s="65"/>
      <c r="AP199" s="65"/>
      <c r="AQ199" s="65"/>
      <c r="AR199" s="65"/>
      <c r="AS199" s="65"/>
      <c r="AT199" s="65"/>
      <c r="AU199" s="65"/>
      <c r="AV199" s="65"/>
      <c r="AW199" s="65"/>
      <c r="AX199" s="67"/>
      <c r="AY199" s="67"/>
      <c r="AZ199" s="67"/>
      <c r="BA199" s="65"/>
      <c r="BB199" s="65"/>
      <c r="BC199" s="65"/>
      <c r="BD199" s="65"/>
      <c r="BE199" s="65"/>
      <c r="BF199" s="65"/>
    </row>
    <row r="200" spans="2:58" x14ac:dyDescent="0.3">
      <c r="B200" s="65"/>
      <c r="C200" s="65"/>
      <c r="D200" s="65"/>
      <c r="E200" s="65"/>
      <c r="F200" s="65"/>
      <c r="G200" s="65"/>
      <c r="H200" s="65"/>
      <c r="I200" s="65"/>
      <c r="J200" s="65"/>
      <c r="K200" s="65"/>
      <c r="L200" s="65"/>
      <c r="M200" s="65"/>
      <c r="N200" s="65"/>
      <c r="O200" s="65"/>
      <c r="P200" s="65"/>
      <c r="Q200" s="65"/>
      <c r="R200" s="65"/>
      <c r="S200" s="66"/>
      <c r="T200" s="65"/>
      <c r="U200" s="65"/>
      <c r="V200" s="65"/>
      <c r="W200" s="65"/>
      <c r="X200" s="65"/>
      <c r="Y200" s="65"/>
      <c r="Z200" s="65"/>
      <c r="AA200" s="65"/>
      <c r="AB200" s="65"/>
      <c r="AC200" s="65"/>
      <c r="AD200" s="65"/>
      <c r="AE200" s="65"/>
      <c r="AF200" s="65"/>
      <c r="AG200" s="65"/>
      <c r="AH200" s="65"/>
      <c r="AI200" s="65"/>
      <c r="AJ200" s="65"/>
      <c r="AK200" s="65"/>
      <c r="AL200" s="65"/>
      <c r="AM200" s="65"/>
      <c r="AN200" s="65"/>
      <c r="AO200" s="65"/>
      <c r="AP200" s="65"/>
      <c r="AQ200" s="65"/>
      <c r="AR200" s="65"/>
      <c r="AS200" s="65"/>
      <c r="AT200" s="65"/>
      <c r="AU200" s="65"/>
      <c r="AV200" s="65"/>
      <c r="AW200" s="65"/>
      <c r="AX200" s="67"/>
      <c r="AY200" s="67"/>
      <c r="AZ200" s="67"/>
      <c r="BA200" s="65"/>
      <c r="BB200" s="65"/>
      <c r="BC200" s="65"/>
      <c r="BD200" s="65"/>
      <c r="BE200" s="65"/>
      <c r="BF200" s="65"/>
    </row>
    <row r="201" spans="2:58" x14ac:dyDescent="0.3">
      <c r="B201" s="65"/>
      <c r="C201" s="65"/>
      <c r="D201" s="65"/>
      <c r="E201" s="65"/>
      <c r="F201" s="65"/>
      <c r="G201" s="65"/>
      <c r="H201" s="65"/>
      <c r="I201" s="65"/>
      <c r="J201" s="65"/>
      <c r="K201" s="65"/>
      <c r="L201" s="65"/>
      <c r="M201" s="65"/>
      <c r="N201" s="65"/>
      <c r="O201" s="65"/>
      <c r="P201" s="65"/>
      <c r="Q201" s="65"/>
      <c r="R201" s="65"/>
      <c r="S201" s="66"/>
      <c r="T201" s="65"/>
      <c r="U201" s="65"/>
      <c r="V201" s="65"/>
      <c r="W201" s="65"/>
      <c r="X201" s="65"/>
      <c r="Y201" s="65"/>
      <c r="Z201" s="65"/>
      <c r="AA201" s="65"/>
      <c r="AB201" s="65"/>
      <c r="AC201" s="65"/>
      <c r="AD201" s="65"/>
      <c r="AE201" s="65"/>
      <c r="AF201" s="65"/>
      <c r="AG201" s="65"/>
      <c r="AH201" s="65"/>
      <c r="AI201" s="65"/>
      <c r="AJ201" s="65"/>
      <c r="AK201" s="65"/>
      <c r="AL201" s="65"/>
      <c r="AM201" s="65"/>
      <c r="AN201" s="65"/>
      <c r="AO201" s="65"/>
      <c r="AP201" s="65"/>
      <c r="AQ201" s="65"/>
      <c r="AR201" s="65"/>
      <c r="AS201" s="65"/>
      <c r="AT201" s="65"/>
      <c r="AU201" s="65"/>
      <c r="AV201" s="65"/>
      <c r="AW201" s="65"/>
      <c r="AX201" s="67"/>
      <c r="AY201" s="67"/>
      <c r="AZ201" s="67"/>
      <c r="BA201" s="65"/>
      <c r="BB201" s="65"/>
      <c r="BC201" s="65"/>
      <c r="BD201" s="65"/>
      <c r="BE201" s="65"/>
      <c r="BF201" s="65"/>
    </row>
    <row r="202" spans="2:58" x14ac:dyDescent="0.3">
      <c r="B202" s="65"/>
      <c r="C202" s="65"/>
      <c r="D202" s="65"/>
      <c r="E202" s="65"/>
      <c r="F202" s="65"/>
      <c r="G202" s="65"/>
      <c r="H202" s="65"/>
      <c r="I202" s="65"/>
      <c r="J202" s="65"/>
      <c r="K202" s="65"/>
      <c r="L202" s="65"/>
      <c r="M202" s="65"/>
      <c r="N202" s="65"/>
      <c r="O202" s="65"/>
      <c r="P202" s="65"/>
      <c r="Q202" s="65"/>
      <c r="R202" s="65"/>
      <c r="S202" s="66"/>
      <c r="T202" s="65"/>
      <c r="U202" s="65"/>
      <c r="V202" s="65"/>
      <c r="W202" s="65"/>
      <c r="X202" s="65"/>
      <c r="Y202" s="65"/>
      <c r="Z202" s="65"/>
      <c r="AA202" s="65"/>
      <c r="AB202" s="65"/>
      <c r="AC202" s="65"/>
      <c r="AD202" s="65"/>
      <c r="AE202" s="65"/>
      <c r="AF202" s="65"/>
      <c r="AG202" s="65"/>
      <c r="AH202" s="65"/>
      <c r="AI202" s="65"/>
      <c r="AJ202" s="65"/>
      <c r="AK202" s="65"/>
      <c r="AL202" s="65"/>
      <c r="AM202" s="65"/>
      <c r="AN202" s="65"/>
      <c r="AO202" s="65"/>
      <c r="AP202" s="65"/>
      <c r="AQ202" s="65"/>
      <c r="AR202" s="65"/>
      <c r="AS202" s="65"/>
      <c r="AT202" s="65"/>
      <c r="AU202" s="65"/>
      <c r="AV202" s="65"/>
      <c r="AW202" s="65"/>
      <c r="AX202" s="67"/>
      <c r="AY202" s="67"/>
      <c r="AZ202" s="67"/>
      <c r="BA202" s="65"/>
      <c r="BB202" s="65"/>
      <c r="BC202" s="65"/>
      <c r="BD202" s="65"/>
      <c r="BE202" s="65"/>
      <c r="BF202" s="65"/>
    </row>
    <row r="203" spans="2:58" x14ac:dyDescent="0.3">
      <c r="B203" s="65"/>
      <c r="C203" s="65"/>
      <c r="D203" s="65"/>
      <c r="E203" s="65"/>
      <c r="F203" s="65"/>
      <c r="G203" s="65"/>
      <c r="H203" s="65"/>
      <c r="I203" s="65"/>
      <c r="J203" s="65"/>
      <c r="K203" s="65"/>
      <c r="L203" s="65"/>
      <c r="M203" s="65"/>
      <c r="N203" s="65"/>
      <c r="O203" s="65"/>
      <c r="P203" s="65"/>
      <c r="Q203" s="65"/>
      <c r="R203" s="65"/>
      <c r="S203" s="66"/>
      <c r="T203" s="65"/>
      <c r="U203" s="65"/>
      <c r="V203" s="65"/>
      <c r="W203" s="65"/>
      <c r="X203" s="65"/>
      <c r="Y203" s="65"/>
      <c r="Z203" s="65"/>
      <c r="AA203" s="65"/>
      <c r="AB203" s="65"/>
      <c r="AC203" s="65"/>
      <c r="AD203" s="65"/>
      <c r="AE203" s="65"/>
      <c r="AF203" s="65"/>
      <c r="AG203" s="65"/>
      <c r="AH203" s="65"/>
      <c r="AI203" s="65"/>
      <c r="AJ203" s="65"/>
      <c r="AK203" s="65"/>
      <c r="AL203" s="65"/>
      <c r="AM203" s="65"/>
      <c r="AN203" s="65"/>
      <c r="AO203" s="65"/>
      <c r="AP203" s="65"/>
      <c r="AQ203" s="65"/>
      <c r="AR203" s="65"/>
      <c r="AS203" s="65"/>
      <c r="AT203" s="65"/>
      <c r="AU203" s="65"/>
      <c r="AV203" s="65"/>
      <c r="AW203" s="65"/>
      <c r="AX203" s="67"/>
      <c r="AY203" s="67"/>
      <c r="AZ203" s="67"/>
      <c r="BA203" s="65"/>
      <c r="BB203" s="65"/>
      <c r="BC203" s="65"/>
      <c r="BD203" s="65"/>
      <c r="BE203" s="65"/>
      <c r="BF203" s="65"/>
    </row>
    <row r="204" spans="2:58" x14ac:dyDescent="0.3">
      <c r="B204" s="65"/>
      <c r="C204" s="65"/>
      <c r="D204" s="65"/>
      <c r="E204" s="65"/>
      <c r="F204" s="65"/>
      <c r="G204" s="65"/>
      <c r="H204" s="65"/>
      <c r="I204" s="65"/>
      <c r="J204" s="65"/>
      <c r="K204" s="65"/>
      <c r="L204" s="65"/>
      <c r="M204" s="65"/>
      <c r="N204" s="65"/>
      <c r="O204" s="65"/>
      <c r="P204" s="65"/>
      <c r="Q204" s="65"/>
      <c r="R204" s="65"/>
      <c r="S204" s="66"/>
      <c r="T204" s="65"/>
      <c r="U204" s="65"/>
      <c r="V204" s="65"/>
      <c r="W204" s="65"/>
      <c r="X204" s="65"/>
      <c r="Y204" s="65"/>
      <c r="Z204" s="65"/>
      <c r="AA204" s="65"/>
      <c r="AB204" s="65"/>
      <c r="AC204" s="65"/>
      <c r="AD204" s="65"/>
      <c r="AE204" s="65"/>
      <c r="AF204" s="65"/>
      <c r="AG204" s="65"/>
      <c r="AH204" s="65"/>
      <c r="AI204" s="65"/>
      <c r="AJ204" s="65"/>
      <c r="AK204" s="65"/>
      <c r="AL204" s="65"/>
      <c r="AM204" s="65"/>
      <c r="AN204" s="65"/>
      <c r="AO204" s="65"/>
      <c r="AP204" s="65"/>
      <c r="AQ204" s="65"/>
      <c r="AR204" s="65"/>
      <c r="AS204" s="65"/>
      <c r="AT204" s="65"/>
      <c r="AU204" s="65"/>
      <c r="AV204" s="65"/>
      <c r="AW204" s="65"/>
      <c r="AX204" s="67"/>
      <c r="AY204" s="67"/>
      <c r="AZ204" s="67"/>
      <c r="BA204" s="65"/>
      <c r="BB204" s="65"/>
      <c r="BC204" s="65"/>
      <c r="BD204" s="65"/>
      <c r="BE204" s="65"/>
      <c r="BF204" s="65"/>
    </row>
    <row r="205" spans="2:58" x14ac:dyDescent="0.3">
      <c r="B205" s="65"/>
      <c r="C205" s="65"/>
      <c r="D205" s="65"/>
      <c r="E205" s="65"/>
      <c r="F205" s="65"/>
      <c r="G205" s="65"/>
      <c r="H205" s="65"/>
      <c r="I205" s="65"/>
      <c r="J205" s="65"/>
      <c r="K205" s="65"/>
      <c r="L205" s="65"/>
      <c r="M205" s="65"/>
      <c r="N205" s="65"/>
      <c r="O205" s="65"/>
      <c r="P205" s="65"/>
      <c r="Q205" s="65"/>
      <c r="R205" s="65"/>
      <c r="S205" s="66"/>
      <c r="T205" s="65"/>
      <c r="U205" s="65"/>
      <c r="V205" s="65"/>
      <c r="W205" s="65"/>
      <c r="X205" s="65"/>
      <c r="Y205" s="65"/>
      <c r="Z205" s="65"/>
      <c r="AA205" s="65"/>
      <c r="AB205" s="65"/>
      <c r="AC205" s="65"/>
      <c r="AD205" s="65"/>
      <c r="AE205" s="65"/>
      <c r="AF205" s="65"/>
      <c r="AG205" s="65"/>
      <c r="AH205" s="65"/>
      <c r="AI205" s="65"/>
      <c r="AJ205" s="65"/>
      <c r="AK205" s="65"/>
      <c r="AL205" s="65"/>
      <c r="AM205" s="65"/>
      <c r="AN205" s="65"/>
      <c r="AO205" s="65"/>
      <c r="AP205" s="65"/>
      <c r="AQ205" s="65"/>
      <c r="AR205" s="65"/>
      <c r="AS205" s="65"/>
      <c r="AT205" s="65"/>
      <c r="AU205" s="65"/>
      <c r="AV205" s="65"/>
      <c r="AW205" s="65"/>
      <c r="AX205" s="67"/>
      <c r="AY205" s="67"/>
      <c r="AZ205" s="67"/>
      <c r="BA205" s="65"/>
      <c r="BB205" s="65"/>
      <c r="BC205" s="65"/>
      <c r="BD205" s="65"/>
      <c r="BE205" s="65"/>
      <c r="BF205" s="65"/>
    </row>
    <row r="206" spans="2:58" x14ac:dyDescent="0.3">
      <c r="B206" s="65"/>
      <c r="C206" s="65"/>
      <c r="D206" s="65"/>
      <c r="E206" s="65"/>
      <c r="F206" s="65"/>
      <c r="G206" s="65"/>
      <c r="H206" s="65"/>
      <c r="I206" s="65"/>
      <c r="J206" s="65"/>
      <c r="K206" s="65"/>
      <c r="L206" s="65"/>
      <c r="M206" s="65"/>
      <c r="N206" s="65"/>
      <c r="O206" s="65"/>
      <c r="P206" s="65"/>
      <c r="Q206" s="65"/>
      <c r="R206" s="65"/>
      <c r="S206" s="66"/>
      <c r="T206" s="65"/>
      <c r="U206" s="65"/>
      <c r="V206" s="65"/>
      <c r="W206" s="65"/>
      <c r="X206" s="65"/>
      <c r="Y206" s="65"/>
      <c r="Z206" s="65"/>
      <c r="AA206" s="65"/>
      <c r="AB206" s="65"/>
      <c r="AC206" s="65"/>
      <c r="AD206" s="65"/>
      <c r="AE206" s="65"/>
      <c r="AF206" s="65"/>
      <c r="AG206" s="65"/>
      <c r="AH206" s="65"/>
      <c r="AI206" s="65"/>
      <c r="AJ206" s="65"/>
      <c r="AK206" s="65"/>
      <c r="AL206" s="65"/>
      <c r="AM206" s="65"/>
      <c r="AN206" s="65"/>
      <c r="AO206" s="65"/>
      <c r="AP206" s="65"/>
      <c r="AQ206" s="65"/>
      <c r="AR206" s="65"/>
      <c r="AS206" s="65"/>
      <c r="AT206" s="65"/>
      <c r="AU206" s="65"/>
      <c r="AV206" s="65"/>
      <c r="AW206" s="65"/>
      <c r="AX206" s="67"/>
      <c r="AY206" s="67"/>
      <c r="AZ206" s="67"/>
      <c r="BA206" s="65"/>
      <c r="BB206" s="65"/>
      <c r="BC206" s="65"/>
      <c r="BD206" s="65"/>
      <c r="BE206" s="65"/>
      <c r="BF206" s="65"/>
    </row>
    <row r="207" spans="2:58" x14ac:dyDescent="0.3">
      <c r="B207" s="65"/>
      <c r="C207" s="65"/>
      <c r="D207" s="65"/>
      <c r="E207" s="65"/>
      <c r="F207" s="65"/>
      <c r="G207" s="65"/>
      <c r="H207" s="65"/>
      <c r="I207" s="65"/>
      <c r="J207" s="65"/>
      <c r="K207" s="65"/>
      <c r="L207" s="65"/>
      <c r="M207" s="65"/>
      <c r="N207" s="65"/>
      <c r="O207" s="65"/>
      <c r="P207" s="65"/>
      <c r="Q207" s="65"/>
      <c r="R207" s="65"/>
      <c r="S207" s="66"/>
      <c r="T207" s="65"/>
      <c r="U207" s="65"/>
      <c r="V207" s="65"/>
      <c r="W207" s="65"/>
      <c r="X207" s="65"/>
      <c r="Y207" s="65"/>
      <c r="Z207" s="65"/>
      <c r="AA207" s="65"/>
      <c r="AB207" s="65"/>
      <c r="AC207" s="65"/>
      <c r="AD207" s="65"/>
      <c r="AE207" s="65"/>
      <c r="AF207" s="65"/>
      <c r="AG207" s="65"/>
      <c r="AH207" s="65"/>
      <c r="AI207" s="65"/>
      <c r="AJ207" s="65"/>
      <c r="AK207" s="65"/>
      <c r="AL207" s="65"/>
      <c r="AM207" s="65"/>
      <c r="AN207" s="65"/>
      <c r="AO207" s="65"/>
      <c r="AP207" s="65"/>
      <c r="AQ207" s="65"/>
      <c r="AR207" s="65"/>
      <c r="AS207" s="65"/>
      <c r="AT207" s="65"/>
      <c r="AU207" s="65"/>
      <c r="AV207" s="65"/>
      <c r="AW207" s="65"/>
      <c r="AX207" s="67"/>
      <c r="AY207" s="67"/>
      <c r="AZ207" s="67"/>
      <c r="BA207" s="65"/>
      <c r="BB207" s="65"/>
      <c r="BC207" s="65"/>
      <c r="BD207" s="65"/>
      <c r="BE207" s="65"/>
      <c r="BF207" s="65"/>
    </row>
    <row r="208" spans="2:58" x14ac:dyDescent="0.3">
      <c r="B208" s="65"/>
      <c r="C208" s="65"/>
      <c r="D208" s="65"/>
      <c r="E208" s="65"/>
      <c r="F208" s="65"/>
      <c r="G208" s="65"/>
      <c r="H208" s="65"/>
      <c r="I208" s="65"/>
      <c r="J208" s="65"/>
      <c r="K208" s="65"/>
      <c r="L208" s="65"/>
      <c r="M208" s="65"/>
      <c r="N208" s="65"/>
      <c r="O208" s="65"/>
      <c r="P208" s="65"/>
      <c r="Q208" s="65"/>
      <c r="R208" s="65"/>
      <c r="S208" s="66"/>
      <c r="T208" s="65"/>
      <c r="U208" s="65"/>
      <c r="V208" s="65"/>
      <c r="W208" s="65"/>
      <c r="X208" s="65"/>
      <c r="Y208" s="65"/>
      <c r="Z208" s="65"/>
      <c r="AA208" s="65"/>
      <c r="AB208" s="65"/>
      <c r="AC208" s="65"/>
      <c r="AD208" s="65"/>
      <c r="AE208" s="65"/>
      <c r="AF208" s="65"/>
      <c r="AG208" s="65"/>
      <c r="AH208" s="65"/>
      <c r="AI208" s="65"/>
      <c r="AJ208" s="65"/>
      <c r="AK208" s="65"/>
      <c r="AL208" s="65"/>
      <c r="AM208" s="65"/>
      <c r="AN208" s="65"/>
      <c r="AO208" s="65"/>
      <c r="AP208" s="65"/>
      <c r="AQ208" s="65"/>
      <c r="AR208" s="65"/>
      <c r="AS208" s="65"/>
      <c r="AT208" s="65"/>
      <c r="AU208" s="65"/>
      <c r="AV208" s="65"/>
      <c r="AW208" s="65"/>
      <c r="AX208" s="67"/>
      <c r="AY208" s="67"/>
      <c r="AZ208" s="67"/>
      <c r="BA208" s="65"/>
      <c r="BB208" s="65"/>
      <c r="BC208" s="65"/>
      <c r="BD208" s="65"/>
      <c r="BE208" s="65"/>
      <c r="BF208" s="65"/>
    </row>
    <row r="209" spans="2:58" x14ac:dyDescent="0.3">
      <c r="B209" s="65"/>
      <c r="C209" s="65"/>
      <c r="D209" s="65"/>
      <c r="E209" s="65"/>
      <c r="F209" s="65"/>
      <c r="G209" s="65"/>
      <c r="H209" s="65"/>
      <c r="I209" s="65"/>
      <c r="J209" s="65"/>
      <c r="K209" s="65"/>
      <c r="L209" s="65"/>
      <c r="M209" s="65"/>
      <c r="N209" s="65"/>
      <c r="O209" s="65"/>
      <c r="P209" s="65"/>
      <c r="Q209" s="65"/>
      <c r="R209" s="65"/>
      <c r="S209" s="66"/>
      <c r="T209" s="65"/>
      <c r="U209" s="65"/>
      <c r="V209" s="65"/>
      <c r="W209" s="65"/>
      <c r="X209" s="65"/>
      <c r="Y209" s="65"/>
      <c r="Z209" s="65"/>
      <c r="AA209" s="65"/>
      <c r="AB209" s="65"/>
      <c r="AC209" s="65"/>
      <c r="AD209" s="65"/>
      <c r="AE209" s="65"/>
      <c r="AF209" s="65"/>
      <c r="AG209" s="65"/>
      <c r="AH209" s="65"/>
      <c r="AI209" s="65"/>
      <c r="AJ209" s="65"/>
      <c r="AK209" s="65"/>
      <c r="AL209" s="65"/>
      <c r="AM209" s="65"/>
      <c r="AN209" s="65"/>
      <c r="AO209" s="65"/>
      <c r="AP209" s="65"/>
      <c r="AQ209" s="65"/>
      <c r="AR209" s="65"/>
      <c r="AS209" s="65"/>
      <c r="AT209" s="65"/>
      <c r="AU209" s="65"/>
      <c r="AV209" s="65"/>
      <c r="AW209" s="65"/>
      <c r="AX209" s="67"/>
      <c r="AY209" s="67"/>
      <c r="AZ209" s="67"/>
      <c r="BA209" s="65"/>
      <c r="BB209" s="65"/>
      <c r="BC209" s="65"/>
      <c r="BD209" s="65"/>
      <c r="BE209" s="65"/>
      <c r="BF209" s="65"/>
    </row>
    <row r="210" spans="2:58" x14ac:dyDescent="0.3">
      <c r="B210" s="65"/>
      <c r="C210" s="65"/>
      <c r="D210" s="65"/>
      <c r="E210" s="65"/>
      <c r="F210" s="65"/>
      <c r="G210" s="65"/>
      <c r="H210" s="65"/>
      <c r="I210" s="65"/>
      <c r="J210" s="65"/>
      <c r="K210" s="65"/>
      <c r="L210" s="65"/>
      <c r="M210" s="65"/>
      <c r="N210" s="65"/>
      <c r="O210" s="65"/>
      <c r="P210" s="65"/>
      <c r="Q210" s="65"/>
      <c r="R210" s="65"/>
      <c r="S210" s="66"/>
      <c r="T210" s="65"/>
      <c r="U210" s="65"/>
      <c r="V210" s="65"/>
      <c r="W210" s="65"/>
      <c r="X210" s="65"/>
      <c r="Y210" s="65"/>
      <c r="Z210" s="65"/>
      <c r="AA210" s="65"/>
      <c r="AB210" s="65"/>
      <c r="AC210" s="65"/>
      <c r="AD210" s="65"/>
      <c r="AE210" s="65"/>
      <c r="AF210" s="65"/>
      <c r="AG210" s="65"/>
      <c r="AH210" s="65"/>
      <c r="AI210" s="65"/>
      <c r="AJ210" s="65"/>
      <c r="AK210" s="65"/>
      <c r="AL210" s="65"/>
      <c r="AM210" s="65"/>
      <c r="AN210" s="65"/>
      <c r="AO210" s="65"/>
      <c r="AP210" s="65"/>
      <c r="AQ210" s="65"/>
      <c r="AR210" s="65"/>
      <c r="AS210" s="65"/>
      <c r="AT210" s="65"/>
      <c r="AU210" s="65"/>
      <c r="AV210" s="65"/>
      <c r="AW210" s="65"/>
      <c r="AX210" s="67"/>
      <c r="AY210" s="67"/>
      <c r="AZ210" s="67"/>
      <c r="BA210" s="65"/>
      <c r="BB210" s="65"/>
      <c r="BC210" s="65"/>
      <c r="BD210" s="65"/>
      <c r="BE210" s="65"/>
      <c r="BF210" s="65"/>
    </row>
    <row r="211" spans="2:58" x14ac:dyDescent="0.3">
      <c r="B211" s="65"/>
      <c r="C211" s="65"/>
      <c r="D211" s="65"/>
      <c r="E211" s="65"/>
      <c r="F211" s="65"/>
      <c r="G211" s="65"/>
      <c r="H211" s="65"/>
      <c r="I211" s="65"/>
      <c r="J211" s="65"/>
      <c r="K211" s="65"/>
      <c r="L211" s="65"/>
      <c r="M211" s="65"/>
      <c r="N211" s="65"/>
      <c r="O211" s="65"/>
      <c r="P211" s="65"/>
      <c r="Q211" s="65"/>
      <c r="R211" s="65"/>
      <c r="S211" s="66"/>
      <c r="T211" s="65"/>
      <c r="U211" s="65"/>
      <c r="V211" s="65"/>
      <c r="W211" s="65"/>
      <c r="X211" s="65"/>
      <c r="Y211" s="65"/>
      <c r="Z211" s="65"/>
      <c r="AA211" s="65"/>
      <c r="AB211" s="65"/>
      <c r="AC211" s="65"/>
      <c r="AD211" s="65"/>
      <c r="AE211" s="65"/>
      <c r="AF211" s="65"/>
      <c r="AG211" s="65"/>
      <c r="AH211" s="65"/>
      <c r="AI211" s="65"/>
      <c r="AJ211" s="65"/>
      <c r="AK211" s="65"/>
      <c r="AL211" s="65"/>
      <c r="AM211" s="65"/>
      <c r="AN211" s="65"/>
      <c r="AO211" s="65"/>
      <c r="AP211" s="65"/>
      <c r="AQ211" s="65"/>
      <c r="AR211" s="65"/>
      <c r="AS211" s="65"/>
      <c r="AT211" s="65"/>
      <c r="AU211" s="65"/>
      <c r="AV211" s="65"/>
      <c r="AW211" s="65"/>
      <c r="AX211" s="67"/>
      <c r="AY211" s="67"/>
      <c r="AZ211" s="67"/>
      <c r="BA211" s="65"/>
      <c r="BB211" s="65"/>
      <c r="BC211" s="65"/>
      <c r="BD211" s="65"/>
      <c r="BE211" s="65"/>
      <c r="BF211" s="65"/>
    </row>
    <row r="212" spans="2:58" x14ac:dyDescent="0.3">
      <c r="B212" s="65"/>
      <c r="C212" s="65"/>
      <c r="D212" s="65"/>
      <c r="E212" s="65"/>
      <c r="F212" s="65"/>
      <c r="G212" s="65"/>
      <c r="H212" s="65"/>
      <c r="I212" s="65"/>
      <c r="J212" s="65"/>
      <c r="K212" s="65"/>
      <c r="L212" s="65"/>
      <c r="M212" s="65"/>
      <c r="N212" s="65"/>
      <c r="O212" s="65"/>
      <c r="P212" s="65"/>
      <c r="Q212" s="65"/>
      <c r="R212" s="65"/>
      <c r="S212" s="66"/>
      <c r="T212" s="65"/>
      <c r="U212" s="65"/>
      <c r="V212" s="65"/>
      <c r="W212" s="65"/>
      <c r="X212" s="65"/>
      <c r="Y212" s="65"/>
      <c r="Z212" s="65"/>
      <c r="AA212" s="65"/>
      <c r="AB212" s="65"/>
      <c r="AC212" s="65"/>
      <c r="AD212" s="65"/>
      <c r="AE212" s="65"/>
      <c r="AF212" s="65"/>
      <c r="AG212" s="65"/>
      <c r="AH212" s="65"/>
      <c r="AI212" s="65"/>
      <c r="AJ212" s="65"/>
      <c r="AK212" s="65"/>
      <c r="AL212" s="65"/>
      <c r="AM212" s="65"/>
      <c r="AN212" s="65"/>
      <c r="AO212" s="65"/>
      <c r="AP212" s="65"/>
      <c r="AQ212" s="65"/>
      <c r="AR212" s="65"/>
      <c r="AS212" s="65"/>
      <c r="AT212" s="65"/>
      <c r="AU212" s="65"/>
      <c r="AV212" s="65"/>
      <c r="AW212" s="65"/>
      <c r="AX212" s="67"/>
      <c r="AY212" s="67"/>
      <c r="AZ212" s="67"/>
      <c r="BA212" s="65"/>
      <c r="BB212" s="65"/>
      <c r="BC212" s="65"/>
      <c r="BD212" s="65"/>
      <c r="BE212" s="65"/>
      <c r="BF212" s="65"/>
    </row>
    <row r="213" spans="2:58" x14ac:dyDescent="0.3">
      <c r="B213" s="65"/>
      <c r="C213" s="65"/>
      <c r="D213" s="65"/>
      <c r="E213" s="65"/>
      <c r="F213" s="65"/>
      <c r="G213" s="65"/>
      <c r="H213" s="65"/>
      <c r="I213" s="65"/>
      <c r="J213" s="65"/>
      <c r="K213" s="65"/>
      <c r="L213" s="65"/>
      <c r="M213" s="65"/>
      <c r="N213" s="65"/>
      <c r="O213" s="65"/>
      <c r="P213" s="65"/>
      <c r="Q213" s="65"/>
      <c r="R213" s="65"/>
      <c r="S213" s="66"/>
      <c r="T213" s="65"/>
      <c r="U213" s="65"/>
      <c r="V213" s="65"/>
      <c r="W213" s="65"/>
      <c r="X213" s="65"/>
      <c r="Y213" s="65"/>
      <c r="Z213" s="65"/>
      <c r="AA213" s="65"/>
      <c r="AB213" s="65"/>
      <c r="AC213" s="65"/>
      <c r="AD213" s="65"/>
      <c r="AE213" s="65"/>
      <c r="AF213" s="65"/>
      <c r="AG213" s="65"/>
      <c r="AH213" s="65"/>
      <c r="AI213" s="65"/>
      <c r="AJ213" s="65"/>
      <c r="AK213" s="65"/>
      <c r="AL213" s="65"/>
      <c r="AM213" s="65"/>
      <c r="AN213" s="65"/>
      <c r="AO213" s="65"/>
      <c r="AP213" s="65"/>
      <c r="AQ213" s="65"/>
      <c r="AR213" s="65"/>
      <c r="AS213" s="65"/>
      <c r="AT213" s="65"/>
      <c r="AU213" s="65"/>
      <c r="AV213" s="65"/>
      <c r="AW213" s="65"/>
      <c r="AX213" s="67"/>
      <c r="AY213" s="67"/>
      <c r="AZ213" s="67"/>
      <c r="BA213" s="65"/>
      <c r="BB213" s="65"/>
      <c r="BC213" s="65"/>
      <c r="BD213" s="65"/>
      <c r="BE213" s="65"/>
      <c r="BF213" s="65"/>
    </row>
    <row r="214" spans="2:58" x14ac:dyDescent="0.3">
      <c r="B214" s="65"/>
      <c r="C214" s="65"/>
      <c r="D214" s="65"/>
      <c r="E214" s="65"/>
      <c r="F214" s="65"/>
      <c r="G214" s="65"/>
      <c r="H214" s="65"/>
      <c r="I214" s="65"/>
      <c r="J214" s="65"/>
      <c r="K214" s="65"/>
      <c r="L214" s="65"/>
      <c r="M214" s="65"/>
      <c r="N214" s="65"/>
      <c r="O214" s="65"/>
      <c r="P214" s="65"/>
      <c r="Q214" s="65"/>
      <c r="R214" s="65"/>
      <c r="S214" s="66"/>
      <c r="T214" s="65"/>
      <c r="U214" s="65"/>
      <c r="V214" s="65"/>
      <c r="W214" s="65"/>
      <c r="X214" s="65"/>
      <c r="Y214" s="65"/>
      <c r="Z214" s="65"/>
      <c r="AA214" s="65"/>
      <c r="AB214" s="65"/>
      <c r="AC214" s="65"/>
      <c r="AD214" s="65"/>
      <c r="AE214" s="65"/>
      <c r="AF214" s="65"/>
      <c r="AG214" s="65"/>
      <c r="AH214" s="65"/>
      <c r="AI214" s="65"/>
      <c r="AJ214" s="65"/>
      <c r="AK214" s="65"/>
      <c r="AL214" s="65"/>
      <c r="AM214" s="65"/>
      <c r="AN214" s="65"/>
      <c r="AO214" s="65"/>
      <c r="AP214" s="65"/>
      <c r="AQ214" s="65"/>
      <c r="AR214" s="65"/>
      <c r="AS214" s="65"/>
      <c r="AT214" s="65"/>
      <c r="AU214" s="65"/>
      <c r="AV214" s="65"/>
      <c r="AW214" s="65"/>
      <c r="AX214" s="67"/>
      <c r="AY214" s="67"/>
      <c r="AZ214" s="67"/>
      <c r="BA214" s="65"/>
      <c r="BB214" s="65"/>
      <c r="BC214" s="65"/>
      <c r="BD214" s="65"/>
      <c r="BE214" s="65"/>
      <c r="BF214" s="65"/>
    </row>
    <row r="215" spans="2:58" x14ac:dyDescent="0.3">
      <c r="B215" s="65"/>
      <c r="C215" s="65"/>
      <c r="D215" s="65"/>
      <c r="E215" s="65"/>
      <c r="F215" s="65"/>
      <c r="G215" s="65"/>
      <c r="H215" s="65"/>
      <c r="I215" s="65"/>
      <c r="J215" s="65"/>
      <c r="K215" s="65"/>
      <c r="L215" s="65"/>
      <c r="M215" s="65"/>
      <c r="N215" s="65"/>
      <c r="O215" s="65"/>
      <c r="P215" s="65"/>
      <c r="Q215" s="65"/>
      <c r="R215" s="65"/>
      <c r="S215" s="66"/>
      <c r="T215" s="65"/>
      <c r="U215" s="65"/>
      <c r="V215" s="65"/>
      <c r="W215" s="65"/>
      <c r="X215" s="65"/>
      <c r="Y215" s="65"/>
      <c r="Z215" s="65"/>
      <c r="AA215" s="65"/>
      <c r="AB215" s="65"/>
      <c r="AC215" s="65"/>
      <c r="AD215" s="65"/>
      <c r="AE215" s="65"/>
      <c r="AF215" s="65"/>
      <c r="AG215" s="65"/>
      <c r="AH215" s="65"/>
      <c r="AI215" s="65"/>
      <c r="AJ215" s="65"/>
      <c r="AK215" s="65"/>
      <c r="AL215" s="65"/>
      <c r="AM215" s="65"/>
      <c r="AN215" s="65"/>
      <c r="AO215" s="65"/>
      <c r="AP215" s="65"/>
      <c r="AQ215" s="65"/>
      <c r="AR215" s="65"/>
      <c r="AS215" s="65"/>
      <c r="AT215" s="65"/>
      <c r="AU215" s="65"/>
      <c r="AV215" s="65"/>
      <c r="AW215" s="65"/>
      <c r="AX215" s="67"/>
      <c r="AY215" s="67"/>
      <c r="AZ215" s="67"/>
      <c r="BA215" s="65"/>
      <c r="BB215" s="65"/>
      <c r="BC215" s="65"/>
      <c r="BD215" s="65"/>
      <c r="BE215" s="65"/>
      <c r="BF215" s="65"/>
    </row>
    <row r="216" spans="2:58" x14ac:dyDescent="0.3">
      <c r="B216" s="65"/>
      <c r="C216" s="65"/>
      <c r="D216" s="65"/>
      <c r="E216" s="65"/>
      <c r="F216" s="65"/>
      <c r="G216" s="65"/>
      <c r="H216" s="65"/>
      <c r="I216" s="65"/>
      <c r="J216" s="65"/>
      <c r="K216" s="65"/>
      <c r="L216" s="65"/>
      <c r="M216" s="65"/>
      <c r="N216" s="65"/>
      <c r="O216" s="65"/>
      <c r="P216" s="65"/>
      <c r="Q216" s="65"/>
      <c r="R216" s="65"/>
      <c r="S216" s="66"/>
      <c r="T216" s="65"/>
      <c r="U216" s="65"/>
      <c r="V216" s="65"/>
      <c r="W216" s="65"/>
      <c r="X216" s="65"/>
      <c r="Y216" s="65"/>
      <c r="Z216" s="65"/>
      <c r="AA216" s="65"/>
      <c r="AB216" s="65"/>
      <c r="AC216" s="65"/>
      <c r="AD216" s="65"/>
      <c r="AE216" s="65"/>
      <c r="AF216" s="65"/>
      <c r="AG216" s="65"/>
      <c r="AH216" s="65"/>
      <c r="AI216" s="65"/>
      <c r="AJ216" s="65"/>
      <c r="AK216" s="65"/>
      <c r="AL216" s="65"/>
      <c r="AM216" s="65"/>
      <c r="AN216" s="65"/>
      <c r="AO216" s="65"/>
      <c r="AP216" s="65"/>
      <c r="AQ216" s="65"/>
      <c r="AR216" s="65"/>
      <c r="AS216" s="65"/>
      <c r="AT216" s="65"/>
      <c r="AU216" s="65"/>
      <c r="AV216" s="65"/>
      <c r="AW216" s="65"/>
      <c r="AX216" s="67"/>
      <c r="AY216" s="67"/>
      <c r="AZ216" s="67"/>
      <c r="BA216" s="65"/>
      <c r="BB216" s="65"/>
      <c r="BC216" s="65"/>
      <c r="BD216" s="65"/>
      <c r="BE216" s="65"/>
      <c r="BF216" s="65"/>
    </row>
    <row r="217" spans="2:58" x14ac:dyDescent="0.3">
      <c r="B217" s="65"/>
      <c r="C217" s="65"/>
      <c r="D217" s="65"/>
      <c r="E217" s="65"/>
      <c r="F217" s="65"/>
      <c r="G217" s="65"/>
      <c r="H217" s="65"/>
      <c r="I217" s="65"/>
      <c r="J217" s="65"/>
      <c r="K217" s="65"/>
      <c r="L217" s="65"/>
      <c r="M217" s="65"/>
      <c r="N217" s="65"/>
      <c r="O217" s="65"/>
      <c r="P217" s="65"/>
      <c r="Q217" s="65"/>
      <c r="R217" s="65"/>
      <c r="S217" s="66"/>
      <c r="T217" s="65"/>
      <c r="U217" s="65"/>
      <c r="V217" s="65"/>
      <c r="W217" s="65"/>
      <c r="X217" s="65"/>
      <c r="Y217" s="65"/>
      <c r="Z217" s="65"/>
      <c r="AA217" s="65"/>
      <c r="AB217" s="65"/>
      <c r="AC217" s="65"/>
      <c r="AD217" s="65"/>
      <c r="AE217" s="65"/>
      <c r="AF217" s="65"/>
      <c r="AG217" s="65"/>
      <c r="AH217" s="65"/>
      <c r="AI217" s="65"/>
      <c r="AJ217" s="65"/>
      <c r="AK217" s="65"/>
      <c r="AL217" s="65"/>
      <c r="AM217" s="65"/>
      <c r="AN217" s="65"/>
      <c r="AO217" s="65"/>
      <c r="AP217" s="65"/>
      <c r="AQ217" s="65"/>
      <c r="AR217" s="65"/>
      <c r="AS217" s="65"/>
      <c r="AT217" s="65"/>
      <c r="AU217" s="65"/>
      <c r="AV217" s="65"/>
      <c r="AW217" s="65"/>
      <c r="AX217" s="67"/>
      <c r="AY217" s="67"/>
      <c r="AZ217" s="67"/>
      <c r="BA217" s="65"/>
      <c r="BB217" s="65"/>
      <c r="BC217" s="65"/>
      <c r="BD217" s="65"/>
      <c r="BE217" s="65"/>
      <c r="BF217" s="65"/>
    </row>
    <row r="218" spans="2:58" x14ac:dyDescent="0.3">
      <c r="B218" s="65"/>
      <c r="C218" s="65"/>
      <c r="D218" s="65"/>
      <c r="E218" s="65"/>
      <c r="F218" s="65"/>
      <c r="G218" s="65"/>
      <c r="H218" s="65"/>
      <c r="I218" s="65"/>
      <c r="J218" s="65"/>
      <c r="K218" s="65"/>
      <c r="L218" s="65"/>
      <c r="M218" s="65"/>
      <c r="N218" s="65"/>
      <c r="O218" s="65"/>
      <c r="P218" s="65"/>
      <c r="Q218" s="65"/>
      <c r="R218" s="65"/>
      <c r="S218" s="66"/>
      <c r="T218" s="65"/>
      <c r="U218" s="65"/>
      <c r="V218" s="65"/>
      <c r="W218" s="65"/>
      <c r="X218" s="65"/>
      <c r="Y218" s="65"/>
      <c r="Z218" s="65"/>
      <c r="AA218" s="65"/>
      <c r="AB218" s="65"/>
      <c r="AC218" s="65"/>
      <c r="AD218" s="65"/>
      <c r="AE218" s="65"/>
      <c r="AF218" s="65"/>
      <c r="AG218" s="65"/>
      <c r="AH218" s="65"/>
      <c r="AI218" s="65"/>
      <c r="AJ218" s="65"/>
      <c r="AK218" s="65"/>
      <c r="AL218" s="65"/>
      <c r="AM218" s="65"/>
      <c r="AN218" s="65"/>
      <c r="AO218" s="65"/>
      <c r="AP218" s="65"/>
      <c r="AQ218" s="65"/>
      <c r="AR218" s="65"/>
      <c r="AS218" s="65"/>
      <c r="AT218" s="65"/>
      <c r="AU218" s="65"/>
      <c r="AV218" s="65"/>
      <c r="AW218" s="65"/>
      <c r="AX218" s="67"/>
      <c r="AY218" s="67"/>
      <c r="AZ218" s="67"/>
      <c r="BA218" s="65"/>
      <c r="BB218" s="65"/>
      <c r="BC218" s="65"/>
      <c r="BD218" s="65"/>
      <c r="BE218" s="65"/>
      <c r="BF218" s="65"/>
    </row>
    <row r="219" spans="2:58" x14ac:dyDescent="0.3">
      <c r="B219" s="65"/>
      <c r="C219" s="65"/>
      <c r="D219" s="65"/>
      <c r="E219" s="65"/>
      <c r="F219" s="65"/>
      <c r="G219" s="65"/>
      <c r="H219" s="65"/>
      <c r="I219" s="65"/>
      <c r="J219" s="65"/>
      <c r="K219" s="65"/>
      <c r="L219" s="65"/>
      <c r="M219" s="65"/>
      <c r="N219" s="65"/>
      <c r="O219" s="65"/>
      <c r="P219" s="65"/>
      <c r="Q219" s="65"/>
      <c r="R219" s="65"/>
      <c r="S219" s="66"/>
      <c r="T219" s="65"/>
      <c r="U219" s="65"/>
      <c r="V219" s="65"/>
      <c r="W219" s="65"/>
      <c r="X219" s="65"/>
      <c r="Y219" s="65"/>
      <c r="Z219" s="65"/>
      <c r="AA219" s="65"/>
      <c r="AB219" s="65"/>
      <c r="AC219" s="65"/>
      <c r="AD219" s="65"/>
      <c r="AE219" s="65"/>
      <c r="AF219" s="65"/>
      <c r="AG219" s="65"/>
      <c r="AH219" s="65"/>
      <c r="AI219" s="65"/>
      <c r="AJ219" s="65"/>
      <c r="AK219" s="65"/>
      <c r="AL219" s="65"/>
      <c r="AM219" s="65"/>
      <c r="AN219" s="65"/>
      <c r="AO219" s="65"/>
      <c r="AP219" s="65"/>
      <c r="AQ219" s="65"/>
      <c r="AR219" s="65"/>
      <c r="AS219" s="65"/>
      <c r="AT219" s="65"/>
      <c r="AU219" s="65"/>
      <c r="AV219" s="65"/>
      <c r="AW219" s="65"/>
      <c r="AX219" s="67"/>
      <c r="AY219" s="67"/>
      <c r="AZ219" s="67"/>
      <c r="BA219" s="65"/>
      <c r="BB219" s="65"/>
      <c r="BC219" s="65"/>
      <c r="BD219" s="65"/>
      <c r="BE219" s="65"/>
      <c r="BF219" s="65"/>
    </row>
    <row r="220" spans="2:58" x14ac:dyDescent="0.3">
      <c r="B220" s="65"/>
      <c r="C220" s="65"/>
      <c r="D220" s="65"/>
      <c r="E220" s="65"/>
      <c r="F220" s="65"/>
      <c r="G220" s="65"/>
      <c r="H220" s="65"/>
      <c r="I220" s="65"/>
      <c r="J220" s="65"/>
      <c r="K220" s="65"/>
      <c r="L220" s="65"/>
      <c r="M220" s="65"/>
      <c r="N220" s="65"/>
      <c r="O220" s="65"/>
      <c r="P220" s="65"/>
      <c r="Q220" s="65"/>
      <c r="R220" s="65"/>
      <c r="S220" s="66"/>
      <c r="T220" s="65"/>
      <c r="U220" s="65"/>
      <c r="V220" s="65"/>
      <c r="W220" s="65"/>
      <c r="X220" s="65"/>
      <c r="Y220" s="65"/>
      <c r="Z220" s="65"/>
      <c r="AA220" s="65"/>
      <c r="AB220" s="65"/>
      <c r="AC220" s="65"/>
      <c r="AD220" s="65"/>
      <c r="AE220" s="65"/>
      <c r="AF220" s="65"/>
      <c r="AG220" s="65"/>
      <c r="AH220" s="65"/>
      <c r="AI220" s="65"/>
      <c r="AJ220" s="65"/>
      <c r="AK220" s="65"/>
      <c r="AL220" s="65"/>
      <c r="AM220" s="65"/>
      <c r="AN220" s="65"/>
      <c r="AO220" s="65"/>
      <c r="AP220" s="65"/>
      <c r="AQ220" s="65"/>
      <c r="AR220" s="65"/>
      <c r="AS220" s="65"/>
      <c r="AT220" s="65"/>
      <c r="AU220" s="65"/>
      <c r="AV220" s="65"/>
      <c r="AW220" s="65"/>
      <c r="AX220" s="67"/>
      <c r="AY220" s="67"/>
      <c r="AZ220" s="67"/>
      <c r="BA220" s="65"/>
      <c r="BB220" s="65"/>
      <c r="BC220" s="65"/>
      <c r="BD220" s="65"/>
      <c r="BE220" s="65"/>
      <c r="BF220" s="65"/>
    </row>
    <row r="221" spans="2:58" x14ac:dyDescent="0.3">
      <c r="B221" s="65"/>
      <c r="C221" s="65"/>
      <c r="D221" s="65"/>
      <c r="E221" s="65"/>
      <c r="F221" s="65"/>
      <c r="G221" s="65"/>
      <c r="H221" s="65"/>
      <c r="I221" s="65"/>
      <c r="J221" s="65"/>
      <c r="K221" s="65"/>
      <c r="L221" s="65"/>
      <c r="M221" s="65"/>
      <c r="N221" s="65"/>
      <c r="O221" s="65"/>
      <c r="P221" s="65"/>
      <c r="Q221" s="65"/>
      <c r="R221" s="65"/>
      <c r="S221" s="66"/>
      <c r="T221" s="65"/>
      <c r="U221" s="65"/>
      <c r="V221" s="65"/>
      <c r="W221" s="65"/>
      <c r="X221" s="65"/>
      <c r="Y221" s="65"/>
      <c r="Z221" s="65"/>
      <c r="AA221" s="65"/>
      <c r="AB221" s="65"/>
      <c r="AC221" s="65"/>
      <c r="AD221" s="65"/>
      <c r="AE221" s="65"/>
      <c r="AF221" s="65"/>
      <c r="AG221" s="65"/>
      <c r="AH221" s="65"/>
      <c r="AI221" s="65"/>
      <c r="AJ221" s="65"/>
      <c r="AK221" s="65"/>
      <c r="AL221" s="65"/>
      <c r="AM221" s="65"/>
      <c r="AN221" s="65"/>
      <c r="AO221" s="65"/>
      <c r="AP221" s="65"/>
      <c r="AQ221" s="65"/>
      <c r="AR221" s="65"/>
      <c r="AS221" s="65"/>
      <c r="AT221" s="65"/>
      <c r="AU221" s="65"/>
      <c r="AV221" s="65"/>
      <c r="AW221" s="65"/>
      <c r="AX221" s="67"/>
      <c r="AY221" s="67"/>
      <c r="AZ221" s="67"/>
      <c r="BA221" s="65"/>
      <c r="BB221" s="65"/>
      <c r="BC221" s="65"/>
      <c r="BD221" s="65"/>
      <c r="BE221" s="65"/>
      <c r="BF221" s="65"/>
    </row>
    <row r="222" spans="2:58" x14ac:dyDescent="0.3">
      <c r="B222" s="65"/>
      <c r="C222" s="65"/>
      <c r="D222" s="65"/>
      <c r="E222" s="65"/>
      <c r="F222" s="65"/>
      <c r="G222" s="65"/>
      <c r="H222" s="65"/>
      <c r="I222" s="65"/>
      <c r="J222" s="65"/>
      <c r="K222" s="65"/>
      <c r="L222" s="65"/>
      <c r="M222" s="65"/>
      <c r="N222" s="65"/>
      <c r="O222" s="65"/>
      <c r="P222" s="65"/>
      <c r="Q222" s="65"/>
      <c r="R222" s="65"/>
      <c r="S222" s="66"/>
      <c r="T222" s="65"/>
      <c r="U222" s="65"/>
      <c r="V222" s="65"/>
      <c r="W222" s="65"/>
      <c r="X222" s="65"/>
      <c r="Y222" s="65"/>
      <c r="Z222" s="65"/>
      <c r="AA222" s="65"/>
      <c r="AB222" s="65"/>
      <c r="AC222" s="65"/>
      <c r="AD222" s="65"/>
      <c r="AE222" s="65"/>
      <c r="AF222" s="65"/>
      <c r="AG222" s="65"/>
      <c r="AH222" s="65"/>
      <c r="AI222" s="65"/>
      <c r="AJ222" s="65"/>
      <c r="AK222" s="65"/>
      <c r="AL222" s="65"/>
      <c r="AM222" s="65"/>
      <c r="AN222" s="65"/>
      <c r="AO222" s="65"/>
      <c r="AP222" s="65"/>
      <c r="AQ222" s="65"/>
      <c r="AR222" s="65"/>
      <c r="AS222" s="65"/>
      <c r="AT222" s="65"/>
      <c r="AU222" s="65"/>
      <c r="AV222" s="65"/>
      <c r="AW222" s="65"/>
      <c r="AX222" s="67"/>
      <c r="AY222" s="67"/>
      <c r="AZ222" s="67"/>
      <c r="BA222" s="65"/>
      <c r="BB222" s="65"/>
      <c r="BC222" s="65"/>
      <c r="BD222" s="65"/>
      <c r="BE222" s="65"/>
      <c r="BF222" s="65"/>
    </row>
    <row r="223" spans="2:58" x14ac:dyDescent="0.3">
      <c r="B223" s="65"/>
      <c r="C223" s="65"/>
      <c r="D223" s="65"/>
      <c r="E223" s="65"/>
      <c r="F223" s="65"/>
      <c r="G223" s="65"/>
      <c r="H223" s="65"/>
      <c r="I223" s="65"/>
      <c r="J223" s="65"/>
      <c r="K223" s="65"/>
      <c r="L223" s="65"/>
      <c r="M223" s="65"/>
      <c r="N223" s="65"/>
      <c r="O223" s="65"/>
      <c r="P223" s="65"/>
      <c r="Q223" s="65"/>
      <c r="R223" s="65"/>
      <c r="S223" s="66"/>
      <c r="T223" s="65"/>
      <c r="U223" s="65"/>
      <c r="V223" s="65"/>
      <c r="W223" s="65"/>
      <c r="X223" s="65"/>
      <c r="Y223" s="65"/>
      <c r="Z223" s="65"/>
      <c r="AA223" s="65"/>
      <c r="AB223" s="65"/>
      <c r="AC223" s="65"/>
      <c r="AD223" s="65"/>
      <c r="AE223" s="65"/>
      <c r="AF223" s="65"/>
      <c r="AG223" s="65"/>
      <c r="AH223" s="65"/>
      <c r="AI223" s="65"/>
      <c r="AJ223" s="65"/>
      <c r="AK223" s="65"/>
      <c r="AL223" s="65"/>
      <c r="AM223" s="65"/>
      <c r="AN223" s="65"/>
      <c r="AO223" s="65"/>
      <c r="AP223" s="65"/>
      <c r="AQ223" s="65"/>
      <c r="AR223" s="65"/>
      <c r="AS223" s="65"/>
      <c r="AT223" s="65"/>
      <c r="AU223" s="65"/>
      <c r="AV223" s="65"/>
      <c r="AW223" s="65"/>
      <c r="AX223" s="67"/>
      <c r="AY223" s="67"/>
      <c r="AZ223" s="67"/>
      <c r="BA223" s="65"/>
      <c r="BB223" s="65"/>
      <c r="BC223" s="65"/>
      <c r="BD223" s="65"/>
      <c r="BE223" s="65"/>
      <c r="BF223" s="65"/>
    </row>
    <row r="224" spans="2:58" x14ac:dyDescent="0.3">
      <c r="B224" s="65"/>
      <c r="C224" s="65"/>
      <c r="D224" s="65"/>
      <c r="E224" s="65"/>
      <c r="F224" s="65"/>
      <c r="G224" s="65"/>
      <c r="H224" s="65"/>
      <c r="I224" s="65"/>
      <c r="J224" s="65"/>
      <c r="K224" s="65"/>
      <c r="L224" s="65"/>
      <c r="M224" s="65"/>
      <c r="N224" s="65"/>
      <c r="O224" s="65"/>
      <c r="P224" s="65"/>
      <c r="Q224" s="65"/>
      <c r="R224" s="65"/>
      <c r="S224" s="66"/>
      <c r="T224" s="65"/>
      <c r="U224" s="65"/>
      <c r="V224" s="65"/>
      <c r="W224" s="65"/>
      <c r="X224" s="65"/>
      <c r="Y224" s="65"/>
      <c r="Z224" s="65"/>
      <c r="AA224" s="65"/>
      <c r="AB224" s="65"/>
      <c r="AC224" s="65"/>
      <c r="AD224" s="65"/>
      <c r="AE224" s="65"/>
      <c r="AF224" s="65"/>
      <c r="AG224" s="65"/>
      <c r="AH224" s="65"/>
      <c r="AI224" s="65"/>
      <c r="AJ224" s="65"/>
      <c r="AK224" s="65"/>
      <c r="AL224" s="65"/>
      <c r="AM224" s="65"/>
      <c r="AN224" s="65"/>
      <c r="AO224" s="65"/>
      <c r="AP224" s="65"/>
      <c r="AQ224" s="65"/>
      <c r="AR224" s="65"/>
      <c r="AS224" s="65"/>
      <c r="AT224" s="65"/>
      <c r="AU224" s="65"/>
      <c r="AV224" s="65"/>
      <c r="AW224" s="65"/>
      <c r="AX224" s="67"/>
      <c r="AY224" s="67"/>
      <c r="AZ224" s="67"/>
      <c r="BA224" s="65"/>
      <c r="BB224" s="65"/>
      <c r="BC224" s="65"/>
      <c r="BD224" s="65"/>
      <c r="BE224" s="65"/>
      <c r="BF224" s="65"/>
    </row>
    <row r="225" spans="2:58" x14ac:dyDescent="0.3">
      <c r="B225" s="65"/>
      <c r="C225" s="65"/>
      <c r="D225" s="65"/>
      <c r="E225" s="65"/>
      <c r="F225" s="65"/>
      <c r="G225" s="65"/>
      <c r="H225" s="65"/>
      <c r="I225" s="65"/>
      <c r="J225" s="65"/>
      <c r="K225" s="65"/>
      <c r="L225" s="65"/>
      <c r="M225" s="65"/>
      <c r="N225" s="65"/>
      <c r="O225" s="65"/>
      <c r="P225" s="65"/>
      <c r="Q225" s="65"/>
      <c r="R225" s="65"/>
      <c r="S225" s="66"/>
      <c r="T225" s="65"/>
      <c r="U225" s="65"/>
      <c r="V225" s="65"/>
      <c r="W225" s="65"/>
      <c r="X225" s="65"/>
      <c r="Y225" s="65"/>
      <c r="Z225" s="65"/>
      <c r="AA225" s="65"/>
      <c r="AB225" s="65"/>
      <c r="AC225" s="65"/>
      <c r="AD225" s="65"/>
      <c r="AE225" s="65"/>
      <c r="AF225" s="65"/>
      <c r="AG225" s="65"/>
      <c r="AH225" s="65"/>
      <c r="AI225" s="65"/>
      <c r="AJ225" s="65"/>
      <c r="AK225" s="65"/>
      <c r="AL225" s="65"/>
      <c r="AM225" s="65"/>
      <c r="AN225" s="65"/>
      <c r="AO225" s="65"/>
      <c r="AP225" s="65"/>
      <c r="AQ225" s="65"/>
      <c r="AR225" s="65"/>
      <c r="AS225" s="65"/>
      <c r="AT225" s="65"/>
      <c r="AU225" s="65"/>
      <c r="AV225" s="65"/>
      <c r="AW225" s="65"/>
      <c r="AX225" s="67"/>
      <c r="AY225" s="67"/>
      <c r="AZ225" s="67"/>
      <c r="BA225" s="65"/>
      <c r="BB225" s="65"/>
      <c r="BC225" s="65"/>
      <c r="BD225" s="65"/>
      <c r="BE225" s="65"/>
      <c r="BF225" s="65"/>
    </row>
    <row r="226" spans="2:58" x14ac:dyDescent="0.3">
      <c r="B226" s="65"/>
      <c r="C226" s="65"/>
      <c r="D226" s="65"/>
      <c r="E226" s="65"/>
      <c r="F226" s="65"/>
      <c r="G226" s="65"/>
      <c r="H226" s="65"/>
      <c r="I226" s="65"/>
      <c r="J226" s="65"/>
      <c r="K226" s="65"/>
      <c r="L226" s="65"/>
      <c r="M226" s="65"/>
      <c r="N226" s="65"/>
      <c r="O226" s="65"/>
      <c r="P226" s="65"/>
      <c r="Q226" s="65"/>
      <c r="R226" s="65"/>
      <c r="S226" s="66"/>
      <c r="T226" s="65"/>
      <c r="U226" s="65"/>
      <c r="V226" s="65"/>
      <c r="W226" s="65"/>
      <c r="X226" s="65"/>
      <c r="Y226" s="65"/>
      <c r="Z226" s="65"/>
      <c r="AA226" s="65"/>
      <c r="AB226" s="65"/>
      <c r="AC226" s="65"/>
      <c r="AD226" s="65"/>
      <c r="AE226" s="65"/>
      <c r="AF226" s="65"/>
      <c r="AG226" s="65"/>
      <c r="AH226" s="65"/>
      <c r="AI226" s="65"/>
      <c r="AJ226" s="65"/>
      <c r="AK226" s="65"/>
      <c r="AL226" s="65"/>
      <c r="AM226" s="65"/>
      <c r="AN226" s="65"/>
      <c r="AO226" s="65"/>
      <c r="AP226" s="65"/>
      <c r="AQ226" s="65"/>
      <c r="AR226" s="65"/>
      <c r="AS226" s="65"/>
      <c r="AT226" s="65"/>
      <c r="AU226" s="65"/>
      <c r="AV226" s="65"/>
      <c r="AW226" s="65"/>
      <c r="AX226" s="67"/>
      <c r="AY226" s="67"/>
      <c r="AZ226" s="67"/>
      <c r="BA226" s="65"/>
      <c r="BB226" s="65"/>
      <c r="BC226" s="65"/>
      <c r="BD226" s="65"/>
      <c r="BE226" s="65"/>
      <c r="BF226" s="65"/>
    </row>
    <row r="227" spans="2:58" x14ac:dyDescent="0.3">
      <c r="B227" s="65"/>
      <c r="C227" s="65"/>
      <c r="D227" s="65"/>
      <c r="E227" s="65"/>
      <c r="F227" s="65"/>
      <c r="G227" s="65"/>
      <c r="H227" s="65"/>
      <c r="I227" s="65"/>
      <c r="J227" s="65"/>
      <c r="K227" s="65"/>
      <c r="L227" s="65"/>
      <c r="M227" s="65"/>
      <c r="N227" s="65"/>
      <c r="O227" s="65"/>
      <c r="P227" s="65"/>
      <c r="Q227" s="65"/>
      <c r="R227" s="65"/>
      <c r="S227" s="66"/>
      <c r="T227" s="65"/>
      <c r="U227" s="65"/>
      <c r="V227" s="65"/>
      <c r="W227" s="65"/>
      <c r="X227" s="65"/>
      <c r="Y227" s="65"/>
      <c r="Z227" s="65"/>
      <c r="AA227" s="65"/>
      <c r="AB227" s="65"/>
      <c r="AC227" s="65"/>
      <c r="AD227" s="65"/>
      <c r="AE227" s="65"/>
      <c r="AF227" s="65"/>
      <c r="AG227" s="65"/>
      <c r="AH227" s="65"/>
      <c r="AI227" s="65"/>
      <c r="AJ227" s="65"/>
      <c r="AK227" s="65"/>
      <c r="AL227" s="65"/>
      <c r="AM227" s="65"/>
      <c r="AN227" s="65"/>
      <c r="AO227" s="65"/>
      <c r="AP227" s="65"/>
      <c r="AQ227" s="65"/>
      <c r="AR227" s="65"/>
      <c r="AS227" s="65"/>
      <c r="AT227" s="65"/>
      <c r="AU227" s="65"/>
      <c r="AV227" s="65"/>
      <c r="AW227" s="65"/>
      <c r="AX227" s="67"/>
      <c r="AY227" s="67"/>
      <c r="AZ227" s="67"/>
      <c r="BA227" s="65"/>
      <c r="BB227" s="65"/>
      <c r="BC227" s="65"/>
      <c r="BD227" s="65"/>
      <c r="BE227" s="65"/>
      <c r="BF227" s="65"/>
    </row>
    <row r="228" spans="2:58" x14ac:dyDescent="0.3">
      <c r="B228" s="65"/>
      <c r="C228" s="65"/>
      <c r="D228" s="65"/>
      <c r="E228" s="65"/>
      <c r="F228" s="65"/>
      <c r="G228" s="65"/>
      <c r="H228" s="65"/>
      <c r="I228" s="65"/>
      <c r="J228" s="65"/>
      <c r="K228" s="65"/>
      <c r="L228" s="65"/>
      <c r="M228" s="65"/>
      <c r="N228" s="65"/>
      <c r="O228" s="65"/>
      <c r="P228" s="65"/>
      <c r="Q228" s="65"/>
      <c r="R228" s="65"/>
      <c r="S228" s="66"/>
      <c r="T228" s="65"/>
      <c r="U228" s="65"/>
      <c r="V228" s="65"/>
      <c r="W228" s="65"/>
      <c r="X228" s="65"/>
      <c r="Y228" s="65"/>
      <c r="Z228" s="65"/>
      <c r="AA228" s="65"/>
      <c r="AB228" s="65"/>
      <c r="AC228" s="65"/>
      <c r="AD228" s="65"/>
      <c r="AE228" s="65"/>
      <c r="AF228" s="65"/>
      <c r="AG228" s="65"/>
      <c r="AH228" s="65"/>
      <c r="AI228" s="65"/>
      <c r="AJ228" s="65"/>
      <c r="AK228" s="65"/>
      <c r="AL228" s="65"/>
      <c r="AM228" s="65"/>
      <c r="AN228" s="65"/>
      <c r="AO228" s="65"/>
      <c r="AP228" s="65"/>
      <c r="AQ228" s="65"/>
      <c r="AR228" s="65"/>
      <c r="AS228" s="65"/>
      <c r="AT228" s="65"/>
      <c r="AU228" s="65"/>
      <c r="AV228" s="65"/>
      <c r="AW228" s="65"/>
      <c r="AX228" s="67"/>
      <c r="AY228" s="67"/>
      <c r="AZ228" s="67"/>
      <c r="BA228" s="65"/>
      <c r="BB228" s="65"/>
      <c r="BC228" s="65"/>
      <c r="BD228" s="65"/>
      <c r="BE228" s="65"/>
      <c r="BF228" s="65"/>
    </row>
    <row r="229" spans="2:58" x14ac:dyDescent="0.3">
      <c r="B229" s="65"/>
      <c r="C229" s="65"/>
      <c r="D229" s="65"/>
      <c r="E229" s="65"/>
      <c r="F229" s="65"/>
      <c r="G229" s="65"/>
      <c r="H229" s="65"/>
      <c r="I229" s="65"/>
      <c r="J229" s="65"/>
      <c r="K229" s="65"/>
      <c r="L229" s="65"/>
      <c r="M229" s="65"/>
      <c r="N229" s="65"/>
      <c r="O229" s="65"/>
      <c r="P229" s="65"/>
      <c r="Q229" s="65"/>
      <c r="R229" s="65"/>
      <c r="S229" s="66"/>
      <c r="T229" s="65"/>
      <c r="U229" s="65"/>
      <c r="V229" s="65"/>
      <c r="W229" s="65"/>
      <c r="X229" s="65"/>
      <c r="Y229" s="65"/>
      <c r="Z229" s="65"/>
      <c r="AA229" s="65"/>
      <c r="AB229" s="65"/>
      <c r="AC229" s="65"/>
      <c r="AD229" s="65"/>
      <c r="AE229" s="65"/>
      <c r="AF229" s="65"/>
      <c r="AG229" s="65"/>
      <c r="AH229" s="65"/>
      <c r="AI229" s="65"/>
      <c r="AJ229" s="65"/>
      <c r="AK229" s="65"/>
      <c r="AL229" s="65"/>
      <c r="AM229" s="65"/>
      <c r="AN229" s="65"/>
      <c r="AO229" s="65"/>
      <c r="AP229" s="65"/>
      <c r="AQ229" s="65"/>
      <c r="AR229" s="65"/>
      <c r="AS229" s="65"/>
      <c r="AT229" s="65"/>
      <c r="AU229" s="65"/>
      <c r="AV229" s="65"/>
      <c r="AW229" s="65"/>
      <c r="AX229" s="67"/>
      <c r="AY229" s="67"/>
      <c r="AZ229" s="67"/>
      <c r="BA229" s="65"/>
      <c r="BB229" s="65"/>
      <c r="BC229" s="65"/>
      <c r="BD229" s="65"/>
      <c r="BE229" s="65"/>
      <c r="BF229" s="65"/>
    </row>
    <row r="230" spans="2:58" x14ac:dyDescent="0.3">
      <c r="B230" s="65"/>
      <c r="C230" s="65"/>
      <c r="D230" s="65"/>
      <c r="E230" s="65"/>
      <c r="F230" s="65"/>
      <c r="G230" s="65"/>
      <c r="H230" s="65"/>
      <c r="I230" s="65"/>
      <c r="J230" s="65"/>
      <c r="K230" s="65"/>
      <c r="L230" s="65"/>
      <c r="M230" s="65"/>
      <c r="N230" s="65"/>
      <c r="O230" s="65"/>
      <c r="P230" s="65"/>
      <c r="Q230" s="65"/>
      <c r="R230" s="65"/>
      <c r="S230" s="66"/>
      <c r="T230" s="65"/>
      <c r="U230" s="65"/>
      <c r="V230" s="65"/>
      <c r="W230" s="65"/>
      <c r="X230" s="65"/>
      <c r="Y230" s="65"/>
      <c r="Z230" s="65"/>
      <c r="AA230" s="65"/>
      <c r="AB230" s="65"/>
      <c r="AC230" s="65"/>
      <c r="AD230" s="65"/>
      <c r="AE230" s="65"/>
      <c r="AF230" s="65"/>
      <c r="AG230" s="65"/>
      <c r="AH230" s="65"/>
      <c r="AI230" s="65"/>
      <c r="AJ230" s="65"/>
      <c r="AK230" s="65"/>
      <c r="AL230" s="65"/>
      <c r="AM230" s="65"/>
      <c r="AN230" s="65"/>
      <c r="AO230" s="65"/>
      <c r="AP230" s="65"/>
      <c r="AQ230" s="65"/>
      <c r="AR230" s="65"/>
      <c r="AS230" s="65"/>
      <c r="AT230" s="65"/>
      <c r="AU230" s="65"/>
      <c r="AV230" s="65"/>
      <c r="AW230" s="65"/>
      <c r="AX230" s="67"/>
      <c r="AY230" s="67"/>
      <c r="AZ230" s="67"/>
      <c r="BA230" s="65"/>
      <c r="BB230" s="65"/>
      <c r="BC230" s="65"/>
      <c r="BD230" s="65"/>
      <c r="BE230" s="65"/>
      <c r="BF230" s="65"/>
    </row>
    <row r="231" spans="2:58" x14ac:dyDescent="0.3">
      <c r="B231" s="65"/>
      <c r="C231" s="65"/>
      <c r="D231" s="65"/>
      <c r="E231" s="65"/>
      <c r="F231" s="65"/>
      <c r="G231" s="65"/>
      <c r="H231" s="65"/>
      <c r="I231" s="65"/>
      <c r="J231" s="65"/>
      <c r="K231" s="65"/>
      <c r="L231" s="65"/>
      <c r="M231" s="65"/>
      <c r="N231" s="65"/>
      <c r="O231" s="65"/>
      <c r="P231" s="65"/>
      <c r="Q231" s="65"/>
      <c r="R231" s="65"/>
      <c r="S231" s="66"/>
      <c r="T231" s="65"/>
      <c r="U231" s="65"/>
      <c r="V231" s="65"/>
      <c r="W231" s="65"/>
      <c r="X231" s="65"/>
      <c r="Y231" s="65"/>
      <c r="Z231" s="65"/>
      <c r="AA231" s="65"/>
      <c r="AB231" s="65"/>
      <c r="AC231" s="65"/>
      <c r="AD231" s="65"/>
      <c r="AE231" s="65"/>
      <c r="AF231" s="65"/>
      <c r="AG231" s="65"/>
      <c r="AH231" s="65"/>
      <c r="AI231" s="65"/>
      <c r="AJ231" s="65"/>
      <c r="AK231" s="65"/>
      <c r="AL231" s="65"/>
      <c r="AM231" s="65"/>
      <c r="AN231" s="65"/>
      <c r="AO231" s="65"/>
      <c r="AP231" s="65"/>
      <c r="AQ231" s="65"/>
      <c r="AR231" s="65"/>
      <c r="AS231" s="65"/>
      <c r="AT231" s="65"/>
      <c r="AU231" s="65"/>
      <c r="AV231" s="65"/>
      <c r="AW231" s="65"/>
      <c r="AX231" s="67"/>
      <c r="AY231" s="67"/>
      <c r="AZ231" s="67"/>
      <c r="BA231" s="65"/>
      <c r="BB231" s="65"/>
      <c r="BC231" s="65"/>
      <c r="BD231" s="65"/>
      <c r="BE231" s="65"/>
      <c r="BF231" s="65"/>
    </row>
    <row r="232" spans="2:58" x14ac:dyDescent="0.3">
      <c r="B232" s="65"/>
      <c r="C232" s="65"/>
      <c r="D232" s="65"/>
      <c r="E232" s="65"/>
      <c r="F232" s="65"/>
      <c r="G232" s="65"/>
      <c r="H232" s="65"/>
      <c r="I232" s="65"/>
      <c r="J232" s="65"/>
      <c r="K232" s="65"/>
      <c r="L232" s="65"/>
      <c r="M232" s="65"/>
      <c r="N232" s="65"/>
      <c r="O232" s="65"/>
      <c r="P232" s="65"/>
      <c r="Q232" s="65"/>
      <c r="R232" s="65"/>
      <c r="S232" s="66"/>
      <c r="T232" s="65"/>
      <c r="U232" s="65"/>
      <c r="V232" s="65"/>
      <c r="W232" s="65"/>
      <c r="X232" s="65"/>
      <c r="Y232" s="65"/>
      <c r="Z232" s="65"/>
      <c r="AA232" s="65"/>
      <c r="AB232" s="65"/>
      <c r="AC232" s="65"/>
      <c r="AD232" s="65"/>
      <c r="AE232" s="65"/>
      <c r="AF232" s="65"/>
      <c r="AG232" s="65"/>
      <c r="AH232" s="65"/>
      <c r="AI232" s="65"/>
      <c r="AJ232" s="65"/>
      <c r="AK232" s="65"/>
      <c r="AL232" s="65"/>
      <c r="AM232" s="65"/>
      <c r="AN232" s="65"/>
      <c r="AO232" s="65"/>
      <c r="AP232" s="65"/>
      <c r="AQ232" s="65"/>
      <c r="AR232" s="65"/>
      <c r="AS232" s="65"/>
      <c r="AT232" s="65"/>
      <c r="AU232" s="65"/>
      <c r="AV232" s="65"/>
      <c r="AW232" s="65"/>
      <c r="AX232" s="67"/>
      <c r="AY232" s="67"/>
      <c r="AZ232" s="67"/>
      <c r="BA232" s="65"/>
      <c r="BB232" s="65"/>
      <c r="BC232" s="65"/>
      <c r="BD232" s="65"/>
      <c r="BE232" s="65"/>
      <c r="BF232" s="65"/>
    </row>
    <row r="233" spans="2:58" x14ac:dyDescent="0.3">
      <c r="B233" s="65"/>
      <c r="C233" s="65"/>
      <c r="D233" s="65"/>
      <c r="E233" s="65"/>
      <c r="F233" s="65"/>
      <c r="G233" s="65"/>
      <c r="H233" s="65"/>
      <c r="I233" s="65"/>
      <c r="J233" s="65"/>
      <c r="K233" s="65"/>
      <c r="L233" s="65"/>
      <c r="M233" s="65"/>
      <c r="N233" s="65"/>
      <c r="O233" s="65"/>
      <c r="P233" s="65"/>
      <c r="Q233" s="65"/>
      <c r="R233" s="65"/>
      <c r="S233" s="66"/>
      <c r="T233" s="65"/>
      <c r="U233" s="65"/>
      <c r="V233" s="65"/>
      <c r="W233" s="65"/>
      <c r="X233" s="65"/>
      <c r="Y233" s="65"/>
      <c r="Z233" s="65"/>
      <c r="AA233" s="65"/>
      <c r="AB233" s="65"/>
      <c r="AC233" s="65"/>
      <c r="AD233" s="65"/>
      <c r="AE233" s="65"/>
      <c r="AF233" s="65"/>
      <c r="AG233" s="65"/>
      <c r="AH233" s="65"/>
      <c r="AI233" s="65"/>
      <c r="AJ233" s="65"/>
      <c r="AK233" s="65"/>
      <c r="AL233" s="65"/>
      <c r="AM233" s="65"/>
      <c r="AN233" s="65"/>
      <c r="AO233" s="65"/>
      <c r="AP233" s="65"/>
      <c r="AQ233" s="65"/>
      <c r="AR233" s="65"/>
      <c r="AS233" s="65"/>
      <c r="AT233" s="65"/>
      <c r="AU233" s="65"/>
      <c r="AV233" s="65"/>
      <c r="AW233" s="65"/>
      <c r="AX233" s="67"/>
      <c r="AY233" s="67"/>
      <c r="AZ233" s="67"/>
      <c r="BA233" s="65"/>
      <c r="BB233" s="65"/>
      <c r="BC233" s="65"/>
      <c r="BD233" s="65"/>
      <c r="BE233" s="65"/>
      <c r="BF233" s="65"/>
    </row>
    <row r="234" spans="2:58" x14ac:dyDescent="0.3">
      <c r="B234" s="65"/>
      <c r="C234" s="65"/>
      <c r="D234" s="65"/>
      <c r="E234" s="65"/>
      <c r="F234" s="65"/>
      <c r="G234" s="65"/>
      <c r="H234" s="65"/>
      <c r="I234" s="65"/>
      <c r="J234" s="65"/>
      <c r="K234" s="65"/>
      <c r="L234" s="65"/>
      <c r="M234" s="65"/>
      <c r="N234" s="65"/>
      <c r="O234" s="65"/>
      <c r="P234" s="65"/>
      <c r="Q234" s="65"/>
      <c r="R234" s="65"/>
      <c r="S234" s="66"/>
      <c r="T234" s="65"/>
      <c r="U234" s="65"/>
      <c r="V234" s="65"/>
      <c r="W234" s="65"/>
      <c r="X234" s="65"/>
      <c r="Y234" s="65"/>
      <c r="Z234" s="65"/>
      <c r="AA234" s="65"/>
      <c r="AB234" s="65"/>
      <c r="AC234" s="65"/>
      <c r="AD234" s="65"/>
      <c r="AE234" s="65"/>
      <c r="AF234" s="65"/>
      <c r="AG234" s="65"/>
      <c r="AH234" s="65"/>
      <c r="AI234" s="65"/>
      <c r="AJ234" s="65"/>
      <c r="AK234" s="65"/>
      <c r="AL234" s="65"/>
      <c r="AM234" s="65"/>
      <c r="AN234" s="65"/>
      <c r="AO234" s="65"/>
      <c r="AP234" s="65"/>
      <c r="AQ234" s="65"/>
      <c r="AR234" s="65"/>
      <c r="AS234" s="65"/>
      <c r="AT234" s="65"/>
      <c r="AU234" s="65"/>
      <c r="AV234" s="65"/>
      <c r="AW234" s="65"/>
      <c r="AX234" s="67"/>
      <c r="AY234" s="67"/>
      <c r="AZ234" s="67"/>
      <c r="BA234" s="65"/>
      <c r="BB234" s="65"/>
      <c r="BC234" s="65"/>
      <c r="BD234" s="65"/>
      <c r="BE234" s="65"/>
      <c r="BF234" s="65"/>
    </row>
    <row r="235" spans="2:58" x14ac:dyDescent="0.3">
      <c r="B235" s="65"/>
      <c r="C235" s="65"/>
      <c r="D235" s="65"/>
      <c r="E235" s="65"/>
      <c r="F235" s="65"/>
      <c r="G235" s="65"/>
      <c r="H235" s="65"/>
      <c r="I235" s="65"/>
      <c r="J235" s="65"/>
      <c r="K235" s="65"/>
      <c r="L235" s="65"/>
      <c r="M235" s="65"/>
      <c r="N235" s="65"/>
      <c r="O235" s="65"/>
      <c r="P235" s="65"/>
      <c r="Q235" s="65"/>
      <c r="R235" s="65"/>
      <c r="S235" s="66"/>
      <c r="T235" s="65"/>
      <c r="U235" s="65"/>
      <c r="V235" s="65"/>
      <c r="W235" s="65"/>
      <c r="X235" s="65"/>
      <c r="Y235" s="65"/>
      <c r="Z235" s="65"/>
      <c r="AA235" s="65"/>
      <c r="AB235" s="65"/>
      <c r="AC235" s="65"/>
      <c r="AD235" s="65"/>
      <c r="AE235" s="65"/>
      <c r="AF235" s="65"/>
      <c r="AG235" s="65"/>
      <c r="AH235" s="65"/>
      <c r="AI235" s="65"/>
      <c r="AJ235" s="65"/>
      <c r="AK235" s="65"/>
      <c r="AL235" s="65"/>
      <c r="AM235" s="65"/>
      <c r="AN235" s="65"/>
      <c r="AO235" s="65"/>
      <c r="AP235" s="65"/>
      <c r="AQ235" s="65"/>
      <c r="AR235" s="65"/>
      <c r="AS235" s="65"/>
      <c r="AT235" s="65"/>
      <c r="AU235" s="65"/>
      <c r="AV235" s="65"/>
      <c r="AW235" s="65"/>
      <c r="AX235" s="67"/>
      <c r="AY235" s="67"/>
      <c r="AZ235" s="67"/>
      <c r="BA235" s="65"/>
      <c r="BB235" s="65"/>
      <c r="BC235" s="65"/>
      <c r="BD235" s="65"/>
      <c r="BE235" s="65"/>
      <c r="BF235" s="65"/>
    </row>
    <row r="236" spans="2:58" x14ac:dyDescent="0.3">
      <c r="B236" s="65"/>
      <c r="C236" s="65"/>
      <c r="D236" s="65"/>
      <c r="E236" s="65"/>
      <c r="F236" s="65"/>
      <c r="G236" s="65"/>
      <c r="H236" s="65"/>
      <c r="I236" s="65"/>
      <c r="J236" s="65"/>
      <c r="K236" s="65"/>
      <c r="L236" s="65"/>
      <c r="M236" s="65"/>
      <c r="N236" s="65"/>
      <c r="O236" s="65"/>
      <c r="P236" s="65"/>
      <c r="Q236" s="65"/>
      <c r="R236" s="65"/>
      <c r="S236" s="66"/>
      <c r="T236" s="65"/>
      <c r="U236" s="65"/>
      <c r="V236" s="65"/>
      <c r="W236" s="65"/>
      <c r="X236" s="65"/>
      <c r="Y236" s="65"/>
      <c r="Z236" s="65"/>
      <c r="AA236" s="65"/>
      <c r="AB236" s="65"/>
      <c r="AC236" s="65"/>
      <c r="AD236" s="65"/>
      <c r="AE236" s="65"/>
      <c r="AF236" s="65"/>
      <c r="AG236" s="65"/>
      <c r="AH236" s="65"/>
      <c r="AI236" s="65"/>
      <c r="AJ236" s="65"/>
      <c r="AK236" s="65"/>
      <c r="AL236" s="65"/>
      <c r="AM236" s="65"/>
      <c r="AN236" s="65"/>
      <c r="AO236" s="65"/>
      <c r="AP236" s="65"/>
      <c r="AQ236" s="65"/>
      <c r="AR236" s="65"/>
      <c r="AS236" s="65"/>
      <c r="AT236" s="65"/>
      <c r="AU236" s="65"/>
      <c r="AV236" s="65"/>
      <c r="AW236" s="65"/>
      <c r="AX236" s="67"/>
      <c r="AY236" s="67"/>
      <c r="AZ236" s="67"/>
      <c r="BA236" s="65"/>
      <c r="BB236" s="65"/>
      <c r="BC236" s="65"/>
      <c r="BD236" s="65"/>
      <c r="BE236" s="65"/>
      <c r="BF236" s="65"/>
    </row>
    <row r="237" spans="2:58" x14ac:dyDescent="0.3">
      <c r="B237" s="65"/>
      <c r="C237" s="65"/>
      <c r="D237" s="65"/>
      <c r="E237" s="65"/>
      <c r="F237" s="65"/>
      <c r="G237" s="65"/>
      <c r="H237" s="65"/>
      <c r="I237" s="65"/>
      <c r="J237" s="65"/>
      <c r="K237" s="65"/>
      <c r="L237" s="65"/>
      <c r="M237" s="65"/>
      <c r="N237" s="65"/>
      <c r="O237" s="65"/>
      <c r="P237" s="65"/>
      <c r="Q237" s="65"/>
      <c r="R237" s="65"/>
      <c r="S237" s="66"/>
      <c r="T237" s="65"/>
      <c r="U237" s="65"/>
      <c r="V237" s="65"/>
      <c r="W237" s="65"/>
      <c r="X237" s="65"/>
      <c r="Y237" s="65"/>
      <c r="Z237" s="65"/>
      <c r="AA237" s="65"/>
      <c r="AB237" s="65"/>
      <c r="AC237" s="65"/>
      <c r="AD237" s="65"/>
      <c r="AE237" s="65"/>
      <c r="AF237" s="65"/>
      <c r="AG237" s="65"/>
      <c r="AH237" s="65"/>
      <c r="AI237" s="65"/>
      <c r="AJ237" s="65"/>
      <c r="AK237" s="65"/>
      <c r="AL237" s="65"/>
      <c r="AM237" s="65"/>
      <c r="AN237" s="65"/>
      <c r="AO237" s="65"/>
      <c r="AP237" s="65"/>
      <c r="AQ237" s="65"/>
      <c r="AR237" s="65"/>
      <c r="AS237" s="65"/>
      <c r="AT237" s="65"/>
      <c r="AU237" s="65"/>
      <c r="AV237" s="65"/>
      <c r="AW237" s="65"/>
      <c r="AX237" s="67"/>
      <c r="AY237" s="67"/>
      <c r="AZ237" s="67"/>
      <c r="BA237" s="65"/>
      <c r="BB237" s="65"/>
      <c r="BC237" s="65"/>
      <c r="BD237" s="65"/>
      <c r="BE237" s="65"/>
      <c r="BF237" s="65"/>
    </row>
    <row r="238" spans="2:58" x14ac:dyDescent="0.3">
      <c r="B238" s="65"/>
      <c r="C238" s="65"/>
      <c r="D238" s="65"/>
      <c r="E238" s="65"/>
      <c r="F238" s="65"/>
      <c r="G238" s="65"/>
      <c r="H238" s="65"/>
      <c r="I238" s="65"/>
      <c r="J238" s="65"/>
      <c r="K238" s="65"/>
      <c r="L238" s="65"/>
      <c r="M238" s="65"/>
      <c r="N238" s="65"/>
      <c r="O238" s="65"/>
      <c r="P238" s="65"/>
      <c r="Q238" s="65"/>
      <c r="R238" s="65"/>
      <c r="S238" s="66"/>
      <c r="T238" s="65"/>
      <c r="U238" s="65"/>
      <c r="V238" s="65"/>
      <c r="W238" s="65"/>
      <c r="X238" s="65"/>
      <c r="Y238" s="65"/>
      <c r="Z238" s="65"/>
      <c r="AA238" s="65"/>
      <c r="AB238" s="65"/>
      <c r="AC238" s="65"/>
      <c r="AD238" s="65"/>
      <c r="AE238" s="65"/>
      <c r="AF238" s="65"/>
      <c r="AG238" s="65"/>
      <c r="AH238" s="65"/>
      <c r="AI238" s="65"/>
      <c r="AJ238" s="65"/>
      <c r="AK238" s="65"/>
      <c r="AL238" s="65"/>
      <c r="AM238" s="65"/>
      <c r="AN238" s="65"/>
      <c r="AO238" s="65"/>
      <c r="AP238" s="65"/>
      <c r="AQ238" s="65"/>
      <c r="AR238" s="65"/>
      <c r="AS238" s="65"/>
      <c r="AT238" s="65"/>
      <c r="AU238" s="65"/>
      <c r="AV238" s="65"/>
      <c r="AW238" s="65"/>
      <c r="AX238" s="67"/>
      <c r="AY238" s="67"/>
      <c r="AZ238" s="67"/>
      <c r="BA238" s="65"/>
      <c r="BB238" s="65"/>
      <c r="BC238" s="65"/>
      <c r="BD238" s="65"/>
      <c r="BE238" s="65"/>
      <c r="BF238" s="65"/>
    </row>
    <row r="239" spans="2:58" x14ac:dyDescent="0.3">
      <c r="B239" s="65"/>
      <c r="C239" s="65"/>
      <c r="D239" s="65"/>
      <c r="E239" s="65"/>
      <c r="F239" s="65"/>
      <c r="G239" s="65"/>
      <c r="H239" s="65"/>
      <c r="I239" s="65"/>
      <c r="J239" s="65"/>
      <c r="K239" s="65"/>
      <c r="L239" s="65"/>
      <c r="M239" s="65"/>
      <c r="N239" s="65"/>
      <c r="O239" s="65"/>
      <c r="P239" s="65"/>
      <c r="Q239" s="65"/>
      <c r="R239" s="65"/>
      <c r="S239" s="66"/>
      <c r="T239" s="65"/>
      <c r="U239" s="65"/>
      <c r="V239" s="65"/>
      <c r="W239" s="65"/>
      <c r="X239" s="65"/>
      <c r="Y239" s="65"/>
      <c r="Z239" s="65"/>
      <c r="AA239" s="65"/>
      <c r="AB239" s="65"/>
      <c r="AC239" s="65"/>
      <c r="AD239" s="65"/>
      <c r="AE239" s="65"/>
      <c r="AF239" s="65"/>
      <c r="AG239" s="65"/>
      <c r="AH239" s="65"/>
      <c r="AI239" s="65"/>
      <c r="AJ239" s="65"/>
      <c r="AK239" s="65"/>
      <c r="AL239" s="65"/>
      <c r="AM239" s="65"/>
      <c r="AN239" s="65"/>
      <c r="AO239" s="65"/>
      <c r="AP239" s="65"/>
      <c r="AQ239" s="65"/>
      <c r="AR239" s="65"/>
      <c r="AS239" s="65"/>
      <c r="AT239" s="65"/>
      <c r="AU239" s="65"/>
      <c r="AV239" s="65"/>
      <c r="AW239" s="65"/>
      <c r="AX239" s="67"/>
      <c r="AY239" s="67"/>
      <c r="AZ239" s="67"/>
      <c r="BA239" s="65"/>
      <c r="BB239" s="65"/>
      <c r="BC239" s="65"/>
      <c r="BD239" s="65"/>
      <c r="BE239" s="65"/>
      <c r="BF239" s="65"/>
    </row>
    <row r="240" spans="2:58" x14ac:dyDescent="0.3">
      <c r="B240" s="65"/>
      <c r="C240" s="65"/>
      <c r="D240" s="65"/>
      <c r="E240" s="65"/>
      <c r="F240" s="65"/>
      <c r="G240" s="65"/>
      <c r="H240" s="65"/>
      <c r="I240" s="65"/>
      <c r="J240" s="65"/>
      <c r="K240" s="65"/>
      <c r="L240" s="65"/>
      <c r="M240" s="65"/>
      <c r="N240" s="65"/>
      <c r="O240" s="65"/>
      <c r="P240" s="65"/>
      <c r="Q240" s="65"/>
      <c r="R240" s="65"/>
      <c r="S240" s="66"/>
      <c r="T240" s="65"/>
      <c r="U240" s="65"/>
      <c r="V240" s="65"/>
      <c r="W240" s="65"/>
      <c r="X240" s="65"/>
      <c r="Y240" s="65"/>
      <c r="Z240" s="65"/>
      <c r="AA240" s="65"/>
      <c r="AB240" s="65"/>
      <c r="AC240" s="65"/>
      <c r="AD240" s="65"/>
      <c r="AE240" s="65"/>
      <c r="AF240" s="65"/>
      <c r="AG240" s="65"/>
      <c r="AH240" s="65"/>
      <c r="AI240" s="65"/>
      <c r="AJ240" s="65"/>
      <c r="AK240" s="65"/>
      <c r="AL240" s="65"/>
      <c r="AM240" s="65"/>
      <c r="AN240" s="65"/>
      <c r="AO240" s="65"/>
      <c r="AP240" s="65"/>
      <c r="AQ240" s="65"/>
      <c r="AR240" s="65"/>
      <c r="AS240" s="65"/>
      <c r="AT240" s="65"/>
      <c r="AU240" s="65"/>
      <c r="AV240" s="65"/>
      <c r="AW240" s="65"/>
      <c r="AX240" s="67"/>
      <c r="AY240" s="67"/>
      <c r="AZ240" s="67"/>
      <c r="BA240" s="65"/>
      <c r="BB240" s="65"/>
      <c r="BC240" s="65"/>
      <c r="BD240" s="65"/>
      <c r="BE240" s="65"/>
      <c r="BF240" s="65"/>
    </row>
    <row r="241" spans="2:58" x14ac:dyDescent="0.3">
      <c r="B241" s="65"/>
      <c r="C241" s="65"/>
      <c r="D241" s="65"/>
      <c r="E241" s="65"/>
      <c r="F241" s="65"/>
      <c r="G241" s="65"/>
      <c r="H241" s="65"/>
      <c r="I241" s="65"/>
      <c r="J241" s="65"/>
      <c r="K241" s="65"/>
      <c r="L241" s="65"/>
      <c r="M241" s="65"/>
      <c r="N241" s="65"/>
      <c r="O241" s="65"/>
      <c r="P241" s="65"/>
      <c r="Q241" s="65"/>
      <c r="R241" s="65"/>
      <c r="S241" s="66"/>
      <c r="T241" s="65"/>
      <c r="U241" s="65"/>
      <c r="V241" s="65"/>
      <c r="W241" s="65"/>
      <c r="X241" s="65"/>
      <c r="Y241" s="65"/>
      <c r="Z241" s="65"/>
      <c r="AA241" s="65"/>
      <c r="AB241" s="65"/>
      <c r="AC241" s="65"/>
      <c r="AD241" s="65"/>
      <c r="AE241" s="65"/>
      <c r="AF241" s="65"/>
      <c r="AG241" s="65"/>
      <c r="AH241" s="65"/>
      <c r="AI241" s="65"/>
      <c r="AJ241" s="65"/>
      <c r="AK241" s="65"/>
      <c r="AL241" s="65"/>
      <c r="AM241" s="65"/>
      <c r="AN241" s="65"/>
      <c r="AO241" s="65"/>
      <c r="AP241" s="65"/>
      <c r="AQ241" s="65"/>
      <c r="AR241" s="65"/>
      <c r="AS241" s="65"/>
      <c r="AT241" s="65"/>
      <c r="AU241" s="65"/>
      <c r="AV241" s="65"/>
      <c r="AW241" s="65"/>
      <c r="AX241" s="67"/>
      <c r="AY241" s="67"/>
      <c r="AZ241" s="67"/>
      <c r="BA241" s="65"/>
      <c r="BB241" s="65"/>
      <c r="BC241" s="65"/>
      <c r="BD241" s="65"/>
      <c r="BE241" s="65"/>
      <c r="BF241" s="65"/>
    </row>
    <row r="242" spans="2:58" x14ac:dyDescent="0.3">
      <c r="B242" s="65"/>
      <c r="C242" s="65"/>
      <c r="D242" s="65"/>
      <c r="E242" s="65"/>
      <c r="F242" s="65"/>
      <c r="G242" s="65"/>
      <c r="H242" s="65"/>
      <c r="I242" s="65"/>
      <c r="J242" s="65"/>
      <c r="K242" s="65"/>
      <c r="L242" s="65"/>
      <c r="M242" s="65"/>
      <c r="N242" s="65"/>
      <c r="O242" s="65"/>
      <c r="P242" s="65"/>
      <c r="Q242" s="65"/>
      <c r="R242" s="65"/>
      <c r="S242" s="66"/>
      <c r="T242" s="65"/>
      <c r="U242" s="65"/>
      <c r="V242" s="65"/>
      <c r="W242" s="65"/>
      <c r="X242" s="65"/>
      <c r="Y242" s="65"/>
      <c r="Z242" s="65"/>
      <c r="AA242" s="65"/>
      <c r="AB242" s="65"/>
      <c r="AC242" s="65"/>
      <c r="AD242" s="65"/>
      <c r="AE242" s="65"/>
      <c r="AF242" s="65"/>
      <c r="AG242" s="65"/>
      <c r="AH242" s="65"/>
      <c r="AI242" s="65"/>
      <c r="AJ242" s="65"/>
      <c r="AK242" s="65"/>
      <c r="AL242" s="65"/>
      <c r="AM242" s="65"/>
      <c r="AN242" s="65"/>
      <c r="AO242" s="65"/>
      <c r="AP242" s="65"/>
      <c r="AQ242" s="65"/>
      <c r="AR242" s="65"/>
      <c r="AS242" s="65"/>
      <c r="AT242" s="65"/>
      <c r="AU242" s="65"/>
      <c r="AV242" s="65"/>
      <c r="AW242" s="65"/>
      <c r="AX242" s="67"/>
      <c r="AY242" s="67"/>
      <c r="AZ242" s="67"/>
      <c r="BA242" s="65"/>
      <c r="BB242" s="65"/>
      <c r="BC242" s="65"/>
      <c r="BD242" s="65"/>
      <c r="BE242" s="65"/>
      <c r="BF242" s="65"/>
    </row>
    <row r="243" spans="2:58" x14ac:dyDescent="0.3">
      <c r="B243" s="65"/>
      <c r="C243" s="65"/>
      <c r="D243" s="65"/>
      <c r="E243" s="65"/>
      <c r="F243" s="65"/>
      <c r="G243" s="65"/>
      <c r="H243" s="65"/>
      <c r="I243" s="65"/>
      <c r="J243" s="65"/>
      <c r="K243" s="65"/>
      <c r="L243" s="65"/>
      <c r="M243" s="65"/>
      <c r="N243" s="65"/>
      <c r="O243" s="65"/>
      <c r="P243" s="65"/>
      <c r="Q243" s="65"/>
      <c r="R243" s="65"/>
      <c r="S243" s="66"/>
      <c r="T243" s="65"/>
      <c r="U243" s="65"/>
      <c r="V243" s="65"/>
      <c r="W243" s="65"/>
      <c r="X243" s="65"/>
      <c r="Y243" s="65"/>
      <c r="Z243" s="65"/>
      <c r="AA243" s="65"/>
      <c r="AB243" s="65"/>
      <c r="AC243" s="65"/>
      <c r="AD243" s="65"/>
      <c r="AE243" s="65"/>
      <c r="AF243" s="65"/>
      <c r="AG243" s="65"/>
      <c r="AH243" s="65"/>
      <c r="AI243" s="65"/>
      <c r="AJ243" s="65"/>
      <c r="AK243" s="65"/>
      <c r="AL243" s="65"/>
      <c r="AM243" s="65"/>
      <c r="AN243" s="65"/>
      <c r="AO243" s="65"/>
      <c r="AP243" s="65"/>
      <c r="AQ243" s="65"/>
      <c r="AR243" s="65"/>
      <c r="AS243" s="65"/>
      <c r="AT243" s="65"/>
      <c r="AU243" s="65"/>
      <c r="AV243" s="65"/>
      <c r="AW243" s="65"/>
      <c r="AX243" s="67"/>
      <c r="AY243" s="67"/>
      <c r="AZ243" s="67"/>
      <c r="BA243" s="65"/>
      <c r="BB243" s="65"/>
      <c r="BC243" s="65"/>
      <c r="BD243" s="65"/>
      <c r="BE243" s="65"/>
      <c r="BF243" s="65"/>
    </row>
    <row r="244" spans="2:58" x14ac:dyDescent="0.3">
      <c r="B244" s="65"/>
      <c r="C244" s="65"/>
      <c r="D244" s="65"/>
      <c r="E244" s="65"/>
      <c r="F244" s="65"/>
      <c r="G244" s="65"/>
      <c r="H244" s="65"/>
      <c r="I244" s="65"/>
      <c r="J244" s="65"/>
      <c r="K244" s="65"/>
      <c r="L244" s="65"/>
      <c r="M244" s="65"/>
      <c r="N244" s="65"/>
      <c r="O244" s="65"/>
      <c r="P244" s="65"/>
      <c r="Q244" s="65"/>
      <c r="R244" s="65"/>
      <c r="S244" s="66"/>
      <c r="T244" s="65"/>
      <c r="U244" s="65"/>
      <c r="V244" s="65"/>
      <c r="W244" s="65"/>
      <c r="X244" s="65"/>
      <c r="Y244" s="65"/>
      <c r="Z244" s="65"/>
      <c r="AA244" s="65"/>
      <c r="AB244" s="65"/>
      <c r="AC244" s="65"/>
      <c r="AD244" s="65"/>
      <c r="AE244" s="65"/>
      <c r="AF244" s="65"/>
      <c r="AG244" s="65"/>
      <c r="AH244" s="65"/>
      <c r="AI244" s="65"/>
      <c r="AJ244" s="65"/>
      <c r="AK244" s="65"/>
      <c r="AL244" s="65"/>
      <c r="AM244" s="65"/>
      <c r="AN244" s="65"/>
      <c r="AO244" s="65"/>
      <c r="AP244" s="65"/>
      <c r="AQ244" s="65"/>
      <c r="AR244" s="65"/>
      <c r="AS244" s="65"/>
      <c r="AT244" s="65"/>
      <c r="AU244" s="65"/>
      <c r="AV244" s="65"/>
      <c r="AW244" s="65"/>
      <c r="AX244" s="67"/>
      <c r="AY244" s="67"/>
      <c r="AZ244" s="67"/>
      <c r="BA244" s="65"/>
      <c r="BB244" s="65"/>
      <c r="BC244" s="65"/>
      <c r="BD244" s="65"/>
      <c r="BE244" s="65"/>
      <c r="BF244" s="65"/>
    </row>
    <row r="245" spans="2:58" x14ac:dyDescent="0.3">
      <c r="B245" s="65"/>
      <c r="C245" s="65"/>
      <c r="D245" s="65"/>
      <c r="E245" s="65"/>
      <c r="F245" s="65"/>
      <c r="G245" s="65"/>
      <c r="H245" s="65"/>
      <c r="I245" s="65"/>
      <c r="J245" s="65"/>
      <c r="K245" s="65"/>
      <c r="L245" s="65"/>
      <c r="M245" s="65"/>
      <c r="N245" s="65"/>
      <c r="O245" s="65"/>
      <c r="P245" s="65"/>
      <c r="Q245" s="65"/>
      <c r="R245" s="65"/>
      <c r="S245" s="66"/>
      <c r="T245" s="65"/>
      <c r="U245" s="65"/>
      <c r="V245" s="65"/>
      <c r="W245" s="65"/>
      <c r="X245" s="65"/>
      <c r="Y245" s="65"/>
      <c r="Z245" s="65"/>
      <c r="AA245" s="65"/>
      <c r="AB245" s="65"/>
      <c r="AC245" s="65"/>
      <c r="AD245" s="65"/>
      <c r="AE245" s="65"/>
      <c r="AF245" s="65"/>
      <c r="AG245" s="65"/>
      <c r="AH245" s="65"/>
      <c r="AI245" s="65"/>
      <c r="AJ245" s="65"/>
      <c r="AK245" s="65"/>
      <c r="AL245" s="65"/>
      <c r="AM245" s="65"/>
      <c r="AN245" s="65"/>
      <c r="AO245" s="65"/>
      <c r="AP245" s="65"/>
      <c r="AQ245" s="65"/>
      <c r="AR245" s="65"/>
      <c r="AS245" s="65"/>
      <c r="AT245" s="65"/>
      <c r="AU245" s="65"/>
      <c r="AV245" s="65"/>
      <c r="AW245" s="65"/>
      <c r="AX245" s="67"/>
      <c r="AY245" s="67"/>
      <c r="AZ245" s="67"/>
      <c r="BA245" s="65"/>
      <c r="BB245" s="65"/>
      <c r="BC245" s="65"/>
      <c r="BD245" s="65"/>
      <c r="BE245" s="65"/>
      <c r="BF245" s="65"/>
    </row>
    <row r="246" spans="2:58" x14ac:dyDescent="0.3">
      <c r="B246" s="65"/>
      <c r="C246" s="65"/>
      <c r="D246" s="65"/>
      <c r="E246" s="65"/>
      <c r="F246" s="65"/>
      <c r="G246" s="65"/>
      <c r="H246" s="65"/>
      <c r="I246" s="65"/>
      <c r="J246" s="65"/>
      <c r="K246" s="65"/>
      <c r="L246" s="65"/>
      <c r="M246" s="65"/>
      <c r="N246" s="65"/>
      <c r="O246" s="65"/>
      <c r="P246" s="65"/>
      <c r="Q246" s="65"/>
      <c r="R246" s="65"/>
      <c r="S246" s="66"/>
      <c r="T246" s="65"/>
      <c r="U246" s="65"/>
      <c r="V246" s="65"/>
      <c r="W246" s="65"/>
      <c r="X246" s="65"/>
      <c r="Y246" s="65"/>
      <c r="Z246" s="65"/>
      <c r="AA246" s="65"/>
      <c r="AB246" s="65"/>
      <c r="AC246" s="65"/>
      <c r="AD246" s="65"/>
      <c r="AE246" s="65"/>
      <c r="AF246" s="65"/>
      <c r="AG246" s="65"/>
      <c r="AH246" s="65"/>
      <c r="AI246" s="65"/>
      <c r="AJ246" s="65"/>
      <c r="AK246" s="65"/>
      <c r="AL246" s="65"/>
      <c r="AM246" s="65"/>
      <c r="AN246" s="65"/>
      <c r="AO246" s="65"/>
      <c r="AP246" s="65"/>
      <c r="AQ246" s="65"/>
      <c r="AR246" s="65"/>
      <c r="AS246" s="65"/>
      <c r="AT246" s="65"/>
      <c r="AU246" s="65"/>
      <c r="AV246" s="65"/>
      <c r="AW246" s="65"/>
      <c r="AX246" s="67"/>
      <c r="AY246" s="67"/>
      <c r="AZ246" s="67"/>
      <c r="BA246" s="65"/>
      <c r="BB246" s="65"/>
      <c r="BC246" s="65"/>
      <c r="BD246" s="65"/>
      <c r="BE246" s="65"/>
      <c r="BF246" s="65"/>
    </row>
    <row r="247" spans="2:58" x14ac:dyDescent="0.3">
      <c r="B247" s="65"/>
      <c r="C247" s="65"/>
      <c r="D247" s="65"/>
      <c r="E247" s="65"/>
      <c r="F247" s="65"/>
      <c r="G247" s="65"/>
      <c r="H247" s="65"/>
      <c r="I247" s="65"/>
      <c r="J247" s="65"/>
      <c r="K247" s="65"/>
      <c r="L247" s="65"/>
      <c r="M247" s="65"/>
      <c r="N247" s="65"/>
      <c r="O247" s="65"/>
      <c r="P247" s="65"/>
      <c r="Q247" s="65"/>
      <c r="R247" s="65"/>
      <c r="S247" s="66"/>
      <c r="T247" s="65"/>
      <c r="U247" s="65"/>
      <c r="V247" s="65"/>
      <c r="W247" s="65"/>
      <c r="X247" s="65"/>
      <c r="Y247" s="65"/>
      <c r="Z247" s="65"/>
      <c r="AA247" s="65"/>
      <c r="AB247" s="65"/>
      <c r="AC247" s="65"/>
      <c r="AD247" s="65"/>
      <c r="AE247" s="65"/>
      <c r="AF247" s="65"/>
      <c r="AG247" s="65"/>
      <c r="AH247" s="65"/>
      <c r="AI247" s="65"/>
      <c r="AJ247" s="65"/>
      <c r="AK247" s="65"/>
      <c r="AL247" s="65"/>
      <c r="AM247" s="65"/>
      <c r="AN247" s="65"/>
      <c r="AO247" s="65"/>
      <c r="AP247" s="65"/>
      <c r="AQ247" s="65"/>
      <c r="AR247" s="65"/>
      <c r="AS247" s="65"/>
      <c r="AT247" s="65"/>
      <c r="AU247" s="65"/>
      <c r="AV247" s="65"/>
      <c r="AW247" s="65"/>
      <c r="AX247" s="67"/>
      <c r="AY247" s="67"/>
      <c r="AZ247" s="67"/>
      <c r="BA247" s="65"/>
      <c r="BB247" s="65"/>
      <c r="BC247" s="65"/>
      <c r="BD247" s="65"/>
      <c r="BE247" s="65"/>
      <c r="BF247" s="65"/>
    </row>
    <row r="248" spans="2:58" x14ac:dyDescent="0.3">
      <c r="B248" s="65"/>
      <c r="C248" s="65"/>
      <c r="D248" s="65"/>
      <c r="E248" s="65"/>
      <c r="F248" s="65"/>
      <c r="G248" s="65"/>
      <c r="H248" s="65"/>
      <c r="I248" s="65"/>
      <c r="J248" s="65"/>
      <c r="K248" s="65"/>
      <c r="L248" s="65"/>
      <c r="M248" s="65"/>
      <c r="N248" s="65"/>
      <c r="O248" s="65"/>
      <c r="P248" s="65"/>
      <c r="Q248" s="65"/>
      <c r="R248" s="65"/>
      <c r="S248" s="66"/>
      <c r="T248" s="65"/>
      <c r="U248" s="65"/>
      <c r="V248" s="65"/>
      <c r="W248" s="65"/>
      <c r="X248" s="65"/>
      <c r="Y248" s="65"/>
      <c r="Z248" s="65"/>
      <c r="AA248" s="65"/>
      <c r="AB248" s="65"/>
      <c r="AC248" s="65"/>
      <c r="AD248" s="65"/>
      <c r="AE248" s="65"/>
      <c r="AF248" s="65"/>
      <c r="AG248" s="65"/>
      <c r="AH248" s="65"/>
      <c r="AI248" s="65"/>
      <c r="AJ248" s="65"/>
      <c r="AK248" s="65"/>
      <c r="AL248" s="65"/>
      <c r="AM248" s="65"/>
      <c r="AN248" s="65"/>
      <c r="AO248" s="65"/>
      <c r="AP248" s="65"/>
      <c r="AQ248" s="65"/>
      <c r="AR248" s="65"/>
      <c r="AS248" s="65"/>
      <c r="AT248" s="65"/>
      <c r="AU248" s="65"/>
      <c r="AV248" s="65"/>
      <c r="AW248" s="65"/>
      <c r="AX248" s="67"/>
      <c r="AY248" s="67"/>
      <c r="AZ248" s="67"/>
      <c r="BA248" s="65"/>
      <c r="BB248" s="65"/>
      <c r="BC248" s="65"/>
      <c r="BD248" s="65"/>
      <c r="BE248" s="65"/>
      <c r="BF248" s="65"/>
    </row>
    <row r="249" spans="2:58" x14ac:dyDescent="0.3">
      <c r="B249" s="65"/>
      <c r="C249" s="65"/>
      <c r="D249" s="65"/>
      <c r="E249" s="65"/>
      <c r="F249" s="65"/>
      <c r="G249" s="65"/>
      <c r="H249" s="65"/>
      <c r="I249" s="65"/>
      <c r="J249" s="65"/>
      <c r="K249" s="65"/>
      <c r="L249" s="65"/>
      <c r="M249" s="65"/>
      <c r="N249" s="65"/>
      <c r="O249" s="65"/>
      <c r="P249" s="65"/>
      <c r="Q249" s="65"/>
      <c r="R249" s="65"/>
      <c r="S249" s="66"/>
      <c r="T249" s="65"/>
      <c r="U249" s="65"/>
      <c r="V249" s="65"/>
      <c r="W249" s="65"/>
      <c r="X249" s="65"/>
      <c r="Y249" s="65"/>
      <c r="Z249" s="65"/>
      <c r="AA249" s="65"/>
      <c r="AB249" s="65"/>
      <c r="AC249" s="65"/>
      <c r="AD249" s="65"/>
      <c r="AE249" s="65"/>
      <c r="AF249" s="65"/>
      <c r="AG249" s="65"/>
      <c r="AH249" s="65"/>
      <c r="AI249" s="65"/>
      <c r="AJ249" s="65"/>
      <c r="AK249" s="65"/>
      <c r="AL249" s="65"/>
      <c r="AM249" s="65"/>
      <c r="AN249" s="65"/>
      <c r="AO249" s="65"/>
      <c r="AP249" s="65"/>
      <c r="AQ249" s="65"/>
      <c r="AR249" s="65"/>
      <c r="AS249" s="65"/>
      <c r="AT249" s="65"/>
      <c r="AU249" s="65"/>
      <c r="AV249" s="65"/>
      <c r="AW249" s="65"/>
      <c r="AX249" s="67"/>
      <c r="AY249" s="67"/>
      <c r="AZ249" s="67"/>
      <c r="BA249" s="65"/>
      <c r="BB249" s="65"/>
      <c r="BC249" s="65"/>
      <c r="BD249" s="65"/>
      <c r="BE249" s="65"/>
      <c r="BF249" s="65"/>
    </row>
    <row r="250" spans="2:58" x14ac:dyDescent="0.3">
      <c r="B250" s="65"/>
      <c r="C250" s="65"/>
      <c r="D250" s="65"/>
      <c r="E250" s="65"/>
      <c r="F250" s="65"/>
      <c r="G250" s="65"/>
      <c r="H250" s="65"/>
      <c r="I250" s="65"/>
      <c r="J250" s="65"/>
      <c r="K250" s="65"/>
      <c r="L250" s="65"/>
      <c r="M250" s="65"/>
      <c r="N250" s="65"/>
      <c r="O250" s="65"/>
      <c r="P250" s="65"/>
      <c r="Q250" s="65"/>
      <c r="R250" s="65"/>
      <c r="S250" s="66"/>
      <c r="T250" s="65"/>
      <c r="U250" s="65"/>
      <c r="V250" s="65"/>
      <c r="W250" s="65"/>
      <c r="X250" s="65"/>
      <c r="Y250" s="65"/>
      <c r="Z250" s="65"/>
      <c r="AA250" s="65"/>
      <c r="AB250" s="65"/>
      <c r="AC250" s="65"/>
      <c r="AD250" s="65"/>
      <c r="AE250" s="65"/>
      <c r="AF250" s="65"/>
      <c r="AG250" s="65"/>
      <c r="AH250" s="65"/>
      <c r="AI250" s="65"/>
      <c r="AJ250" s="65"/>
      <c r="AK250" s="65"/>
      <c r="AL250" s="65"/>
      <c r="AM250" s="65"/>
      <c r="AN250" s="65"/>
      <c r="AO250" s="65"/>
      <c r="AP250" s="65"/>
      <c r="AQ250" s="65"/>
      <c r="AR250" s="65"/>
      <c r="AS250" s="65"/>
      <c r="AT250" s="65"/>
      <c r="AU250" s="65"/>
      <c r="AV250" s="65"/>
      <c r="AW250" s="65"/>
      <c r="AX250" s="67"/>
      <c r="AY250" s="67"/>
      <c r="AZ250" s="67"/>
      <c r="BA250" s="65"/>
      <c r="BB250" s="65"/>
      <c r="BC250" s="65"/>
      <c r="BD250" s="65"/>
      <c r="BE250" s="65"/>
      <c r="BF250" s="65"/>
    </row>
    <row r="251" spans="2:58" x14ac:dyDescent="0.3">
      <c r="B251" s="65"/>
      <c r="C251" s="65"/>
      <c r="D251" s="65"/>
      <c r="E251" s="65"/>
      <c r="F251" s="65"/>
      <c r="G251" s="65"/>
      <c r="H251" s="65"/>
      <c r="I251" s="65"/>
      <c r="J251" s="65"/>
      <c r="K251" s="65"/>
      <c r="L251" s="65"/>
      <c r="M251" s="65"/>
      <c r="N251" s="65"/>
      <c r="O251" s="65"/>
      <c r="P251" s="65"/>
      <c r="Q251" s="65"/>
      <c r="R251" s="65"/>
      <c r="S251" s="66"/>
      <c r="T251" s="65"/>
      <c r="U251" s="65"/>
      <c r="V251" s="65"/>
      <c r="W251" s="65"/>
      <c r="X251" s="65"/>
      <c r="Y251" s="65"/>
      <c r="Z251" s="65"/>
      <c r="AA251" s="65"/>
      <c r="AB251" s="65"/>
      <c r="AC251" s="65"/>
      <c r="AD251" s="65"/>
      <c r="AE251" s="65"/>
      <c r="AF251" s="65"/>
      <c r="AG251" s="65"/>
      <c r="AH251" s="65"/>
      <c r="AI251" s="65"/>
      <c r="AJ251" s="65"/>
      <c r="AK251" s="65"/>
      <c r="AL251" s="65"/>
      <c r="AM251" s="65"/>
      <c r="AN251" s="65"/>
      <c r="AO251" s="65"/>
      <c r="AP251" s="65"/>
      <c r="AQ251" s="65"/>
      <c r="AR251" s="65"/>
      <c r="AS251" s="65"/>
      <c r="AT251" s="65"/>
      <c r="AU251" s="65"/>
      <c r="AV251" s="65"/>
      <c r="AW251" s="65"/>
      <c r="AX251" s="67"/>
      <c r="AY251" s="67"/>
      <c r="AZ251" s="67"/>
      <c r="BA251" s="65"/>
      <c r="BB251" s="65"/>
      <c r="BC251" s="65"/>
      <c r="BD251" s="65"/>
      <c r="BE251" s="65"/>
      <c r="BF251" s="65"/>
    </row>
    <row r="252" spans="2:58" x14ac:dyDescent="0.3">
      <c r="B252" s="65"/>
      <c r="C252" s="65"/>
      <c r="D252" s="65"/>
      <c r="E252" s="65"/>
      <c r="F252" s="65"/>
      <c r="G252" s="65"/>
      <c r="H252" s="65"/>
      <c r="I252" s="65"/>
      <c r="J252" s="65"/>
      <c r="K252" s="65"/>
      <c r="L252" s="65"/>
      <c r="M252" s="65"/>
      <c r="N252" s="65"/>
      <c r="O252" s="65"/>
      <c r="P252" s="65"/>
      <c r="Q252" s="65"/>
      <c r="R252" s="65"/>
      <c r="S252" s="66"/>
      <c r="T252" s="65"/>
      <c r="U252" s="65"/>
      <c r="V252" s="65"/>
      <c r="W252" s="65"/>
      <c r="X252" s="65"/>
      <c r="Y252" s="65"/>
      <c r="Z252" s="65"/>
      <c r="AA252" s="65"/>
      <c r="AB252" s="65"/>
      <c r="AC252" s="65"/>
      <c r="AD252" s="65"/>
      <c r="AE252" s="65"/>
      <c r="AF252" s="65"/>
      <c r="AG252" s="65"/>
      <c r="AH252" s="65"/>
      <c r="AI252" s="65"/>
      <c r="AJ252" s="65"/>
      <c r="AK252" s="65"/>
      <c r="AL252" s="65"/>
      <c r="AM252" s="65"/>
      <c r="AN252" s="65"/>
      <c r="AO252" s="65"/>
      <c r="AP252" s="65"/>
      <c r="AQ252" s="65"/>
      <c r="AR252" s="65"/>
      <c r="AS252" s="65"/>
      <c r="AT252" s="65"/>
      <c r="AU252" s="65"/>
      <c r="AV252" s="65"/>
      <c r="AW252" s="65"/>
      <c r="AX252" s="67"/>
      <c r="AY252" s="67"/>
      <c r="AZ252" s="67"/>
      <c r="BA252" s="65"/>
      <c r="BB252" s="65"/>
      <c r="BC252" s="65"/>
      <c r="BD252" s="65"/>
      <c r="BE252" s="65"/>
      <c r="BF252" s="65"/>
    </row>
    <row r="253" spans="2:58" x14ac:dyDescent="0.3">
      <c r="B253" s="65"/>
      <c r="C253" s="65"/>
      <c r="D253" s="65"/>
      <c r="E253" s="65"/>
      <c r="F253" s="65"/>
      <c r="G253" s="65"/>
      <c r="H253" s="65"/>
      <c r="I253" s="65"/>
      <c r="J253" s="65"/>
      <c r="K253" s="65"/>
      <c r="L253" s="65"/>
      <c r="M253" s="65"/>
      <c r="N253" s="65"/>
      <c r="O253" s="65"/>
      <c r="P253" s="65"/>
      <c r="Q253" s="65"/>
      <c r="R253" s="65"/>
      <c r="S253" s="66"/>
      <c r="T253" s="65"/>
      <c r="U253" s="65"/>
      <c r="V253" s="65"/>
      <c r="W253" s="65"/>
      <c r="X253" s="65"/>
      <c r="Y253" s="65"/>
      <c r="Z253" s="65"/>
      <c r="AA253" s="65"/>
      <c r="AB253" s="65"/>
      <c r="AC253" s="65"/>
      <c r="AD253" s="65"/>
      <c r="AE253" s="65"/>
      <c r="AF253" s="65"/>
      <c r="AG253" s="65"/>
      <c r="AH253" s="65"/>
      <c r="AI253" s="65"/>
      <c r="AJ253" s="65"/>
      <c r="AK253" s="65"/>
      <c r="AL253" s="65"/>
      <c r="AM253" s="65"/>
      <c r="AN253" s="65"/>
      <c r="AO253" s="65"/>
      <c r="AP253" s="65"/>
      <c r="AQ253" s="65"/>
      <c r="AR253" s="65"/>
      <c r="AS253" s="65"/>
      <c r="AT253" s="65"/>
      <c r="AU253" s="65"/>
      <c r="AV253" s="65"/>
      <c r="AW253" s="65"/>
      <c r="AX253" s="67"/>
      <c r="AY253" s="67"/>
      <c r="AZ253" s="67"/>
      <c r="BA253" s="65"/>
      <c r="BB253" s="65"/>
      <c r="BC253" s="65"/>
      <c r="BD253" s="65"/>
      <c r="BE253" s="65"/>
      <c r="BF253" s="65"/>
    </row>
    <row r="254" spans="2:58" x14ac:dyDescent="0.3">
      <c r="B254" s="65"/>
      <c r="C254" s="65"/>
      <c r="D254" s="65"/>
      <c r="E254" s="65"/>
      <c r="F254" s="65"/>
      <c r="G254" s="65"/>
      <c r="H254" s="65"/>
      <c r="I254" s="65"/>
      <c r="J254" s="65"/>
      <c r="K254" s="65"/>
      <c r="L254" s="65"/>
      <c r="M254" s="65"/>
      <c r="N254" s="65"/>
      <c r="O254" s="65"/>
      <c r="P254" s="65"/>
      <c r="Q254" s="65"/>
      <c r="R254" s="65"/>
      <c r="S254" s="66"/>
      <c r="T254" s="65"/>
      <c r="U254" s="65"/>
      <c r="V254" s="65"/>
      <c r="W254" s="65"/>
      <c r="X254" s="65"/>
      <c r="Y254" s="65"/>
      <c r="Z254" s="65"/>
      <c r="AA254" s="65"/>
      <c r="AB254" s="65"/>
      <c r="AC254" s="65"/>
      <c r="AD254" s="65"/>
      <c r="AE254" s="65"/>
      <c r="AF254" s="65"/>
      <c r="AG254" s="65"/>
      <c r="AH254" s="65"/>
      <c r="AI254" s="65"/>
      <c r="AJ254" s="65"/>
      <c r="AK254" s="65"/>
      <c r="AL254" s="65"/>
      <c r="AM254" s="65"/>
      <c r="AN254" s="65"/>
      <c r="AO254" s="65"/>
      <c r="AP254" s="65"/>
      <c r="AQ254" s="65"/>
      <c r="AR254" s="65"/>
      <c r="AS254" s="65"/>
      <c r="AT254" s="65"/>
      <c r="AU254" s="65"/>
      <c r="AV254" s="65"/>
      <c r="AW254" s="65"/>
      <c r="AX254" s="67"/>
      <c r="AY254" s="67"/>
      <c r="AZ254" s="67"/>
      <c r="BA254" s="65"/>
      <c r="BB254" s="65"/>
      <c r="BC254" s="65"/>
      <c r="BD254" s="65"/>
      <c r="BE254" s="65"/>
      <c r="BF254" s="65"/>
    </row>
    <row r="255" spans="2:58" x14ac:dyDescent="0.3">
      <c r="B255" s="65"/>
      <c r="C255" s="65"/>
      <c r="D255" s="65"/>
      <c r="E255" s="65"/>
      <c r="F255" s="65"/>
      <c r="G255" s="65"/>
      <c r="H255" s="65"/>
      <c r="I255" s="65"/>
      <c r="J255" s="65"/>
      <c r="K255" s="65"/>
      <c r="L255" s="65"/>
      <c r="M255" s="65"/>
      <c r="N255" s="65"/>
      <c r="O255" s="65"/>
      <c r="P255" s="65"/>
      <c r="Q255" s="65"/>
      <c r="R255" s="65"/>
      <c r="S255" s="66"/>
      <c r="T255" s="65"/>
      <c r="U255" s="65"/>
      <c r="V255" s="65"/>
      <c r="W255" s="65"/>
      <c r="X255" s="65"/>
      <c r="Y255" s="65"/>
      <c r="Z255" s="65"/>
      <c r="AA255" s="65"/>
      <c r="AB255" s="65"/>
      <c r="AC255" s="65"/>
      <c r="AD255" s="65"/>
      <c r="AE255" s="65"/>
      <c r="AF255" s="65"/>
      <c r="AG255" s="65"/>
      <c r="AH255" s="65"/>
      <c r="AI255" s="65"/>
      <c r="AJ255" s="65"/>
      <c r="AK255" s="65"/>
      <c r="AL255" s="65"/>
      <c r="AM255" s="65"/>
      <c r="AN255" s="65"/>
      <c r="AO255" s="65"/>
      <c r="AP255" s="65"/>
      <c r="AQ255" s="65"/>
      <c r="AR255" s="65"/>
      <c r="AS255" s="65"/>
      <c r="AT255" s="65"/>
      <c r="AU255" s="65"/>
      <c r="AV255" s="65"/>
      <c r="AW255" s="65"/>
      <c r="AX255" s="67"/>
      <c r="AY255" s="67"/>
      <c r="AZ255" s="67"/>
      <c r="BA255" s="65"/>
      <c r="BB255" s="65"/>
      <c r="BC255" s="65"/>
      <c r="BD255" s="65"/>
      <c r="BE255" s="65"/>
      <c r="BF255" s="65"/>
    </row>
    <row r="256" spans="2:58" x14ac:dyDescent="0.3">
      <c r="B256" s="65"/>
      <c r="C256" s="65"/>
      <c r="D256" s="65"/>
      <c r="E256" s="65"/>
      <c r="F256" s="65"/>
      <c r="G256" s="65"/>
      <c r="H256" s="65"/>
      <c r="I256" s="65"/>
      <c r="J256" s="65"/>
      <c r="K256" s="65"/>
      <c r="L256" s="65"/>
      <c r="M256" s="65"/>
      <c r="N256" s="65"/>
      <c r="O256" s="65"/>
      <c r="P256" s="65"/>
      <c r="Q256" s="65"/>
      <c r="R256" s="65"/>
      <c r="S256" s="66"/>
      <c r="T256" s="65"/>
      <c r="U256" s="65"/>
      <c r="V256" s="65"/>
      <c r="W256" s="65"/>
      <c r="X256" s="65"/>
      <c r="Y256" s="65"/>
      <c r="Z256" s="65"/>
      <c r="AA256" s="65"/>
      <c r="AB256" s="65"/>
      <c r="AC256" s="65"/>
      <c r="AD256" s="65"/>
      <c r="AE256" s="65"/>
      <c r="AF256" s="65"/>
      <c r="AG256" s="65"/>
      <c r="AH256" s="65"/>
      <c r="AI256" s="65"/>
      <c r="AJ256" s="65"/>
      <c r="AK256" s="65"/>
      <c r="AL256" s="65"/>
      <c r="AM256" s="65"/>
      <c r="AN256" s="65"/>
      <c r="AO256" s="65"/>
      <c r="AP256" s="65"/>
      <c r="AQ256" s="65"/>
      <c r="AR256" s="65"/>
      <c r="AS256" s="65"/>
      <c r="AT256" s="65"/>
      <c r="AU256" s="65"/>
      <c r="AV256" s="65"/>
      <c r="AW256" s="65"/>
      <c r="AX256" s="67"/>
      <c r="AY256" s="67"/>
      <c r="AZ256" s="67"/>
      <c r="BA256" s="65"/>
      <c r="BB256" s="65"/>
      <c r="BC256" s="65"/>
      <c r="BD256" s="65"/>
      <c r="BE256" s="65"/>
      <c r="BF256" s="65"/>
    </row>
    <row r="257" spans="2:58" x14ac:dyDescent="0.3">
      <c r="B257" s="65"/>
      <c r="C257" s="65"/>
      <c r="D257" s="65"/>
      <c r="E257" s="65"/>
      <c r="F257" s="65"/>
      <c r="G257" s="65"/>
      <c r="H257" s="65"/>
      <c r="I257" s="65"/>
      <c r="J257" s="65"/>
      <c r="K257" s="65"/>
      <c r="L257" s="65"/>
      <c r="M257" s="65"/>
      <c r="N257" s="65"/>
      <c r="O257" s="65"/>
      <c r="P257" s="65"/>
      <c r="Q257" s="65"/>
      <c r="R257" s="65"/>
      <c r="S257" s="66"/>
      <c r="T257" s="65"/>
      <c r="U257" s="65"/>
      <c r="V257" s="65"/>
      <c r="W257" s="65"/>
      <c r="X257" s="65"/>
      <c r="Y257" s="65"/>
      <c r="Z257" s="65"/>
      <c r="AA257" s="65"/>
      <c r="AB257" s="65"/>
      <c r="AC257" s="65"/>
      <c r="AD257" s="65"/>
      <c r="AE257" s="65"/>
      <c r="AF257" s="65"/>
      <c r="AG257" s="65"/>
      <c r="AH257" s="65"/>
      <c r="AI257" s="65"/>
      <c r="AJ257" s="65"/>
      <c r="AK257" s="65"/>
      <c r="AL257" s="65"/>
      <c r="AM257" s="65"/>
      <c r="AN257" s="65"/>
      <c r="AO257" s="65"/>
      <c r="AP257" s="65"/>
      <c r="AQ257" s="65"/>
      <c r="AR257" s="65"/>
      <c r="AS257" s="65"/>
      <c r="AT257" s="65"/>
      <c r="AU257" s="65"/>
      <c r="AV257" s="65"/>
      <c r="AW257" s="65"/>
      <c r="AX257" s="67"/>
      <c r="AY257" s="67"/>
      <c r="AZ257" s="67"/>
      <c r="BA257" s="65"/>
      <c r="BB257" s="65"/>
      <c r="BC257" s="65"/>
      <c r="BD257" s="65"/>
      <c r="BE257" s="65"/>
      <c r="BF257" s="65"/>
    </row>
    <row r="258" spans="2:58" x14ac:dyDescent="0.3">
      <c r="B258" s="65"/>
      <c r="C258" s="65"/>
      <c r="D258" s="65"/>
      <c r="E258" s="65"/>
      <c r="F258" s="65"/>
      <c r="G258" s="65"/>
      <c r="H258" s="65"/>
      <c r="I258" s="65"/>
      <c r="J258" s="65"/>
      <c r="K258" s="65"/>
      <c r="L258" s="65"/>
      <c r="M258" s="65"/>
      <c r="N258" s="65"/>
      <c r="O258" s="65"/>
      <c r="P258" s="65"/>
      <c r="Q258" s="65"/>
      <c r="R258" s="65"/>
      <c r="S258" s="66"/>
      <c r="T258" s="65"/>
      <c r="U258" s="65"/>
      <c r="V258" s="65"/>
      <c r="W258" s="65"/>
      <c r="X258" s="65"/>
      <c r="Y258" s="65"/>
      <c r="Z258" s="65"/>
      <c r="AA258" s="65"/>
      <c r="AB258" s="65"/>
      <c r="AC258" s="65"/>
      <c r="AD258" s="65"/>
      <c r="AE258" s="65"/>
      <c r="AF258" s="65"/>
      <c r="AG258" s="65"/>
      <c r="AH258" s="65"/>
      <c r="AI258" s="65"/>
      <c r="AJ258" s="65"/>
      <c r="AK258" s="65"/>
      <c r="AL258" s="65"/>
      <c r="AM258" s="65"/>
      <c r="AN258" s="65"/>
      <c r="AO258" s="65"/>
      <c r="AP258" s="65"/>
      <c r="AQ258" s="65"/>
      <c r="AR258" s="65"/>
      <c r="AS258" s="65"/>
      <c r="AT258" s="65"/>
      <c r="AU258" s="65"/>
      <c r="AV258" s="65"/>
      <c r="AW258" s="65"/>
      <c r="AX258" s="67"/>
      <c r="AY258" s="67"/>
      <c r="AZ258" s="67"/>
      <c r="BA258" s="65"/>
      <c r="BB258" s="65"/>
      <c r="BC258" s="65"/>
      <c r="BD258" s="65"/>
      <c r="BE258" s="65"/>
      <c r="BF258" s="65"/>
    </row>
    <row r="259" spans="2:58" x14ac:dyDescent="0.3">
      <c r="B259" s="65"/>
      <c r="C259" s="65"/>
      <c r="D259" s="65"/>
      <c r="E259" s="65"/>
      <c r="F259" s="65"/>
      <c r="G259" s="65"/>
      <c r="H259" s="65"/>
      <c r="I259" s="65"/>
      <c r="J259" s="65"/>
      <c r="K259" s="65"/>
      <c r="L259" s="65"/>
      <c r="M259" s="65"/>
      <c r="N259" s="65"/>
      <c r="O259" s="65"/>
      <c r="P259" s="65"/>
      <c r="Q259" s="65"/>
      <c r="R259" s="65"/>
      <c r="S259" s="66"/>
      <c r="T259" s="65"/>
      <c r="U259" s="65"/>
      <c r="V259" s="65"/>
      <c r="W259" s="65"/>
      <c r="X259" s="65"/>
      <c r="Y259" s="65"/>
      <c r="Z259" s="65"/>
      <c r="AA259" s="65"/>
      <c r="AB259" s="65"/>
      <c r="AC259" s="65"/>
      <c r="AD259" s="65"/>
      <c r="AE259" s="65"/>
      <c r="AF259" s="65"/>
      <c r="AG259" s="65"/>
      <c r="AH259" s="65"/>
      <c r="AI259" s="65"/>
      <c r="AJ259" s="65"/>
      <c r="AK259" s="65"/>
      <c r="AL259" s="65"/>
      <c r="AM259" s="65"/>
      <c r="AN259" s="65"/>
      <c r="AO259" s="65"/>
      <c r="AP259" s="65"/>
      <c r="AQ259" s="65"/>
      <c r="AR259" s="65"/>
      <c r="AS259" s="65"/>
      <c r="AT259" s="65"/>
      <c r="AU259" s="65"/>
      <c r="AV259" s="65"/>
      <c r="AW259" s="65"/>
      <c r="AX259" s="67"/>
      <c r="AY259" s="67"/>
      <c r="AZ259" s="67"/>
      <c r="BA259" s="65"/>
      <c r="BB259" s="65"/>
      <c r="BC259" s="65"/>
      <c r="BD259" s="65"/>
      <c r="BE259" s="65"/>
      <c r="BF259" s="65"/>
    </row>
    <row r="260" spans="2:58" x14ac:dyDescent="0.3">
      <c r="B260" s="65"/>
      <c r="C260" s="65"/>
      <c r="D260" s="65"/>
      <c r="E260" s="65"/>
      <c r="F260" s="65"/>
      <c r="G260" s="65"/>
      <c r="H260" s="65"/>
      <c r="I260" s="65"/>
      <c r="J260" s="65"/>
      <c r="K260" s="65"/>
      <c r="L260" s="65"/>
      <c r="M260" s="65"/>
      <c r="N260" s="65"/>
      <c r="O260" s="65"/>
      <c r="P260" s="65"/>
      <c r="Q260" s="65"/>
      <c r="R260" s="65"/>
      <c r="S260" s="66"/>
      <c r="T260" s="65"/>
      <c r="U260" s="65"/>
      <c r="V260" s="65"/>
      <c r="W260" s="65"/>
      <c r="X260" s="65"/>
      <c r="Y260" s="65"/>
      <c r="Z260" s="65"/>
      <c r="AA260" s="65"/>
      <c r="AB260" s="65"/>
      <c r="AC260" s="65"/>
      <c r="AD260" s="65"/>
      <c r="AE260" s="65"/>
      <c r="AF260" s="65"/>
      <c r="AG260" s="65"/>
      <c r="AH260" s="65"/>
      <c r="AI260" s="65"/>
      <c r="AJ260" s="65"/>
      <c r="AK260" s="65"/>
      <c r="AL260" s="65"/>
      <c r="AM260" s="65"/>
      <c r="AN260" s="65"/>
      <c r="AO260" s="65"/>
      <c r="AP260" s="65"/>
      <c r="AQ260" s="65"/>
      <c r="AR260" s="65"/>
      <c r="AS260" s="65"/>
      <c r="AT260" s="65"/>
      <c r="AU260" s="65"/>
      <c r="AV260" s="65"/>
      <c r="AW260" s="65"/>
      <c r="AX260" s="67"/>
      <c r="AY260" s="67"/>
      <c r="AZ260" s="67"/>
      <c r="BA260" s="65"/>
      <c r="BB260" s="65"/>
      <c r="BC260" s="65"/>
      <c r="BD260" s="65"/>
      <c r="BE260" s="65"/>
      <c r="BF260" s="65"/>
    </row>
    <row r="261" spans="2:58" x14ac:dyDescent="0.3">
      <c r="B261" s="65"/>
      <c r="C261" s="65"/>
      <c r="D261" s="65"/>
      <c r="E261" s="65"/>
      <c r="F261" s="65"/>
      <c r="G261" s="65"/>
      <c r="H261" s="65"/>
      <c r="I261" s="65"/>
      <c r="J261" s="65"/>
      <c r="K261" s="65"/>
      <c r="L261" s="65"/>
      <c r="M261" s="65"/>
      <c r="N261" s="65"/>
      <c r="O261" s="65"/>
      <c r="P261" s="65"/>
      <c r="Q261" s="65"/>
      <c r="R261" s="65"/>
      <c r="S261" s="66"/>
      <c r="T261" s="65"/>
      <c r="U261" s="65"/>
      <c r="V261" s="65"/>
      <c r="W261" s="65"/>
      <c r="X261" s="65"/>
      <c r="Y261" s="65"/>
      <c r="Z261" s="65"/>
      <c r="AA261" s="65"/>
      <c r="AB261" s="65"/>
      <c r="AC261" s="65"/>
      <c r="AD261" s="65"/>
      <c r="AE261" s="65"/>
      <c r="AF261" s="65"/>
      <c r="AG261" s="65"/>
      <c r="AH261" s="65"/>
      <c r="AI261" s="65"/>
      <c r="AJ261" s="65"/>
      <c r="AK261" s="65"/>
      <c r="AL261" s="65"/>
      <c r="AM261" s="65"/>
      <c r="AN261" s="65"/>
      <c r="AO261" s="65"/>
      <c r="AP261" s="65"/>
      <c r="AQ261" s="65"/>
      <c r="AR261" s="65"/>
      <c r="AS261" s="65"/>
      <c r="AT261" s="65"/>
      <c r="AU261" s="65"/>
      <c r="AV261" s="65"/>
      <c r="AW261" s="65"/>
      <c r="AX261" s="67"/>
      <c r="AY261" s="67"/>
      <c r="AZ261" s="67"/>
      <c r="BA261" s="65"/>
      <c r="BB261" s="65"/>
      <c r="BC261" s="65"/>
      <c r="BD261" s="65"/>
      <c r="BE261" s="65"/>
      <c r="BF261" s="65"/>
    </row>
    <row r="262" spans="2:58" x14ac:dyDescent="0.3">
      <c r="B262" s="65"/>
      <c r="C262" s="65"/>
      <c r="D262" s="65"/>
      <c r="E262" s="65"/>
      <c r="F262" s="65"/>
      <c r="G262" s="65"/>
      <c r="H262" s="65"/>
      <c r="I262" s="65"/>
      <c r="J262" s="65"/>
      <c r="K262" s="65"/>
      <c r="L262" s="65"/>
      <c r="M262" s="65"/>
      <c r="N262" s="65"/>
      <c r="O262" s="65"/>
      <c r="P262" s="65"/>
      <c r="Q262" s="65"/>
      <c r="R262" s="65"/>
      <c r="S262" s="66"/>
      <c r="T262" s="65"/>
      <c r="U262" s="65"/>
      <c r="V262" s="65"/>
      <c r="W262" s="65"/>
      <c r="X262" s="65"/>
      <c r="Y262" s="65"/>
      <c r="Z262" s="65"/>
      <c r="AA262" s="65"/>
      <c r="AB262" s="65"/>
      <c r="AC262" s="65"/>
      <c r="AD262" s="65"/>
      <c r="AE262" s="65"/>
      <c r="AF262" s="65"/>
      <c r="AG262" s="65"/>
      <c r="AH262" s="65"/>
      <c r="AI262" s="65"/>
      <c r="AJ262" s="65"/>
      <c r="AK262" s="65"/>
      <c r="AL262" s="65"/>
      <c r="AM262" s="65"/>
      <c r="AN262" s="65"/>
      <c r="AO262" s="65"/>
      <c r="AP262" s="65"/>
      <c r="AQ262" s="65"/>
      <c r="AR262" s="65"/>
      <c r="AS262" s="65"/>
      <c r="AT262" s="65"/>
      <c r="AU262" s="65"/>
      <c r="AV262" s="65"/>
      <c r="AW262" s="65"/>
      <c r="AX262" s="67"/>
      <c r="AY262" s="67"/>
      <c r="AZ262" s="67"/>
      <c r="BA262" s="65"/>
      <c r="BB262" s="65"/>
      <c r="BC262" s="65"/>
      <c r="BD262" s="65"/>
      <c r="BE262" s="65"/>
      <c r="BF262" s="65"/>
    </row>
    <row r="263" spans="2:58" x14ac:dyDescent="0.3">
      <c r="B263" s="65"/>
      <c r="C263" s="65"/>
      <c r="D263" s="65"/>
      <c r="E263" s="65"/>
      <c r="F263" s="65"/>
      <c r="G263" s="65"/>
      <c r="H263" s="65"/>
      <c r="I263" s="65"/>
      <c r="J263" s="65"/>
      <c r="K263" s="65"/>
      <c r="L263" s="65"/>
      <c r="M263" s="65"/>
      <c r="N263" s="65"/>
      <c r="O263" s="65"/>
      <c r="P263" s="65"/>
      <c r="Q263" s="65"/>
      <c r="R263" s="65"/>
      <c r="S263" s="66"/>
      <c r="T263" s="65"/>
      <c r="U263" s="65"/>
      <c r="V263" s="65"/>
      <c r="W263" s="65"/>
      <c r="X263" s="65"/>
      <c r="Y263" s="65"/>
      <c r="Z263" s="65"/>
      <c r="AA263" s="65"/>
      <c r="AB263" s="65"/>
      <c r="AC263" s="65"/>
      <c r="AD263" s="65"/>
      <c r="AE263" s="65"/>
      <c r="AF263" s="65"/>
      <c r="AG263" s="65"/>
      <c r="AH263" s="65"/>
      <c r="AI263" s="65"/>
      <c r="AJ263" s="65"/>
      <c r="AK263" s="65"/>
      <c r="AL263" s="65"/>
      <c r="AM263" s="65"/>
      <c r="AN263" s="65"/>
      <c r="AO263" s="65"/>
      <c r="AP263" s="65"/>
      <c r="AQ263" s="65"/>
      <c r="AR263" s="65"/>
      <c r="AS263" s="65"/>
      <c r="AT263" s="65"/>
      <c r="AU263" s="65"/>
      <c r="AV263" s="65"/>
      <c r="AW263" s="65"/>
      <c r="AX263" s="67"/>
      <c r="AY263" s="67"/>
      <c r="AZ263" s="67"/>
      <c r="BA263" s="65"/>
      <c r="BB263" s="65"/>
      <c r="BC263" s="65"/>
      <c r="BD263" s="65"/>
      <c r="BE263" s="65"/>
      <c r="BF263" s="65"/>
    </row>
    <row r="264" spans="2:58" x14ac:dyDescent="0.3">
      <c r="B264" s="65"/>
      <c r="C264" s="65"/>
      <c r="D264" s="65"/>
      <c r="E264" s="65"/>
      <c r="F264" s="65"/>
      <c r="G264" s="65"/>
      <c r="H264" s="65"/>
      <c r="I264" s="65"/>
      <c r="J264" s="65"/>
      <c r="K264" s="65"/>
      <c r="L264" s="65"/>
      <c r="M264" s="65"/>
      <c r="N264" s="65"/>
      <c r="O264" s="65"/>
      <c r="P264" s="65"/>
      <c r="Q264" s="65"/>
      <c r="R264" s="65"/>
      <c r="S264" s="66"/>
      <c r="T264" s="65"/>
      <c r="U264" s="65"/>
      <c r="V264" s="65"/>
      <c r="W264" s="65"/>
      <c r="X264" s="65"/>
      <c r="Y264" s="65"/>
      <c r="Z264" s="65"/>
      <c r="AA264" s="65"/>
      <c r="AB264" s="65"/>
      <c r="AC264" s="65"/>
      <c r="AD264" s="65"/>
      <c r="AE264" s="65"/>
      <c r="AF264" s="65"/>
      <c r="AG264" s="65"/>
      <c r="AH264" s="65"/>
      <c r="AI264" s="65"/>
      <c r="AJ264" s="65"/>
      <c r="AK264" s="65"/>
      <c r="AL264" s="65"/>
      <c r="AM264" s="65"/>
      <c r="AN264" s="65"/>
      <c r="AO264" s="65"/>
      <c r="AP264" s="65"/>
      <c r="AQ264" s="65"/>
      <c r="AR264" s="65"/>
      <c r="AS264" s="65"/>
      <c r="AT264" s="65"/>
      <c r="AU264" s="65"/>
      <c r="AV264" s="65"/>
      <c r="AW264" s="65"/>
      <c r="AX264" s="67"/>
      <c r="AY264" s="67"/>
      <c r="AZ264" s="67"/>
      <c r="BA264" s="65"/>
      <c r="BB264" s="65"/>
      <c r="BC264" s="65"/>
      <c r="BD264" s="65"/>
      <c r="BE264" s="65"/>
      <c r="BF264" s="65"/>
    </row>
    <row r="265" spans="2:58" x14ac:dyDescent="0.3">
      <c r="B265" s="65"/>
      <c r="C265" s="65"/>
      <c r="D265" s="65"/>
      <c r="E265" s="65"/>
      <c r="F265" s="65"/>
      <c r="G265" s="65"/>
      <c r="H265" s="65"/>
      <c r="I265" s="65"/>
      <c r="J265" s="65"/>
      <c r="K265" s="65"/>
      <c r="L265" s="65"/>
      <c r="M265" s="65"/>
      <c r="N265" s="65"/>
      <c r="O265" s="65"/>
      <c r="P265" s="65"/>
      <c r="Q265" s="65"/>
      <c r="R265" s="65"/>
      <c r="S265" s="66"/>
      <c r="T265" s="65"/>
      <c r="U265" s="65"/>
      <c r="V265" s="65"/>
      <c r="W265" s="65"/>
      <c r="X265" s="65"/>
      <c r="Y265" s="65"/>
      <c r="Z265" s="65"/>
      <c r="AA265" s="65"/>
      <c r="AB265" s="65"/>
      <c r="AC265" s="65"/>
      <c r="AD265" s="65"/>
      <c r="AE265" s="65"/>
      <c r="AF265" s="65"/>
      <c r="AG265" s="65"/>
      <c r="AH265" s="65"/>
      <c r="AI265" s="65"/>
      <c r="AJ265" s="65"/>
      <c r="AK265" s="65"/>
      <c r="AL265" s="65"/>
      <c r="AM265" s="65"/>
      <c r="AN265" s="65"/>
      <c r="AO265" s="65"/>
      <c r="AP265" s="65"/>
      <c r="AQ265" s="65"/>
      <c r="AR265" s="65"/>
      <c r="AS265" s="65"/>
      <c r="AT265" s="65"/>
      <c r="AU265" s="65"/>
      <c r="AV265" s="65"/>
      <c r="AW265" s="65"/>
      <c r="AX265" s="67"/>
      <c r="AY265" s="67"/>
      <c r="AZ265" s="67"/>
      <c r="BA265" s="65"/>
      <c r="BB265" s="65"/>
      <c r="BC265" s="65"/>
      <c r="BD265" s="65"/>
      <c r="BE265" s="65"/>
      <c r="BF265" s="65"/>
    </row>
    <row r="266" spans="2:58" x14ac:dyDescent="0.3">
      <c r="B266" s="65"/>
      <c r="C266" s="65"/>
      <c r="D266" s="65"/>
      <c r="E266" s="65"/>
      <c r="F266" s="65"/>
      <c r="G266" s="65"/>
      <c r="H266" s="65"/>
      <c r="I266" s="65"/>
      <c r="J266" s="65"/>
      <c r="K266" s="65"/>
      <c r="L266" s="65"/>
      <c r="M266" s="65"/>
      <c r="N266" s="65"/>
      <c r="O266" s="65"/>
      <c r="P266" s="65"/>
      <c r="Q266" s="65"/>
      <c r="R266" s="65"/>
      <c r="S266" s="66"/>
      <c r="T266" s="65"/>
      <c r="U266" s="65"/>
      <c r="V266" s="65"/>
      <c r="W266" s="65"/>
      <c r="X266" s="65"/>
      <c r="Y266" s="65"/>
      <c r="Z266" s="65"/>
      <c r="AA266" s="65"/>
      <c r="AB266" s="65"/>
      <c r="AC266" s="65"/>
      <c r="AD266" s="65"/>
      <c r="AE266" s="65"/>
      <c r="AF266" s="65"/>
      <c r="AG266" s="65"/>
      <c r="AH266" s="65"/>
      <c r="AI266" s="65"/>
      <c r="AJ266" s="65"/>
      <c r="AK266" s="65"/>
      <c r="AL266" s="65"/>
      <c r="AM266" s="65"/>
      <c r="AN266" s="65"/>
      <c r="AO266" s="65"/>
      <c r="AP266" s="65"/>
      <c r="AQ266" s="65"/>
      <c r="AR266" s="65"/>
      <c r="AS266" s="65"/>
      <c r="AT266" s="65"/>
      <c r="AU266" s="65"/>
      <c r="AV266" s="65"/>
      <c r="AW266" s="65"/>
      <c r="AX266" s="67"/>
      <c r="AY266" s="67"/>
      <c r="AZ266" s="67"/>
      <c r="BA266" s="65"/>
      <c r="BB266" s="65"/>
      <c r="BC266" s="65"/>
      <c r="BD266" s="65"/>
      <c r="BE266" s="65"/>
      <c r="BF266" s="65"/>
    </row>
    <row r="267" spans="2:58" x14ac:dyDescent="0.3">
      <c r="B267" s="65"/>
      <c r="C267" s="65"/>
      <c r="D267" s="65"/>
      <c r="E267" s="65"/>
      <c r="F267" s="65"/>
      <c r="G267" s="65"/>
      <c r="H267" s="65"/>
      <c r="I267" s="65"/>
      <c r="J267" s="65"/>
      <c r="K267" s="65"/>
      <c r="L267" s="65"/>
      <c r="M267" s="65"/>
      <c r="N267" s="65"/>
      <c r="O267" s="65"/>
      <c r="P267" s="65"/>
      <c r="Q267" s="65"/>
      <c r="R267" s="65"/>
      <c r="S267" s="66"/>
      <c r="T267" s="65"/>
      <c r="U267" s="65"/>
      <c r="V267" s="65"/>
      <c r="W267" s="65"/>
      <c r="X267" s="65"/>
      <c r="Y267" s="65"/>
      <c r="Z267" s="65"/>
      <c r="AA267" s="65"/>
      <c r="AB267" s="65"/>
      <c r="AC267" s="65"/>
      <c r="AD267" s="65"/>
      <c r="AE267" s="65"/>
      <c r="AF267" s="65"/>
      <c r="AG267" s="65"/>
      <c r="AH267" s="65"/>
      <c r="AI267" s="65"/>
      <c r="AJ267" s="65"/>
      <c r="AK267" s="65"/>
      <c r="AL267" s="65"/>
      <c r="AM267" s="65"/>
      <c r="AN267" s="65"/>
      <c r="AO267" s="65"/>
      <c r="AP267" s="65"/>
      <c r="AQ267" s="65"/>
      <c r="AR267" s="65"/>
      <c r="AS267" s="65"/>
      <c r="AT267" s="65"/>
      <c r="AU267" s="65"/>
      <c r="AV267" s="65"/>
      <c r="AW267" s="65"/>
      <c r="AX267" s="67"/>
      <c r="AY267" s="67"/>
      <c r="AZ267" s="67"/>
      <c r="BA267" s="65"/>
      <c r="BB267" s="65"/>
      <c r="BC267" s="65"/>
      <c r="BD267" s="65"/>
      <c r="BE267" s="65"/>
      <c r="BF267" s="65"/>
    </row>
    <row r="268" spans="2:58" x14ac:dyDescent="0.3">
      <c r="B268" s="65"/>
      <c r="C268" s="65"/>
      <c r="D268" s="65"/>
      <c r="E268" s="65"/>
      <c r="F268" s="65"/>
      <c r="G268" s="65"/>
      <c r="H268" s="65"/>
      <c r="I268" s="65"/>
      <c r="J268" s="65"/>
      <c r="K268" s="65"/>
      <c r="L268" s="65"/>
      <c r="M268" s="65"/>
      <c r="N268" s="65"/>
      <c r="O268" s="65"/>
      <c r="P268" s="65"/>
      <c r="Q268" s="65"/>
      <c r="R268" s="65"/>
      <c r="S268" s="66"/>
      <c r="T268" s="65"/>
      <c r="U268" s="65"/>
      <c r="V268" s="65"/>
      <c r="W268" s="65"/>
      <c r="X268" s="65"/>
      <c r="Y268" s="65"/>
      <c r="Z268" s="65"/>
      <c r="AA268" s="65"/>
      <c r="AB268" s="65"/>
      <c r="AC268" s="65"/>
      <c r="AD268" s="65"/>
      <c r="AE268" s="65"/>
      <c r="AF268" s="65"/>
      <c r="AG268" s="65"/>
      <c r="AH268" s="65"/>
      <c r="AI268" s="65"/>
      <c r="AJ268" s="65"/>
      <c r="AK268" s="65"/>
      <c r="AL268" s="65"/>
      <c r="AM268" s="65"/>
      <c r="AN268" s="65"/>
      <c r="AO268" s="65"/>
      <c r="AP268" s="65"/>
      <c r="AQ268" s="65"/>
      <c r="AR268" s="65"/>
      <c r="AS268" s="65"/>
      <c r="AT268" s="65"/>
      <c r="AU268" s="65"/>
      <c r="AV268" s="65"/>
      <c r="AW268" s="65"/>
      <c r="AX268" s="67"/>
      <c r="AY268" s="67"/>
      <c r="AZ268" s="67"/>
      <c r="BA268" s="65"/>
      <c r="BB268" s="65"/>
      <c r="BC268" s="65"/>
      <c r="BD268" s="65"/>
      <c r="BE268" s="65"/>
      <c r="BF268" s="65"/>
    </row>
    <row r="269" spans="2:58" x14ac:dyDescent="0.3">
      <c r="B269" s="65"/>
      <c r="C269" s="65"/>
      <c r="D269" s="65"/>
      <c r="E269" s="65"/>
      <c r="F269" s="65"/>
      <c r="G269" s="65"/>
      <c r="H269" s="65"/>
      <c r="I269" s="65"/>
      <c r="J269" s="65"/>
      <c r="K269" s="65"/>
      <c r="L269" s="65"/>
      <c r="M269" s="65"/>
      <c r="N269" s="65"/>
      <c r="O269" s="65"/>
      <c r="P269" s="65"/>
      <c r="Q269" s="65"/>
      <c r="R269" s="65"/>
      <c r="S269" s="66"/>
      <c r="T269" s="65"/>
      <c r="U269" s="65"/>
      <c r="V269" s="65"/>
      <c r="W269" s="65"/>
      <c r="X269" s="65"/>
      <c r="Y269" s="65"/>
      <c r="Z269" s="65"/>
      <c r="AA269" s="65"/>
      <c r="AB269" s="65"/>
      <c r="AC269" s="65"/>
      <c r="AD269" s="65"/>
      <c r="AE269" s="65"/>
      <c r="AF269" s="65"/>
      <c r="AG269" s="65"/>
      <c r="AH269" s="65"/>
      <c r="AI269" s="65"/>
      <c r="AJ269" s="65"/>
      <c r="AK269" s="65"/>
      <c r="AL269" s="65"/>
      <c r="AM269" s="65"/>
      <c r="AN269" s="65"/>
      <c r="AO269" s="65"/>
      <c r="AP269" s="65"/>
      <c r="AQ269" s="65"/>
      <c r="AR269" s="65"/>
      <c r="AS269" s="65"/>
      <c r="AT269" s="65"/>
      <c r="AU269" s="65"/>
      <c r="AV269" s="65"/>
      <c r="AW269" s="65"/>
      <c r="AX269" s="67"/>
      <c r="AY269" s="67"/>
      <c r="AZ269" s="67"/>
      <c r="BA269" s="65"/>
      <c r="BB269" s="65"/>
      <c r="BC269" s="65"/>
      <c r="BD269" s="65"/>
      <c r="BE269" s="65"/>
      <c r="BF269" s="65"/>
    </row>
    <row r="270" spans="2:58" x14ac:dyDescent="0.3">
      <c r="B270" s="65"/>
      <c r="C270" s="65"/>
      <c r="D270" s="65"/>
      <c r="E270" s="65"/>
      <c r="F270" s="65"/>
      <c r="G270" s="65"/>
      <c r="H270" s="65"/>
      <c r="I270" s="65"/>
      <c r="J270" s="65"/>
      <c r="K270" s="65"/>
      <c r="L270" s="65"/>
      <c r="M270" s="65"/>
      <c r="N270" s="65"/>
      <c r="O270" s="65"/>
      <c r="P270" s="65"/>
      <c r="Q270" s="65"/>
      <c r="R270" s="65"/>
      <c r="S270" s="66"/>
      <c r="T270" s="65"/>
      <c r="U270" s="65"/>
      <c r="V270" s="65"/>
      <c r="W270" s="65"/>
      <c r="X270" s="65"/>
      <c r="Y270" s="65"/>
      <c r="Z270" s="65"/>
      <c r="AA270" s="65"/>
      <c r="AB270" s="65"/>
      <c r="AC270" s="65"/>
      <c r="AD270" s="65"/>
      <c r="AE270" s="65"/>
      <c r="AF270" s="65"/>
      <c r="AG270" s="65"/>
      <c r="AH270" s="65"/>
      <c r="AI270" s="65"/>
      <c r="AJ270" s="65"/>
      <c r="AK270" s="65"/>
      <c r="AL270" s="65"/>
      <c r="AM270" s="65"/>
      <c r="AN270" s="65"/>
      <c r="AO270" s="65"/>
      <c r="AP270" s="65"/>
      <c r="AQ270" s="65"/>
      <c r="AR270" s="65"/>
      <c r="AS270" s="65"/>
      <c r="AT270" s="65"/>
      <c r="AU270" s="65"/>
      <c r="AV270" s="65"/>
      <c r="AW270" s="65"/>
      <c r="AX270" s="67"/>
      <c r="AY270" s="67"/>
      <c r="AZ270" s="67"/>
      <c r="BA270" s="65"/>
      <c r="BB270" s="65"/>
      <c r="BC270" s="65"/>
      <c r="BD270" s="65"/>
      <c r="BE270" s="65"/>
      <c r="BF270" s="65"/>
    </row>
    <row r="271" spans="2:58" x14ac:dyDescent="0.3">
      <c r="B271" s="65"/>
      <c r="C271" s="65"/>
      <c r="D271" s="65"/>
      <c r="E271" s="65"/>
      <c r="F271" s="65"/>
      <c r="G271" s="65"/>
      <c r="H271" s="65"/>
      <c r="I271" s="65"/>
      <c r="J271" s="65"/>
      <c r="K271" s="65"/>
      <c r="L271" s="65"/>
      <c r="M271" s="65"/>
      <c r="N271" s="65"/>
      <c r="O271" s="65"/>
      <c r="P271" s="65"/>
      <c r="Q271" s="65"/>
      <c r="R271" s="65"/>
      <c r="S271" s="66"/>
      <c r="T271" s="65"/>
      <c r="U271" s="65"/>
      <c r="V271" s="65"/>
      <c r="W271" s="65"/>
      <c r="X271" s="65"/>
      <c r="Y271" s="65"/>
      <c r="Z271" s="65"/>
      <c r="AA271" s="65"/>
      <c r="AB271" s="65"/>
      <c r="AC271" s="65"/>
      <c r="AD271" s="65"/>
      <c r="AE271" s="65"/>
      <c r="AF271" s="65"/>
      <c r="AG271" s="65"/>
      <c r="AH271" s="65"/>
      <c r="AI271" s="65"/>
      <c r="AJ271" s="65"/>
      <c r="AK271" s="65"/>
      <c r="AL271" s="65"/>
      <c r="AM271" s="65"/>
      <c r="AN271" s="65"/>
      <c r="AO271" s="65"/>
      <c r="AP271" s="65"/>
      <c r="AQ271" s="65"/>
      <c r="AR271" s="65"/>
      <c r="AS271" s="65"/>
      <c r="AT271" s="65"/>
      <c r="AU271" s="65"/>
      <c r="AV271" s="65"/>
      <c r="AW271" s="65"/>
      <c r="AX271" s="67"/>
      <c r="AY271" s="67"/>
      <c r="AZ271" s="67"/>
      <c r="BA271" s="65"/>
      <c r="BB271" s="65"/>
      <c r="BC271" s="65"/>
      <c r="BD271" s="65"/>
      <c r="BE271" s="65"/>
      <c r="BF271" s="65"/>
    </row>
    <row r="272" spans="2:58" x14ac:dyDescent="0.3">
      <c r="B272" s="65"/>
      <c r="C272" s="65"/>
      <c r="D272" s="65"/>
      <c r="E272" s="65"/>
      <c r="F272" s="65"/>
      <c r="G272" s="65"/>
      <c r="H272" s="65"/>
      <c r="I272" s="65"/>
      <c r="J272" s="65"/>
      <c r="K272" s="65"/>
      <c r="L272" s="65"/>
      <c r="M272" s="65"/>
      <c r="N272" s="65"/>
      <c r="O272" s="65"/>
      <c r="P272" s="65"/>
      <c r="Q272" s="65"/>
      <c r="R272" s="65"/>
      <c r="S272" s="66"/>
      <c r="T272" s="65"/>
      <c r="U272" s="65"/>
      <c r="V272" s="65"/>
      <c r="W272" s="65"/>
      <c r="X272" s="65"/>
      <c r="Y272" s="65"/>
      <c r="Z272" s="65"/>
      <c r="AA272" s="65"/>
      <c r="AB272" s="65"/>
      <c r="AC272" s="65"/>
      <c r="AD272" s="65"/>
      <c r="AE272" s="65"/>
      <c r="AF272" s="65"/>
      <c r="AG272" s="65"/>
      <c r="AH272" s="65"/>
      <c r="AI272" s="65"/>
      <c r="AJ272" s="65"/>
      <c r="AK272" s="65"/>
      <c r="AL272" s="65"/>
      <c r="AM272" s="65"/>
      <c r="AN272" s="65"/>
      <c r="AO272" s="65"/>
      <c r="AP272" s="65"/>
      <c r="AQ272" s="65"/>
      <c r="AR272" s="65"/>
      <c r="AS272" s="65"/>
      <c r="AT272" s="65"/>
      <c r="AU272" s="65"/>
      <c r="AV272" s="65"/>
      <c r="AW272" s="65"/>
      <c r="AX272" s="67"/>
      <c r="AY272" s="67"/>
      <c r="AZ272" s="67"/>
      <c r="BA272" s="65"/>
      <c r="BB272" s="65"/>
      <c r="BC272" s="65"/>
      <c r="BD272" s="65"/>
      <c r="BE272" s="65"/>
      <c r="BF272" s="65"/>
    </row>
    <row r="273" spans="2:58" x14ac:dyDescent="0.3">
      <c r="B273" s="65"/>
      <c r="C273" s="65"/>
      <c r="D273" s="65"/>
      <c r="E273" s="65"/>
      <c r="F273" s="65"/>
      <c r="G273" s="65"/>
      <c r="H273" s="65"/>
      <c r="I273" s="65"/>
      <c r="J273" s="65"/>
      <c r="K273" s="65"/>
      <c r="L273" s="65"/>
      <c r="M273" s="65"/>
      <c r="N273" s="65"/>
      <c r="O273" s="65"/>
      <c r="P273" s="65"/>
      <c r="Q273" s="65"/>
      <c r="R273" s="65"/>
      <c r="S273" s="66"/>
      <c r="T273" s="65"/>
      <c r="U273" s="65"/>
      <c r="V273" s="65"/>
      <c r="W273" s="65"/>
      <c r="X273" s="65"/>
      <c r="Y273" s="65"/>
      <c r="Z273" s="65"/>
      <c r="AA273" s="65"/>
      <c r="AB273" s="65"/>
      <c r="AC273" s="65"/>
      <c r="AD273" s="65"/>
      <c r="AE273" s="65"/>
      <c r="AF273" s="65"/>
      <c r="AG273" s="65"/>
      <c r="AH273" s="65"/>
      <c r="AI273" s="65"/>
      <c r="AJ273" s="65"/>
      <c r="AK273" s="65"/>
      <c r="AL273" s="65"/>
      <c r="AM273" s="65"/>
      <c r="AN273" s="65"/>
      <c r="AO273" s="65"/>
      <c r="AP273" s="65"/>
      <c r="AQ273" s="65"/>
      <c r="AR273" s="65"/>
      <c r="AS273" s="65"/>
      <c r="AT273" s="65"/>
      <c r="AU273" s="65"/>
      <c r="AV273" s="65"/>
      <c r="AW273" s="65"/>
      <c r="AX273" s="67"/>
      <c r="AY273" s="67"/>
      <c r="AZ273" s="67"/>
      <c r="BA273" s="65"/>
      <c r="BB273" s="65"/>
      <c r="BC273" s="65"/>
      <c r="BD273" s="65"/>
      <c r="BE273" s="65"/>
      <c r="BF273" s="65"/>
    </row>
    <row r="274" spans="2:58" x14ac:dyDescent="0.3">
      <c r="B274" s="65"/>
      <c r="C274" s="65"/>
      <c r="D274" s="65"/>
      <c r="E274" s="65"/>
      <c r="F274" s="65"/>
      <c r="G274" s="65"/>
      <c r="H274" s="65"/>
      <c r="I274" s="65"/>
      <c r="J274" s="65"/>
      <c r="K274" s="65"/>
      <c r="L274" s="65"/>
      <c r="M274" s="65"/>
      <c r="N274" s="65"/>
      <c r="O274" s="65"/>
      <c r="P274" s="65"/>
      <c r="Q274" s="65"/>
      <c r="R274" s="65"/>
      <c r="S274" s="66"/>
      <c r="T274" s="65"/>
      <c r="U274" s="65"/>
      <c r="V274" s="65"/>
      <c r="W274" s="65"/>
      <c r="X274" s="65"/>
      <c r="Y274" s="65"/>
      <c r="Z274" s="65"/>
      <c r="AA274" s="65"/>
      <c r="AB274" s="65"/>
      <c r="AC274" s="65"/>
      <c r="AD274" s="65"/>
      <c r="AE274" s="65"/>
      <c r="AF274" s="65"/>
      <c r="AG274" s="65"/>
      <c r="AH274" s="65"/>
      <c r="AI274" s="65"/>
      <c r="AJ274" s="65"/>
      <c r="AK274" s="65"/>
      <c r="AL274" s="65"/>
      <c r="AM274" s="65"/>
      <c r="AN274" s="65"/>
      <c r="AO274" s="65"/>
      <c r="AP274" s="65"/>
      <c r="AQ274" s="65"/>
      <c r="AR274" s="65"/>
      <c r="AS274" s="65"/>
      <c r="AT274" s="65"/>
      <c r="AU274" s="65"/>
      <c r="AV274" s="65"/>
      <c r="AW274" s="65"/>
      <c r="AX274" s="67"/>
      <c r="AY274" s="67"/>
      <c r="AZ274" s="67"/>
      <c r="BA274" s="65"/>
      <c r="BB274" s="65"/>
      <c r="BC274" s="65"/>
      <c r="BD274" s="65"/>
      <c r="BE274" s="65"/>
      <c r="BF274" s="65"/>
    </row>
    <row r="275" spans="2:58" x14ac:dyDescent="0.3">
      <c r="B275" s="65"/>
      <c r="C275" s="65"/>
      <c r="D275" s="65"/>
      <c r="E275" s="65"/>
      <c r="F275" s="65"/>
      <c r="G275" s="65"/>
      <c r="H275" s="65"/>
      <c r="I275" s="65"/>
      <c r="J275" s="65"/>
      <c r="K275" s="65"/>
      <c r="L275" s="65"/>
      <c r="M275" s="65"/>
      <c r="N275" s="65"/>
      <c r="O275" s="65"/>
      <c r="P275" s="65"/>
      <c r="Q275" s="65"/>
      <c r="R275" s="65"/>
      <c r="S275" s="66"/>
      <c r="T275" s="65"/>
      <c r="U275" s="65"/>
      <c r="V275" s="65"/>
      <c r="W275" s="65"/>
      <c r="X275" s="65"/>
      <c r="Y275" s="65"/>
      <c r="Z275" s="65"/>
      <c r="AA275" s="65"/>
      <c r="AB275" s="65"/>
      <c r="AC275" s="65"/>
      <c r="AD275" s="65"/>
      <c r="AE275" s="65"/>
      <c r="AF275" s="65"/>
      <c r="AG275" s="65"/>
      <c r="AH275" s="65"/>
      <c r="AI275" s="65"/>
      <c r="AJ275" s="65"/>
      <c r="AK275" s="65"/>
      <c r="AL275" s="65"/>
      <c r="AM275" s="65"/>
      <c r="AN275" s="65"/>
      <c r="AO275" s="65"/>
      <c r="AP275" s="65"/>
      <c r="AQ275" s="65"/>
      <c r="AR275" s="65"/>
      <c r="AS275" s="65"/>
      <c r="AT275" s="65"/>
      <c r="AU275" s="65"/>
      <c r="AV275" s="65"/>
      <c r="AW275" s="65"/>
      <c r="AX275" s="67"/>
      <c r="AY275" s="67"/>
      <c r="AZ275" s="67"/>
      <c r="BA275" s="65"/>
      <c r="BB275" s="65"/>
      <c r="BC275" s="65"/>
      <c r="BD275" s="65"/>
      <c r="BE275" s="65"/>
      <c r="BF275" s="65"/>
    </row>
    <row r="276" spans="2:58" x14ac:dyDescent="0.3">
      <c r="B276" s="65"/>
      <c r="C276" s="65"/>
      <c r="D276" s="65"/>
      <c r="E276" s="65"/>
      <c r="F276" s="65"/>
      <c r="G276" s="65"/>
      <c r="H276" s="65"/>
      <c r="I276" s="65"/>
      <c r="J276" s="65"/>
      <c r="K276" s="65"/>
      <c r="L276" s="65"/>
      <c r="M276" s="65"/>
      <c r="N276" s="65"/>
      <c r="O276" s="65"/>
      <c r="P276" s="65"/>
      <c r="Q276" s="65"/>
      <c r="R276" s="65"/>
      <c r="S276" s="66"/>
      <c r="T276" s="65"/>
      <c r="U276" s="65"/>
      <c r="V276" s="65"/>
      <c r="W276" s="65"/>
      <c r="X276" s="65"/>
      <c r="Y276" s="65"/>
      <c r="Z276" s="65"/>
      <c r="AA276" s="65"/>
      <c r="AB276" s="65"/>
      <c r="AC276" s="65"/>
      <c r="AD276" s="65"/>
      <c r="AE276" s="65"/>
      <c r="AF276" s="65"/>
      <c r="AG276" s="65"/>
      <c r="AH276" s="65"/>
      <c r="AI276" s="65"/>
      <c r="AJ276" s="65"/>
      <c r="AK276" s="65"/>
      <c r="AL276" s="65"/>
      <c r="AM276" s="65"/>
      <c r="AN276" s="65"/>
      <c r="AO276" s="65"/>
      <c r="AP276" s="65"/>
      <c r="AQ276" s="65"/>
      <c r="AR276" s="65"/>
      <c r="AS276" s="65"/>
      <c r="AT276" s="65"/>
      <c r="AU276" s="65"/>
      <c r="AV276" s="65"/>
      <c r="AW276" s="65"/>
      <c r="AX276" s="67"/>
      <c r="AY276" s="67"/>
      <c r="AZ276" s="67"/>
      <c r="BA276" s="65"/>
      <c r="BB276" s="65"/>
      <c r="BC276" s="65"/>
      <c r="BD276" s="65"/>
      <c r="BE276" s="65"/>
      <c r="BF276" s="65"/>
    </row>
    <row r="277" spans="2:58" x14ac:dyDescent="0.3">
      <c r="B277" s="65"/>
      <c r="C277" s="65"/>
      <c r="D277" s="65"/>
      <c r="E277" s="65"/>
      <c r="F277" s="65"/>
      <c r="G277" s="65"/>
      <c r="H277" s="65"/>
      <c r="I277" s="65"/>
      <c r="J277" s="65"/>
      <c r="K277" s="65"/>
      <c r="L277" s="65"/>
      <c r="M277" s="65"/>
      <c r="N277" s="65"/>
      <c r="O277" s="65"/>
      <c r="P277" s="65"/>
      <c r="Q277" s="65"/>
      <c r="R277" s="65"/>
      <c r="S277" s="66"/>
      <c r="T277" s="65"/>
      <c r="U277" s="65"/>
      <c r="V277" s="65"/>
      <c r="W277" s="65"/>
      <c r="X277" s="65"/>
      <c r="Y277" s="65"/>
      <c r="Z277" s="65"/>
      <c r="AA277" s="65"/>
      <c r="AB277" s="65"/>
      <c r="AC277" s="65"/>
      <c r="AD277" s="65"/>
      <c r="AE277" s="65"/>
      <c r="AF277" s="65"/>
      <c r="AG277" s="65"/>
      <c r="AH277" s="65"/>
      <c r="AI277" s="65"/>
      <c r="AJ277" s="65"/>
      <c r="AK277" s="65"/>
      <c r="AL277" s="65"/>
      <c r="AM277" s="65"/>
      <c r="AN277" s="65"/>
      <c r="AO277" s="65"/>
      <c r="AP277" s="65"/>
      <c r="AQ277" s="65"/>
      <c r="AR277" s="65"/>
      <c r="AS277" s="65"/>
      <c r="AT277" s="65"/>
      <c r="AU277" s="65"/>
      <c r="AV277" s="65"/>
      <c r="AW277" s="65"/>
      <c r="AX277" s="67"/>
      <c r="AY277" s="67"/>
      <c r="AZ277" s="67"/>
      <c r="BA277" s="65"/>
      <c r="BB277" s="65"/>
      <c r="BC277" s="65"/>
      <c r="BD277" s="65"/>
      <c r="BE277" s="65"/>
      <c r="BF277" s="65"/>
    </row>
    <row r="278" spans="2:58" x14ac:dyDescent="0.3">
      <c r="B278" s="65"/>
      <c r="C278" s="65"/>
      <c r="D278" s="65"/>
      <c r="E278" s="65"/>
      <c r="F278" s="65"/>
      <c r="G278" s="65"/>
      <c r="H278" s="65"/>
      <c r="I278" s="65"/>
      <c r="J278" s="65"/>
      <c r="K278" s="65"/>
      <c r="L278" s="65"/>
      <c r="M278" s="65"/>
      <c r="N278" s="65"/>
      <c r="O278" s="65"/>
      <c r="P278" s="65"/>
      <c r="Q278" s="65"/>
      <c r="R278" s="65"/>
      <c r="S278" s="66"/>
      <c r="T278" s="65"/>
      <c r="U278" s="65"/>
      <c r="V278" s="65"/>
      <c r="W278" s="65"/>
      <c r="X278" s="65"/>
      <c r="Y278" s="65"/>
      <c r="Z278" s="65"/>
      <c r="AA278" s="65"/>
      <c r="AB278" s="65"/>
      <c r="AC278" s="65"/>
      <c r="AD278" s="65"/>
      <c r="AE278" s="65"/>
      <c r="AF278" s="65"/>
      <c r="AG278" s="65"/>
      <c r="AH278" s="65"/>
      <c r="AI278" s="65"/>
      <c r="AJ278" s="65"/>
      <c r="AK278" s="65"/>
      <c r="AL278" s="65"/>
      <c r="AM278" s="65"/>
      <c r="AN278" s="65"/>
      <c r="AO278" s="65"/>
      <c r="AP278" s="65"/>
      <c r="AQ278" s="65"/>
      <c r="AR278" s="65"/>
      <c r="AS278" s="65"/>
      <c r="AT278" s="65"/>
      <c r="AU278" s="65"/>
      <c r="AV278" s="65"/>
      <c r="AW278" s="65"/>
      <c r="AX278" s="67"/>
      <c r="AY278" s="67"/>
      <c r="AZ278" s="67"/>
      <c r="BA278" s="65"/>
      <c r="BB278" s="65"/>
      <c r="BC278" s="65"/>
      <c r="BD278" s="65"/>
      <c r="BE278" s="65"/>
      <c r="BF278" s="65"/>
    </row>
    <row r="279" spans="2:58" x14ac:dyDescent="0.3">
      <c r="B279" s="65"/>
      <c r="C279" s="65"/>
      <c r="D279" s="65"/>
      <c r="E279" s="65"/>
      <c r="F279" s="65"/>
      <c r="G279" s="65"/>
      <c r="H279" s="65"/>
      <c r="I279" s="65"/>
      <c r="J279" s="65"/>
      <c r="K279" s="65"/>
      <c r="L279" s="65"/>
      <c r="M279" s="65"/>
      <c r="N279" s="65"/>
      <c r="O279" s="65"/>
      <c r="P279" s="65"/>
      <c r="Q279" s="65"/>
      <c r="R279" s="65"/>
      <c r="S279" s="66"/>
      <c r="T279" s="65"/>
      <c r="U279" s="65"/>
      <c r="V279" s="65"/>
      <c r="W279" s="65"/>
      <c r="X279" s="65"/>
      <c r="Y279" s="65"/>
      <c r="Z279" s="65"/>
      <c r="AA279" s="65"/>
      <c r="AB279" s="65"/>
      <c r="AC279" s="65"/>
      <c r="AD279" s="65"/>
      <c r="AE279" s="65"/>
      <c r="AF279" s="65"/>
      <c r="AG279" s="65"/>
      <c r="AH279" s="65"/>
      <c r="AI279" s="65"/>
      <c r="AJ279" s="65"/>
      <c r="AK279" s="65"/>
      <c r="AL279" s="65"/>
      <c r="AM279" s="65"/>
      <c r="AN279" s="65"/>
      <c r="AO279" s="65"/>
      <c r="AP279" s="65"/>
      <c r="AQ279" s="65"/>
      <c r="AR279" s="65"/>
      <c r="AS279" s="65"/>
      <c r="AT279" s="65"/>
      <c r="AU279" s="65"/>
      <c r="AV279" s="65"/>
      <c r="AW279" s="65"/>
      <c r="AX279" s="67"/>
      <c r="AY279" s="67"/>
      <c r="AZ279" s="67"/>
      <c r="BA279" s="65"/>
      <c r="BB279" s="65"/>
      <c r="BC279" s="65"/>
      <c r="BD279" s="65"/>
      <c r="BE279" s="65"/>
      <c r="BF279" s="65"/>
    </row>
    <row r="280" spans="2:58" x14ac:dyDescent="0.3">
      <c r="B280" s="65"/>
      <c r="C280" s="65"/>
      <c r="D280" s="65"/>
      <c r="E280" s="65"/>
      <c r="F280" s="65"/>
      <c r="G280" s="65"/>
      <c r="H280" s="65"/>
      <c r="I280" s="65"/>
      <c r="J280" s="65"/>
      <c r="K280" s="65"/>
      <c r="L280" s="65"/>
      <c r="M280" s="65"/>
      <c r="N280" s="65"/>
      <c r="O280" s="65"/>
      <c r="P280" s="65"/>
      <c r="Q280" s="65"/>
      <c r="R280" s="65"/>
      <c r="S280" s="66"/>
      <c r="T280" s="65"/>
      <c r="U280" s="65"/>
      <c r="V280" s="65"/>
      <c r="W280" s="65"/>
      <c r="X280" s="65"/>
      <c r="Y280" s="65"/>
      <c r="Z280" s="65"/>
      <c r="AA280" s="65"/>
      <c r="AB280" s="65"/>
      <c r="AC280" s="65"/>
      <c r="AD280" s="65"/>
      <c r="AE280" s="65"/>
      <c r="AF280" s="65"/>
      <c r="AG280" s="65"/>
      <c r="AH280" s="65"/>
      <c r="AI280" s="65"/>
      <c r="AJ280" s="65"/>
      <c r="AK280" s="65"/>
      <c r="AL280" s="65"/>
      <c r="AM280" s="65"/>
      <c r="AN280" s="65"/>
      <c r="AO280" s="65"/>
      <c r="AP280" s="65"/>
      <c r="AQ280" s="65"/>
      <c r="AR280" s="65"/>
      <c r="AS280" s="65"/>
      <c r="AT280" s="65"/>
      <c r="AU280" s="65"/>
      <c r="AV280" s="65"/>
      <c r="AW280" s="65"/>
      <c r="AX280" s="67"/>
      <c r="AY280" s="67"/>
      <c r="AZ280" s="67"/>
      <c r="BA280" s="65"/>
      <c r="BB280" s="65"/>
      <c r="BC280" s="65"/>
      <c r="BD280" s="65"/>
      <c r="BE280" s="65"/>
      <c r="BF280" s="65"/>
    </row>
    <row r="281" spans="2:58" x14ac:dyDescent="0.3">
      <c r="B281" s="65"/>
      <c r="C281" s="65"/>
      <c r="D281" s="65"/>
      <c r="E281" s="65"/>
      <c r="F281" s="65"/>
      <c r="G281" s="65"/>
      <c r="H281" s="65"/>
      <c r="I281" s="65"/>
      <c r="J281" s="65"/>
      <c r="K281" s="65"/>
      <c r="L281" s="65"/>
      <c r="M281" s="65"/>
      <c r="N281" s="65"/>
      <c r="O281" s="65"/>
      <c r="P281" s="65"/>
      <c r="Q281" s="65"/>
      <c r="R281" s="65"/>
      <c r="S281" s="66"/>
      <c r="T281" s="65"/>
      <c r="U281" s="65"/>
      <c r="V281" s="65"/>
      <c r="W281" s="65"/>
      <c r="X281" s="65"/>
      <c r="Y281" s="65"/>
      <c r="Z281" s="65"/>
      <c r="AA281" s="65"/>
      <c r="AB281" s="65"/>
      <c r="AC281" s="65"/>
      <c r="AD281" s="65"/>
      <c r="AE281" s="65"/>
      <c r="AF281" s="65"/>
      <c r="AG281" s="65"/>
      <c r="AH281" s="65"/>
      <c r="AI281" s="65"/>
      <c r="AJ281" s="65"/>
      <c r="AK281" s="65"/>
      <c r="AL281" s="65"/>
      <c r="AM281" s="65"/>
      <c r="AN281" s="65"/>
      <c r="AO281" s="65"/>
      <c r="AP281" s="65"/>
      <c r="AQ281" s="65"/>
      <c r="AR281" s="65"/>
      <c r="AS281" s="65"/>
      <c r="AT281" s="65"/>
      <c r="AU281" s="65"/>
      <c r="AV281" s="65"/>
      <c r="AW281" s="65"/>
      <c r="AX281" s="67"/>
      <c r="AY281" s="67"/>
      <c r="AZ281" s="67"/>
      <c r="BA281" s="65"/>
      <c r="BB281" s="65"/>
      <c r="BC281" s="65"/>
      <c r="BD281" s="65"/>
      <c r="BE281" s="65"/>
      <c r="BF281" s="65"/>
    </row>
    <row r="282" spans="2:58" x14ac:dyDescent="0.3">
      <c r="B282" s="65"/>
      <c r="C282" s="65"/>
      <c r="D282" s="65"/>
      <c r="E282" s="65"/>
      <c r="F282" s="65"/>
      <c r="G282" s="65"/>
      <c r="H282" s="65"/>
      <c r="I282" s="65"/>
      <c r="J282" s="65"/>
      <c r="K282" s="65"/>
      <c r="L282" s="65"/>
      <c r="M282" s="65"/>
      <c r="N282" s="65"/>
      <c r="O282" s="65"/>
      <c r="P282" s="65"/>
      <c r="Q282" s="65"/>
      <c r="R282" s="65"/>
      <c r="S282" s="66"/>
      <c r="T282" s="65"/>
      <c r="U282" s="65"/>
      <c r="V282" s="65"/>
      <c r="W282" s="65"/>
      <c r="X282" s="65"/>
      <c r="Y282" s="65"/>
      <c r="Z282" s="65"/>
      <c r="AA282" s="65"/>
      <c r="AB282" s="65"/>
      <c r="AC282" s="65"/>
      <c r="AD282" s="65"/>
      <c r="AE282" s="65"/>
      <c r="AF282" s="65"/>
      <c r="AG282" s="65"/>
      <c r="AH282" s="65"/>
      <c r="AI282" s="65"/>
      <c r="AJ282" s="65"/>
      <c r="AK282" s="65"/>
      <c r="AL282" s="65"/>
      <c r="AM282" s="65"/>
      <c r="AN282" s="65"/>
      <c r="AO282" s="65"/>
      <c r="AP282" s="65"/>
      <c r="AQ282" s="65"/>
      <c r="AR282" s="65"/>
      <c r="AS282" s="65"/>
      <c r="AT282" s="65"/>
      <c r="AU282" s="65"/>
      <c r="AV282" s="65"/>
      <c r="AW282" s="65"/>
      <c r="AX282" s="67"/>
      <c r="AY282" s="67"/>
      <c r="AZ282" s="67"/>
      <c r="BA282" s="65"/>
      <c r="BB282" s="65"/>
      <c r="BC282" s="65"/>
      <c r="BD282" s="65"/>
      <c r="BE282" s="65"/>
      <c r="BF282" s="65"/>
    </row>
    <row r="283" spans="2:58" x14ac:dyDescent="0.3">
      <c r="B283" s="65"/>
      <c r="C283" s="65"/>
      <c r="D283" s="65"/>
      <c r="E283" s="65"/>
      <c r="F283" s="65"/>
      <c r="G283" s="65"/>
      <c r="H283" s="65"/>
      <c r="I283" s="65"/>
      <c r="J283" s="65"/>
      <c r="K283" s="65"/>
      <c r="L283" s="65"/>
      <c r="M283" s="65"/>
      <c r="N283" s="65"/>
      <c r="O283" s="65"/>
      <c r="P283" s="65"/>
      <c r="Q283" s="65"/>
      <c r="R283" s="65"/>
      <c r="S283" s="66"/>
      <c r="T283" s="65"/>
      <c r="U283" s="65"/>
      <c r="V283" s="65"/>
      <c r="W283" s="65"/>
      <c r="X283" s="65"/>
      <c r="Y283" s="65"/>
      <c r="Z283" s="65"/>
      <c r="AA283" s="65"/>
      <c r="AB283" s="65"/>
      <c r="AC283" s="65"/>
      <c r="AD283" s="65"/>
      <c r="AE283" s="65"/>
      <c r="AF283" s="65"/>
      <c r="AG283" s="65"/>
      <c r="AH283" s="65"/>
      <c r="AI283" s="65"/>
      <c r="AJ283" s="65"/>
      <c r="AK283" s="65"/>
      <c r="AL283" s="65"/>
      <c r="AM283" s="65"/>
      <c r="AN283" s="65"/>
      <c r="AO283" s="65"/>
      <c r="AP283" s="65"/>
      <c r="AQ283" s="65"/>
      <c r="AR283" s="65"/>
      <c r="AS283" s="65"/>
      <c r="AT283" s="65"/>
      <c r="AU283" s="65"/>
      <c r="AV283" s="65"/>
      <c r="AW283" s="65"/>
      <c r="AX283" s="67"/>
      <c r="AY283" s="67"/>
      <c r="AZ283" s="67"/>
      <c r="BA283" s="65"/>
      <c r="BB283" s="65"/>
      <c r="BC283" s="65"/>
      <c r="BD283" s="65"/>
      <c r="BE283" s="65"/>
      <c r="BF283" s="65"/>
    </row>
    <row r="284" spans="2:58" x14ac:dyDescent="0.3">
      <c r="B284" s="65"/>
      <c r="C284" s="65"/>
      <c r="D284" s="65"/>
      <c r="E284" s="65"/>
      <c r="F284" s="65"/>
      <c r="G284" s="65"/>
      <c r="H284" s="65"/>
      <c r="I284" s="65"/>
      <c r="J284" s="65"/>
      <c r="K284" s="65"/>
      <c r="L284" s="65"/>
      <c r="M284" s="65"/>
      <c r="N284" s="65"/>
      <c r="O284" s="65"/>
      <c r="P284" s="65"/>
      <c r="Q284" s="65"/>
      <c r="R284" s="65"/>
      <c r="S284" s="66"/>
      <c r="T284" s="65"/>
      <c r="U284" s="65"/>
      <c r="V284" s="65"/>
      <c r="W284" s="65"/>
      <c r="X284" s="65"/>
      <c r="Y284" s="65"/>
      <c r="Z284" s="65"/>
      <c r="AA284" s="65"/>
      <c r="AB284" s="65"/>
      <c r="AC284" s="65"/>
      <c r="AD284" s="65"/>
      <c r="AE284" s="65"/>
      <c r="AF284" s="65"/>
      <c r="AG284" s="65"/>
      <c r="AH284" s="65"/>
      <c r="AI284" s="65"/>
      <c r="AJ284" s="65"/>
      <c r="AK284" s="65"/>
      <c r="AL284" s="65"/>
      <c r="AM284" s="65"/>
      <c r="AN284" s="65"/>
      <c r="AO284" s="65"/>
      <c r="AP284" s="65"/>
      <c r="AQ284" s="65"/>
      <c r="AR284" s="65"/>
      <c r="AS284" s="65"/>
      <c r="AT284" s="65"/>
      <c r="AU284" s="65"/>
      <c r="AV284" s="65"/>
      <c r="AW284" s="65"/>
      <c r="AX284" s="67"/>
      <c r="AY284" s="67"/>
      <c r="AZ284" s="67"/>
      <c r="BA284" s="65"/>
      <c r="BB284" s="65"/>
      <c r="BC284" s="65"/>
      <c r="BD284" s="65"/>
      <c r="BE284" s="65"/>
      <c r="BF284" s="65"/>
    </row>
    <row r="285" spans="2:58" x14ac:dyDescent="0.3">
      <c r="B285" s="65"/>
      <c r="C285" s="65"/>
      <c r="D285" s="65"/>
      <c r="E285" s="65"/>
      <c r="F285" s="65"/>
      <c r="G285" s="65"/>
      <c r="H285" s="65"/>
      <c r="I285" s="65"/>
      <c r="J285" s="65"/>
      <c r="K285" s="65"/>
      <c r="L285" s="65"/>
      <c r="M285" s="65"/>
      <c r="N285" s="65"/>
      <c r="O285" s="65"/>
      <c r="P285" s="65"/>
      <c r="Q285" s="65"/>
      <c r="R285" s="65"/>
      <c r="S285" s="66"/>
      <c r="T285" s="65"/>
      <c r="U285" s="65"/>
      <c r="V285" s="65"/>
      <c r="W285" s="65"/>
      <c r="X285" s="65"/>
      <c r="Y285" s="65"/>
      <c r="Z285" s="65"/>
      <c r="AA285" s="65"/>
      <c r="AB285" s="65"/>
      <c r="AC285" s="65"/>
      <c r="AD285" s="65"/>
      <c r="AE285" s="65"/>
      <c r="AF285" s="65"/>
      <c r="AG285" s="65"/>
      <c r="AH285" s="65"/>
      <c r="AI285" s="65"/>
      <c r="AJ285" s="65"/>
      <c r="AK285" s="65"/>
      <c r="AL285" s="65"/>
      <c r="AM285" s="65"/>
      <c r="AN285" s="65"/>
      <c r="AO285" s="65"/>
      <c r="AP285" s="65"/>
      <c r="AQ285" s="65"/>
      <c r="AR285" s="65"/>
      <c r="AS285" s="65"/>
      <c r="AT285" s="65"/>
      <c r="AU285" s="65"/>
      <c r="AV285" s="65"/>
      <c r="AW285" s="65"/>
      <c r="AX285" s="67"/>
      <c r="AY285" s="67"/>
      <c r="AZ285" s="67"/>
      <c r="BA285" s="65"/>
      <c r="BB285" s="65"/>
      <c r="BC285" s="65"/>
      <c r="BD285" s="65"/>
      <c r="BE285" s="65"/>
      <c r="BF285" s="65"/>
    </row>
    <row r="286" spans="2:58" x14ac:dyDescent="0.3">
      <c r="B286" s="65"/>
      <c r="C286" s="65"/>
      <c r="D286" s="65"/>
      <c r="E286" s="65"/>
      <c r="F286" s="65"/>
      <c r="G286" s="65"/>
      <c r="H286" s="65"/>
      <c r="I286" s="65"/>
      <c r="J286" s="65"/>
      <c r="K286" s="65"/>
      <c r="L286" s="65"/>
      <c r="M286" s="65"/>
      <c r="N286" s="65"/>
      <c r="O286" s="65"/>
      <c r="P286" s="65"/>
      <c r="Q286" s="65"/>
      <c r="R286" s="65"/>
      <c r="S286" s="66"/>
      <c r="T286" s="65"/>
      <c r="U286" s="65"/>
      <c r="V286" s="65"/>
      <c r="W286" s="65"/>
      <c r="X286" s="65"/>
      <c r="Y286" s="65"/>
      <c r="Z286" s="65"/>
      <c r="AA286" s="65"/>
      <c r="AB286" s="65"/>
      <c r="AC286" s="65"/>
      <c r="AD286" s="65"/>
      <c r="AE286" s="65"/>
      <c r="AF286" s="65"/>
      <c r="AG286" s="65"/>
      <c r="AH286" s="65"/>
      <c r="AI286" s="65"/>
      <c r="AJ286" s="65"/>
      <c r="AK286" s="65"/>
      <c r="AL286" s="65"/>
      <c r="AM286" s="65"/>
      <c r="AN286" s="65"/>
      <c r="AO286" s="65"/>
      <c r="AP286" s="65"/>
      <c r="AQ286" s="65"/>
      <c r="AR286" s="65"/>
      <c r="AS286" s="65"/>
      <c r="AT286" s="65"/>
      <c r="AU286" s="65"/>
      <c r="AV286" s="65"/>
      <c r="AW286" s="65"/>
      <c r="AX286" s="67"/>
      <c r="AY286" s="67"/>
      <c r="AZ286" s="67"/>
      <c r="BA286" s="65"/>
      <c r="BB286" s="65"/>
      <c r="BC286" s="65"/>
      <c r="BD286" s="65"/>
      <c r="BE286" s="65"/>
      <c r="BF286" s="65"/>
    </row>
    <row r="287" spans="2:58" x14ac:dyDescent="0.3">
      <c r="B287" s="65"/>
      <c r="C287" s="65"/>
      <c r="D287" s="65"/>
      <c r="E287" s="65"/>
      <c r="F287" s="65"/>
      <c r="G287" s="65"/>
      <c r="H287" s="65"/>
      <c r="I287" s="65"/>
      <c r="J287" s="65"/>
      <c r="K287" s="65"/>
      <c r="L287" s="65"/>
      <c r="M287" s="65"/>
      <c r="N287" s="65"/>
      <c r="O287" s="65"/>
      <c r="P287" s="65"/>
      <c r="Q287" s="65"/>
      <c r="R287" s="65"/>
      <c r="S287" s="66"/>
      <c r="T287" s="65"/>
      <c r="U287" s="65"/>
      <c r="V287" s="65"/>
      <c r="W287" s="65"/>
      <c r="X287" s="65"/>
      <c r="Y287" s="65"/>
      <c r="Z287" s="65"/>
      <c r="AA287" s="65"/>
      <c r="AB287" s="65"/>
      <c r="AC287" s="65"/>
      <c r="AD287" s="65"/>
      <c r="AE287" s="65"/>
      <c r="AF287" s="65"/>
      <c r="AG287" s="65"/>
      <c r="AH287" s="65"/>
      <c r="AI287" s="65"/>
      <c r="AJ287" s="65"/>
      <c r="AK287" s="65"/>
      <c r="AL287" s="65"/>
      <c r="AM287" s="65"/>
      <c r="AN287" s="65"/>
      <c r="AO287" s="65"/>
      <c r="AP287" s="65"/>
      <c r="AQ287" s="65"/>
      <c r="AR287" s="65"/>
      <c r="AS287" s="65"/>
      <c r="AT287" s="65"/>
      <c r="AU287" s="65"/>
      <c r="AV287" s="65"/>
      <c r="AW287" s="65"/>
      <c r="AX287" s="67"/>
      <c r="AY287" s="67"/>
      <c r="AZ287" s="67"/>
      <c r="BA287" s="65"/>
      <c r="BB287" s="65"/>
      <c r="BC287" s="65"/>
      <c r="BD287" s="65"/>
      <c r="BE287" s="65"/>
      <c r="BF287" s="65"/>
    </row>
    <row r="288" spans="2:58" x14ac:dyDescent="0.3">
      <c r="B288" s="65"/>
      <c r="C288" s="65"/>
      <c r="D288" s="65"/>
      <c r="E288" s="65"/>
      <c r="F288" s="65"/>
      <c r="G288" s="65"/>
      <c r="H288" s="65"/>
      <c r="I288" s="65"/>
      <c r="J288" s="65"/>
      <c r="K288" s="65"/>
      <c r="L288" s="65"/>
      <c r="M288" s="65"/>
      <c r="N288" s="65"/>
      <c r="O288" s="65"/>
      <c r="P288" s="65"/>
      <c r="Q288" s="65"/>
      <c r="R288" s="65"/>
      <c r="S288" s="66"/>
      <c r="T288" s="65"/>
      <c r="U288" s="65"/>
      <c r="V288" s="65"/>
      <c r="W288" s="65"/>
      <c r="X288" s="65"/>
      <c r="Y288" s="65"/>
      <c r="Z288" s="65"/>
      <c r="AA288" s="65"/>
      <c r="AB288" s="65"/>
      <c r="AC288" s="65"/>
      <c r="AD288" s="65"/>
      <c r="AE288" s="65"/>
      <c r="AF288" s="65"/>
      <c r="AG288" s="65"/>
      <c r="AH288" s="65"/>
      <c r="AI288" s="65"/>
      <c r="AJ288" s="65"/>
      <c r="AK288" s="65"/>
      <c r="AL288" s="65"/>
      <c r="AM288" s="65"/>
      <c r="AN288" s="65"/>
      <c r="AO288" s="65"/>
      <c r="AP288" s="65"/>
      <c r="AQ288" s="65"/>
      <c r="AR288" s="65"/>
      <c r="AS288" s="65"/>
      <c r="AT288" s="65"/>
      <c r="AU288" s="65"/>
      <c r="AV288" s="65"/>
      <c r="AW288" s="65"/>
      <c r="AX288" s="67"/>
      <c r="AY288" s="67"/>
      <c r="AZ288" s="67"/>
      <c r="BA288" s="65"/>
      <c r="BB288" s="65"/>
      <c r="BC288" s="65"/>
      <c r="BD288" s="65"/>
      <c r="BE288" s="65"/>
      <c r="BF288" s="65"/>
    </row>
    <row r="289" spans="2:58" x14ac:dyDescent="0.3">
      <c r="B289" s="65"/>
      <c r="C289" s="65"/>
      <c r="D289" s="65"/>
      <c r="E289" s="65"/>
      <c r="F289" s="65"/>
      <c r="G289" s="65"/>
      <c r="H289" s="65"/>
      <c r="I289" s="65"/>
      <c r="J289" s="65"/>
      <c r="K289" s="65"/>
      <c r="L289" s="65"/>
      <c r="M289" s="65"/>
      <c r="N289" s="65"/>
      <c r="O289" s="65"/>
      <c r="P289" s="65"/>
      <c r="Q289" s="65"/>
      <c r="R289" s="65"/>
      <c r="S289" s="66"/>
      <c r="T289" s="65"/>
      <c r="U289" s="65"/>
      <c r="V289" s="65"/>
      <c r="W289" s="65"/>
      <c r="X289" s="65"/>
      <c r="Y289" s="65"/>
      <c r="Z289" s="65"/>
      <c r="AA289" s="65"/>
      <c r="AB289" s="65"/>
      <c r="AC289" s="65"/>
      <c r="AD289" s="65"/>
      <c r="AE289" s="65"/>
      <c r="AF289" s="65"/>
      <c r="AG289" s="65"/>
      <c r="AH289" s="65"/>
      <c r="AI289" s="65"/>
      <c r="AJ289" s="65"/>
      <c r="AK289" s="65"/>
      <c r="AL289" s="65"/>
      <c r="AM289" s="65"/>
      <c r="AN289" s="65"/>
      <c r="AO289" s="65"/>
      <c r="AP289" s="65"/>
      <c r="AQ289" s="65"/>
      <c r="AR289" s="65"/>
      <c r="AS289" s="65"/>
      <c r="AT289" s="65"/>
      <c r="AU289" s="65"/>
      <c r="AV289" s="65"/>
      <c r="AW289" s="65"/>
      <c r="AX289" s="67"/>
      <c r="AY289" s="67"/>
      <c r="AZ289" s="67"/>
      <c r="BA289" s="65"/>
      <c r="BB289" s="65"/>
      <c r="BC289" s="65"/>
      <c r="BD289" s="65"/>
      <c r="BE289" s="65"/>
      <c r="BF289" s="65"/>
    </row>
    <row r="290" spans="2:58" x14ac:dyDescent="0.3">
      <c r="B290" s="65"/>
      <c r="C290" s="65"/>
      <c r="D290" s="65"/>
      <c r="E290" s="65"/>
      <c r="F290" s="65"/>
      <c r="G290" s="65"/>
      <c r="H290" s="65"/>
      <c r="I290" s="65"/>
      <c r="J290" s="65"/>
      <c r="K290" s="65"/>
      <c r="L290" s="65"/>
      <c r="M290" s="65"/>
      <c r="N290" s="65"/>
      <c r="O290" s="65"/>
      <c r="P290" s="65"/>
      <c r="Q290" s="65"/>
      <c r="R290" s="65"/>
      <c r="S290" s="66"/>
      <c r="T290" s="65"/>
      <c r="U290" s="65"/>
      <c r="V290" s="65"/>
      <c r="W290" s="65"/>
      <c r="X290" s="65"/>
      <c r="Y290" s="65"/>
      <c r="Z290" s="65"/>
      <c r="AA290" s="65"/>
      <c r="AB290" s="65"/>
      <c r="AC290" s="65"/>
      <c r="AD290" s="65"/>
      <c r="AE290" s="65"/>
      <c r="AF290" s="65"/>
      <c r="AG290" s="65"/>
      <c r="AH290" s="65"/>
      <c r="AI290" s="65"/>
      <c r="AJ290" s="65"/>
      <c r="AK290" s="65"/>
      <c r="AL290" s="65"/>
      <c r="AM290" s="65"/>
      <c r="AN290" s="65"/>
      <c r="AO290" s="65"/>
      <c r="AP290" s="65"/>
      <c r="AQ290" s="65"/>
      <c r="AR290" s="65"/>
      <c r="AS290" s="65"/>
      <c r="AT290" s="65"/>
      <c r="AU290" s="65"/>
      <c r="AV290" s="65"/>
      <c r="AW290" s="65"/>
      <c r="AX290" s="67"/>
      <c r="AY290" s="67"/>
      <c r="AZ290" s="67"/>
      <c r="BA290" s="65"/>
      <c r="BB290" s="65"/>
      <c r="BC290" s="65"/>
      <c r="BD290" s="65"/>
      <c r="BE290" s="65"/>
      <c r="BF290" s="65"/>
    </row>
    <row r="291" spans="2:58" x14ac:dyDescent="0.3">
      <c r="B291" s="65"/>
      <c r="C291" s="65"/>
      <c r="D291" s="65"/>
      <c r="E291" s="65"/>
      <c r="F291" s="65"/>
      <c r="G291" s="65"/>
      <c r="H291" s="65"/>
      <c r="I291" s="65"/>
      <c r="J291" s="65"/>
      <c r="K291" s="65"/>
      <c r="L291" s="65"/>
      <c r="M291" s="65"/>
      <c r="N291" s="65"/>
      <c r="O291" s="65"/>
      <c r="P291" s="65"/>
      <c r="Q291" s="65"/>
      <c r="R291" s="65"/>
      <c r="S291" s="66"/>
      <c r="T291" s="65"/>
      <c r="U291" s="65"/>
      <c r="V291" s="65"/>
      <c r="W291" s="65"/>
      <c r="X291" s="65"/>
      <c r="Y291" s="65"/>
      <c r="Z291" s="65"/>
      <c r="AA291" s="65"/>
      <c r="AB291" s="65"/>
      <c r="AC291" s="65"/>
      <c r="AD291" s="65"/>
      <c r="AE291" s="65"/>
      <c r="AF291" s="65"/>
      <c r="AG291" s="65"/>
      <c r="AH291" s="65"/>
      <c r="AI291" s="65"/>
      <c r="AJ291" s="65"/>
      <c r="AK291" s="65"/>
      <c r="AL291" s="65"/>
      <c r="AM291" s="65"/>
      <c r="AN291" s="65"/>
      <c r="AO291" s="65"/>
      <c r="AP291" s="65"/>
      <c r="AQ291" s="65"/>
      <c r="AR291" s="65"/>
      <c r="AS291" s="65"/>
      <c r="AT291" s="65"/>
      <c r="AU291" s="65"/>
      <c r="AV291" s="65"/>
      <c r="AW291" s="65"/>
      <c r="AX291" s="67"/>
      <c r="AY291" s="67"/>
      <c r="AZ291" s="67"/>
      <c r="BA291" s="65"/>
      <c r="BB291" s="65"/>
      <c r="BC291" s="65"/>
      <c r="BD291" s="65"/>
      <c r="BE291" s="65"/>
      <c r="BF291" s="65"/>
    </row>
    <row r="292" spans="2:58" x14ac:dyDescent="0.3">
      <c r="B292" s="65"/>
      <c r="C292" s="65"/>
      <c r="D292" s="65"/>
      <c r="E292" s="65"/>
      <c r="F292" s="65"/>
      <c r="G292" s="65"/>
      <c r="H292" s="65"/>
      <c r="I292" s="65"/>
      <c r="J292" s="65"/>
      <c r="K292" s="65"/>
      <c r="L292" s="65"/>
      <c r="M292" s="65"/>
      <c r="N292" s="65"/>
      <c r="O292" s="65"/>
      <c r="P292" s="65"/>
      <c r="Q292" s="65"/>
      <c r="R292" s="65"/>
      <c r="S292" s="66"/>
      <c r="T292" s="65"/>
      <c r="U292" s="65"/>
      <c r="V292" s="65"/>
      <c r="W292" s="65"/>
      <c r="X292" s="65"/>
      <c r="Y292" s="65"/>
      <c r="Z292" s="65"/>
      <c r="AA292" s="65"/>
      <c r="AB292" s="65"/>
      <c r="AC292" s="65"/>
      <c r="AD292" s="65"/>
      <c r="AE292" s="65"/>
      <c r="AF292" s="65"/>
      <c r="AG292" s="65"/>
      <c r="AH292" s="65"/>
      <c r="AI292" s="65"/>
      <c r="AJ292" s="65"/>
      <c r="AK292" s="65"/>
      <c r="AL292" s="65"/>
      <c r="AM292" s="65"/>
      <c r="AN292" s="65"/>
      <c r="AO292" s="65"/>
      <c r="AP292" s="65"/>
      <c r="AQ292" s="65"/>
      <c r="AR292" s="65"/>
      <c r="AS292" s="65"/>
      <c r="AT292" s="65"/>
      <c r="AU292" s="65"/>
      <c r="AV292" s="65"/>
      <c r="AW292" s="65"/>
      <c r="AX292" s="67"/>
      <c r="AY292" s="67"/>
      <c r="AZ292" s="67"/>
      <c r="BA292" s="65"/>
      <c r="BB292" s="65"/>
      <c r="BC292" s="65"/>
      <c r="BD292" s="65"/>
      <c r="BE292" s="65"/>
      <c r="BF292" s="65"/>
    </row>
    <row r="293" spans="2:58" x14ac:dyDescent="0.3">
      <c r="B293" s="65"/>
      <c r="C293" s="65"/>
      <c r="D293" s="65"/>
      <c r="E293" s="65"/>
      <c r="F293" s="65"/>
      <c r="G293" s="65"/>
      <c r="H293" s="65"/>
      <c r="I293" s="65"/>
      <c r="J293" s="65"/>
      <c r="K293" s="65"/>
      <c r="L293" s="65"/>
      <c r="M293" s="65"/>
      <c r="N293" s="65"/>
      <c r="O293" s="65"/>
      <c r="P293" s="65"/>
      <c r="Q293" s="65"/>
      <c r="R293" s="65"/>
      <c r="S293" s="66"/>
      <c r="T293" s="65"/>
      <c r="U293" s="65"/>
      <c r="V293" s="65"/>
      <c r="W293" s="65"/>
      <c r="X293" s="65"/>
      <c r="Y293" s="65"/>
      <c r="Z293" s="65"/>
      <c r="AA293" s="65"/>
      <c r="AB293" s="65"/>
      <c r="AC293" s="65"/>
      <c r="AD293" s="65"/>
      <c r="AE293" s="65"/>
      <c r="AF293" s="65"/>
      <c r="AG293" s="65"/>
      <c r="AH293" s="65"/>
      <c r="AI293" s="65"/>
      <c r="AJ293" s="65"/>
      <c r="AK293" s="65"/>
      <c r="AL293" s="65"/>
      <c r="AM293" s="65"/>
      <c r="AN293" s="65"/>
      <c r="AO293" s="65"/>
      <c r="AP293" s="65"/>
      <c r="AQ293" s="65"/>
      <c r="AR293" s="65"/>
      <c r="AS293" s="65"/>
      <c r="AT293" s="65"/>
      <c r="AU293" s="65"/>
      <c r="AV293" s="65"/>
      <c r="AW293" s="65"/>
      <c r="AX293" s="67"/>
      <c r="AY293" s="67"/>
      <c r="AZ293" s="67"/>
      <c r="BA293" s="65"/>
      <c r="BB293" s="65"/>
      <c r="BC293" s="65"/>
      <c r="BD293" s="65"/>
      <c r="BE293" s="65"/>
      <c r="BF293" s="65"/>
    </row>
    <row r="294" spans="2:58" x14ac:dyDescent="0.3">
      <c r="B294" s="65"/>
      <c r="C294" s="65"/>
      <c r="D294" s="65"/>
      <c r="E294" s="65"/>
      <c r="F294" s="65"/>
      <c r="G294" s="65"/>
      <c r="H294" s="65"/>
      <c r="I294" s="65"/>
      <c r="J294" s="65"/>
      <c r="K294" s="65"/>
      <c r="L294" s="65"/>
      <c r="M294" s="65"/>
      <c r="N294" s="65"/>
      <c r="O294" s="65"/>
      <c r="P294" s="65"/>
      <c r="Q294" s="65"/>
      <c r="R294" s="65"/>
      <c r="S294" s="66"/>
      <c r="T294" s="65"/>
      <c r="U294" s="65"/>
      <c r="V294" s="65"/>
      <c r="W294" s="65"/>
      <c r="X294" s="65"/>
      <c r="Y294" s="65"/>
      <c r="Z294" s="65"/>
      <c r="AA294" s="65"/>
      <c r="AB294" s="65"/>
      <c r="AC294" s="65"/>
      <c r="AD294" s="65"/>
      <c r="AE294" s="65"/>
      <c r="AF294" s="65"/>
      <c r="AG294" s="65"/>
      <c r="AH294" s="65"/>
      <c r="AI294" s="65"/>
      <c r="AJ294" s="65"/>
      <c r="AK294" s="65"/>
      <c r="AL294" s="65"/>
      <c r="AM294" s="65"/>
      <c r="AN294" s="65"/>
      <c r="AO294" s="65"/>
      <c r="AP294" s="65"/>
      <c r="AQ294" s="65"/>
      <c r="AR294" s="65"/>
      <c r="AS294" s="65"/>
      <c r="AT294" s="65"/>
      <c r="AU294" s="65"/>
      <c r="AV294" s="65"/>
      <c r="AW294" s="65"/>
      <c r="AX294" s="67"/>
      <c r="AY294" s="67"/>
      <c r="AZ294" s="67"/>
      <c r="BA294" s="65"/>
      <c r="BB294" s="65"/>
      <c r="BC294" s="65"/>
      <c r="BD294" s="65"/>
      <c r="BE294" s="65"/>
      <c r="BF294" s="65"/>
    </row>
    <row r="295" spans="2:58" x14ac:dyDescent="0.3">
      <c r="B295" s="65"/>
      <c r="C295" s="65"/>
      <c r="D295" s="65"/>
      <c r="E295" s="65"/>
      <c r="F295" s="65"/>
      <c r="G295" s="65"/>
      <c r="H295" s="65"/>
      <c r="I295" s="65"/>
      <c r="J295" s="65"/>
      <c r="K295" s="65"/>
      <c r="L295" s="65"/>
      <c r="M295" s="65"/>
      <c r="N295" s="65"/>
      <c r="O295" s="65"/>
      <c r="P295" s="65"/>
      <c r="Q295" s="65"/>
      <c r="R295" s="65"/>
      <c r="S295" s="66"/>
      <c r="T295" s="65"/>
      <c r="U295" s="65"/>
      <c r="V295" s="65"/>
      <c r="W295" s="65"/>
      <c r="X295" s="65"/>
      <c r="Y295" s="65"/>
      <c r="Z295" s="65"/>
      <c r="AA295" s="65"/>
      <c r="AB295" s="65"/>
      <c r="AC295" s="65"/>
      <c r="AD295" s="65"/>
      <c r="AE295" s="65"/>
      <c r="AF295" s="65"/>
      <c r="AG295" s="65"/>
      <c r="AH295" s="65"/>
      <c r="AI295" s="65"/>
      <c r="AJ295" s="65"/>
      <c r="AK295" s="65"/>
      <c r="AL295" s="65"/>
      <c r="AM295" s="65"/>
      <c r="AN295" s="65"/>
      <c r="AO295" s="65"/>
      <c r="AP295" s="65"/>
      <c r="AQ295" s="65"/>
      <c r="AR295" s="65"/>
      <c r="AS295" s="65"/>
      <c r="AT295" s="65"/>
      <c r="AU295" s="65"/>
      <c r="AV295" s="65"/>
      <c r="AW295" s="65"/>
      <c r="AX295" s="67"/>
      <c r="AY295" s="67"/>
      <c r="AZ295" s="67"/>
      <c r="BA295" s="65"/>
      <c r="BB295" s="65"/>
      <c r="BC295" s="65"/>
      <c r="BD295" s="65"/>
      <c r="BE295" s="65"/>
      <c r="BF295" s="65"/>
    </row>
    <row r="296" spans="2:58" x14ac:dyDescent="0.3">
      <c r="B296" s="65"/>
      <c r="C296" s="65"/>
      <c r="D296" s="65"/>
      <c r="E296" s="65"/>
      <c r="F296" s="65"/>
      <c r="G296" s="65"/>
      <c r="H296" s="65"/>
      <c r="I296" s="65"/>
      <c r="J296" s="65"/>
      <c r="K296" s="65"/>
      <c r="L296" s="65"/>
      <c r="M296" s="65"/>
      <c r="N296" s="65"/>
      <c r="O296" s="65"/>
      <c r="P296" s="65"/>
      <c r="Q296" s="65"/>
      <c r="R296" s="65"/>
      <c r="S296" s="66"/>
      <c r="T296" s="65"/>
      <c r="U296" s="65"/>
      <c r="V296" s="65"/>
      <c r="W296" s="65"/>
      <c r="X296" s="65"/>
      <c r="Y296" s="65"/>
      <c r="Z296" s="65"/>
      <c r="AA296" s="65"/>
      <c r="AB296" s="65"/>
      <c r="AC296" s="65"/>
      <c r="AD296" s="65"/>
      <c r="AE296" s="65"/>
      <c r="AF296" s="65"/>
      <c r="AG296" s="65"/>
      <c r="AH296" s="65"/>
      <c r="AI296" s="65"/>
      <c r="AJ296" s="65"/>
      <c r="AK296" s="65"/>
      <c r="AL296" s="65"/>
      <c r="AM296" s="65"/>
      <c r="AN296" s="65"/>
      <c r="AO296" s="65"/>
      <c r="AP296" s="65"/>
      <c r="AQ296" s="65"/>
      <c r="AR296" s="65"/>
      <c r="AS296" s="65"/>
      <c r="AT296" s="65"/>
      <c r="AU296" s="65"/>
      <c r="AV296" s="65"/>
      <c r="AW296" s="65"/>
      <c r="AX296" s="67"/>
      <c r="AY296" s="67"/>
      <c r="AZ296" s="67"/>
      <c r="BA296" s="65"/>
      <c r="BB296" s="65"/>
      <c r="BC296" s="65"/>
      <c r="BD296" s="65"/>
      <c r="BE296" s="65"/>
      <c r="BF296" s="65"/>
    </row>
    <row r="297" spans="2:58" x14ac:dyDescent="0.3">
      <c r="B297" s="65"/>
      <c r="C297" s="65"/>
      <c r="D297" s="65"/>
      <c r="E297" s="65"/>
      <c r="F297" s="65"/>
      <c r="G297" s="65"/>
      <c r="H297" s="65"/>
      <c r="I297" s="65"/>
      <c r="J297" s="65"/>
      <c r="K297" s="65"/>
      <c r="L297" s="65"/>
      <c r="M297" s="65"/>
      <c r="N297" s="65"/>
      <c r="O297" s="65"/>
      <c r="P297" s="65"/>
      <c r="Q297" s="65"/>
      <c r="R297" s="65"/>
      <c r="S297" s="66"/>
      <c r="T297" s="65"/>
      <c r="U297" s="65"/>
      <c r="V297" s="65"/>
      <c r="W297" s="65"/>
      <c r="X297" s="65"/>
      <c r="Y297" s="65"/>
      <c r="Z297" s="65"/>
      <c r="AA297" s="65"/>
      <c r="AB297" s="65"/>
      <c r="AC297" s="65"/>
      <c r="AD297" s="65"/>
      <c r="AE297" s="65"/>
      <c r="AF297" s="65"/>
      <c r="AG297" s="65"/>
      <c r="AH297" s="65"/>
      <c r="AI297" s="65"/>
      <c r="AJ297" s="65"/>
      <c r="AK297" s="65"/>
      <c r="AL297" s="65"/>
      <c r="AM297" s="65"/>
      <c r="AN297" s="65"/>
      <c r="AO297" s="65"/>
      <c r="AP297" s="65"/>
      <c r="AQ297" s="65"/>
      <c r="AR297" s="65"/>
      <c r="AS297" s="65"/>
      <c r="AT297" s="65"/>
      <c r="AU297" s="65"/>
      <c r="AV297" s="65"/>
      <c r="AW297" s="65"/>
      <c r="AX297" s="67"/>
      <c r="AY297" s="67"/>
      <c r="AZ297" s="67"/>
      <c r="BA297" s="65"/>
      <c r="BB297" s="65"/>
      <c r="BC297" s="65"/>
      <c r="BD297" s="65"/>
      <c r="BE297" s="65"/>
      <c r="BF297" s="65"/>
    </row>
    <row r="298" spans="2:58" x14ac:dyDescent="0.3">
      <c r="B298" s="65"/>
      <c r="C298" s="65"/>
      <c r="D298" s="65"/>
      <c r="E298" s="65"/>
      <c r="F298" s="65"/>
      <c r="G298" s="65"/>
      <c r="H298" s="65"/>
      <c r="I298" s="65"/>
      <c r="J298" s="65"/>
      <c r="K298" s="65"/>
      <c r="L298" s="65"/>
      <c r="M298" s="65"/>
      <c r="N298" s="65"/>
      <c r="O298" s="65"/>
      <c r="P298" s="65"/>
      <c r="Q298" s="65"/>
      <c r="R298" s="65"/>
      <c r="S298" s="66"/>
      <c r="T298" s="65"/>
      <c r="U298" s="65"/>
      <c r="V298" s="65"/>
      <c r="W298" s="65"/>
      <c r="X298" s="65"/>
      <c r="Y298" s="65"/>
      <c r="Z298" s="65"/>
      <c r="AA298" s="65"/>
      <c r="AB298" s="65"/>
      <c r="AC298" s="65"/>
      <c r="AD298" s="65"/>
      <c r="AE298" s="65"/>
      <c r="AF298" s="65"/>
      <c r="AG298" s="65"/>
      <c r="AH298" s="65"/>
      <c r="AI298" s="65"/>
      <c r="AJ298" s="65"/>
      <c r="AK298" s="65"/>
      <c r="AL298" s="65"/>
      <c r="AM298" s="65"/>
      <c r="AN298" s="65"/>
      <c r="AO298" s="65"/>
      <c r="AP298" s="65"/>
      <c r="AQ298" s="65"/>
      <c r="AR298" s="65"/>
      <c r="AS298" s="65"/>
      <c r="AT298" s="65"/>
      <c r="AU298" s="65"/>
      <c r="AV298" s="65"/>
      <c r="AW298" s="65"/>
      <c r="AX298" s="67"/>
      <c r="AY298" s="67"/>
      <c r="AZ298" s="67"/>
      <c r="BA298" s="65"/>
      <c r="BB298" s="65"/>
      <c r="BC298" s="65"/>
      <c r="BD298" s="65"/>
      <c r="BE298" s="65"/>
      <c r="BF298" s="65"/>
    </row>
    <row r="299" spans="2:58" x14ac:dyDescent="0.3">
      <c r="B299" s="65"/>
      <c r="C299" s="65"/>
      <c r="D299" s="65"/>
      <c r="E299" s="65"/>
      <c r="F299" s="65"/>
      <c r="G299" s="65"/>
      <c r="H299" s="65"/>
      <c r="I299" s="65"/>
      <c r="J299" s="65"/>
      <c r="K299" s="65"/>
      <c r="L299" s="65"/>
      <c r="M299" s="65"/>
      <c r="N299" s="65"/>
      <c r="O299" s="65"/>
      <c r="P299" s="65"/>
      <c r="Q299" s="65"/>
      <c r="R299" s="65"/>
      <c r="S299" s="66"/>
      <c r="T299" s="65"/>
      <c r="U299" s="65"/>
      <c r="V299" s="65"/>
      <c r="W299" s="65"/>
      <c r="X299" s="65"/>
      <c r="Y299" s="65"/>
      <c r="Z299" s="65"/>
      <c r="AA299" s="65"/>
      <c r="AB299" s="65"/>
      <c r="AC299" s="65"/>
      <c r="AD299" s="65"/>
      <c r="AE299" s="65"/>
      <c r="AF299" s="65"/>
      <c r="AG299" s="65"/>
      <c r="AH299" s="65"/>
      <c r="AI299" s="65"/>
      <c r="AJ299" s="65"/>
      <c r="AK299" s="65"/>
      <c r="AL299" s="65"/>
      <c r="AM299" s="65"/>
      <c r="AN299" s="65"/>
      <c r="AO299" s="65"/>
      <c r="AP299" s="65"/>
      <c r="AQ299" s="65"/>
      <c r="AR299" s="65"/>
      <c r="AS299" s="65"/>
      <c r="AT299" s="65"/>
      <c r="AU299" s="65"/>
      <c r="AV299" s="65"/>
      <c r="AW299" s="65"/>
      <c r="AX299" s="67"/>
      <c r="AY299" s="67"/>
      <c r="AZ299" s="67"/>
      <c r="BA299" s="65"/>
      <c r="BB299" s="65"/>
      <c r="BC299" s="65"/>
      <c r="BD299" s="65"/>
      <c r="BE299" s="65"/>
      <c r="BF299" s="65"/>
    </row>
    <row r="300" spans="2:58" x14ac:dyDescent="0.3">
      <c r="B300" s="65"/>
      <c r="C300" s="65"/>
      <c r="D300" s="65"/>
      <c r="E300" s="65"/>
      <c r="F300" s="65"/>
      <c r="G300" s="65"/>
      <c r="H300" s="65"/>
      <c r="I300" s="65"/>
      <c r="J300" s="65"/>
      <c r="K300" s="65"/>
      <c r="L300" s="65"/>
      <c r="M300" s="65"/>
      <c r="N300" s="65"/>
      <c r="O300" s="65"/>
      <c r="P300" s="65"/>
      <c r="Q300" s="65"/>
      <c r="R300" s="65"/>
      <c r="S300" s="66"/>
      <c r="T300" s="65"/>
      <c r="U300" s="65"/>
      <c r="V300" s="65"/>
      <c r="W300" s="65"/>
      <c r="X300" s="65"/>
      <c r="Y300" s="65"/>
      <c r="Z300" s="65"/>
      <c r="AA300" s="65"/>
      <c r="AB300" s="65"/>
      <c r="AC300" s="65"/>
      <c r="AD300" s="65"/>
      <c r="AE300" s="65"/>
      <c r="AF300" s="65"/>
      <c r="AG300" s="65"/>
      <c r="AH300" s="65"/>
      <c r="AI300" s="65"/>
      <c r="AJ300" s="65"/>
      <c r="AK300" s="65"/>
      <c r="AL300" s="65"/>
      <c r="AM300" s="65"/>
      <c r="AN300" s="65"/>
      <c r="AO300" s="65"/>
      <c r="AP300" s="65"/>
      <c r="AQ300" s="65"/>
      <c r="AR300" s="65"/>
      <c r="AS300" s="65"/>
      <c r="AT300" s="65"/>
      <c r="AU300" s="65"/>
      <c r="AV300" s="65"/>
      <c r="AW300" s="65"/>
      <c r="AX300" s="67"/>
      <c r="AY300" s="67"/>
      <c r="AZ300" s="67"/>
      <c r="BA300" s="65"/>
      <c r="BB300" s="65"/>
      <c r="BC300" s="65"/>
      <c r="BD300" s="65"/>
      <c r="BE300" s="65"/>
      <c r="BF300" s="65"/>
    </row>
    <row r="301" spans="2:58" x14ac:dyDescent="0.3">
      <c r="B301" s="65"/>
      <c r="C301" s="65"/>
      <c r="D301" s="65"/>
      <c r="E301" s="65"/>
      <c r="F301" s="65"/>
      <c r="G301" s="65"/>
      <c r="H301" s="65"/>
      <c r="I301" s="65"/>
      <c r="J301" s="65"/>
      <c r="K301" s="65"/>
      <c r="L301" s="65"/>
      <c r="M301" s="65"/>
      <c r="N301" s="65"/>
      <c r="O301" s="65"/>
      <c r="P301" s="65"/>
      <c r="Q301" s="65"/>
      <c r="R301" s="65"/>
      <c r="S301" s="66"/>
      <c r="T301" s="65"/>
      <c r="U301" s="65"/>
      <c r="V301" s="65"/>
      <c r="W301" s="65"/>
      <c r="X301" s="65"/>
      <c r="Y301" s="65"/>
      <c r="Z301" s="65"/>
      <c r="AA301" s="65"/>
      <c r="AB301" s="65"/>
      <c r="AC301" s="65"/>
      <c r="AD301" s="65"/>
      <c r="AE301" s="65"/>
      <c r="AF301" s="65"/>
      <c r="AG301" s="65"/>
      <c r="AH301" s="65"/>
      <c r="AI301" s="65"/>
      <c r="AJ301" s="65"/>
      <c r="AK301" s="65"/>
      <c r="AL301" s="65"/>
      <c r="AM301" s="65"/>
      <c r="AN301" s="65"/>
      <c r="AO301" s="65"/>
      <c r="AP301" s="65"/>
      <c r="AQ301" s="65"/>
      <c r="AR301" s="65"/>
      <c r="AS301" s="65"/>
      <c r="AT301" s="65"/>
      <c r="AU301" s="65"/>
      <c r="AV301" s="65"/>
      <c r="AW301" s="65"/>
      <c r="AX301" s="67"/>
      <c r="AY301" s="67"/>
      <c r="AZ301" s="67"/>
      <c r="BA301" s="65"/>
      <c r="BB301" s="65"/>
      <c r="BC301" s="65"/>
      <c r="BD301" s="65"/>
      <c r="BE301" s="65"/>
      <c r="BF301" s="65"/>
    </row>
    <row r="302" spans="2:58" x14ac:dyDescent="0.3">
      <c r="B302" s="65"/>
      <c r="C302" s="65"/>
      <c r="D302" s="65"/>
      <c r="E302" s="65"/>
      <c r="F302" s="65"/>
      <c r="G302" s="65"/>
      <c r="H302" s="65"/>
      <c r="I302" s="65"/>
      <c r="J302" s="65"/>
      <c r="K302" s="65"/>
      <c r="L302" s="65"/>
      <c r="M302" s="65"/>
      <c r="N302" s="65"/>
      <c r="O302" s="65"/>
      <c r="P302" s="65"/>
      <c r="Q302" s="65"/>
      <c r="R302" s="65"/>
      <c r="S302" s="66"/>
      <c r="T302" s="65"/>
      <c r="U302" s="65"/>
      <c r="V302" s="65"/>
      <c r="W302" s="65"/>
      <c r="X302" s="65"/>
      <c r="Y302" s="65"/>
      <c r="Z302" s="65"/>
      <c r="AA302" s="65"/>
      <c r="AB302" s="65"/>
      <c r="AC302" s="65"/>
      <c r="AD302" s="65"/>
      <c r="AE302" s="65"/>
      <c r="AF302" s="65"/>
      <c r="AG302" s="65"/>
      <c r="AH302" s="65"/>
      <c r="AI302" s="65"/>
      <c r="AJ302" s="65"/>
      <c r="AK302" s="65"/>
      <c r="AL302" s="65"/>
      <c r="AM302" s="65"/>
      <c r="AN302" s="65"/>
      <c r="AO302" s="65"/>
      <c r="AP302" s="65"/>
      <c r="AQ302" s="65"/>
      <c r="AR302" s="65"/>
      <c r="AS302" s="65"/>
      <c r="AT302" s="65"/>
      <c r="AU302" s="65"/>
      <c r="AV302" s="65"/>
      <c r="AW302" s="65"/>
      <c r="AX302" s="67"/>
      <c r="AY302" s="67"/>
      <c r="AZ302" s="67"/>
      <c r="BA302" s="65"/>
      <c r="BB302" s="65"/>
      <c r="BC302" s="65"/>
      <c r="BD302" s="65"/>
      <c r="BE302" s="65"/>
      <c r="BF302" s="65"/>
    </row>
    <row r="303" spans="2:58" x14ac:dyDescent="0.3">
      <c r="B303" s="65"/>
      <c r="C303" s="65"/>
      <c r="D303" s="65"/>
      <c r="E303" s="65"/>
      <c r="F303" s="65"/>
      <c r="G303" s="65"/>
      <c r="H303" s="65"/>
      <c r="I303" s="65"/>
      <c r="J303" s="65"/>
      <c r="K303" s="65"/>
      <c r="L303" s="65"/>
      <c r="M303" s="65"/>
      <c r="N303" s="65"/>
      <c r="O303" s="65"/>
      <c r="P303" s="65"/>
      <c r="Q303" s="65"/>
      <c r="R303" s="65"/>
      <c r="S303" s="66"/>
      <c r="T303" s="65"/>
      <c r="U303" s="65"/>
      <c r="V303" s="65"/>
      <c r="W303" s="65"/>
      <c r="X303" s="65"/>
      <c r="Y303" s="65"/>
      <c r="Z303" s="65"/>
      <c r="AA303" s="65"/>
      <c r="AB303" s="65"/>
      <c r="AC303" s="65"/>
      <c r="AD303" s="65"/>
      <c r="AE303" s="65"/>
      <c r="AF303" s="65"/>
      <c r="AG303" s="65"/>
      <c r="AH303" s="65"/>
      <c r="AI303" s="65"/>
      <c r="AJ303" s="65"/>
      <c r="AK303" s="65"/>
      <c r="AL303" s="65"/>
      <c r="AM303" s="65"/>
      <c r="AN303" s="65"/>
      <c r="AO303" s="65"/>
      <c r="AP303" s="65"/>
      <c r="AQ303" s="65"/>
      <c r="AR303" s="65"/>
      <c r="AS303" s="65"/>
      <c r="AT303" s="65"/>
      <c r="AU303" s="65"/>
      <c r="AV303" s="65"/>
      <c r="AW303" s="65"/>
      <c r="AX303" s="67"/>
      <c r="AY303" s="67"/>
      <c r="AZ303" s="67"/>
      <c r="BA303" s="65"/>
      <c r="BB303" s="65"/>
      <c r="BC303" s="65"/>
      <c r="BD303" s="65"/>
      <c r="BE303" s="65"/>
      <c r="BF303" s="65"/>
    </row>
    <row r="304" spans="2:58" x14ac:dyDescent="0.3">
      <c r="B304" s="65"/>
      <c r="C304" s="65"/>
      <c r="D304" s="65"/>
      <c r="E304" s="65"/>
      <c r="F304" s="65"/>
      <c r="G304" s="65"/>
      <c r="H304" s="65"/>
      <c r="I304" s="65"/>
      <c r="J304" s="65"/>
      <c r="K304" s="65"/>
      <c r="L304" s="65"/>
      <c r="M304" s="65"/>
      <c r="N304" s="65"/>
      <c r="O304" s="65"/>
      <c r="P304" s="65"/>
      <c r="Q304" s="65"/>
      <c r="R304" s="65"/>
      <c r="S304" s="66"/>
      <c r="T304" s="65"/>
      <c r="U304" s="65"/>
      <c r="V304" s="65"/>
      <c r="W304" s="65"/>
      <c r="X304" s="65"/>
      <c r="Y304" s="65"/>
      <c r="Z304" s="65"/>
      <c r="AA304" s="65"/>
      <c r="AB304" s="65"/>
      <c r="AC304" s="65"/>
      <c r="AD304" s="65"/>
      <c r="AE304" s="65"/>
      <c r="AF304" s="65"/>
      <c r="AG304" s="65"/>
      <c r="AH304" s="65"/>
      <c r="AI304" s="65"/>
      <c r="AJ304" s="65"/>
      <c r="AK304" s="65"/>
      <c r="AL304" s="65"/>
      <c r="AM304" s="65"/>
      <c r="AN304" s="65"/>
      <c r="AO304" s="65"/>
      <c r="AP304" s="65"/>
      <c r="AQ304" s="65"/>
      <c r="AR304" s="65"/>
      <c r="AS304" s="65"/>
      <c r="AT304" s="65"/>
      <c r="AU304" s="65"/>
      <c r="AV304" s="65"/>
      <c r="AW304" s="65"/>
      <c r="AX304" s="67"/>
      <c r="AY304" s="67"/>
      <c r="AZ304" s="67"/>
      <c r="BA304" s="65"/>
      <c r="BB304" s="65"/>
      <c r="BC304" s="65"/>
      <c r="BD304" s="65"/>
      <c r="BE304" s="65"/>
      <c r="BF304" s="65"/>
    </row>
    <row r="305" spans="2:58" x14ac:dyDescent="0.3">
      <c r="B305" s="65"/>
      <c r="C305" s="65"/>
      <c r="D305" s="65"/>
      <c r="E305" s="65"/>
      <c r="F305" s="65"/>
      <c r="G305" s="65"/>
      <c r="H305" s="65"/>
      <c r="I305" s="65"/>
      <c r="J305" s="65"/>
      <c r="K305" s="65"/>
      <c r="L305" s="65"/>
      <c r="M305" s="65"/>
      <c r="N305" s="65"/>
      <c r="O305" s="65"/>
      <c r="P305" s="65"/>
      <c r="Q305" s="65"/>
      <c r="R305" s="65"/>
      <c r="S305" s="66"/>
      <c r="T305" s="65"/>
      <c r="U305" s="65"/>
      <c r="V305" s="65"/>
      <c r="W305" s="65"/>
      <c r="X305" s="65"/>
      <c r="Y305" s="65"/>
      <c r="Z305" s="65"/>
      <c r="AA305" s="65"/>
      <c r="AB305" s="65"/>
      <c r="AC305" s="65"/>
      <c r="AD305" s="65"/>
      <c r="AE305" s="65"/>
      <c r="AF305" s="65"/>
      <c r="AG305" s="65"/>
      <c r="AH305" s="65"/>
      <c r="AI305" s="65"/>
      <c r="AJ305" s="65"/>
      <c r="AK305" s="65"/>
      <c r="AL305" s="65"/>
      <c r="AM305" s="65"/>
      <c r="AN305" s="65"/>
      <c r="AO305" s="65"/>
      <c r="AP305" s="65"/>
      <c r="AQ305" s="65"/>
      <c r="AR305" s="65"/>
      <c r="AS305" s="65"/>
      <c r="AT305" s="65"/>
      <c r="AU305" s="65"/>
      <c r="AV305" s="65"/>
      <c r="AW305" s="65"/>
      <c r="AX305" s="67"/>
      <c r="AY305" s="67"/>
      <c r="AZ305" s="67"/>
      <c r="BA305" s="65"/>
      <c r="BB305" s="65"/>
      <c r="BC305" s="65"/>
      <c r="BD305" s="65"/>
      <c r="BE305" s="65"/>
      <c r="BF305" s="65"/>
    </row>
    <row r="306" spans="2:58" x14ac:dyDescent="0.3">
      <c r="B306" s="65"/>
      <c r="C306" s="65"/>
      <c r="D306" s="65"/>
      <c r="E306" s="65"/>
      <c r="F306" s="65"/>
      <c r="G306" s="65"/>
      <c r="H306" s="65"/>
      <c r="I306" s="65"/>
      <c r="J306" s="65"/>
      <c r="K306" s="65"/>
      <c r="L306" s="65"/>
      <c r="M306" s="65"/>
      <c r="N306" s="65"/>
      <c r="O306" s="65"/>
      <c r="P306" s="65"/>
      <c r="Q306" s="65"/>
      <c r="R306" s="65"/>
      <c r="S306" s="66"/>
      <c r="T306" s="65"/>
      <c r="U306" s="65"/>
      <c r="V306" s="65"/>
      <c r="W306" s="65"/>
      <c r="X306" s="65"/>
      <c r="Y306" s="65"/>
      <c r="Z306" s="65"/>
      <c r="AA306" s="65"/>
      <c r="AB306" s="65"/>
      <c r="AC306" s="65"/>
      <c r="AD306" s="65"/>
      <c r="AE306" s="65"/>
      <c r="AF306" s="65"/>
      <c r="AG306" s="65"/>
      <c r="AH306" s="65"/>
      <c r="AI306" s="65"/>
      <c r="AJ306" s="65"/>
      <c r="AK306" s="65"/>
      <c r="AL306" s="65"/>
      <c r="AM306" s="65"/>
      <c r="AN306" s="65"/>
      <c r="AO306" s="65"/>
      <c r="AP306" s="65"/>
      <c r="AQ306" s="65"/>
      <c r="AR306" s="65"/>
      <c r="AS306" s="65"/>
      <c r="AT306" s="65"/>
      <c r="AU306" s="65"/>
      <c r="AV306" s="65"/>
      <c r="AW306" s="65"/>
      <c r="AX306" s="67"/>
      <c r="AY306" s="67"/>
      <c r="AZ306" s="67"/>
      <c r="BA306" s="65"/>
      <c r="BB306" s="65"/>
      <c r="BC306" s="65"/>
      <c r="BD306" s="65"/>
      <c r="BE306" s="65"/>
      <c r="BF306" s="65"/>
    </row>
    <row r="307" spans="2:58" x14ac:dyDescent="0.3">
      <c r="B307" s="65"/>
      <c r="C307" s="65"/>
      <c r="D307" s="65"/>
      <c r="E307" s="65"/>
      <c r="F307" s="65"/>
      <c r="G307" s="65"/>
      <c r="H307" s="65"/>
      <c r="I307" s="65"/>
      <c r="J307" s="65"/>
      <c r="K307" s="65"/>
      <c r="L307" s="65"/>
      <c r="M307" s="65"/>
      <c r="N307" s="65"/>
      <c r="O307" s="65"/>
      <c r="P307" s="65"/>
      <c r="Q307" s="65"/>
      <c r="R307" s="65"/>
      <c r="S307" s="66"/>
      <c r="T307" s="65"/>
      <c r="U307" s="65"/>
      <c r="V307" s="65"/>
      <c r="W307" s="65"/>
      <c r="X307" s="65"/>
      <c r="Y307" s="65"/>
      <c r="Z307" s="65"/>
      <c r="AA307" s="65"/>
      <c r="AB307" s="65"/>
      <c r="AC307" s="65"/>
      <c r="AD307" s="65"/>
      <c r="AE307" s="65"/>
      <c r="AF307" s="65"/>
      <c r="AG307" s="65"/>
      <c r="AH307" s="65"/>
      <c r="AI307" s="65"/>
      <c r="AJ307" s="65"/>
      <c r="AK307" s="65"/>
      <c r="AL307" s="65"/>
      <c r="AM307" s="65"/>
      <c r="AN307" s="65"/>
      <c r="AO307" s="65"/>
      <c r="AP307" s="65"/>
      <c r="AQ307" s="65"/>
      <c r="AR307" s="65"/>
      <c r="AS307" s="65"/>
      <c r="AT307" s="65"/>
      <c r="AU307" s="65"/>
      <c r="AV307" s="65"/>
      <c r="AW307" s="65"/>
      <c r="AX307" s="67"/>
      <c r="AY307" s="67"/>
      <c r="AZ307" s="67"/>
      <c r="BA307" s="65"/>
      <c r="BB307" s="65"/>
      <c r="BC307" s="65"/>
      <c r="BD307" s="65"/>
      <c r="BE307" s="65"/>
      <c r="BF307" s="65"/>
    </row>
    <row r="308" spans="2:58" x14ac:dyDescent="0.3">
      <c r="B308" s="65"/>
      <c r="C308" s="65"/>
      <c r="D308" s="65"/>
      <c r="E308" s="65"/>
      <c r="F308" s="65"/>
      <c r="G308" s="65"/>
      <c r="H308" s="65"/>
      <c r="I308" s="65"/>
      <c r="J308" s="65"/>
      <c r="K308" s="65"/>
      <c r="L308" s="65"/>
      <c r="M308" s="65"/>
      <c r="N308" s="65"/>
      <c r="O308" s="65"/>
      <c r="P308" s="65"/>
      <c r="Q308" s="65"/>
      <c r="R308" s="65"/>
      <c r="S308" s="66"/>
      <c r="T308" s="65"/>
      <c r="U308" s="65"/>
      <c r="V308" s="65"/>
      <c r="W308" s="65"/>
      <c r="X308" s="65"/>
      <c r="Y308" s="65"/>
      <c r="Z308" s="65"/>
      <c r="AA308" s="65"/>
      <c r="AB308" s="65"/>
      <c r="AC308" s="65"/>
      <c r="AD308" s="65"/>
      <c r="AE308" s="65"/>
      <c r="AF308" s="65"/>
      <c r="AG308" s="65"/>
      <c r="AH308" s="65"/>
      <c r="AI308" s="65"/>
      <c r="AJ308" s="65"/>
      <c r="AK308" s="65"/>
      <c r="AL308" s="65"/>
      <c r="AM308" s="65"/>
      <c r="AN308" s="65"/>
      <c r="AO308" s="65"/>
      <c r="AP308" s="65"/>
      <c r="AQ308" s="65"/>
      <c r="AR308" s="65"/>
      <c r="AS308" s="65"/>
      <c r="AT308" s="65"/>
      <c r="AU308" s="65"/>
      <c r="AV308" s="65"/>
      <c r="AW308" s="65"/>
      <c r="AX308" s="67"/>
      <c r="AY308" s="67"/>
      <c r="AZ308" s="67"/>
      <c r="BA308" s="65"/>
      <c r="BB308" s="65"/>
      <c r="BC308" s="65"/>
      <c r="BD308" s="65"/>
      <c r="BE308" s="65"/>
      <c r="BF308" s="65"/>
    </row>
    <row r="309" spans="2:58" x14ac:dyDescent="0.3">
      <c r="B309" s="65"/>
      <c r="C309" s="65"/>
      <c r="D309" s="65"/>
      <c r="E309" s="65"/>
      <c r="F309" s="65"/>
      <c r="G309" s="65"/>
      <c r="H309" s="65"/>
      <c r="I309" s="65"/>
      <c r="J309" s="65"/>
      <c r="K309" s="65"/>
      <c r="L309" s="65"/>
      <c r="M309" s="65"/>
      <c r="N309" s="65"/>
      <c r="O309" s="65"/>
      <c r="P309" s="65"/>
      <c r="Q309" s="65"/>
      <c r="R309" s="65"/>
      <c r="S309" s="66"/>
      <c r="T309" s="65"/>
      <c r="U309" s="65"/>
      <c r="V309" s="65"/>
      <c r="W309" s="65"/>
      <c r="X309" s="65"/>
      <c r="Y309" s="65"/>
      <c r="Z309" s="65"/>
      <c r="AA309" s="65"/>
      <c r="AB309" s="65"/>
      <c r="AC309" s="65"/>
      <c r="AD309" s="65"/>
      <c r="AE309" s="65"/>
      <c r="AF309" s="65"/>
      <c r="AG309" s="65"/>
      <c r="AH309" s="65"/>
      <c r="AI309" s="65"/>
      <c r="AJ309" s="65"/>
      <c r="AK309" s="65"/>
      <c r="AL309" s="65"/>
      <c r="AM309" s="65"/>
      <c r="AN309" s="65"/>
      <c r="AO309" s="65"/>
      <c r="AP309" s="65"/>
      <c r="AQ309" s="65"/>
      <c r="AR309" s="65"/>
      <c r="AS309" s="65"/>
      <c r="AT309" s="65"/>
      <c r="AU309" s="65"/>
      <c r="AV309" s="65"/>
      <c r="AW309" s="65"/>
      <c r="AX309" s="67"/>
      <c r="AY309" s="67"/>
      <c r="AZ309" s="67"/>
      <c r="BA309" s="65"/>
      <c r="BB309" s="65"/>
      <c r="BC309" s="65"/>
      <c r="BD309" s="65"/>
      <c r="BE309" s="65"/>
      <c r="BF309" s="65"/>
    </row>
    <row r="310" spans="2:58" x14ac:dyDescent="0.3">
      <c r="B310" s="65"/>
      <c r="C310" s="65"/>
      <c r="D310" s="65"/>
      <c r="E310" s="65"/>
      <c r="F310" s="65"/>
      <c r="G310" s="65"/>
      <c r="H310" s="65"/>
      <c r="I310" s="65"/>
      <c r="J310" s="65"/>
      <c r="K310" s="65"/>
      <c r="L310" s="65"/>
      <c r="M310" s="65"/>
      <c r="N310" s="65"/>
      <c r="O310" s="65"/>
      <c r="P310" s="65"/>
      <c r="Q310" s="65"/>
      <c r="R310" s="65"/>
      <c r="S310" s="66"/>
      <c r="T310" s="65"/>
      <c r="U310" s="65"/>
      <c r="V310" s="65"/>
      <c r="W310" s="65"/>
      <c r="X310" s="65"/>
      <c r="Y310" s="65"/>
      <c r="Z310" s="65"/>
      <c r="AA310" s="65"/>
      <c r="AB310" s="65"/>
      <c r="AC310" s="65"/>
      <c r="AD310" s="65"/>
      <c r="AE310" s="65"/>
      <c r="AF310" s="65"/>
      <c r="AG310" s="65"/>
      <c r="AH310" s="65"/>
      <c r="AI310" s="65"/>
      <c r="AJ310" s="65"/>
      <c r="AK310" s="65"/>
      <c r="AL310" s="65"/>
      <c r="AM310" s="65"/>
      <c r="AN310" s="65"/>
      <c r="AO310" s="65"/>
      <c r="AP310" s="65"/>
      <c r="AQ310" s="65"/>
      <c r="AR310" s="65"/>
      <c r="AS310" s="65"/>
      <c r="AT310" s="65"/>
      <c r="AU310" s="65"/>
      <c r="AV310" s="65"/>
      <c r="AW310" s="65"/>
      <c r="AX310" s="67"/>
      <c r="AY310" s="67"/>
      <c r="AZ310" s="67"/>
      <c r="BA310" s="65"/>
      <c r="BB310" s="65"/>
      <c r="BC310" s="65"/>
      <c r="BD310" s="65"/>
      <c r="BE310" s="65"/>
      <c r="BF310" s="65"/>
    </row>
    <row r="311" spans="2:58" x14ac:dyDescent="0.3">
      <c r="B311" s="65"/>
      <c r="C311" s="65"/>
      <c r="D311" s="65"/>
      <c r="E311" s="65"/>
      <c r="F311" s="65"/>
      <c r="G311" s="65"/>
      <c r="H311" s="65"/>
      <c r="I311" s="65"/>
      <c r="J311" s="65"/>
      <c r="K311" s="65"/>
      <c r="L311" s="65"/>
      <c r="M311" s="65"/>
      <c r="N311" s="65"/>
      <c r="O311" s="65"/>
      <c r="P311" s="65"/>
      <c r="Q311" s="65"/>
      <c r="R311" s="65"/>
      <c r="S311" s="66"/>
      <c r="T311" s="65"/>
      <c r="U311" s="65"/>
      <c r="V311" s="65"/>
      <c r="W311" s="65"/>
      <c r="X311" s="65"/>
      <c r="Y311" s="65"/>
      <c r="Z311" s="65"/>
      <c r="AA311" s="65"/>
      <c r="AB311" s="65"/>
      <c r="AC311" s="65"/>
      <c r="AD311" s="65"/>
      <c r="AE311" s="65"/>
      <c r="AF311" s="65"/>
      <c r="AG311" s="65"/>
      <c r="AH311" s="65"/>
      <c r="AI311" s="65"/>
      <c r="AJ311" s="65"/>
      <c r="AK311" s="65"/>
      <c r="AL311" s="65"/>
      <c r="AM311" s="65"/>
      <c r="AN311" s="65"/>
      <c r="AO311" s="65"/>
      <c r="AP311" s="65"/>
      <c r="AQ311" s="65"/>
      <c r="AR311" s="65"/>
      <c r="AS311" s="65"/>
      <c r="AT311" s="65"/>
      <c r="AU311" s="65"/>
      <c r="AV311" s="65"/>
      <c r="AW311" s="65"/>
      <c r="AX311" s="67"/>
      <c r="AY311" s="67"/>
      <c r="AZ311" s="67"/>
      <c r="BA311" s="65"/>
      <c r="BB311" s="65"/>
      <c r="BC311" s="65"/>
      <c r="BD311" s="65"/>
      <c r="BE311" s="65"/>
      <c r="BF311" s="65"/>
    </row>
    <row r="312" spans="2:58" x14ac:dyDescent="0.3">
      <c r="B312" s="65"/>
      <c r="C312" s="65"/>
      <c r="D312" s="65"/>
      <c r="E312" s="65"/>
      <c r="F312" s="65"/>
      <c r="G312" s="65"/>
      <c r="H312" s="65"/>
      <c r="I312" s="65"/>
      <c r="J312" s="65"/>
      <c r="K312" s="65"/>
      <c r="L312" s="65"/>
      <c r="M312" s="65"/>
      <c r="N312" s="65"/>
      <c r="O312" s="65"/>
      <c r="P312" s="65"/>
      <c r="Q312" s="65"/>
      <c r="R312" s="65"/>
      <c r="S312" s="66"/>
      <c r="T312" s="65"/>
      <c r="U312" s="65"/>
      <c r="V312" s="65"/>
      <c r="W312" s="65"/>
      <c r="X312" s="65"/>
      <c r="Y312" s="65"/>
      <c r="Z312" s="65"/>
      <c r="AA312" s="65"/>
      <c r="AB312" s="65"/>
      <c r="AC312" s="65"/>
      <c r="AD312" s="65"/>
      <c r="AE312" s="65"/>
      <c r="AF312" s="65"/>
      <c r="AG312" s="65"/>
      <c r="AH312" s="65"/>
      <c r="AI312" s="65"/>
      <c r="AJ312" s="65"/>
      <c r="AK312" s="65"/>
      <c r="AL312" s="65"/>
      <c r="AM312" s="65"/>
      <c r="AN312" s="65"/>
      <c r="AO312" s="65"/>
      <c r="AP312" s="65"/>
      <c r="AQ312" s="65"/>
      <c r="AR312" s="65"/>
      <c r="AS312" s="65"/>
      <c r="AT312" s="65"/>
      <c r="AU312" s="65"/>
      <c r="AV312" s="65"/>
      <c r="AW312" s="65"/>
      <c r="AX312" s="67"/>
      <c r="AY312" s="67"/>
      <c r="AZ312" s="67"/>
      <c r="BA312" s="65"/>
      <c r="BB312" s="65"/>
      <c r="BC312" s="65"/>
      <c r="BD312" s="65"/>
      <c r="BE312" s="65"/>
      <c r="BF312" s="65"/>
    </row>
    <row r="313" spans="2:58" x14ac:dyDescent="0.3">
      <c r="B313" s="65"/>
      <c r="C313" s="65"/>
      <c r="D313" s="65"/>
      <c r="E313" s="65"/>
      <c r="F313" s="65"/>
      <c r="G313" s="65"/>
      <c r="H313" s="65"/>
      <c r="I313" s="65"/>
      <c r="J313" s="65"/>
      <c r="K313" s="65"/>
      <c r="L313" s="65"/>
      <c r="M313" s="65"/>
      <c r="N313" s="65"/>
      <c r="O313" s="65"/>
      <c r="P313" s="65"/>
      <c r="Q313" s="65"/>
      <c r="R313" s="65"/>
      <c r="S313" s="66"/>
      <c r="T313" s="65"/>
      <c r="U313" s="65"/>
      <c r="V313" s="65"/>
      <c r="W313" s="65"/>
      <c r="X313" s="65"/>
      <c r="Y313" s="65"/>
      <c r="Z313" s="65"/>
      <c r="AA313" s="65"/>
      <c r="AB313" s="65"/>
      <c r="AC313" s="65"/>
      <c r="AD313" s="65"/>
      <c r="AE313" s="65"/>
      <c r="AF313" s="65"/>
      <c r="AG313" s="65"/>
      <c r="AH313" s="65"/>
      <c r="AI313" s="65"/>
      <c r="AJ313" s="65"/>
      <c r="AK313" s="65"/>
      <c r="AL313" s="65"/>
      <c r="AM313" s="65"/>
      <c r="AN313" s="65"/>
      <c r="AO313" s="65"/>
      <c r="AP313" s="65"/>
      <c r="AQ313" s="65"/>
      <c r="AR313" s="65"/>
      <c r="AS313" s="65"/>
      <c r="AT313" s="65"/>
      <c r="AU313" s="65"/>
      <c r="AV313" s="65"/>
      <c r="AW313" s="65"/>
      <c r="AX313" s="67"/>
      <c r="AY313" s="67"/>
      <c r="AZ313" s="67"/>
      <c r="BA313" s="65"/>
      <c r="BB313" s="65"/>
      <c r="BC313" s="65"/>
      <c r="BD313" s="65"/>
      <c r="BE313" s="65"/>
      <c r="BF313" s="65"/>
    </row>
    <row r="314" spans="2:58" x14ac:dyDescent="0.3">
      <c r="B314" s="65"/>
      <c r="C314" s="65"/>
      <c r="D314" s="65"/>
      <c r="E314" s="65"/>
      <c r="F314" s="65"/>
      <c r="G314" s="65"/>
      <c r="H314" s="65"/>
      <c r="I314" s="65"/>
      <c r="J314" s="65"/>
      <c r="K314" s="65"/>
      <c r="L314" s="65"/>
      <c r="M314" s="65"/>
      <c r="N314" s="65"/>
      <c r="O314" s="65"/>
      <c r="P314" s="65"/>
      <c r="Q314" s="65"/>
      <c r="R314" s="65"/>
      <c r="S314" s="66"/>
      <c r="T314" s="65"/>
      <c r="U314" s="65"/>
      <c r="V314" s="65"/>
      <c r="W314" s="65"/>
      <c r="X314" s="65"/>
      <c r="Y314" s="65"/>
      <c r="Z314" s="65"/>
      <c r="AA314" s="65"/>
      <c r="AB314" s="65"/>
      <c r="AC314" s="65"/>
      <c r="AD314" s="65"/>
      <c r="AE314" s="65"/>
      <c r="AF314" s="65"/>
      <c r="AG314" s="65"/>
      <c r="AH314" s="65"/>
      <c r="AI314" s="65"/>
      <c r="AJ314" s="65"/>
      <c r="AK314" s="65"/>
      <c r="AL314" s="65"/>
      <c r="AM314" s="65"/>
      <c r="AN314" s="65"/>
      <c r="AO314" s="65"/>
      <c r="AP314" s="65"/>
      <c r="AQ314" s="65"/>
      <c r="AR314" s="65"/>
      <c r="AS314" s="65"/>
      <c r="AT314" s="65"/>
      <c r="AU314" s="65"/>
      <c r="AV314" s="65"/>
      <c r="AW314" s="65"/>
      <c r="AX314" s="67"/>
      <c r="AY314" s="67"/>
      <c r="AZ314" s="67"/>
      <c r="BA314" s="65"/>
      <c r="BB314" s="65"/>
      <c r="BC314" s="65"/>
      <c r="BD314" s="65"/>
      <c r="BE314" s="65"/>
      <c r="BF314" s="65"/>
    </row>
    <row r="315" spans="2:58" x14ac:dyDescent="0.3">
      <c r="B315" s="65"/>
      <c r="C315" s="65"/>
      <c r="D315" s="65"/>
      <c r="E315" s="65"/>
      <c r="F315" s="65"/>
      <c r="G315" s="65"/>
      <c r="H315" s="65"/>
      <c r="I315" s="65"/>
      <c r="J315" s="65"/>
      <c r="K315" s="65"/>
      <c r="L315" s="65"/>
      <c r="M315" s="65"/>
      <c r="N315" s="65"/>
      <c r="O315" s="65"/>
      <c r="P315" s="65"/>
      <c r="Q315" s="65"/>
      <c r="R315" s="65"/>
      <c r="S315" s="66"/>
      <c r="T315" s="65"/>
      <c r="U315" s="65"/>
      <c r="V315" s="65"/>
      <c r="W315" s="65"/>
      <c r="X315" s="65"/>
      <c r="Y315" s="65"/>
      <c r="Z315" s="65"/>
      <c r="AA315" s="65"/>
      <c r="AB315" s="65"/>
      <c r="AC315" s="65"/>
      <c r="AD315" s="65"/>
      <c r="AE315" s="65"/>
      <c r="AF315" s="65"/>
      <c r="AG315" s="65"/>
      <c r="AH315" s="65"/>
      <c r="AI315" s="65"/>
      <c r="AJ315" s="65"/>
      <c r="AK315" s="65"/>
      <c r="AL315" s="65"/>
      <c r="AM315" s="65"/>
      <c r="AN315" s="65"/>
      <c r="AO315" s="65"/>
      <c r="AP315" s="65"/>
      <c r="AQ315" s="65"/>
      <c r="AR315" s="65"/>
      <c r="AS315" s="65"/>
      <c r="AT315" s="65"/>
      <c r="AU315" s="65"/>
      <c r="AV315" s="65"/>
      <c r="AW315" s="65"/>
      <c r="AX315" s="67"/>
      <c r="AY315" s="67"/>
      <c r="AZ315" s="67"/>
      <c r="BA315" s="65"/>
      <c r="BB315" s="65"/>
      <c r="BC315" s="65"/>
      <c r="BD315" s="65"/>
      <c r="BE315" s="65"/>
      <c r="BF315" s="65"/>
    </row>
    <row r="316" spans="2:58" x14ac:dyDescent="0.3">
      <c r="B316" s="65"/>
      <c r="C316" s="65"/>
      <c r="D316" s="65"/>
      <c r="E316" s="65"/>
      <c r="F316" s="65"/>
      <c r="G316" s="65"/>
      <c r="H316" s="65"/>
      <c r="I316" s="65"/>
      <c r="J316" s="65"/>
      <c r="K316" s="65"/>
      <c r="L316" s="65"/>
      <c r="M316" s="65"/>
      <c r="N316" s="65"/>
      <c r="O316" s="65"/>
      <c r="P316" s="65"/>
      <c r="Q316" s="65"/>
      <c r="R316" s="65"/>
      <c r="S316" s="66"/>
      <c r="T316" s="65"/>
      <c r="U316" s="65"/>
      <c r="V316" s="65"/>
      <c r="W316" s="65"/>
      <c r="X316" s="65"/>
      <c r="Y316" s="65"/>
      <c r="Z316" s="65"/>
      <c r="AA316" s="65"/>
      <c r="AB316" s="65"/>
      <c r="AC316" s="65"/>
      <c r="AD316" s="65"/>
      <c r="AE316" s="65"/>
      <c r="AF316" s="65"/>
      <c r="AG316" s="65"/>
      <c r="AH316" s="65"/>
      <c r="AI316" s="65"/>
      <c r="AJ316" s="65"/>
      <c r="AK316" s="65"/>
      <c r="AL316" s="65"/>
      <c r="AM316" s="65"/>
      <c r="AN316" s="65"/>
      <c r="AO316" s="65"/>
      <c r="AP316" s="65"/>
      <c r="AQ316" s="65"/>
      <c r="AR316" s="65"/>
      <c r="AS316" s="65"/>
      <c r="AT316" s="65"/>
      <c r="AU316" s="65"/>
      <c r="AV316" s="65"/>
      <c r="AW316" s="65"/>
      <c r="AX316" s="67"/>
      <c r="AY316" s="67"/>
      <c r="AZ316" s="67"/>
      <c r="BA316" s="65"/>
      <c r="BB316" s="65"/>
      <c r="BC316" s="65"/>
      <c r="BD316" s="65"/>
      <c r="BE316" s="65"/>
      <c r="BF316" s="65"/>
    </row>
    <row r="317" spans="2:58" x14ac:dyDescent="0.3">
      <c r="B317" s="65"/>
      <c r="C317" s="65"/>
      <c r="D317" s="65"/>
      <c r="E317" s="65"/>
      <c r="F317" s="65"/>
      <c r="G317" s="65"/>
      <c r="H317" s="65"/>
      <c r="I317" s="65"/>
      <c r="J317" s="65"/>
      <c r="K317" s="65"/>
      <c r="L317" s="65"/>
      <c r="M317" s="65"/>
      <c r="N317" s="65"/>
      <c r="O317" s="65"/>
      <c r="P317" s="65"/>
      <c r="Q317" s="65"/>
      <c r="R317" s="65"/>
      <c r="S317" s="66"/>
      <c r="T317" s="65"/>
      <c r="U317" s="65"/>
      <c r="V317" s="65"/>
      <c r="W317" s="65"/>
      <c r="X317" s="65"/>
      <c r="Y317" s="65"/>
      <c r="Z317" s="65"/>
      <c r="AA317" s="65"/>
      <c r="AB317" s="65"/>
      <c r="AC317" s="65"/>
      <c r="AD317" s="65"/>
      <c r="AE317" s="65"/>
      <c r="AF317" s="65"/>
      <c r="AG317" s="65"/>
      <c r="AH317" s="65"/>
      <c r="AI317" s="65"/>
      <c r="AJ317" s="65"/>
      <c r="AK317" s="65"/>
      <c r="AL317" s="65"/>
      <c r="AM317" s="65"/>
      <c r="AN317" s="65"/>
      <c r="AO317" s="65"/>
      <c r="AP317" s="65"/>
      <c r="AQ317" s="65"/>
      <c r="AR317" s="65"/>
      <c r="AS317" s="65"/>
      <c r="AT317" s="65"/>
      <c r="AU317" s="65"/>
      <c r="AV317" s="65"/>
      <c r="AW317" s="65"/>
      <c r="AX317" s="67"/>
      <c r="AY317" s="67"/>
      <c r="AZ317" s="67"/>
      <c r="BA317" s="65"/>
      <c r="BB317" s="65"/>
      <c r="BC317" s="65"/>
      <c r="BD317" s="65"/>
      <c r="BE317" s="65"/>
      <c r="BF317" s="65"/>
    </row>
    <row r="318" spans="2:58" x14ac:dyDescent="0.3">
      <c r="B318" s="65"/>
      <c r="C318" s="65"/>
      <c r="D318" s="65"/>
      <c r="E318" s="65"/>
      <c r="F318" s="65"/>
      <c r="G318" s="65"/>
      <c r="H318" s="65"/>
      <c r="I318" s="65"/>
      <c r="J318" s="65"/>
      <c r="K318" s="65"/>
      <c r="L318" s="65"/>
      <c r="M318" s="65"/>
      <c r="N318" s="65"/>
      <c r="O318" s="65"/>
      <c r="P318" s="65"/>
      <c r="Q318" s="65"/>
      <c r="R318" s="65"/>
      <c r="S318" s="66"/>
      <c r="T318" s="65"/>
      <c r="U318" s="65"/>
      <c r="V318" s="65"/>
      <c r="W318" s="65"/>
      <c r="X318" s="65"/>
      <c r="Y318" s="65"/>
      <c r="Z318" s="65"/>
      <c r="AA318" s="65"/>
      <c r="AB318" s="65"/>
      <c r="AC318" s="65"/>
      <c r="AD318" s="65"/>
      <c r="AE318" s="65"/>
      <c r="AF318" s="65"/>
      <c r="AG318" s="65"/>
      <c r="AH318" s="65"/>
      <c r="AI318" s="65"/>
      <c r="AJ318" s="65"/>
      <c r="AK318" s="65"/>
      <c r="AL318" s="65"/>
      <c r="AM318" s="65"/>
      <c r="AN318" s="65"/>
      <c r="AO318" s="65"/>
      <c r="AP318" s="65"/>
      <c r="AQ318" s="65"/>
      <c r="AR318" s="65"/>
      <c r="AS318" s="65"/>
      <c r="AT318" s="65"/>
      <c r="AU318" s="65"/>
      <c r="AV318" s="65"/>
      <c r="AW318" s="65"/>
      <c r="AX318" s="67"/>
      <c r="AY318" s="67"/>
      <c r="AZ318" s="67"/>
      <c r="BA318" s="65"/>
      <c r="BB318" s="65"/>
      <c r="BC318" s="65"/>
      <c r="BD318" s="65"/>
      <c r="BE318" s="65"/>
      <c r="BF318" s="65"/>
    </row>
    <row r="319" spans="2:58" x14ac:dyDescent="0.3">
      <c r="B319" s="65"/>
      <c r="C319" s="65"/>
      <c r="D319" s="65"/>
      <c r="E319" s="65"/>
      <c r="F319" s="65"/>
      <c r="G319" s="65"/>
      <c r="H319" s="65"/>
      <c r="I319" s="65"/>
      <c r="J319" s="65"/>
      <c r="K319" s="65"/>
      <c r="L319" s="65"/>
      <c r="M319" s="65"/>
      <c r="N319" s="65"/>
      <c r="O319" s="65"/>
      <c r="P319" s="65"/>
      <c r="Q319" s="65"/>
      <c r="R319" s="65"/>
      <c r="S319" s="66"/>
      <c r="T319" s="65"/>
      <c r="U319" s="65"/>
      <c r="V319" s="65"/>
      <c r="W319" s="65"/>
      <c r="X319" s="65"/>
      <c r="Y319" s="65"/>
      <c r="Z319" s="65"/>
      <c r="AA319" s="65"/>
      <c r="AB319" s="65"/>
      <c r="AC319" s="65"/>
      <c r="AD319" s="65"/>
      <c r="AE319" s="65"/>
      <c r="AF319" s="65"/>
      <c r="AG319" s="65"/>
      <c r="AH319" s="65"/>
      <c r="AI319" s="65"/>
      <c r="AJ319" s="65"/>
      <c r="AK319" s="65"/>
      <c r="AL319" s="65"/>
      <c r="AM319" s="65"/>
      <c r="AN319" s="65"/>
      <c r="AO319" s="65"/>
      <c r="AP319" s="65"/>
      <c r="AQ319" s="65"/>
      <c r="AR319" s="65"/>
      <c r="AS319" s="65"/>
      <c r="AT319" s="65"/>
      <c r="AU319" s="65"/>
      <c r="AV319" s="65"/>
      <c r="AW319" s="65"/>
      <c r="AX319" s="67"/>
      <c r="AY319" s="67"/>
      <c r="AZ319" s="67"/>
      <c r="BA319" s="65"/>
      <c r="BB319" s="65"/>
      <c r="BC319" s="65"/>
      <c r="BD319" s="65"/>
      <c r="BE319" s="65"/>
      <c r="BF319" s="65"/>
    </row>
    <row r="320" spans="2:58" x14ac:dyDescent="0.3">
      <c r="B320" s="65"/>
      <c r="C320" s="65"/>
      <c r="D320" s="65"/>
      <c r="E320" s="65"/>
      <c r="F320" s="65"/>
      <c r="G320" s="65"/>
      <c r="H320" s="65"/>
      <c r="I320" s="65"/>
      <c r="J320" s="65"/>
      <c r="K320" s="65"/>
      <c r="L320" s="65"/>
      <c r="M320" s="65"/>
      <c r="N320" s="65"/>
      <c r="O320" s="65"/>
      <c r="P320" s="65"/>
      <c r="Q320" s="65"/>
      <c r="R320" s="65"/>
      <c r="S320" s="66"/>
      <c r="T320" s="65"/>
      <c r="U320" s="65"/>
      <c r="V320" s="65"/>
      <c r="W320" s="65"/>
      <c r="X320" s="65"/>
      <c r="Y320" s="65"/>
      <c r="Z320" s="65"/>
      <c r="AA320" s="65"/>
      <c r="AB320" s="65"/>
      <c r="AC320" s="65"/>
      <c r="AD320" s="65"/>
      <c r="AE320" s="65"/>
      <c r="AF320" s="65"/>
      <c r="AG320" s="65"/>
      <c r="AH320" s="65"/>
      <c r="AI320" s="65"/>
      <c r="AJ320" s="65"/>
      <c r="AK320" s="65"/>
      <c r="AL320" s="65"/>
      <c r="AM320" s="65"/>
      <c r="AN320" s="65"/>
      <c r="AO320" s="65"/>
      <c r="AP320" s="65"/>
      <c r="AQ320" s="65"/>
      <c r="AR320" s="65"/>
      <c r="AS320" s="65"/>
      <c r="AT320" s="65"/>
      <c r="AU320" s="65"/>
      <c r="AV320" s="65"/>
      <c r="AW320" s="65"/>
      <c r="AX320" s="67"/>
      <c r="AY320" s="67"/>
      <c r="AZ320" s="67"/>
      <c r="BA320" s="65"/>
      <c r="BB320" s="65"/>
      <c r="BC320" s="65"/>
      <c r="BD320" s="65"/>
      <c r="BE320" s="65"/>
      <c r="BF320" s="65"/>
    </row>
    <row r="321" spans="2:58" x14ac:dyDescent="0.3">
      <c r="B321" s="65"/>
      <c r="C321" s="65"/>
      <c r="D321" s="65"/>
      <c r="E321" s="65"/>
      <c r="F321" s="65"/>
      <c r="G321" s="65"/>
      <c r="H321" s="65"/>
      <c r="I321" s="65"/>
      <c r="J321" s="65"/>
      <c r="K321" s="65"/>
      <c r="L321" s="65"/>
      <c r="M321" s="65"/>
      <c r="N321" s="65"/>
      <c r="O321" s="65"/>
      <c r="P321" s="65"/>
      <c r="Q321" s="65"/>
      <c r="R321" s="65"/>
      <c r="S321" s="66"/>
      <c r="T321" s="65"/>
      <c r="U321" s="65"/>
      <c r="V321" s="65"/>
      <c r="W321" s="65"/>
      <c r="X321" s="65"/>
      <c r="Y321" s="65"/>
      <c r="Z321" s="65"/>
      <c r="AA321" s="65"/>
      <c r="AB321" s="65"/>
      <c r="AC321" s="65"/>
      <c r="AD321" s="65"/>
      <c r="AE321" s="65"/>
      <c r="AF321" s="65"/>
      <c r="AG321" s="65"/>
      <c r="AH321" s="65"/>
      <c r="AI321" s="65"/>
      <c r="AJ321" s="65"/>
      <c r="AK321" s="65"/>
      <c r="AL321" s="65"/>
      <c r="AM321" s="65"/>
      <c r="AN321" s="65"/>
      <c r="AO321" s="65"/>
      <c r="AP321" s="65"/>
      <c r="AQ321" s="65"/>
      <c r="AR321" s="65"/>
      <c r="AS321" s="65"/>
      <c r="AT321" s="65"/>
      <c r="AU321" s="65"/>
      <c r="AV321" s="65"/>
      <c r="AW321" s="65"/>
      <c r="AX321" s="67"/>
      <c r="AY321" s="67"/>
      <c r="AZ321" s="67"/>
      <c r="BA321" s="65"/>
      <c r="BB321" s="65"/>
      <c r="BC321" s="65"/>
      <c r="BD321" s="65"/>
      <c r="BE321" s="65"/>
      <c r="BF321" s="65"/>
    </row>
    <row r="322" spans="2:58" x14ac:dyDescent="0.3">
      <c r="B322" s="65"/>
      <c r="C322" s="65"/>
      <c r="D322" s="65"/>
      <c r="E322" s="65"/>
      <c r="F322" s="65"/>
      <c r="G322" s="65"/>
      <c r="H322" s="65"/>
      <c r="I322" s="65"/>
      <c r="J322" s="65"/>
      <c r="K322" s="65"/>
      <c r="L322" s="65"/>
      <c r="M322" s="65"/>
      <c r="N322" s="65"/>
      <c r="O322" s="65"/>
      <c r="P322" s="65"/>
      <c r="Q322" s="65"/>
      <c r="R322" s="65"/>
      <c r="S322" s="66"/>
      <c r="T322" s="65"/>
      <c r="U322" s="65"/>
      <c r="V322" s="65"/>
      <c r="W322" s="65"/>
      <c r="X322" s="65"/>
      <c r="Y322" s="65"/>
      <c r="Z322" s="65"/>
      <c r="AA322" s="65"/>
      <c r="AB322" s="65"/>
      <c r="AC322" s="65"/>
      <c r="AD322" s="65"/>
      <c r="AE322" s="65"/>
      <c r="AF322" s="65"/>
      <c r="AG322" s="65"/>
      <c r="AH322" s="65"/>
      <c r="AI322" s="65"/>
      <c r="AJ322" s="65"/>
      <c r="AK322" s="65"/>
      <c r="AL322" s="65"/>
      <c r="AM322" s="65"/>
      <c r="AN322" s="65"/>
      <c r="AO322" s="65"/>
      <c r="AP322" s="65"/>
      <c r="AQ322" s="65"/>
      <c r="AR322" s="65"/>
      <c r="AS322" s="65"/>
      <c r="AT322" s="65"/>
      <c r="AU322" s="65"/>
      <c r="AV322" s="65"/>
      <c r="AW322" s="65"/>
      <c r="AX322" s="67"/>
      <c r="AY322" s="67"/>
      <c r="AZ322" s="67"/>
      <c r="BA322" s="65"/>
      <c r="BB322" s="65"/>
      <c r="BC322" s="65"/>
      <c r="BD322" s="65"/>
      <c r="BE322" s="65"/>
      <c r="BF322" s="65"/>
    </row>
    <row r="323" spans="2:58" x14ac:dyDescent="0.3">
      <c r="B323" s="65"/>
      <c r="C323" s="65"/>
      <c r="D323" s="65"/>
      <c r="E323" s="65"/>
      <c r="F323" s="65"/>
      <c r="G323" s="65"/>
      <c r="H323" s="65"/>
      <c r="I323" s="65"/>
      <c r="J323" s="65"/>
      <c r="K323" s="65"/>
      <c r="L323" s="65"/>
      <c r="M323" s="65"/>
      <c r="N323" s="65"/>
      <c r="O323" s="65"/>
      <c r="P323" s="65"/>
      <c r="Q323" s="65"/>
      <c r="R323" s="65"/>
      <c r="S323" s="66"/>
      <c r="T323" s="65"/>
      <c r="U323" s="65"/>
      <c r="V323" s="65"/>
      <c r="W323" s="65"/>
      <c r="X323" s="65"/>
      <c r="Y323" s="65"/>
      <c r="Z323" s="65"/>
      <c r="AA323" s="65"/>
      <c r="AB323" s="65"/>
      <c r="AC323" s="65"/>
      <c r="AD323" s="65"/>
      <c r="AE323" s="65"/>
      <c r="AF323" s="65"/>
      <c r="AG323" s="65"/>
      <c r="AH323" s="65"/>
      <c r="AI323" s="65"/>
      <c r="AJ323" s="65"/>
      <c r="AK323" s="65"/>
      <c r="AL323" s="65"/>
      <c r="AM323" s="65"/>
      <c r="AN323" s="65"/>
      <c r="AO323" s="65"/>
      <c r="AP323" s="65"/>
      <c r="AQ323" s="65"/>
      <c r="AR323" s="65"/>
      <c r="AS323" s="65"/>
      <c r="AT323" s="65"/>
      <c r="AU323" s="65"/>
      <c r="AV323" s="65"/>
      <c r="AW323" s="65"/>
      <c r="AX323" s="67"/>
      <c r="AY323" s="67"/>
      <c r="AZ323" s="67"/>
      <c r="BA323" s="65"/>
      <c r="BB323" s="65"/>
      <c r="BC323" s="65"/>
      <c r="BD323" s="65"/>
      <c r="BE323" s="65"/>
      <c r="BF323" s="65"/>
    </row>
    <row r="324" spans="2:58" x14ac:dyDescent="0.3">
      <c r="B324" s="65"/>
      <c r="C324" s="65"/>
      <c r="D324" s="65"/>
      <c r="E324" s="65"/>
      <c r="F324" s="65"/>
      <c r="G324" s="65"/>
      <c r="H324" s="65"/>
      <c r="I324" s="65"/>
      <c r="J324" s="65"/>
      <c r="K324" s="65"/>
      <c r="L324" s="65"/>
      <c r="M324" s="65"/>
      <c r="N324" s="65"/>
      <c r="O324" s="65"/>
      <c r="P324" s="65"/>
      <c r="Q324" s="65"/>
      <c r="R324" s="65"/>
      <c r="S324" s="66"/>
      <c r="T324" s="65"/>
      <c r="U324" s="65"/>
      <c r="V324" s="65"/>
      <c r="W324" s="65"/>
      <c r="X324" s="65"/>
      <c r="Y324" s="65"/>
      <c r="Z324" s="65"/>
      <c r="AA324" s="65"/>
      <c r="AB324" s="65"/>
      <c r="AC324" s="65"/>
      <c r="AD324" s="65"/>
      <c r="AE324" s="65"/>
      <c r="AF324" s="65"/>
      <c r="AG324" s="65"/>
      <c r="AH324" s="65"/>
      <c r="AI324" s="65"/>
      <c r="AJ324" s="65"/>
      <c r="AK324" s="65"/>
      <c r="AL324" s="65"/>
      <c r="AM324" s="65"/>
      <c r="AN324" s="65"/>
      <c r="AO324" s="65"/>
      <c r="AP324" s="65"/>
      <c r="AQ324" s="65"/>
      <c r="AR324" s="65"/>
      <c r="AS324" s="65"/>
      <c r="AT324" s="65"/>
      <c r="AU324" s="65"/>
      <c r="AV324" s="65"/>
      <c r="AW324" s="65"/>
      <c r="AX324" s="67"/>
      <c r="AY324" s="67"/>
      <c r="AZ324" s="67"/>
      <c r="BA324" s="65"/>
      <c r="BB324" s="65"/>
      <c r="BC324" s="65"/>
      <c r="BD324" s="65"/>
      <c r="BE324" s="65"/>
      <c r="BF324" s="65"/>
    </row>
    <row r="325" spans="2:58" x14ac:dyDescent="0.3">
      <c r="B325" s="65"/>
      <c r="C325" s="65"/>
      <c r="D325" s="65"/>
      <c r="E325" s="65"/>
      <c r="F325" s="65"/>
      <c r="G325" s="65"/>
      <c r="H325" s="65"/>
      <c r="I325" s="65"/>
      <c r="J325" s="65"/>
      <c r="K325" s="65"/>
      <c r="L325" s="65"/>
      <c r="M325" s="65"/>
      <c r="N325" s="65"/>
      <c r="O325" s="65"/>
      <c r="P325" s="65"/>
      <c r="Q325" s="65"/>
      <c r="R325" s="65"/>
      <c r="S325" s="66"/>
      <c r="T325" s="65"/>
      <c r="U325" s="65"/>
      <c r="V325" s="65"/>
      <c r="W325" s="65"/>
      <c r="X325" s="65"/>
      <c r="Y325" s="65"/>
      <c r="Z325" s="65"/>
      <c r="AA325" s="65"/>
      <c r="AB325" s="65"/>
      <c r="AC325" s="65"/>
      <c r="AD325" s="65"/>
      <c r="AE325" s="65"/>
      <c r="AF325" s="65"/>
      <c r="AG325" s="65"/>
      <c r="AH325" s="65"/>
      <c r="AI325" s="65"/>
      <c r="AJ325" s="65"/>
      <c r="AK325" s="65"/>
      <c r="AL325" s="65"/>
      <c r="AM325" s="65"/>
      <c r="AN325" s="65"/>
      <c r="AO325" s="65"/>
      <c r="AP325" s="65"/>
      <c r="AQ325" s="65"/>
      <c r="AR325" s="65"/>
      <c r="AS325" s="65"/>
      <c r="AT325" s="65"/>
      <c r="AU325" s="65"/>
      <c r="AV325" s="65"/>
      <c r="AW325" s="65"/>
      <c r="AX325" s="67"/>
      <c r="AY325" s="67"/>
      <c r="AZ325" s="67"/>
      <c r="BA325" s="65"/>
      <c r="BB325" s="65"/>
      <c r="BC325" s="65"/>
      <c r="BD325" s="65"/>
      <c r="BE325" s="65"/>
      <c r="BF325" s="65"/>
    </row>
    <row r="326" spans="2:58" x14ac:dyDescent="0.3">
      <c r="B326" s="65"/>
      <c r="C326" s="65"/>
      <c r="D326" s="65"/>
      <c r="E326" s="65"/>
      <c r="F326" s="65"/>
      <c r="G326" s="65"/>
      <c r="H326" s="65"/>
      <c r="I326" s="65"/>
      <c r="J326" s="65"/>
      <c r="K326" s="65"/>
      <c r="L326" s="65"/>
      <c r="M326" s="65"/>
      <c r="N326" s="65"/>
      <c r="O326" s="65"/>
      <c r="P326" s="65"/>
      <c r="Q326" s="65"/>
      <c r="R326" s="65"/>
      <c r="S326" s="66"/>
      <c r="T326" s="65"/>
      <c r="U326" s="65"/>
      <c r="V326" s="65"/>
      <c r="W326" s="65"/>
      <c r="X326" s="65"/>
      <c r="Y326" s="65"/>
      <c r="Z326" s="65"/>
      <c r="AA326" s="65"/>
      <c r="AB326" s="65"/>
      <c r="AC326" s="65"/>
      <c r="AD326" s="65"/>
      <c r="AE326" s="65"/>
      <c r="AF326" s="65"/>
      <c r="AG326" s="65"/>
      <c r="AH326" s="65"/>
      <c r="AI326" s="65"/>
      <c r="AJ326" s="65"/>
      <c r="AK326" s="65"/>
      <c r="AL326" s="65"/>
      <c r="AM326" s="65"/>
      <c r="AN326" s="65"/>
      <c r="AO326" s="65"/>
      <c r="AP326" s="65"/>
      <c r="AQ326" s="65"/>
      <c r="AR326" s="65"/>
      <c r="AS326" s="65"/>
      <c r="AT326" s="65"/>
      <c r="AU326" s="65"/>
      <c r="AV326" s="65"/>
      <c r="AW326" s="65"/>
      <c r="AX326" s="67"/>
      <c r="AY326" s="67"/>
      <c r="AZ326" s="67"/>
      <c r="BA326" s="65"/>
      <c r="BB326" s="65"/>
      <c r="BC326" s="65"/>
      <c r="BD326" s="65"/>
      <c r="BE326" s="65"/>
      <c r="BF326" s="65"/>
    </row>
  </sheetData>
  <sheetProtection algorithmName="SHA-512" hashValue="9HRLS4EosANW0w7HRBwY1gd3yZZi9zqmSqGY/OkuZDCDnBva+moUximG0L8P6IYRrhSMyIUA5+dVkqiEDwqMsA==" saltValue="HTRHQBKtJ2gTZQPQhkhGUw==" spinCount="100000" sheet="1" objects="1" scenarios="1"/>
  <mergeCells count="16">
    <mergeCell ref="B4:W4"/>
    <mergeCell ref="A3:BF3"/>
    <mergeCell ref="BA2:BE2"/>
    <mergeCell ref="X4:AD4"/>
    <mergeCell ref="AF4:AK4"/>
    <mergeCell ref="AL4:AO4"/>
    <mergeCell ref="AP4:AR4"/>
    <mergeCell ref="AS4:AU4"/>
    <mergeCell ref="AV4:AW4"/>
    <mergeCell ref="AX4:AZ4"/>
    <mergeCell ref="BA4:BE4"/>
    <mergeCell ref="AX2:AZ2"/>
    <mergeCell ref="AS2:AU2"/>
    <mergeCell ref="AL2:AO2"/>
    <mergeCell ref="AP2:AR2"/>
    <mergeCell ref="A2:B2"/>
  </mergeCells>
  <dataValidations count="23">
    <dataValidation type="date" operator="lessThan" allowBlank="1" showInputMessage="1" showErrorMessage="1" error="Please enter a date._x000a_dd/mm/yyyy" sqref="S7:S1048576" xr:uid="{00000000-0002-0000-0100-000000000000}">
      <formula1>2958446</formula1>
    </dataValidation>
    <dataValidation type="list" allowBlank="1" showInputMessage="1" showErrorMessage="1" sqref="AF6:AF153" xr:uid="{00000000-0002-0000-0100-000001000000}">
      <formula1>FinanLev</formula1>
    </dataValidation>
    <dataValidation type="list" allowBlank="1" showInputMessage="1" showErrorMessage="1" sqref="AG6:AG153" xr:uid="{00000000-0002-0000-0100-000002000000}">
      <formula1>SynthLev</formula1>
    </dataValidation>
    <dataValidation type="list" allowBlank="1" showInputMessage="1" showErrorMessage="1" sqref="E6:E155" xr:uid="{00000000-0002-0000-0100-000003000000}">
      <formula1>Structure</formula1>
    </dataValidation>
    <dataValidation type="list" allowBlank="1" showInputMessage="1" showErrorMessage="1" sqref="X6:X153" xr:uid="{00000000-0002-0000-0100-000004000000}">
      <formula1>AifType</formula1>
    </dataValidation>
    <dataValidation type="list" allowBlank="1" showInputMessage="1" showErrorMessage="1" sqref="Z6:Z153" xr:uid="{00000000-0002-0000-0100-000005000000}">
      <formula1>PEInvStratOfAifs</formula1>
    </dataValidation>
    <dataValidation type="list" allowBlank="1" showInputMessage="1" showErrorMessage="1" sqref="AA6:AA153" xr:uid="{00000000-0002-0000-0100-000006000000}">
      <formula1>REInvStratOfAifs</formula1>
    </dataValidation>
    <dataValidation type="list" allowBlank="1" showInputMessage="1" showErrorMessage="1" sqref="AC6:AC153" xr:uid="{00000000-0002-0000-0100-000007000000}">
      <formula1>OtherFundStrats</formula1>
    </dataValidation>
    <dataValidation type="list" allowBlank="1" showInputMessage="1" showErrorMessage="1" sqref="V6:V153" xr:uid="{00000000-0002-0000-0100-000008000000}">
      <formula1>AifCapStructure</formula1>
    </dataValidation>
    <dataValidation type="list" allowBlank="1" showInputMessage="1" showErrorMessage="1" sqref="Y6:Y153" xr:uid="{00000000-0002-0000-0100-000009000000}">
      <formula1>HFInvStratOfAifs</formula1>
    </dataValidation>
    <dataValidation type="list" allowBlank="1" showInputMessage="1" showErrorMessage="1" sqref="AB6:AB153" xr:uid="{00000000-0002-0000-0100-00000A000000}">
      <formula1>FundOfFunds</formula1>
    </dataValidation>
    <dataValidation type="list" allowBlank="1" showInputMessage="1" showErrorMessage="1" sqref="BA6:BA153 AV6:AV155" xr:uid="{00000000-0002-0000-0100-00000B000000}">
      <formula1>InvesMaterials</formula1>
    </dataValidation>
    <dataValidation type="list" allowBlank="1" showInputMessage="1" showErrorMessage="1" sqref="AW6:AW153" xr:uid="{00000000-0002-0000-0100-00000C000000}">
      <formula1>RulesOrInstr</formula1>
    </dataValidation>
    <dataValidation type="list" allowBlank="1" showInputMessage="1" showErrorMessage="1" sqref="U6:U1048576" xr:uid="{00000000-0002-0000-0100-00000D000000}">
      <formula1>AifRegStatus</formula1>
    </dataValidation>
    <dataValidation type="list" allowBlank="1" showInputMessage="1" showErrorMessage="1" sqref="C156:C1048576" xr:uid="{00000000-0002-0000-0100-00000E000000}">
      <formula1>InternationalCodes</formula1>
    </dataValidation>
    <dataValidation type="list" allowBlank="1" showInputMessage="1" showErrorMessage="1" sqref="T6:T155" xr:uid="{00000000-0002-0000-0100-00000F000000}">
      <formula1>AuthorisedStatusUK</formula1>
    </dataValidation>
    <dataValidation type="list" allowBlank="1" showInputMessage="1" showErrorMessage="1" sqref="H6:H155" xr:uid="{00000000-0002-0000-0100-000010000000}">
      <formula1>COUNTRIES</formula1>
    </dataValidation>
    <dataValidation type="list" allowBlank="1" showInputMessage="1" showErrorMessage="1" sqref="O6:O155" xr:uid="{00000000-0002-0000-0100-000011000000}">
      <formula1>FXrate</formula1>
    </dataValidation>
    <dataValidation type="custom" operator="lessThan" allowBlank="1" showInputMessage="1" showErrorMessage="1" error="Please enter a date._x000a_dd/mm/yyyy" sqref="S6" xr:uid="{00000000-0002-0000-0100-000012000000}">
      <formula1>"dd/mm/aaaa"</formula1>
    </dataValidation>
    <dataValidation type="list" allowBlank="1" showInputMessage="1" showErrorMessage="1" sqref="BD6:BD155" xr:uid="{00000000-0002-0000-0100-000013000000}">
      <formula1>YesNoNA</formula1>
    </dataValidation>
    <dataValidation type="list" allowBlank="1" showInputMessage="1" showErrorMessage="1" sqref="G6:G155" xr:uid="{00000000-0002-0000-0100-000014000000}">
      <formula1>MasterFeeder</formula1>
    </dataValidation>
    <dataValidation type="list" allowBlank="1" showInputMessage="1" showErrorMessage="1" sqref="W6:W155" xr:uid="{00000000-0002-0000-0100-000015000000}">
      <formula1>YesNo</formula1>
    </dataValidation>
    <dataValidation type="list" allowBlank="1" showInputMessage="1" showErrorMessage="1" sqref="C6:C155" xr:uid="{00000000-0002-0000-0100-000016000000}">
      <formula1>UKIDCodeType</formula1>
    </dataValidation>
  </dataValidations>
  <pageMargins left="0.70866141732283472" right="0.70866141732283472" top="0.74803149606299213" bottom="0.74803149606299213" header="0.31496062992125984" footer="0.31496062992125984"/>
  <pageSetup paperSize="9" orientation="landscape" horizontalDpi="4294967293" verticalDpi="4294967293" r:id="rId1"/>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AV326"/>
  <sheetViews>
    <sheetView zoomScaleNormal="100" workbookViewId="0">
      <pane xSplit="2" ySplit="5" topLeftCell="AS6" activePane="bottomRight" state="frozen"/>
      <selection pane="topRight" activeCell="E35" sqref="E35"/>
      <selection pane="bottomLeft" activeCell="E35" sqref="E35"/>
      <selection pane="bottomRight" activeCell="AT5" sqref="AT5"/>
    </sheetView>
  </sheetViews>
  <sheetFormatPr defaultColWidth="9" defaultRowHeight="13.5" x14ac:dyDescent="0.3"/>
  <cols>
    <col min="1" max="1" width="13.61328125" style="26" customWidth="1"/>
    <col min="2" max="2" width="30.61328125" style="8" customWidth="1"/>
    <col min="3" max="3" width="18" style="8" customWidth="1"/>
    <col min="4" max="4" width="15.61328125" style="8" customWidth="1"/>
    <col min="5" max="5" width="15" style="8" customWidth="1"/>
    <col min="6" max="18" width="15.61328125" style="8" customWidth="1"/>
    <col min="19" max="19" width="17.61328125" style="8" customWidth="1"/>
    <col min="20" max="20" width="14" style="8" customWidth="1"/>
    <col min="21" max="22" width="17.61328125" style="22" customWidth="1"/>
    <col min="23" max="23" width="15.61328125" style="8" customWidth="1"/>
    <col min="24" max="24" width="17.61328125" style="8" customWidth="1"/>
    <col min="25" max="25" width="32.61328125" style="8" customWidth="1"/>
    <col min="26" max="29" width="29.15234375" style="8" customWidth="1"/>
    <col min="30" max="30" width="30.61328125" style="8" customWidth="1"/>
    <col min="31" max="31" width="25.3828125" style="8" customWidth="1"/>
    <col min="32" max="32" width="22" style="8" bestFit="1" customWidth="1"/>
    <col min="33" max="33" width="22.23046875" style="8" bestFit="1" customWidth="1"/>
    <col min="34" max="35" width="30.61328125" style="8" customWidth="1"/>
    <col min="36" max="36" width="31.765625" style="8" customWidth="1"/>
    <col min="37" max="39" width="30.61328125" style="8" customWidth="1"/>
    <col min="40" max="40" width="19" style="8" bestFit="1" customWidth="1"/>
    <col min="41" max="42" width="30.61328125" style="8" customWidth="1"/>
    <col min="43" max="43" width="19" style="8" bestFit="1" customWidth="1"/>
    <col min="44" max="44" width="24.61328125" style="8" customWidth="1"/>
    <col min="45" max="45" width="25.765625" style="8" bestFit="1" customWidth="1"/>
    <col min="46" max="46" width="25.23046875" style="23" customWidth="1"/>
    <col min="47" max="47" width="23.84375" style="23" customWidth="1"/>
    <col min="48" max="48" width="50.61328125" style="8" customWidth="1"/>
    <col min="49" max="16384" width="9" style="8"/>
  </cols>
  <sheetData>
    <row r="1" spans="1:48" s="14" customFormat="1" ht="55.5" customHeight="1" x14ac:dyDescent="0.25">
      <c r="A1" s="20"/>
      <c r="B1" s="20"/>
      <c r="C1" s="20"/>
      <c r="D1" s="20"/>
      <c r="E1" s="20"/>
      <c r="F1" s="20"/>
      <c r="G1" s="20"/>
      <c r="H1" s="20"/>
      <c r="I1" s="20"/>
      <c r="J1" s="20"/>
      <c r="K1" s="20"/>
      <c r="L1" s="20"/>
      <c r="M1" s="20"/>
      <c r="N1" s="20"/>
      <c r="O1" s="20"/>
      <c r="P1" s="20"/>
      <c r="Q1" s="20"/>
      <c r="R1" s="20"/>
      <c r="S1" s="20"/>
      <c r="T1" s="20"/>
      <c r="U1" s="20"/>
      <c r="V1" s="20"/>
      <c r="W1" s="20"/>
      <c r="X1" s="20"/>
      <c r="Y1" s="21"/>
      <c r="Z1" s="20"/>
      <c r="AA1" s="20"/>
      <c r="AB1" s="20"/>
      <c r="AC1" s="20"/>
      <c r="AD1" s="20"/>
      <c r="AE1" s="20"/>
      <c r="AF1" s="20"/>
      <c r="AG1" s="20"/>
      <c r="AH1" s="20"/>
      <c r="AI1" s="20"/>
      <c r="AJ1" s="20"/>
      <c r="AK1" s="20"/>
      <c r="AL1" s="20"/>
      <c r="AM1" s="20"/>
      <c r="AN1" s="20"/>
      <c r="AO1" s="20"/>
      <c r="AP1" s="20"/>
      <c r="AQ1" s="20"/>
      <c r="AR1" s="20"/>
      <c r="AS1" s="20"/>
      <c r="AT1" s="20"/>
      <c r="AU1" s="20"/>
      <c r="AV1" s="20"/>
    </row>
    <row r="2" spans="1:48" s="14" customFormat="1" ht="82.5" customHeight="1" thickBot="1" x14ac:dyDescent="0.35">
      <c r="A2" s="245" t="s">
        <v>129</v>
      </c>
      <c r="B2" s="245"/>
      <c r="C2" s="53"/>
      <c r="D2" s="53"/>
      <c r="E2" s="75"/>
      <c r="F2" s="75"/>
      <c r="G2" s="75"/>
      <c r="H2" s="75"/>
      <c r="I2" s="75"/>
      <c r="J2" s="75"/>
      <c r="K2" s="75"/>
      <c r="L2" s="15"/>
      <c r="M2" s="20"/>
      <c r="N2" s="20"/>
      <c r="O2" s="20"/>
      <c r="P2" s="20"/>
      <c r="Q2" s="20"/>
      <c r="R2" s="20"/>
      <c r="S2" s="20"/>
      <c r="T2" s="20"/>
      <c r="U2" s="21"/>
      <c r="V2" s="21"/>
      <c r="W2" s="20"/>
      <c r="X2" s="20"/>
      <c r="Y2" s="20"/>
      <c r="Z2" s="20"/>
      <c r="AA2" s="20"/>
      <c r="AB2" s="20"/>
      <c r="AC2" s="20"/>
      <c r="AD2" s="20"/>
      <c r="AE2" s="20"/>
      <c r="AF2" s="20"/>
      <c r="AG2" s="20"/>
      <c r="AH2" s="20"/>
      <c r="AI2" s="20"/>
      <c r="AJ2" s="20"/>
      <c r="AK2" s="20"/>
      <c r="AL2" s="244"/>
      <c r="AM2" s="244"/>
      <c r="AN2" s="244"/>
      <c r="AO2" s="244"/>
      <c r="AP2" s="244"/>
      <c r="AQ2" s="244"/>
      <c r="AR2" s="20"/>
      <c r="AS2" s="20"/>
      <c r="AT2" s="242"/>
      <c r="AU2" s="243"/>
      <c r="AV2" s="20"/>
    </row>
    <row r="3" spans="1:48" ht="29.25" customHeight="1" thickBot="1" x14ac:dyDescent="0.35">
      <c r="A3" s="231" t="s">
        <v>580</v>
      </c>
      <c r="B3" s="232"/>
      <c r="C3" s="232"/>
      <c r="D3" s="232"/>
      <c r="E3" s="232"/>
      <c r="F3" s="232"/>
      <c r="G3" s="232"/>
      <c r="H3" s="232"/>
      <c r="I3" s="232"/>
      <c r="J3" s="232"/>
      <c r="K3" s="232"/>
      <c r="L3" s="232"/>
      <c r="M3" s="232"/>
      <c r="N3" s="232"/>
      <c r="O3" s="232"/>
      <c r="P3" s="232"/>
      <c r="Q3" s="232"/>
      <c r="R3" s="232"/>
      <c r="S3" s="232"/>
      <c r="T3" s="232"/>
      <c r="U3" s="232"/>
      <c r="V3" s="232"/>
      <c r="W3" s="232"/>
      <c r="X3" s="232"/>
      <c r="Y3" s="232"/>
      <c r="Z3" s="232"/>
      <c r="AA3" s="232"/>
      <c r="AB3" s="232"/>
      <c r="AC3" s="232"/>
      <c r="AD3" s="232"/>
      <c r="AE3" s="232"/>
      <c r="AF3" s="232"/>
      <c r="AG3" s="232"/>
      <c r="AH3" s="232"/>
      <c r="AI3" s="232"/>
      <c r="AJ3" s="232"/>
      <c r="AK3" s="232"/>
      <c r="AL3" s="232"/>
      <c r="AM3" s="232"/>
      <c r="AN3" s="232"/>
      <c r="AO3" s="232"/>
      <c r="AP3" s="232"/>
      <c r="AQ3" s="232"/>
      <c r="AR3" s="232"/>
      <c r="AS3" s="232"/>
      <c r="AT3" s="232"/>
      <c r="AU3" s="232"/>
      <c r="AV3" s="233"/>
    </row>
    <row r="4" spans="1:48" s="12" customFormat="1" ht="23.25" customHeight="1" thickBot="1" x14ac:dyDescent="0.3">
      <c r="A4" s="54"/>
      <c r="B4" s="228" t="s">
        <v>131</v>
      </c>
      <c r="C4" s="229"/>
      <c r="D4" s="229"/>
      <c r="E4" s="229"/>
      <c r="F4" s="229"/>
      <c r="G4" s="229"/>
      <c r="H4" s="229"/>
      <c r="I4" s="229"/>
      <c r="J4" s="229"/>
      <c r="K4" s="229"/>
      <c r="L4" s="229"/>
      <c r="M4" s="229"/>
      <c r="N4" s="229"/>
      <c r="O4" s="229"/>
      <c r="P4" s="229"/>
      <c r="Q4" s="229"/>
      <c r="R4" s="229"/>
      <c r="S4" s="229"/>
      <c r="T4" s="229"/>
      <c r="U4" s="229"/>
      <c r="V4" s="229"/>
      <c r="W4" s="229"/>
      <c r="X4" s="235" t="s">
        <v>132</v>
      </c>
      <c r="Y4" s="236"/>
      <c r="Z4" s="236"/>
      <c r="AA4" s="236"/>
      <c r="AB4" s="236"/>
      <c r="AC4" s="236"/>
      <c r="AD4" s="237"/>
      <c r="AE4" s="24"/>
      <c r="AF4" s="235" t="s">
        <v>133</v>
      </c>
      <c r="AG4" s="236"/>
      <c r="AH4" s="236"/>
      <c r="AI4" s="236"/>
      <c r="AJ4" s="236"/>
      <c r="AK4" s="237"/>
      <c r="AL4" s="235" t="s">
        <v>135</v>
      </c>
      <c r="AM4" s="236"/>
      <c r="AN4" s="237"/>
      <c r="AO4" s="235" t="s">
        <v>135</v>
      </c>
      <c r="AP4" s="236"/>
      <c r="AQ4" s="237"/>
      <c r="AR4" s="238"/>
      <c r="AS4" s="239"/>
      <c r="AT4" s="235" t="s">
        <v>178</v>
      </c>
      <c r="AU4" s="237"/>
      <c r="AV4" s="27"/>
    </row>
    <row r="5" spans="1:48" s="74" customFormat="1" ht="92.25" customHeight="1" thickBot="1" x14ac:dyDescent="0.35">
      <c r="A5" s="68" t="s">
        <v>138</v>
      </c>
      <c r="B5" s="69" t="s">
        <v>12</v>
      </c>
      <c r="C5" s="156" t="s">
        <v>139</v>
      </c>
      <c r="D5" s="156" t="s">
        <v>107</v>
      </c>
      <c r="E5" s="156" t="s">
        <v>140</v>
      </c>
      <c r="F5" s="156" t="s">
        <v>22</v>
      </c>
      <c r="G5" s="156" t="s">
        <v>141</v>
      </c>
      <c r="H5" s="156" t="s">
        <v>142</v>
      </c>
      <c r="I5" s="156" t="s">
        <v>143</v>
      </c>
      <c r="J5" s="156" t="s">
        <v>144</v>
      </c>
      <c r="K5" s="156" t="s">
        <v>145</v>
      </c>
      <c r="L5" s="156" t="s">
        <v>179</v>
      </c>
      <c r="M5" s="156" t="s">
        <v>146</v>
      </c>
      <c r="N5" s="156" t="s">
        <v>34</v>
      </c>
      <c r="O5" s="156" t="s">
        <v>147</v>
      </c>
      <c r="P5" s="156" t="s">
        <v>148</v>
      </c>
      <c r="Q5" s="156" t="s">
        <v>149</v>
      </c>
      <c r="R5" s="156" t="s">
        <v>42</v>
      </c>
      <c r="S5" s="156" t="s">
        <v>150</v>
      </c>
      <c r="T5" s="156" t="s">
        <v>175</v>
      </c>
      <c r="U5" s="156" t="s">
        <v>46</v>
      </c>
      <c r="V5" s="156" t="s">
        <v>153</v>
      </c>
      <c r="W5" s="161" t="s">
        <v>154</v>
      </c>
      <c r="X5" s="71" t="s">
        <v>155</v>
      </c>
      <c r="Y5" s="156" t="s">
        <v>156</v>
      </c>
      <c r="Z5" s="156" t="s">
        <v>157</v>
      </c>
      <c r="AA5" s="156" t="s">
        <v>158</v>
      </c>
      <c r="AB5" s="156" t="s">
        <v>159</v>
      </c>
      <c r="AC5" s="156" t="s">
        <v>160</v>
      </c>
      <c r="AD5" s="70" t="s">
        <v>60</v>
      </c>
      <c r="AE5" s="72" t="s">
        <v>63</v>
      </c>
      <c r="AF5" s="71" t="s">
        <v>161</v>
      </c>
      <c r="AG5" s="156" t="s">
        <v>162</v>
      </c>
      <c r="AH5" s="156" t="s">
        <v>163</v>
      </c>
      <c r="AI5" s="156" t="s">
        <v>180</v>
      </c>
      <c r="AJ5" s="156" t="s">
        <v>165</v>
      </c>
      <c r="AK5" s="70" t="s">
        <v>176</v>
      </c>
      <c r="AL5" s="71" t="s">
        <v>168</v>
      </c>
      <c r="AM5" s="156" t="s">
        <v>77</v>
      </c>
      <c r="AN5" s="70" t="s">
        <v>177</v>
      </c>
      <c r="AO5" s="71" t="s">
        <v>168</v>
      </c>
      <c r="AP5" s="156" t="s">
        <v>77</v>
      </c>
      <c r="AQ5" s="70" t="s">
        <v>177</v>
      </c>
      <c r="AR5" s="71" t="s">
        <v>169</v>
      </c>
      <c r="AS5" s="70" t="s">
        <v>170</v>
      </c>
      <c r="AT5" s="71" t="s">
        <v>581</v>
      </c>
      <c r="AU5" s="70" t="s">
        <v>582</v>
      </c>
      <c r="AV5" s="73" t="s">
        <v>102</v>
      </c>
    </row>
    <row r="6" spans="1:48" s="105" customFormat="1" ht="11.5" x14ac:dyDescent="0.3">
      <c r="A6" s="25">
        <v>1</v>
      </c>
      <c r="B6" s="102"/>
      <c r="C6" s="102"/>
      <c r="D6" s="102"/>
      <c r="E6" s="102"/>
      <c r="F6" s="174"/>
      <c r="G6" s="102"/>
      <c r="H6" s="102"/>
      <c r="I6" s="102"/>
      <c r="J6" s="102"/>
      <c r="K6" s="102"/>
      <c r="L6" s="102"/>
      <c r="M6" s="102"/>
      <c r="N6" s="102"/>
      <c r="O6" s="102"/>
      <c r="P6" s="102"/>
      <c r="Q6" s="102"/>
      <c r="R6" s="102"/>
      <c r="S6" s="102"/>
      <c r="T6" s="117"/>
      <c r="U6" s="103"/>
      <c r="V6" s="102"/>
      <c r="W6" s="102"/>
      <c r="X6" s="102"/>
      <c r="Y6" s="102"/>
      <c r="Z6" s="102"/>
      <c r="AA6" s="102"/>
      <c r="AB6" s="102"/>
      <c r="AC6" s="102"/>
      <c r="AD6" s="102"/>
      <c r="AE6" s="102"/>
      <c r="AF6" s="102"/>
      <c r="AG6" s="102"/>
      <c r="AH6" s="102"/>
      <c r="AI6" s="102"/>
      <c r="AJ6" s="102"/>
      <c r="AK6" s="102"/>
      <c r="AL6" s="102"/>
      <c r="AM6" s="102"/>
      <c r="AN6" s="102"/>
      <c r="AO6" s="102"/>
      <c r="AP6" s="102"/>
      <c r="AQ6" s="102"/>
      <c r="AR6" s="102"/>
      <c r="AS6" s="102"/>
      <c r="AT6" s="104"/>
      <c r="AU6" s="104"/>
      <c r="AV6" s="102"/>
    </row>
    <row r="7" spans="1:48" s="105" customFormat="1" ht="11.5" x14ac:dyDescent="0.3">
      <c r="A7" s="25">
        <v>2</v>
      </c>
      <c r="B7" s="106"/>
      <c r="C7" s="102"/>
      <c r="D7" s="106"/>
      <c r="E7" s="102"/>
      <c r="F7" s="175"/>
      <c r="G7" s="102"/>
      <c r="H7" s="102"/>
      <c r="I7" s="106"/>
      <c r="J7" s="106"/>
      <c r="K7" s="106"/>
      <c r="L7" s="106"/>
      <c r="M7" s="106"/>
      <c r="N7" s="106"/>
      <c r="O7" s="106"/>
      <c r="P7" s="102"/>
      <c r="Q7" s="106"/>
      <c r="R7" s="106"/>
      <c r="S7" s="106"/>
      <c r="T7" s="106"/>
      <c r="U7" s="107"/>
      <c r="V7" s="102"/>
      <c r="W7" s="102"/>
      <c r="X7" s="106"/>
      <c r="Y7" s="106"/>
      <c r="Z7" s="106"/>
      <c r="AA7" s="106"/>
      <c r="AB7" s="106"/>
      <c r="AC7" s="106"/>
      <c r="AD7" s="106"/>
      <c r="AE7" s="106"/>
      <c r="AF7" s="106"/>
      <c r="AG7" s="106"/>
      <c r="AH7" s="106"/>
      <c r="AI7" s="106"/>
      <c r="AJ7" s="106"/>
      <c r="AK7" s="106"/>
      <c r="AL7" s="106"/>
      <c r="AM7" s="106"/>
      <c r="AN7" s="106"/>
      <c r="AO7" s="106"/>
      <c r="AP7" s="106"/>
      <c r="AQ7" s="106"/>
      <c r="AR7" s="106"/>
      <c r="AS7" s="106"/>
      <c r="AT7" s="108"/>
      <c r="AU7" s="108"/>
      <c r="AV7" s="106"/>
    </row>
    <row r="8" spans="1:48" s="105" customFormat="1" ht="11.5" x14ac:dyDescent="0.3">
      <c r="A8" s="25">
        <v>3</v>
      </c>
      <c r="B8" s="106"/>
      <c r="C8" s="102"/>
      <c r="D8" s="106"/>
      <c r="E8" s="102"/>
      <c r="F8" s="175"/>
      <c r="G8" s="102"/>
      <c r="H8" s="102"/>
      <c r="I8" s="106"/>
      <c r="J8" s="106"/>
      <c r="K8" s="106"/>
      <c r="L8" s="106"/>
      <c r="M8" s="106"/>
      <c r="N8" s="106"/>
      <c r="O8" s="106"/>
      <c r="P8" s="102"/>
      <c r="Q8" s="106"/>
      <c r="R8" s="106"/>
      <c r="S8" s="106"/>
      <c r="T8" s="106"/>
      <c r="U8" s="107"/>
      <c r="V8" s="102"/>
      <c r="W8" s="102"/>
      <c r="X8" s="106"/>
      <c r="Y8" s="106"/>
      <c r="Z8" s="106"/>
      <c r="AA8" s="106"/>
      <c r="AB8" s="106"/>
      <c r="AC8" s="106"/>
      <c r="AD8" s="106"/>
      <c r="AE8" s="106"/>
      <c r="AF8" s="106"/>
      <c r="AG8" s="106"/>
      <c r="AH8" s="106"/>
      <c r="AI8" s="106"/>
      <c r="AJ8" s="106"/>
      <c r="AK8" s="106"/>
      <c r="AL8" s="106"/>
      <c r="AM8" s="106"/>
      <c r="AN8" s="106"/>
      <c r="AO8" s="106"/>
      <c r="AP8" s="106"/>
      <c r="AQ8" s="106"/>
      <c r="AR8" s="106"/>
      <c r="AS8" s="106"/>
      <c r="AT8" s="108"/>
      <c r="AU8" s="108"/>
      <c r="AV8" s="106"/>
    </row>
    <row r="9" spans="1:48" s="105" customFormat="1" ht="11.5" x14ac:dyDescent="0.3">
      <c r="A9" s="25">
        <v>4</v>
      </c>
      <c r="B9" s="106"/>
      <c r="C9" s="102"/>
      <c r="D9" s="106"/>
      <c r="E9" s="102"/>
      <c r="F9" s="175"/>
      <c r="G9" s="102"/>
      <c r="H9" s="102"/>
      <c r="I9" s="106"/>
      <c r="J9" s="106"/>
      <c r="K9" s="106"/>
      <c r="L9" s="106"/>
      <c r="M9" s="106"/>
      <c r="N9" s="106"/>
      <c r="O9" s="106"/>
      <c r="P9" s="102"/>
      <c r="Q9" s="106"/>
      <c r="R9" s="106"/>
      <c r="S9" s="106"/>
      <c r="T9" s="106"/>
      <c r="U9" s="107"/>
      <c r="V9" s="102"/>
      <c r="W9" s="102"/>
      <c r="X9" s="106"/>
      <c r="Y9" s="106"/>
      <c r="Z9" s="106"/>
      <c r="AA9" s="106"/>
      <c r="AB9" s="106"/>
      <c r="AC9" s="106"/>
      <c r="AD9" s="106"/>
      <c r="AE9" s="106"/>
      <c r="AF9" s="106"/>
      <c r="AG9" s="106"/>
      <c r="AH9" s="106"/>
      <c r="AI9" s="106"/>
      <c r="AJ9" s="106"/>
      <c r="AK9" s="106"/>
      <c r="AL9" s="106"/>
      <c r="AM9" s="106"/>
      <c r="AN9" s="106"/>
      <c r="AO9" s="106"/>
      <c r="AP9" s="106"/>
      <c r="AQ9" s="106"/>
      <c r="AR9" s="106"/>
      <c r="AS9" s="106"/>
      <c r="AT9" s="108"/>
      <c r="AU9" s="108"/>
      <c r="AV9" s="106"/>
    </row>
    <row r="10" spans="1:48" s="105" customFormat="1" ht="11.5" x14ac:dyDescent="0.3">
      <c r="A10" s="25">
        <v>5</v>
      </c>
      <c r="B10" s="106"/>
      <c r="C10" s="102"/>
      <c r="D10" s="106"/>
      <c r="E10" s="102"/>
      <c r="F10" s="175"/>
      <c r="G10" s="102"/>
      <c r="H10" s="102"/>
      <c r="I10" s="106"/>
      <c r="J10" s="106"/>
      <c r="K10" s="106"/>
      <c r="L10" s="106"/>
      <c r="M10" s="106"/>
      <c r="N10" s="106"/>
      <c r="O10" s="106"/>
      <c r="P10" s="102"/>
      <c r="Q10" s="106"/>
      <c r="R10" s="106"/>
      <c r="S10" s="106"/>
      <c r="T10" s="106"/>
      <c r="U10" s="107"/>
      <c r="V10" s="102"/>
      <c r="W10" s="102"/>
      <c r="X10" s="106"/>
      <c r="Y10" s="106"/>
      <c r="Z10" s="106"/>
      <c r="AA10" s="106"/>
      <c r="AB10" s="106"/>
      <c r="AC10" s="106"/>
      <c r="AD10" s="106"/>
      <c r="AE10" s="106"/>
      <c r="AF10" s="106"/>
      <c r="AG10" s="106"/>
      <c r="AH10" s="106"/>
      <c r="AI10" s="106"/>
      <c r="AJ10" s="106"/>
      <c r="AK10" s="106"/>
      <c r="AL10" s="106"/>
      <c r="AM10" s="106"/>
      <c r="AN10" s="106"/>
      <c r="AO10" s="106"/>
      <c r="AP10" s="106"/>
      <c r="AQ10" s="106"/>
      <c r="AR10" s="106"/>
      <c r="AS10" s="106"/>
      <c r="AT10" s="108"/>
      <c r="AU10" s="108"/>
      <c r="AV10" s="106"/>
    </row>
    <row r="11" spans="1:48" s="105" customFormat="1" ht="11.5" x14ac:dyDescent="0.3">
      <c r="A11" s="25">
        <v>6</v>
      </c>
      <c r="B11" s="106"/>
      <c r="C11" s="102"/>
      <c r="D11" s="106"/>
      <c r="E11" s="102"/>
      <c r="F11" s="175"/>
      <c r="G11" s="102"/>
      <c r="H11" s="102"/>
      <c r="I11" s="106"/>
      <c r="J11" s="106"/>
      <c r="K11" s="106"/>
      <c r="L11" s="106"/>
      <c r="M11" s="106"/>
      <c r="N11" s="106"/>
      <c r="O11" s="106"/>
      <c r="P11" s="102"/>
      <c r="Q11" s="106"/>
      <c r="R11" s="106"/>
      <c r="S11" s="106"/>
      <c r="T11" s="106"/>
      <c r="U11" s="107"/>
      <c r="V11" s="102"/>
      <c r="W11" s="102"/>
      <c r="X11" s="106"/>
      <c r="Y11" s="106"/>
      <c r="Z11" s="106"/>
      <c r="AA11" s="106"/>
      <c r="AB11" s="106"/>
      <c r="AC11" s="106"/>
      <c r="AD11" s="106"/>
      <c r="AE11" s="106"/>
      <c r="AF11" s="106"/>
      <c r="AG11" s="106"/>
      <c r="AH11" s="106"/>
      <c r="AI11" s="106"/>
      <c r="AJ11" s="106"/>
      <c r="AK11" s="106"/>
      <c r="AL11" s="106"/>
      <c r="AM11" s="106"/>
      <c r="AN11" s="106"/>
      <c r="AO11" s="106"/>
      <c r="AP11" s="106"/>
      <c r="AQ11" s="106"/>
      <c r="AR11" s="106"/>
      <c r="AS11" s="106"/>
      <c r="AT11" s="108"/>
      <c r="AU11" s="108"/>
      <c r="AV11" s="106"/>
    </row>
    <row r="12" spans="1:48" s="105" customFormat="1" ht="11.5" x14ac:dyDescent="0.3">
      <c r="A12" s="25">
        <v>7</v>
      </c>
      <c r="B12" s="106"/>
      <c r="C12" s="102"/>
      <c r="D12" s="28"/>
      <c r="E12" s="102"/>
      <c r="F12" s="175"/>
      <c r="G12" s="102"/>
      <c r="H12" s="102"/>
      <c r="I12" s="28"/>
      <c r="J12" s="28"/>
      <c r="K12" s="28"/>
      <c r="L12" s="28"/>
      <c r="M12" s="106"/>
      <c r="N12" s="106"/>
      <c r="O12" s="106"/>
      <c r="P12" s="102"/>
      <c r="Q12" s="106"/>
      <c r="R12" s="28"/>
      <c r="S12" s="28"/>
      <c r="T12" s="106"/>
      <c r="U12" s="107"/>
      <c r="V12" s="102"/>
      <c r="W12" s="102"/>
      <c r="X12" s="106"/>
      <c r="Y12" s="106"/>
      <c r="Z12" s="106"/>
      <c r="AA12" s="106"/>
      <c r="AB12" s="106"/>
      <c r="AC12" s="106"/>
      <c r="AD12" s="106"/>
      <c r="AE12" s="106"/>
      <c r="AF12" s="106"/>
      <c r="AG12" s="106"/>
      <c r="AH12" s="106"/>
      <c r="AI12" s="106"/>
      <c r="AJ12" s="106"/>
      <c r="AK12" s="106"/>
      <c r="AL12" s="106"/>
      <c r="AM12" s="106"/>
      <c r="AN12" s="106"/>
      <c r="AO12" s="106"/>
      <c r="AP12" s="106"/>
      <c r="AQ12" s="106"/>
      <c r="AR12" s="106"/>
      <c r="AS12" s="106"/>
      <c r="AT12" s="108"/>
      <c r="AU12" s="108"/>
      <c r="AV12" s="106"/>
    </row>
    <row r="13" spans="1:48" s="105" customFormat="1" ht="11.5" x14ac:dyDescent="0.3">
      <c r="A13" s="25">
        <v>8</v>
      </c>
      <c r="B13" s="106"/>
      <c r="C13" s="102"/>
      <c r="D13" s="106"/>
      <c r="E13" s="102"/>
      <c r="F13" s="175"/>
      <c r="G13" s="102"/>
      <c r="H13" s="102"/>
      <c r="I13" s="106"/>
      <c r="J13" s="106"/>
      <c r="K13" s="106"/>
      <c r="L13" s="106"/>
      <c r="M13" s="106"/>
      <c r="N13" s="106"/>
      <c r="O13" s="106"/>
      <c r="P13" s="102"/>
      <c r="Q13" s="106"/>
      <c r="R13" s="106"/>
      <c r="S13" s="106"/>
      <c r="T13" s="106"/>
      <c r="U13" s="107"/>
      <c r="V13" s="102"/>
      <c r="W13" s="102"/>
      <c r="X13" s="106"/>
      <c r="Y13" s="106"/>
      <c r="Z13" s="106"/>
      <c r="AA13" s="106"/>
      <c r="AB13" s="106"/>
      <c r="AC13" s="106"/>
      <c r="AD13" s="106"/>
      <c r="AE13" s="106"/>
      <c r="AF13" s="106"/>
      <c r="AG13" s="106"/>
      <c r="AH13" s="106"/>
      <c r="AI13" s="106"/>
      <c r="AJ13" s="106"/>
      <c r="AK13" s="106"/>
      <c r="AL13" s="106"/>
      <c r="AM13" s="106"/>
      <c r="AN13" s="106"/>
      <c r="AO13" s="106"/>
      <c r="AP13" s="106"/>
      <c r="AQ13" s="106"/>
      <c r="AR13" s="106"/>
      <c r="AS13" s="106"/>
      <c r="AT13" s="108"/>
      <c r="AU13" s="108"/>
      <c r="AV13" s="106"/>
    </row>
    <row r="14" spans="1:48" s="105" customFormat="1" ht="11.5" x14ac:dyDescent="0.3">
      <c r="A14" s="25">
        <v>9</v>
      </c>
      <c r="B14" s="106"/>
      <c r="C14" s="102"/>
      <c r="D14" s="106"/>
      <c r="E14" s="102"/>
      <c r="F14" s="175"/>
      <c r="G14" s="102"/>
      <c r="H14" s="102"/>
      <c r="I14" s="106"/>
      <c r="J14" s="106"/>
      <c r="K14" s="106"/>
      <c r="L14" s="106"/>
      <c r="M14" s="106"/>
      <c r="N14" s="106"/>
      <c r="O14" s="106"/>
      <c r="P14" s="102"/>
      <c r="Q14" s="106"/>
      <c r="R14" s="106"/>
      <c r="S14" s="106"/>
      <c r="T14" s="106"/>
      <c r="U14" s="107"/>
      <c r="V14" s="102"/>
      <c r="W14" s="102"/>
      <c r="X14" s="106"/>
      <c r="Y14" s="106"/>
      <c r="Z14" s="106"/>
      <c r="AA14" s="106"/>
      <c r="AB14" s="106"/>
      <c r="AC14" s="106"/>
      <c r="AD14" s="106"/>
      <c r="AE14" s="106"/>
      <c r="AF14" s="106"/>
      <c r="AG14" s="106"/>
      <c r="AH14" s="106"/>
      <c r="AI14" s="28"/>
      <c r="AJ14" s="106"/>
      <c r="AK14" s="28"/>
      <c r="AL14" s="106"/>
      <c r="AM14" s="106"/>
      <c r="AN14" s="106"/>
      <c r="AO14" s="106"/>
      <c r="AP14" s="106"/>
      <c r="AQ14" s="106"/>
      <c r="AR14" s="106"/>
      <c r="AS14" s="106"/>
      <c r="AT14" s="108"/>
      <c r="AU14" s="108"/>
      <c r="AV14" s="106"/>
    </row>
    <row r="15" spans="1:48" s="105" customFormat="1" ht="11.5" x14ac:dyDescent="0.3">
      <c r="A15" s="25">
        <v>10</v>
      </c>
      <c r="B15" s="106"/>
      <c r="C15" s="102"/>
      <c r="D15" s="28"/>
      <c r="E15" s="102"/>
      <c r="F15" s="175"/>
      <c r="G15" s="102"/>
      <c r="H15" s="102"/>
      <c r="I15" s="28"/>
      <c r="J15" s="28"/>
      <c r="K15" s="28"/>
      <c r="L15" s="28"/>
      <c r="M15" s="106"/>
      <c r="N15" s="106"/>
      <c r="O15" s="106"/>
      <c r="P15" s="102"/>
      <c r="Q15" s="106"/>
      <c r="R15" s="28"/>
      <c r="S15" s="28"/>
      <c r="T15" s="106"/>
      <c r="U15" s="107"/>
      <c r="V15" s="102"/>
      <c r="W15" s="102"/>
      <c r="X15" s="106"/>
      <c r="Y15" s="106"/>
      <c r="Z15" s="106"/>
      <c r="AA15" s="106"/>
      <c r="AB15" s="106"/>
      <c r="AC15" s="106"/>
      <c r="AD15" s="106"/>
      <c r="AE15" s="106"/>
      <c r="AF15" s="106"/>
      <c r="AG15" s="106"/>
      <c r="AH15" s="106"/>
      <c r="AI15" s="106"/>
      <c r="AJ15" s="106"/>
      <c r="AK15" s="106"/>
      <c r="AL15" s="106"/>
      <c r="AM15" s="106"/>
      <c r="AN15" s="106"/>
      <c r="AO15" s="106"/>
      <c r="AP15" s="106"/>
      <c r="AQ15" s="106"/>
      <c r="AR15" s="106"/>
      <c r="AS15" s="106"/>
      <c r="AT15" s="108"/>
      <c r="AU15" s="108"/>
      <c r="AV15" s="106"/>
    </row>
    <row r="16" spans="1:48" s="105" customFormat="1" ht="11.5" x14ac:dyDescent="0.3">
      <c r="A16" s="25">
        <v>11</v>
      </c>
      <c r="B16" s="106"/>
      <c r="C16" s="102"/>
      <c r="D16" s="106"/>
      <c r="E16" s="102"/>
      <c r="F16" s="175"/>
      <c r="G16" s="102"/>
      <c r="H16" s="102"/>
      <c r="I16" s="106"/>
      <c r="J16" s="106"/>
      <c r="K16" s="106"/>
      <c r="L16" s="106"/>
      <c r="M16" s="106"/>
      <c r="N16" s="106"/>
      <c r="O16" s="106"/>
      <c r="P16" s="102"/>
      <c r="Q16" s="106"/>
      <c r="R16" s="28"/>
      <c r="S16" s="28"/>
      <c r="T16" s="106"/>
      <c r="U16" s="107"/>
      <c r="V16" s="102"/>
      <c r="W16" s="102"/>
      <c r="X16" s="106"/>
      <c r="Y16" s="106"/>
      <c r="Z16" s="106"/>
      <c r="AA16" s="106"/>
      <c r="AB16" s="106"/>
      <c r="AC16" s="106"/>
      <c r="AD16" s="106"/>
      <c r="AE16" s="106"/>
      <c r="AF16" s="106"/>
      <c r="AG16" s="106"/>
      <c r="AH16" s="106"/>
      <c r="AI16" s="106"/>
      <c r="AJ16" s="106"/>
      <c r="AK16" s="106"/>
      <c r="AL16" s="106"/>
      <c r="AM16" s="106"/>
      <c r="AN16" s="106"/>
      <c r="AO16" s="106"/>
      <c r="AP16" s="106"/>
      <c r="AQ16" s="106"/>
      <c r="AR16" s="106"/>
      <c r="AS16" s="106"/>
      <c r="AT16" s="108"/>
      <c r="AU16" s="108"/>
      <c r="AV16" s="106"/>
    </row>
    <row r="17" spans="1:48" s="105" customFormat="1" ht="11.5" x14ac:dyDescent="0.3">
      <c r="A17" s="25">
        <v>12</v>
      </c>
      <c r="B17" s="106"/>
      <c r="C17" s="102"/>
      <c r="D17" s="28"/>
      <c r="E17" s="102"/>
      <c r="F17" s="175"/>
      <c r="G17" s="102"/>
      <c r="H17" s="102"/>
      <c r="I17" s="28"/>
      <c r="J17" s="28"/>
      <c r="K17" s="28"/>
      <c r="L17" s="28"/>
      <c r="M17" s="106"/>
      <c r="N17" s="106"/>
      <c r="O17" s="106"/>
      <c r="P17" s="102"/>
      <c r="Q17" s="106"/>
      <c r="R17" s="28"/>
      <c r="S17" s="28"/>
      <c r="T17" s="106"/>
      <c r="U17" s="107"/>
      <c r="V17" s="102"/>
      <c r="W17" s="102"/>
      <c r="X17" s="106"/>
      <c r="Y17" s="106"/>
      <c r="Z17" s="106"/>
      <c r="AA17" s="106"/>
      <c r="AB17" s="106"/>
      <c r="AC17" s="106"/>
      <c r="AD17" s="106"/>
      <c r="AE17" s="106"/>
      <c r="AF17" s="106"/>
      <c r="AG17" s="106"/>
      <c r="AH17" s="106"/>
      <c r="AI17" s="106"/>
      <c r="AJ17" s="106"/>
      <c r="AK17" s="106"/>
      <c r="AL17" s="106"/>
      <c r="AM17" s="106"/>
      <c r="AN17" s="106"/>
      <c r="AO17" s="106"/>
      <c r="AP17" s="106"/>
      <c r="AQ17" s="106"/>
      <c r="AR17" s="106"/>
      <c r="AS17" s="106"/>
      <c r="AT17" s="108"/>
      <c r="AU17" s="108"/>
      <c r="AV17" s="106"/>
    </row>
    <row r="18" spans="1:48" s="105" customFormat="1" ht="11.5" x14ac:dyDescent="0.3">
      <c r="A18" s="25">
        <v>13</v>
      </c>
      <c r="B18" s="106"/>
      <c r="C18" s="102"/>
      <c r="D18" s="28"/>
      <c r="E18" s="102"/>
      <c r="F18" s="175"/>
      <c r="G18" s="102"/>
      <c r="H18" s="102"/>
      <c r="I18" s="28"/>
      <c r="J18" s="28"/>
      <c r="K18" s="28"/>
      <c r="L18" s="28"/>
      <c r="M18" s="106"/>
      <c r="N18" s="106"/>
      <c r="O18" s="106"/>
      <c r="P18" s="102"/>
      <c r="Q18" s="106"/>
      <c r="R18" s="28"/>
      <c r="S18" s="28"/>
      <c r="T18" s="106"/>
      <c r="U18" s="107"/>
      <c r="V18" s="102"/>
      <c r="W18" s="102"/>
      <c r="X18" s="106"/>
      <c r="Y18" s="106"/>
      <c r="Z18" s="106"/>
      <c r="AA18" s="106"/>
      <c r="AB18" s="106"/>
      <c r="AC18" s="106"/>
      <c r="AD18" s="106"/>
      <c r="AE18" s="106"/>
      <c r="AF18" s="106"/>
      <c r="AG18" s="106"/>
      <c r="AH18" s="106"/>
      <c r="AI18" s="106"/>
      <c r="AJ18" s="106"/>
      <c r="AK18" s="106"/>
      <c r="AL18" s="106"/>
      <c r="AM18" s="106"/>
      <c r="AN18" s="106"/>
      <c r="AO18" s="106"/>
      <c r="AP18" s="106"/>
      <c r="AQ18" s="106"/>
      <c r="AR18" s="106"/>
      <c r="AS18" s="106"/>
      <c r="AT18" s="108"/>
      <c r="AU18" s="108"/>
      <c r="AV18" s="106"/>
    </row>
    <row r="19" spans="1:48" s="105" customFormat="1" ht="11.5" x14ac:dyDescent="0.3">
      <c r="A19" s="25">
        <v>14</v>
      </c>
      <c r="B19" s="106"/>
      <c r="C19" s="102"/>
      <c r="D19" s="110"/>
      <c r="E19" s="102"/>
      <c r="F19" s="111"/>
      <c r="G19" s="102"/>
      <c r="H19" s="102"/>
      <c r="I19" s="110"/>
      <c r="J19" s="110"/>
      <c r="K19" s="110"/>
      <c r="L19" s="110"/>
      <c r="M19" s="106"/>
      <c r="N19" s="106"/>
      <c r="O19" s="106"/>
      <c r="P19" s="102"/>
      <c r="Q19" s="106"/>
      <c r="R19" s="110"/>
      <c r="S19" s="110"/>
      <c r="T19" s="106"/>
      <c r="U19" s="107"/>
      <c r="V19" s="102"/>
      <c r="W19" s="102"/>
      <c r="X19" s="106"/>
      <c r="Y19" s="106"/>
      <c r="Z19" s="106"/>
      <c r="AA19" s="106"/>
      <c r="AB19" s="106"/>
      <c r="AC19" s="106"/>
      <c r="AD19" s="106"/>
      <c r="AE19" s="106"/>
      <c r="AF19" s="106"/>
      <c r="AG19" s="106"/>
      <c r="AH19" s="106"/>
      <c r="AI19" s="106"/>
      <c r="AJ19" s="106"/>
      <c r="AK19" s="106"/>
      <c r="AL19" s="106"/>
      <c r="AM19" s="106"/>
      <c r="AN19" s="106"/>
      <c r="AO19" s="106"/>
      <c r="AP19" s="106"/>
      <c r="AQ19" s="106"/>
      <c r="AR19" s="106"/>
      <c r="AS19" s="106"/>
      <c r="AT19" s="108"/>
      <c r="AU19" s="108"/>
      <c r="AV19" s="106"/>
    </row>
    <row r="20" spans="1:48" s="105" customFormat="1" ht="11.5" x14ac:dyDescent="0.3">
      <c r="A20" s="25">
        <v>15</v>
      </c>
      <c r="B20" s="106"/>
      <c r="C20" s="102"/>
      <c r="D20" s="110"/>
      <c r="E20" s="102"/>
      <c r="F20" s="111"/>
      <c r="G20" s="102"/>
      <c r="H20" s="102"/>
      <c r="I20" s="110"/>
      <c r="J20" s="110"/>
      <c r="K20" s="110"/>
      <c r="L20" s="110"/>
      <c r="M20" s="106"/>
      <c r="N20" s="106"/>
      <c r="O20" s="106"/>
      <c r="P20" s="102"/>
      <c r="Q20" s="106"/>
      <c r="R20" s="110"/>
      <c r="S20" s="110"/>
      <c r="T20" s="106"/>
      <c r="U20" s="107"/>
      <c r="V20" s="102"/>
      <c r="W20" s="102"/>
      <c r="X20" s="106"/>
      <c r="Y20" s="106"/>
      <c r="Z20" s="106"/>
      <c r="AA20" s="106"/>
      <c r="AB20" s="106"/>
      <c r="AC20" s="106"/>
      <c r="AD20" s="106"/>
      <c r="AE20" s="106"/>
      <c r="AF20" s="106"/>
      <c r="AG20" s="106"/>
      <c r="AH20" s="106"/>
      <c r="AI20" s="106"/>
      <c r="AJ20" s="106"/>
      <c r="AK20" s="106"/>
      <c r="AL20" s="106"/>
      <c r="AM20" s="106"/>
      <c r="AN20" s="106"/>
      <c r="AO20" s="106"/>
      <c r="AP20" s="106"/>
      <c r="AQ20" s="106"/>
      <c r="AR20" s="106"/>
      <c r="AS20" s="106"/>
      <c r="AT20" s="108"/>
      <c r="AU20" s="108"/>
      <c r="AV20" s="106"/>
    </row>
    <row r="21" spans="1:48" s="105" customFormat="1" ht="11.5" x14ac:dyDescent="0.3">
      <c r="A21" s="25">
        <v>16</v>
      </c>
      <c r="B21" s="106"/>
      <c r="C21" s="102"/>
      <c r="D21" s="28"/>
      <c r="E21" s="102"/>
      <c r="F21" s="175"/>
      <c r="G21" s="102"/>
      <c r="H21" s="102"/>
      <c r="I21" s="28"/>
      <c r="J21" s="28"/>
      <c r="K21" s="28"/>
      <c r="L21" s="28"/>
      <c r="M21" s="106"/>
      <c r="N21" s="106"/>
      <c r="O21" s="106"/>
      <c r="P21" s="102"/>
      <c r="Q21" s="106"/>
      <c r="R21" s="28"/>
      <c r="S21" s="28"/>
      <c r="T21" s="106"/>
      <c r="U21" s="107"/>
      <c r="V21" s="102"/>
      <c r="W21" s="102"/>
      <c r="X21" s="106"/>
      <c r="Y21" s="106"/>
      <c r="Z21" s="106"/>
      <c r="AA21" s="106"/>
      <c r="AB21" s="106"/>
      <c r="AC21" s="106"/>
      <c r="AD21" s="106"/>
      <c r="AE21" s="106"/>
      <c r="AF21" s="106"/>
      <c r="AG21" s="106"/>
      <c r="AH21" s="106"/>
      <c r="AI21" s="106"/>
      <c r="AJ21" s="106"/>
      <c r="AK21" s="106"/>
      <c r="AL21" s="106"/>
      <c r="AM21" s="106"/>
      <c r="AN21" s="106"/>
      <c r="AO21" s="106"/>
      <c r="AP21" s="106"/>
      <c r="AQ21" s="106"/>
      <c r="AR21" s="106"/>
      <c r="AS21" s="106"/>
      <c r="AT21" s="108"/>
      <c r="AU21" s="108"/>
      <c r="AV21" s="106"/>
    </row>
    <row r="22" spans="1:48" s="105" customFormat="1" ht="11.5" x14ac:dyDescent="0.3">
      <c r="A22" s="25">
        <v>17</v>
      </c>
      <c r="B22" s="106"/>
      <c r="C22" s="102"/>
      <c r="D22" s="28"/>
      <c r="E22" s="102"/>
      <c r="F22" s="175"/>
      <c r="G22" s="102"/>
      <c r="H22" s="102"/>
      <c r="I22" s="28"/>
      <c r="J22" s="28"/>
      <c r="K22" s="28"/>
      <c r="L22" s="28"/>
      <c r="M22" s="106"/>
      <c r="N22" s="106"/>
      <c r="O22" s="106"/>
      <c r="P22" s="102"/>
      <c r="Q22" s="106"/>
      <c r="R22" s="106"/>
      <c r="S22" s="106"/>
      <c r="T22" s="106"/>
      <c r="U22" s="107"/>
      <c r="V22" s="102"/>
      <c r="W22" s="102"/>
      <c r="X22" s="106"/>
      <c r="Y22" s="106"/>
      <c r="Z22" s="106"/>
      <c r="AA22" s="106"/>
      <c r="AB22" s="106"/>
      <c r="AC22" s="106"/>
      <c r="AD22" s="106"/>
      <c r="AE22" s="106"/>
      <c r="AF22" s="106"/>
      <c r="AG22" s="106"/>
      <c r="AH22" s="106"/>
      <c r="AI22" s="106"/>
      <c r="AJ22" s="106"/>
      <c r="AK22" s="106"/>
      <c r="AL22" s="106"/>
      <c r="AM22" s="106"/>
      <c r="AN22" s="106"/>
      <c r="AO22" s="106"/>
      <c r="AP22" s="106"/>
      <c r="AQ22" s="106"/>
      <c r="AR22" s="106"/>
      <c r="AS22" s="106"/>
      <c r="AT22" s="108"/>
      <c r="AU22" s="108"/>
      <c r="AV22" s="106"/>
    </row>
    <row r="23" spans="1:48" s="105" customFormat="1" ht="11.5" x14ac:dyDescent="0.3">
      <c r="A23" s="25">
        <v>18</v>
      </c>
      <c r="B23" s="106"/>
      <c r="C23" s="102"/>
      <c r="D23" s="106"/>
      <c r="E23" s="102"/>
      <c r="F23" s="175"/>
      <c r="G23" s="102"/>
      <c r="H23" s="102"/>
      <c r="I23" s="106"/>
      <c r="J23" s="106"/>
      <c r="K23" s="106"/>
      <c r="L23" s="106"/>
      <c r="M23" s="106"/>
      <c r="N23" s="106"/>
      <c r="O23" s="106"/>
      <c r="P23" s="102"/>
      <c r="Q23" s="106"/>
      <c r="R23" s="106"/>
      <c r="S23" s="106"/>
      <c r="T23" s="106"/>
      <c r="U23" s="107"/>
      <c r="V23" s="102"/>
      <c r="W23" s="102"/>
      <c r="X23" s="106"/>
      <c r="Y23" s="106"/>
      <c r="Z23" s="106"/>
      <c r="AA23" s="106"/>
      <c r="AB23" s="106"/>
      <c r="AC23" s="106"/>
      <c r="AD23" s="106"/>
      <c r="AE23" s="106"/>
      <c r="AF23" s="106"/>
      <c r="AG23" s="106"/>
      <c r="AH23" s="106"/>
      <c r="AI23" s="106"/>
      <c r="AJ23" s="106"/>
      <c r="AK23" s="106"/>
      <c r="AL23" s="106"/>
      <c r="AM23" s="106"/>
      <c r="AN23" s="106"/>
      <c r="AO23" s="106"/>
      <c r="AP23" s="106"/>
      <c r="AQ23" s="106"/>
      <c r="AR23" s="106"/>
      <c r="AS23" s="106"/>
      <c r="AT23" s="108"/>
      <c r="AU23" s="108"/>
      <c r="AV23" s="106"/>
    </row>
    <row r="24" spans="1:48" s="105" customFormat="1" ht="11.5" x14ac:dyDescent="0.3">
      <c r="A24" s="25">
        <v>19</v>
      </c>
      <c r="B24" s="106"/>
      <c r="C24" s="102"/>
      <c r="D24" s="106"/>
      <c r="E24" s="102"/>
      <c r="F24" s="175"/>
      <c r="G24" s="102"/>
      <c r="H24" s="102"/>
      <c r="I24" s="106"/>
      <c r="J24" s="106"/>
      <c r="K24" s="106"/>
      <c r="L24" s="106"/>
      <c r="M24" s="106"/>
      <c r="N24" s="106"/>
      <c r="O24" s="106"/>
      <c r="P24" s="102"/>
      <c r="Q24" s="106"/>
      <c r="R24" s="106"/>
      <c r="S24" s="106"/>
      <c r="T24" s="106"/>
      <c r="U24" s="107"/>
      <c r="V24" s="102"/>
      <c r="W24" s="102"/>
      <c r="X24" s="106"/>
      <c r="Y24" s="106"/>
      <c r="Z24" s="106"/>
      <c r="AA24" s="106"/>
      <c r="AB24" s="106"/>
      <c r="AC24" s="106"/>
      <c r="AD24" s="106"/>
      <c r="AE24" s="106"/>
      <c r="AF24" s="106"/>
      <c r="AG24" s="106"/>
      <c r="AH24" s="106"/>
      <c r="AI24" s="106"/>
      <c r="AJ24" s="106"/>
      <c r="AK24" s="106"/>
      <c r="AL24" s="106"/>
      <c r="AM24" s="106"/>
      <c r="AN24" s="106"/>
      <c r="AO24" s="106"/>
      <c r="AP24" s="106"/>
      <c r="AQ24" s="106"/>
      <c r="AR24" s="106"/>
      <c r="AS24" s="106"/>
      <c r="AT24" s="108"/>
      <c r="AU24" s="108"/>
      <c r="AV24" s="106"/>
    </row>
    <row r="25" spans="1:48" s="105" customFormat="1" ht="11.5" x14ac:dyDescent="0.3">
      <c r="A25" s="25">
        <v>20</v>
      </c>
      <c r="B25" s="106"/>
      <c r="C25" s="102"/>
      <c r="D25" s="106"/>
      <c r="E25" s="102"/>
      <c r="F25" s="175"/>
      <c r="G25" s="102"/>
      <c r="H25" s="102"/>
      <c r="I25" s="106"/>
      <c r="J25" s="106"/>
      <c r="K25" s="106"/>
      <c r="L25" s="106"/>
      <c r="M25" s="106"/>
      <c r="N25" s="106"/>
      <c r="O25" s="106"/>
      <c r="P25" s="102"/>
      <c r="Q25" s="106"/>
      <c r="R25" s="106"/>
      <c r="S25" s="106"/>
      <c r="T25" s="106"/>
      <c r="U25" s="107"/>
      <c r="V25" s="102"/>
      <c r="W25" s="102"/>
      <c r="X25" s="106"/>
      <c r="Y25" s="106"/>
      <c r="Z25" s="106"/>
      <c r="AA25" s="106"/>
      <c r="AB25" s="106"/>
      <c r="AC25" s="106"/>
      <c r="AD25" s="106"/>
      <c r="AE25" s="106"/>
      <c r="AF25" s="106"/>
      <c r="AG25" s="106"/>
      <c r="AH25" s="106"/>
      <c r="AI25" s="106"/>
      <c r="AJ25" s="106"/>
      <c r="AK25" s="106"/>
      <c r="AL25" s="106"/>
      <c r="AM25" s="106"/>
      <c r="AN25" s="106"/>
      <c r="AO25" s="106"/>
      <c r="AP25" s="106"/>
      <c r="AQ25" s="106"/>
      <c r="AR25" s="106"/>
      <c r="AS25" s="106"/>
      <c r="AT25" s="108"/>
      <c r="AU25" s="108"/>
      <c r="AV25" s="106"/>
    </row>
    <row r="26" spans="1:48" s="105" customFormat="1" ht="11.5" x14ac:dyDescent="0.3">
      <c r="A26" s="25">
        <v>21</v>
      </c>
      <c r="B26" s="106"/>
      <c r="C26" s="102"/>
      <c r="D26" s="106"/>
      <c r="E26" s="102"/>
      <c r="F26" s="175"/>
      <c r="G26" s="102"/>
      <c r="H26" s="102"/>
      <c r="I26" s="106"/>
      <c r="J26" s="106"/>
      <c r="K26" s="106"/>
      <c r="L26" s="106"/>
      <c r="M26" s="106"/>
      <c r="N26" s="106"/>
      <c r="O26" s="106"/>
      <c r="P26" s="102"/>
      <c r="Q26" s="106"/>
      <c r="R26" s="106"/>
      <c r="S26" s="106"/>
      <c r="T26" s="106"/>
      <c r="U26" s="107"/>
      <c r="V26" s="102"/>
      <c r="W26" s="102"/>
      <c r="X26" s="106"/>
      <c r="Y26" s="106"/>
      <c r="Z26" s="106"/>
      <c r="AA26" s="106"/>
      <c r="AB26" s="106"/>
      <c r="AC26" s="106"/>
      <c r="AD26" s="106"/>
      <c r="AE26" s="106"/>
      <c r="AF26" s="106"/>
      <c r="AG26" s="106"/>
      <c r="AH26" s="106"/>
      <c r="AI26" s="106"/>
      <c r="AJ26" s="106"/>
      <c r="AK26" s="106"/>
      <c r="AL26" s="106"/>
      <c r="AM26" s="106"/>
      <c r="AN26" s="106"/>
      <c r="AO26" s="106"/>
      <c r="AP26" s="106"/>
      <c r="AQ26" s="106"/>
      <c r="AR26" s="106"/>
      <c r="AS26" s="106"/>
      <c r="AT26" s="108"/>
      <c r="AU26" s="108"/>
      <c r="AV26" s="106"/>
    </row>
    <row r="27" spans="1:48" s="105" customFormat="1" ht="11.5" x14ac:dyDescent="0.3">
      <c r="A27" s="25">
        <v>22</v>
      </c>
      <c r="B27" s="106"/>
      <c r="C27" s="102"/>
      <c r="D27" s="106"/>
      <c r="E27" s="102"/>
      <c r="F27" s="175"/>
      <c r="G27" s="102"/>
      <c r="H27" s="102"/>
      <c r="I27" s="106"/>
      <c r="J27" s="106"/>
      <c r="K27" s="106"/>
      <c r="L27" s="106"/>
      <c r="M27" s="106"/>
      <c r="N27" s="106"/>
      <c r="O27" s="106"/>
      <c r="P27" s="102"/>
      <c r="Q27" s="106"/>
      <c r="R27" s="106"/>
      <c r="S27" s="106"/>
      <c r="T27" s="106"/>
      <c r="U27" s="107"/>
      <c r="V27" s="102"/>
      <c r="W27" s="102"/>
      <c r="X27" s="106"/>
      <c r="Y27" s="106"/>
      <c r="Z27" s="106"/>
      <c r="AA27" s="106"/>
      <c r="AB27" s="106"/>
      <c r="AC27" s="106"/>
      <c r="AD27" s="106"/>
      <c r="AE27" s="106"/>
      <c r="AF27" s="106"/>
      <c r="AG27" s="106"/>
      <c r="AH27" s="106"/>
      <c r="AI27" s="106"/>
      <c r="AJ27" s="106"/>
      <c r="AK27" s="106"/>
      <c r="AL27" s="106"/>
      <c r="AM27" s="106"/>
      <c r="AN27" s="106"/>
      <c r="AO27" s="106"/>
      <c r="AP27" s="106"/>
      <c r="AQ27" s="106"/>
      <c r="AR27" s="106"/>
      <c r="AS27" s="106"/>
      <c r="AT27" s="108"/>
      <c r="AU27" s="108"/>
      <c r="AV27" s="106"/>
    </row>
    <row r="28" spans="1:48" s="105" customFormat="1" ht="11.5" x14ac:dyDescent="0.3">
      <c r="A28" s="25">
        <v>23</v>
      </c>
      <c r="B28" s="106"/>
      <c r="C28" s="102"/>
      <c r="D28" s="106"/>
      <c r="E28" s="102"/>
      <c r="F28" s="175"/>
      <c r="G28" s="102"/>
      <c r="H28" s="102"/>
      <c r="I28" s="106"/>
      <c r="J28" s="106"/>
      <c r="K28" s="106"/>
      <c r="L28" s="106"/>
      <c r="M28" s="106"/>
      <c r="N28" s="106"/>
      <c r="O28" s="106"/>
      <c r="P28" s="102"/>
      <c r="Q28" s="106"/>
      <c r="R28" s="106"/>
      <c r="S28" s="106"/>
      <c r="T28" s="106"/>
      <c r="U28" s="107"/>
      <c r="V28" s="102"/>
      <c r="W28" s="102"/>
      <c r="X28" s="106"/>
      <c r="Y28" s="106"/>
      <c r="Z28" s="106"/>
      <c r="AA28" s="106"/>
      <c r="AB28" s="106"/>
      <c r="AC28" s="106"/>
      <c r="AD28" s="106"/>
      <c r="AE28" s="106"/>
      <c r="AF28" s="106"/>
      <c r="AG28" s="106"/>
      <c r="AH28" s="106"/>
      <c r="AI28" s="106"/>
      <c r="AJ28" s="106"/>
      <c r="AK28" s="106"/>
      <c r="AL28" s="106"/>
      <c r="AM28" s="106"/>
      <c r="AN28" s="106"/>
      <c r="AO28" s="106"/>
      <c r="AP28" s="106"/>
      <c r="AQ28" s="106"/>
      <c r="AR28" s="106"/>
      <c r="AS28" s="106"/>
      <c r="AT28" s="108"/>
      <c r="AU28" s="108"/>
      <c r="AV28" s="106"/>
    </row>
    <row r="29" spans="1:48" s="105" customFormat="1" ht="11.5" x14ac:dyDescent="0.3">
      <c r="A29" s="25">
        <v>24</v>
      </c>
      <c r="B29" s="106"/>
      <c r="C29" s="102"/>
      <c r="D29" s="106"/>
      <c r="E29" s="102"/>
      <c r="F29" s="175"/>
      <c r="G29" s="102"/>
      <c r="H29" s="102"/>
      <c r="I29" s="106"/>
      <c r="J29" s="106"/>
      <c r="K29" s="106"/>
      <c r="L29" s="106"/>
      <c r="M29" s="106"/>
      <c r="N29" s="106"/>
      <c r="O29" s="106"/>
      <c r="P29" s="102"/>
      <c r="Q29" s="106"/>
      <c r="R29" s="106"/>
      <c r="S29" s="106"/>
      <c r="T29" s="106"/>
      <c r="U29" s="107"/>
      <c r="V29" s="102"/>
      <c r="W29" s="102"/>
      <c r="X29" s="106"/>
      <c r="Y29" s="106"/>
      <c r="Z29" s="106"/>
      <c r="AA29" s="106"/>
      <c r="AB29" s="106"/>
      <c r="AC29" s="106"/>
      <c r="AD29" s="106"/>
      <c r="AE29" s="106"/>
      <c r="AF29" s="106"/>
      <c r="AG29" s="106"/>
      <c r="AH29" s="106"/>
      <c r="AI29" s="106"/>
      <c r="AJ29" s="106"/>
      <c r="AK29" s="106"/>
      <c r="AL29" s="106"/>
      <c r="AM29" s="106"/>
      <c r="AN29" s="106"/>
      <c r="AO29" s="106"/>
      <c r="AP29" s="106"/>
      <c r="AQ29" s="106"/>
      <c r="AR29" s="106"/>
      <c r="AS29" s="106"/>
      <c r="AT29" s="108"/>
      <c r="AU29" s="108"/>
      <c r="AV29" s="106"/>
    </row>
    <row r="30" spans="1:48" s="105" customFormat="1" ht="11.5" x14ac:dyDescent="0.3">
      <c r="A30" s="25">
        <v>25</v>
      </c>
      <c r="B30" s="106"/>
      <c r="C30" s="102"/>
      <c r="D30" s="106"/>
      <c r="E30" s="102"/>
      <c r="F30" s="175"/>
      <c r="G30" s="102"/>
      <c r="H30" s="102"/>
      <c r="I30" s="106"/>
      <c r="J30" s="106"/>
      <c r="K30" s="106"/>
      <c r="L30" s="106"/>
      <c r="M30" s="106"/>
      <c r="N30" s="106"/>
      <c r="O30" s="106"/>
      <c r="P30" s="102"/>
      <c r="Q30" s="106"/>
      <c r="R30" s="106"/>
      <c r="S30" s="106"/>
      <c r="T30" s="106"/>
      <c r="U30" s="107"/>
      <c r="V30" s="102"/>
      <c r="W30" s="102"/>
      <c r="X30" s="106"/>
      <c r="Y30" s="106"/>
      <c r="Z30" s="106"/>
      <c r="AA30" s="106"/>
      <c r="AB30" s="106"/>
      <c r="AC30" s="106"/>
      <c r="AD30" s="106"/>
      <c r="AE30" s="106"/>
      <c r="AF30" s="106"/>
      <c r="AG30" s="106"/>
      <c r="AH30" s="106"/>
      <c r="AI30" s="106"/>
      <c r="AJ30" s="106"/>
      <c r="AK30" s="106"/>
      <c r="AL30" s="106"/>
      <c r="AM30" s="106"/>
      <c r="AN30" s="106"/>
      <c r="AO30" s="106"/>
      <c r="AP30" s="106"/>
      <c r="AQ30" s="106"/>
      <c r="AR30" s="106"/>
      <c r="AS30" s="106"/>
      <c r="AT30" s="108"/>
      <c r="AU30" s="108"/>
      <c r="AV30" s="106"/>
    </row>
    <row r="31" spans="1:48" s="105" customFormat="1" ht="11.5" x14ac:dyDescent="0.3">
      <c r="A31" s="25">
        <v>26</v>
      </c>
      <c r="B31" s="106"/>
      <c r="C31" s="102"/>
      <c r="D31" s="106"/>
      <c r="E31" s="102"/>
      <c r="F31" s="175"/>
      <c r="G31" s="102"/>
      <c r="H31" s="102"/>
      <c r="I31" s="106"/>
      <c r="J31" s="106"/>
      <c r="K31" s="106"/>
      <c r="L31" s="106"/>
      <c r="M31" s="106"/>
      <c r="N31" s="106"/>
      <c r="O31" s="106"/>
      <c r="P31" s="102"/>
      <c r="Q31" s="106"/>
      <c r="R31" s="106"/>
      <c r="S31" s="106"/>
      <c r="T31" s="106"/>
      <c r="U31" s="107"/>
      <c r="V31" s="102"/>
      <c r="W31" s="102"/>
      <c r="X31" s="106"/>
      <c r="Y31" s="106"/>
      <c r="Z31" s="106"/>
      <c r="AA31" s="106"/>
      <c r="AB31" s="106"/>
      <c r="AC31" s="106"/>
      <c r="AD31" s="106"/>
      <c r="AE31" s="106"/>
      <c r="AF31" s="106"/>
      <c r="AG31" s="106"/>
      <c r="AH31" s="106"/>
      <c r="AI31" s="106"/>
      <c r="AJ31" s="106"/>
      <c r="AK31" s="106"/>
      <c r="AL31" s="106"/>
      <c r="AM31" s="106"/>
      <c r="AN31" s="106"/>
      <c r="AO31" s="106"/>
      <c r="AP31" s="106"/>
      <c r="AQ31" s="106"/>
      <c r="AR31" s="106"/>
      <c r="AS31" s="106"/>
      <c r="AT31" s="108"/>
      <c r="AU31" s="108"/>
      <c r="AV31" s="106"/>
    </row>
    <row r="32" spans="1:48" s="105" customFormat="1" ht="11.5" x14ac:dyDescent="0.3">
      <c r="A32" s="25">
        <v>27</v>
      </c>
      <c r="B32" s="106"/>
      <c r="C32" s="102"/>
      <c r="D32" s="106"/>
      <c r="E32" s="102"/>
      <c r="F32" s="175"/>
      <c r="G32" s="102"/>
      <c r="H32" s="102"/>
      <c r="I32" s="106"/>
      <c r="J32" s="106"/>
      <c r="K32" s="106"/>
      <c r="L32" s="106"/>
      <c r="M32" s="106"/>
      <c r="N32" s="106"/>
      <c r="O32" s="106"/>
      <c r="P32" s="102"/>
      <c r="Q32" s="106"/>
      <c r="R32" s="106"/>
      <c r="S32" s="106"/>
      <c r="T32" s="106"/>
      <c r="U32" s="107"/>
      <c r="V32" s="102"/>
      <c r="W32" s="102"/>
      <c r="X32" s="106"/>
      <c r="Y32" s="106"/>
      <c r="Z32" s="106"/>
      <c r="AA32" s="106"/>
      <c r="AB32" s="106"/>
      <c r="AC32" s="106"/>
      <c r="AD32" s="106"/>
      <c r="AE32" s="106"/>
      <c r="AF32" s="106"/>
      <c r="AG32" s="106"/>
      <c r="AH32" s="106"/>
      <c r="AI32" s="106"/>
      <c r="AJ32" s="106"/>
      <c r="AK32" s="106"/>
      <c r="AL32" s="106"/>
      <c r="AM32" s="106"/>
      <c r="AN32" s="106"/>
      <c r="AO32" s="106"/>
      <c r="AP32" s="106"/>
      <c r="AQ32" s="106"/>
      <c r="AR32" s="106"/>
      <c r="AS32" s="106"/>
      <c r="AT32" s="108"/>
      <c r="AU32" s="108"/>
      <c r="AV32" s="106"/>
    </row>
    <row r="33" spans="1:48" s="105" customFormat="1" ht="11.5" x14ac:dyDescent="0.3">
      <c r="A33" s="25">
        <v>28</v>
      </c>
      <c r="B33" s="106"/>
      <c r="C33" s="102"/>
      <c r="D33" s="106"/>
      <c r="E33" s="102"/>
      <c r="F33" s="175"/>
      <c r="G33" s="102"/>
      <c r="H33" s="102"/>
      <c r="I33" s="106"/>
      <c r="J33" s="106"/>
      <c r="K33" s="106"/>
      <c r="L33" s="106"/>
      <c r="M33" s="106"/>
      <c r="N33" s="106"/>
      <c r="O33" s="106"/>
      <c r="P33" s="102"/>
      <c r="Q33" s="106"/>
      <c r="R33" s="106"/>
      <c r="S33" s="106"/>
      <c r="T33" s="106"/>
      <c r="U33" s="107"/>
      <c r="V33" s="102"/>
      <c r="W33" s="102"/>
      <c r="X33" s="106"/>
      <c r="Y33" s="106"/>
      <c r="Z33" s="106"/>
      <c r="AA33" s="106"/>
      <c r="AB33" s="106"/>
      <c r="AC33" s="106"/>
      <c r="AD33" s="106"/>
      <c r="AE33" s="106"/>
      <c r="AF33" s="106"/>
      <c r="AG33" s="106"/>
      <c r="AH33" s="106"/>
      <c r="AI33" s="106"/>
      <c r="AJ33" s="106"/>
      <c r="AK33" s="106"/>
      <c r="AL33" s="106"/>
      <c r="AM33" s="106"/>
      <c r="AN33" s="106"/>
      <c r="AO33" s="106"/>
      <c r="AP33" s="106"/>
      <c r="AQ33" s="106"/>
      <c r="AR33" s="106"/>
      <c r="AS33" s="106"/>
      <c r="AT33" s="108"/>
      <c r="AU33" s="108"/>
      <c r="AV33" s="106"/>
    </row>
    <row r="34" spans="1:48" s="105" customFormat="1" ht="11.5" x14ac:dyDescent="0.3">
      <c r="A34" s="25">
        <v>29</v>
      </c>
      <c r="B34" s="106"/>
      <c r="C34" s="102"/>
      <c r="D34" s="106"/>
      <c r="E34" s="102"/>
      <c r="F34" s="175"/>
      <c r="G34" s="102"/>
      <c r="H34" s="102"/>
      <c r="I34" s="106"/>
      <c r="J34" s="106"/>
      <c r="K34" s="106"/>
      <c r="L34" s="106"/>
      <c r="M34" s="106"/>
      <c r="N34" s="106"/>
      <c r="O34" s="106"/>
      <c r="P34" s="102"/>
      <c r="Q34" s="106"/>
      <c r="R34" s="106"/>
      <c r="S34" s="106"/>
      <c r="T34" s="106"/>
      <c r="U34" s="107"/>
      <c r="V34" s="102"/>
      <c r="W34" s="102"/>
      <c r="X34" s="106"/>
      <c r="Y34" s="106"/>
      <c r="Z34" s="106"/>
      <c r="AA34" s="106"/>
      <c r="AB34" s="106"/>
      <c r="AC34" s="106"/>
      <c r="AD34" s="106"/>
      <c r="AE34" s="106"/>
      <c r="AF34" s="106"/>
      <c r="AG34" s="106"/>
      <c r="AH34" s="106"/>
      <c r="AI34" s="106"/>
      <c r="AJ34" s="106"/>
      <c r="AK34" s="106"/>
      <c r="AL34" s="106"/>
      <c r="AM34" s="106"/>
      <c r="AN34" s="106"/>
      <c r="AO34" s="106"/>
      <c r="AP34" s="106"/>
      <c r="AQ34" s="106"/>
      <c r="AR34" s="106"/>
      <c r="AS34" s="106"/>
      <c r="AT34" s="108"/>
      <c r="AU34" s="108"/>
      <c r="AV34" s="106"/>
    </row>
    <row r="35" spans="1:48" s="105" customFormat="1" ht="11.5" x14ac:dyDescent="0.3">
      <c r="A35" s="25">
        <v>30</v>
      </c>
      <c r="B35" s="106"/>
      <c r="C35" s="102"/>
      <c r="D35" s="106"/>
      <c r="E35" s="102"/>
      <c r="F35" s="175"/>
      <c r="G35" s="102"/>
      <c r="H35" s="102"/>
      <c r="I35" s="106"/>
      <c r="J35" s="106"/>
      <c r="K35" s="106"/>
      <c r="L35" s="106"/>
      <c r="M35" s="106"/>
      <c r="N35" s="106"/>
      <c r="O35" s="106"/>
      <c r="P35" s="102"/>
      <c r="Q35" s="106"/>
      <c r="R35" s="106"/>
      <c r="S35" s="106"/>
      <c r="T35" s="106"/>
      <c r="U35" s="107"/>
      <c r="V35" s="102"/>
      <c r="W35" s="102"/>
      <c r="X35" s="106"/>
      <c r="Y35" s="106"/>
      <c r="Z35" s="106"/>
      <c r="AA35" s="106"/>
      <c r="AB35" s="106"/>
      <c r="AC35" s="106"/>
      <c r="AD35" s="106"/>
      <c r="AE35" s="106"/>
      <c r="AF35" s="106"/>
      <c r="AG35" s="106"/>
      <c r="AH35" s="106"/>
      <c r="AI35" s="106"/>
      <c r="AJ35" s="106"/>
      <c r="AK35" s="106"/>
      <c r="AL35" s="106"/>
      <c r="AM35" s="106"/>
      <c r="AN35" s="106"/>
      <c r="AO35" s="106"/>
      <c r="AP35" s="106"/>
      <c r="AQ35" s="106"/>
      <c r="AR35" s="106"/>
      <c r="AS35" s="106"/>
      <c r="AT35" s="108"/>
      <c r="AU35" s="108"/>
      <c r="AV35" s="106"/>
    </row>
    <row r="36" spans="1:48" s="105" customFormat="1" ht="11.5" x14ac:dyDescent="0.3">
      <c r="A36" s="25">
        <v>31</v>
      </c>
      <c r="B36" s="106"/>
      <c r="C36" s="102"/>
      <c r="D36" s="106"/>
      <c r="E36" s="102"/>
      <c r="F36" s="175"/>
      <c r="G36" s="102"/>
      <c r="H36" s="102"/>
      <c r="I36" s="106"/>
      <c r="J36" s="106"/>
      <c r="K36" s="106"/>
      <c r="L36" s="106"/>
      <c r="M36" s="106"/>
      <c r="N36" s="106"/>
      <c r="O36" s="106"/>
      <c r="P36" s="102"/>
      <c r="Q36" s="106"/>
      <c r="R36" s="106"/>
      <c r="S36" s="106"/>
      <c r="T36" s="106"/>
      <c r="U36" s="107"/>
      <c r="V36" s="102"/>
      <c r="W36" s="102"/>
      <c r="X36" s="106"/>
      <c r="Y36" s="106"/>
      <c r="Z36" s="106"/>
      <c r="AA36" s="106"/>
      <c r="AB36" s="106"/>
      <c r="AC36" s="106"/>
      <c r="AD36" s="106"/>
      <c r="AE36" s="106"/>
      <c r="AF36" s="106"/>
      <c r="AG36" s="106"/>
      <c r="AH36" s="106"/>
      <c r="AI36" s="106"/>
      <c r="AJ36" s="106"/>
      <c r="AK36" s="106"/>
      <c r="AL36" s="106"/>
      <c r="AM36" s="106"/>
      <c r="AN36" s="106"/>
      <c r="AO36" s="106"/>
      <c r="AP36" s="106"/>
      <c r="AQ36" s="106"/>
      <c r="AR36" s="106"/>
      <c r="AS36" s="106"/>
      <c r="AT36" s="108"/>
      <c r="AU36" s="108"/>
      <c r="AV36" s="106"/>
    </row>
    <row r="37" spans="1:48" s="105" customFormat="1" ht="11.5" x14ac:dyDescent="0.3">
      <c r="A37" s="25">
        <v>32</v>
      </c>
      <c r="B37" s="106"/>
      <c r="C37" s="102"/>
      <c r="D37" s="106"/>
      <c r="E37" s="102"/>
      <c r="F37" s="175"/>
      <c r="G37" s="102"/>
      <c r="H37" s="102"/>
      <c r="I37" s="106"/>
      <c r="J37" s="106"/>
      <c r="K37" s="106"/>
      <c r="L37" s="106"/>
      <c r="M37" s="106"/>
      <c r="N37" s="106"/>
      <c r="O37" s="106"/>
      <c r="P37" s="102"/>
      <c r="Q37" s="106"/>
      <c r="R37" s="106"/>
      <c r="S37" s="106"/>
      <c r="T37" s="106"/>
      <c r="U37" s="107"/>
      <c r="V37" s="102"/>
      <c r="W37" s="102"/>
      <c r="X37" s="106"/>
      <c r="Y37" s="106"/>
      <c r="Z37" s="106"/>
      <c r="AA37" s="106"/>
      <c r="AB37" s="106"/>
      <c r="AC37" s="106"/>
      <c r="AD37" s="106"/>
      <c r="AE37" s="106"/>
      <c r="AF37" s="106"/>
      <c r="AG37" s="106"/>
      <c r="AH37" s="106"/>
      <c r="AI37" s="106"/>
      <c r="AJ37" s="106"/>
      <c r="AK37" s="106"/>
      <c r="AL37" s="106"/>
      <c r="AM37" s="106"/>
      <c r="AN37" s="106"/>
      <c r="AO37" s="106"/>
      <c r="AP37" s="106"/>
      <c r="AQ37" s="106"/>
      <c r="AR37" s="106"/>
      <c r="AS37" s="106"/>
      <c r="AT37" s="108"/>
      <c r="AU37" s="108"/>
      <c r="AV37" s="106"/>
    </row>
    <row r="38" spans="1:48" s="105" customFormat="1" ht="11.5" x14ac:dyDescent="0.3">
      <c r="A38" s="25">
        <v>33</v>
      </c>
      <c r="B38" s="106"/>
      <c r="C38" s="102"/>
      <c r="D38" s="106"/>
      <c r="E38" s="102"/>
      <c r="F38" s="175"/>
      <c r="G38" s="102"/>
      <c r="H38" s="102"/>
      <c r="I38" s="106"/>
      <c r="J38" s="106"/>
      <c r="K38" s="106"/>
      <c r="L38" s="106"/>
      <c r="M38" s="106"/>
      <c r="N38" s="106"/>
      <c r="O38" s="106"/>
      <c r="P38" s="102"/>
      <c r="Q38" s="106"/>
      <c r="R38" s="106"/>
      <c r="S38" s="106"/>
      <c r="T38" s="106"/>
      <c r="U38" s="107"/>
      <c r="V38" s="102"/>
      <c r="W38" s="102"/>
      <c r="X38" s="106"/>
      <c r="Y38" s="106"/>
      <c r="Z38" s="106"/>
      <c r="AA38" s="106"/>
      <c r="AB38" s="106"/>
      <c r="AC38" s="106"/>
      <c r="AD38" s="106"/>
      <c r="AE38" s="106"/>
      <c r="AF38" s="106"/>
      <c r="AG38" s="106"/>
      <c r="AH38" s="106"/>
      <c r="AI38" s="106"/>
      <c r="AJ38" s="106"/>
      <c r="AK38" s="106"/>
      <c r="AL38" s="106"/>
      <c r="AM38" s="106"/>
      <c r="AN38" s="106"/>
      <c r="AO38" s="106"/>
      <c r="AP38" s="106"/>
      <c r="AQ38" s="106"/>
      <c r="AR38" s="106"/>
      <c r="AS38" s="106"/>
      <c r="AT38" s="108"/>
      <c r="AU38" s="108"/>
      <c r="AV38" s="106"/>
    </row>
    <row r="39" spans="1:48" s="105" customFormat="1" ht="11.5" x14ac:dyDescent="0.3">
      <c r="A39" s="25">
        <v>34</v>
      </c>
      <c r="B39" s="106"/>
      <c r="C39" s="102"/>
      <c r="D39" s="106"/>
      <c r="E39" s="102"/>
      <c r="F39" s="175"/>
      <c r="G39" s="102"/>
      <c r="H39" s="102"/>
      <c r="I39" s="106"/>
      <c r="J39" s="106"/>
      <c r="K39" s="106"/>
      <c r="L39" s="106"/>
      <c r="M39" s="106"/>
      <c r="N39" s="106"/>
      <c r="O39" s="106"/>
      <c r="P39" s="102"/>
      <c r="Q39" s="106"/>
      <c r="R39" s="106"/>
      <c r="S39" s="106"/>
      <c r="T39" s="106"/>
      <c r="U39" s="107"/>
      <c r="V39" s="102"/>
      <c r="W39" s="102"/>
      <c r="X39" s="106"/>
      <c r="Y39" s="106"/>
      <c r="Z39" s="106"/>
      <c r="AA39" s="106"/>
      <c r="AB39" s="106"/>
      <c r="AC39" s="106"/>
      <c r="AD39" s="106"/>
      <c r="AE39" s="106"/>
      <c r="AF39" s="106"/>
      <c r="AG39" s="106"/>
      <c r="AH39" s="106"/>
      <c r="AI39" s="106"/>
      <c r="AJ39" s="106"/>
      <c r="AK39" s="106"/>
      <c r="AL39" s="106"/>
      <c r="AM39" s="106"/>
      <c r="AN39" s="106"/>
      <c r="AO39" s="106"/>
      <c r="AP39" s="106"/>
      <c r="AQ39" s="106"/>
      <c r="AR39" s="106"/>
      <c r="AS39" s="106"/>
      <c r="AT39" s="108"/>
      <c r="AU39" s="108"/>
      <c r="AV39" s="106"/>
    </row>
    <row r="40" spans="1:48" s="105" customFormat="1" ht="11.5" x14ac:dyDescent="0.3">
      <c r="A40" s="25">
        <v>35</v>
      </c>
      <c r="B40" s="106"/>
      <c r="C40" s="102"/>
      <c r="D40" s="106"/>
      <c r="E40" s="102"/>
      <c r="F40" s="175"/>
      <c r="G40" s="102"/>
      <c r="H40" s="102"/>
      <c r="I40" s="106"/>
      <c r="J40" s="106"/>
      <c r="K40" s="106"/>
      <c r="L40" s="106"/>
      <c r="M40" s="106"/>
      <c r="N40" s="106"/>
      <c r="O40" s="106"/>
      <c r="P40" s="102"/>
      <c r="Q40" s="106"/>
      <c r="R40" s="106"/>
      <c r="S40" s="106"/>
      <c r="T40" s="106"/>
      <c r="U40" s="107"/>
      <c r="V40" s="102"/>
      <c r="W40" s="102"/>
      <c r="X40" s="106"/>
      <c r="Y40" s="106"/>
      <c r="Z40" s="106"/>
      <c r="AA40" s="106"/>
      <c r="AB40" s="106"/>
      <c r="AC40" s="106"/>
      <c r="AD40" s="106"/>
      <c r="AE40" s="106"/>
      <c r="AF40" s="106"/>
      <c r="AG40" s="106"/>
      <c r="AH40" s="106"/>
      <c r="AI40" s="106"/>
      <c r="AJ40" s="106"/>
      <c r="AK40" s="106"/>
      <c r="AL40" s="106"/>
      <c r="AM40" s="106"/>
      <c r="AN40" s="106"/>
      <c r="AO40" s="106"/>
      <c r="AP40" s="106"/>
      <c r="AQ40" s="106"/>
      <c r="AR40" s="106"/>
      <c r="AS40" s="106"/>
      <c r="AT40" s="108"/>
      <c r="AU40" s="108"/>
      <c r="AV40" s="106"/>
    </row>
    <row r="41" spans="1:48" s="105" customFormat="1" ht="11.5" x14ac:dyDescent="0.3">
      <c r="A41" s="25">
        <v>36</v>
      </c>
      <c r="B41" s="106"/>
      <c r="C41" s="102"/>
      <c r="D41" s="106"/>
      <c r="E41" s="102"/>
      <c r="F41" s="175"/>
      <c r="G41" s="102"/>
      <c r="H41" s="102"/>
      <c r="I41" s="106"/>
      <c r="J41" s="106"/>
      <c r="K41" s="106"/>
      <c r="L41" s="106"/>
      <c r="M41" s="106"/>
      <c r="N41" s="106"/>
      <c r="O41" s="106"/>
      <c r="P41" s="102"/>
      <c r="Q41" s="106"/>
      <c r="R41" s="106"/>
      <c r="S41" s="106"/>
      <c r="T41" s="106"/>
      <c r="U41" s="107"/>
      <c r="V41" s="102"/>
      <c r="W41" s="102"/>
      <c r="X41" s="106"/>
      <c r="Y41" s="106"/>
      <c r="Z41" s="106"/>
      <c r="AA41" s="106"/>
      <c r="AB41" s="106"/>
      <c r="AC41" s="106"/>
      <c r="AD41" s="106"/>
      <c r="AE41" s="106"/>
      <c r="AF41" s="106"/>
      <c r="AG41" s="106"/>
      <c r="AH41" s="106"/>
      <c r="AI41" s="106"/>
      <c r="AJ41" s="106"/>
      <c r="AK41" s="106"/>
      <c r="AL41" s="106"/>
      <c r="AM41" s="106"/>
      <c r="AN41" s="106"/>
      <c r="AO41" s="106"/>
      <c r="AP41" s="106"/>
      <c r="AQ41" s="106"/>
      <c r="AR41" s="106"/>
      <c r="AS41" s="106"/>
      <c r="AT41" s="108"/>
      <c r="AU41" s="108"/>
      <c r="AV41" s="106"/>
    </row>
    <row r="42" spans="1:48" s="105" customFormat="1" ht="11.5" x14ac:dyDescent="0.3">
      <c r="A42" s="25">
        <v>37</v>
      </c>
      <c r="B42" s="106"/>
      <c r="C42" s="102"/>
      <c r="D42" s="106"/>
      <c r="E42" s="102"/>
      <c r="F42" s="175"/>
      <c r="G42" s="102"/>
      <c r="H42" s="102"/>
      <c r="I42" s="106"/>
      <c r="J42" s="106"/>
      <c r="K42" s="106"/>
      <c r="L42" s="106"/>
      <c r="M42" s="106"/>
      <c r="N42" s="106"/>
      <c r="O42" s="106"/>
      <c r="P42" s="102"/>
      <c r="Q42" s="106"/>
      <c r="R42" s="106"/>
      <c r="S42" s="106"/>
      <c r="T42" s="106"/>
      <c r="U42" s="107"/>
      <c r="V42" s="102"/>
      <c r="W42" s="102"/>
      <c r="X42" s="106"/>
      <c r="Y42" s="106"/>
      <c r="Z42" s="106"/>
      <c r="AA42" s="106"/>
      <c r="AB42" s="106"/>
      <c r="AC42" s="106"/>
      <c r="AD42" s="106"/>
      <c r="AE42" s="106"/>
      <c r="AF42" s="106"/>
      <c r="AG42" s="106"/>
      <c r="AH42" s="106"/>
      <c r="AI42" s="106"/>
      <c r="AJ42" s="106"/>
      <c r="AK42" s="106"/>
      <c r="AL42" s="106"/>
      <c r="AM42" s="106"/>
      <c r="AN42" s="106"/>
      <c r="AO42" s="106"/>
      <c r="AP42" s="106"/>
      <c r="AQ42" s="106"/>
      <c r="AR42" s="106"/>
      <c r="AS42" s="106"/>
      <c r="AT42" s="108"/>
      <c r="AU42" s="108"/>
      <c r="AV42" s="106"/>
    </row>
    <row r="43" spans="1:48" s="105" customFormat="1" ht="11.5" x14ac:dyDescent="0.3">
      <c r="A43" s="25">
        <v>38</v>
      </c>
      <c r="B43" s="106"/>
      <c r="C43" s="102"/>
      <c r="D43" s="106"/>
      <c r="E43" s="102"/>
      <c r="F43" s="175"/>
      <c r="G43" s="102"/>
      <c r="H43" s="102"/>
      <c r="I43" s="106"/>
      <c r="J43" s="106"/>
      <c r="K43" s="106"/>
      <c r="L43" s="106"/>
      <c r="M43" s="106"/>
      <c r="N43" s="106"/>
      <c r="O43" s="106"/>
      <c r="P43" s="102"/>
      <c r="Q43" s="106"/>
      <c r="R43" s="106"/>
      <c r="S43" s="106"/>
      <c r="T43" s="106"/>
      <c r="U43" s="107"/>
      <c r="V43" s="102"/>
      <c r="W43" s="102"/>
      <c r="X43" s="106"/>
      <c r="Y43" s="106"/>
      <c r="Z43" s="106"/>
      <c r="AA43" s="106"/>
      <c r="AB43" s="106"/>
      <c r="AC43" s="106"/>
      <c r="AD43" s="106"/>
      <c r="AE43" s="106"/>
      <c r="AF43" s="106"/>
      <c r="AG43" s="106"/>
      <c r="AH43" s="106"/>
      <c r="AI43" s="106"/>
      <c r="AJ43" s="106"/>
      <c r="AK43" s="106"/>
      <c r="AL43" s="106"/>
      <c r="AM43" s="106"/>
      <c r="AN43" s="106"/>
      <c r="AO43" s="106"/>
      <c r="AP43" s="106"/>
      <c r="AQ43" s="106"/>
      <c r="AR43" s="106"/>
      <c r="AS43" s="106"/>
      <c r="AT43" s="108"/>
      <c r="AU43" s="108"/>
      <c r="AV43" s="106"/>
    </row>
    <row r="44" spans="1:48" s="105" customFormat="1" ht="11.5" x14ac:dyDescent="0.3">
      <c r="A44" s="25">
        <v>39</v>
      </c>
      <c r="B44" s="106"/>
      <c r="C44" s="102"/>
      <c r="D44" s="106"/>
      <c r="E44" s="102"/>
      <c r="F44" s="175"/>
      <c r="G44" s="102"/>
      <c r="H44" s="102"/>
      <c r="I44" s="106"/>
      <c r="J44" s="106"/>
      <c r="K44" s="106"/>
      <c r="L44" s="106"/>
      <c r="M44" s="106"/>
      <c r="N44" s="106"/>
      <c r="O44" s="106"/>
      <c r="P44" s="102"/>
      <c r="Q44" s="106"/>
      <c r="R44" s="106"/>
      <c r="S44" s="106"/>
      <c r="T44" s="106"/>
      <c r="U44" s="107"/>
      <c r="V44" s="102"/>
      <c r="W44" s="102"/>
      <c r="X44" s="106"/>
      <c r="Y44" s="106"/>
      <c r="Z44" s="106"/>
      <c r="AA44" s="106"/>
      <c r="AB44" s="106"/>
      <c r="AC44" s="106"/>
      <c r="AD44" s="106"/>
      <c r="AE44" s="106"/>
      <c r="AF44" s="106"/>
      <c r="AG44" s="106"/>
      <c r="AH44" s="106"/>
      <c r="AI44" s="106"/>
      <c r="AJ44" s="106"/>
      <c r="AK44" s="106"/>
      <c r="AL44" s="106"/>
      <c r="AM44" s="106"/>
      <c r="AN44" s="106"/>
      <c r="AO44" s="106"/>
      <c r="AP44" s="106"/>
      <c r="AQ44" s="106"/>
      <c r="AR44" s="106"/>
      <c r="AS44" s="106"/>
      <c r="AT44" s="108"/>
      <c r="AU44" s="108"/>
      <c r="AV44" s="106"/>
    </row>
    <row r="45" spans="1:48" s="105" customFormat="1" ht="11.5" x14ac:dyDescent="0.3">
      <c r="A45" s="25">
        <v>40</v>
      </c>
      <c r="B45" s="106"/>
      <c r="C45" s="102"/>
      <c r="D45" s="106"/>
      <c r="E45" s="102"/>
      <c r="F45" s="175"/>
      <c r="G45" s="102"/>
      <c r="H45" s="102"/>
      <c r="I45" s="106"/>
      <c r="J45" s="106"/>
      <c r="K45" s="106"/>
      <c r="L45" s="106"/>
      <c r="M45" s="106"/>
      <c r="N45" s="106"/>
      <c r="O45" s="106"/>
      <c r="P45" s="102"/>
      <c r="Q45" s="106"/>
      <c r="R45" s="106"/>
      <c r="S45" s="106"/>
      <c r="T45" s="106"/>
      <c r="U45" s="107"/>
      <c r="V45" s="102"/>
      <c r="W45" s="102"/>
      <c r="X45" s="106"/>
      <c r="Y45" s="106"/>
      <c r="Z45" s="106"/>
      <c r="AA45" s="106"/>
      <c r="AB45" s="106"/>
      <c r="AC45" s="106"/>
      <c r="AD45" s="106"/>
      <c r="AE45" s="106"/>
      <c r="AF45" s="106"/>
      <c r="AG45" s="106"/>
      <c r="AH45" s="106"/>
      <c r="AI45" s="106"/>
      <c r="AJ45" s="106"/>
      <c r="AK45" s="106"/>
      <c r="AL45" s="106"/>
      <c r="AM45" s="106"/>
      <c r="AN45" s="106"/>
      <c r="AO45" s="106"/>
      <c r="AP45" s="106"/>
      <c r="AQ45" s="106"/>
      <c r="AR45" s="106"/>
      <c r="AS45" s="106"/>
      <c r="AT45" s="108"/>
      <c r="AU45" s="108"/>
      <c r="AV45" s="106"/>
    </row>
    <row r="46" spans="1:48" s="105" customFormat="1" ht="11.5" x14ac:dyDescent="0.3">
      <c r="A46" s="25">
        <v>41</v>
      </c>
      <c r="B46" s="106"/>
      <c r="C46" s="102"/>
      <c r="D46" s="106"/>
      <c r="E46" s="102"/>
      <c r="F46" s="175"/>
      <c r="G46" s="102"/>
      <c r="H46" s="102"/>
      <c r="I46" s="106"/>
      <c r="J46" s="106"/>
      <c r="K46" s="106"/>
      <c r="L46" s="106"/>
      <c r="M46" s="106"/>
      <c r="N46" s="106"/>
      <c r="O46" s="106"/>
      <c r="P46" s="102"/>
      <c r="Q46" s="106"/>
      <c r="R46" s="106"/>
      <c r="S46" s="106"/>
      <c r="T46" s="106"/>
      <c r="U46" s="107"/>
      <c r="V46" s="102"/>
      <c r="W46" s="102"/>
      <c r="X46" s="106"/>
      <c r="Y46" s="106"/>
      <c r="Z46" s="106"/>
      <c r="AA46" s="106"/>
      <c r="AB46" s="106"/>
      <c r="AC46" s="106"/>
      <c r="AD46" s="106"/>
      <c r="AE46" s="106"/>
      <c r="AF46" s="106"/>
      <c r="AG46" s="106"/>
      <c r="AH46" s="106"/>
      <c r="AI46" s="106"/>
      <c r="AJ46" s="106"/>
      <c r="AK46" s="106"/>
      <c r="AL46" s="106"/>
      <c r="AM46" s="106"/>
      <c r="AN46" s="106"/>
      <c r="AO46" s="106"/>
      <c r="AP46" s="106"/>
      <c r="AQ46" s="106"/>
      <c r="AR46" s="106"/>
      <c r="AS46" s="106"/>
      <c r="AT46" s="108"/>
      <c r="AU46" s="108"/>
      <c r="AV46" s="106"/>
    </row>
    <row r="47" spans="1:48" s="105" customFormat="1" ht="11.5" x14ac:dyDescent="0.3">
      <c r="A47" s="25">
        <v>42</v>
      </c>
      <c r="B47" s="106"/>
      <c r="C47" s="102"/>
      <c r="D47" s="106"/>
      <c r="E47" s="102"/>
      <c r="F47" s="175"/>
      <c r="G47" s="102"/>
      <c r="H47" s="102"/>
      <c r="I47" s="106"/>
      <c r="J47" s="106"/>
      <c r="K47" s="106"/>
      <c r="L47" s="106"/>
      <c r="M47" s="106"/>
      <c r="N47" s="106"/>
      <c r="O47" s="106"/>
      <c r="P47" s="102"/>
      <c r="Q47" s="106"/>
      <c r="R47" s="106"/>
      <c r="S47" s="106"/>
      <c r="T47" s="106"/>
      <c r="U47" s="107"/>
      <c r="V47" s="102"/>
      <c r="W47" s="102"/>
      <c r="X47" s="106"/>
      <c r="Y47" s="106"/>
      <c r="Z47" s="106"/>
      <c r="AA47" s="106"/>
      <c r="AB47" s="106"/>
      <c r="AC47" s="106"/>
      <c r="AD47" s="106"/>
      <c r="AE47" s="106"/>
      <c r="AF47" s="106"/>
      <c r="AG47" s="106"/>
      <c r="AH47" s="106"/>
      <c r="AI47" s="106"/>
      <c r="AJ47" s="106"/>
      <c r="AK47" s="106"/>
      <c r="AL47" s="106"/>
      <c r="AM47" s="106"/>
      <c r="AN47" s="106"/>
      <c r="AO47" s="106"/>
      <c r="AP47" s="106"/>
      <c r="AQ47" s="106"/>
      <c r="AR47" s="106"/>
      <c r="AS47" s="106"/>
      <c r="AT47" s="108"/>
      <c r="AU47" s="108"/>
      <c r="AV47" s="106"/>
    </row>
    <row r="48" spans="1:48" s="105" customFormat="1" ht="11.5" x14ac:dyDescent="0.3">
      <c r="A48" s="25">
        <v>43</v>
      </c>
      <c r="B48" s="106"/>
      <c r="C48" s="102"/>
      <c r="D48" s="106"/>
      <c r="E48" s="102"/>
      <c r="F48" s="175"/>
      <c r="G48" s="102"/>
      <c r="H48" s="102"/>
      <c r="I48" s="106"/>
      <c r="J48" s="106"/>
      <c r="K48" s="106"/>
      <c r="L48" s="106"/>
      <c r="M48" s="106"/>
      <c r="N48" s="106"/>
      <c r="O48" s="106"/>
      <c r="P48" s="102"/>
      <c r="Q48" s="106"/>
      <c r="R48" s="106"/>
      <c r="S48" s="106"/>
      <c r="T48" s="106"/>
      <c r="U48" s="107"/>
      <c r="V48" s="102"/>
      <c r="W48" s="102"/>
      <c r="X48" s="106"/>
      <c r="Y48" s="106"/>
      <c r="Z48" s="106"/>
      <c r="AA48" s="106"/>
      <c r="AB48" s="106"/>
      <c r="AC48" s="106"/>
      <c r="AD48" s="106"/>
      <c r="AE48" s="106"/>
      <c r="AF48" s="106"/>
      <c r="AG48" s="106"/>
      <c r="AH48" s="106"/>
      <c r="AI48" s="106"/>
      <c r="AJ48" s="106"/>
      <c r="AK48" s="106"/>
      <c r="AL48" s="106"/>
      <c r="AM48" s="106"/>
      <c r="AN48" s="106"/>
      <c r="AO48" s="106"/>
      <c r="AP48" s="106"/>
      <c r="AQ48" s="106"/>
      <c r="AR48" s="106"/>
      <c r="AS48" s="106"/>
      <c r="AT48" s="108"/>
      <c r="AU48" s="108"/>
      <c r="AV48" s="106"/>
    </row>
    <row r="49" spans="1:48" s="105" customFormat="1" ht="11.5" x14ac:dyDescent="0.3">
      <c r="A49" s="25">
        <v>44</v>
      </c>
      <c r="B49" s="106"/>
      <c r="C49" s="102"/>
      <c r="D49" s="106"/>
      <c r="E49" s="102"/>
      <c r="F49" s="175"/>
      <c r="G49" s="102"/>
      <c r="H49" s="102"/>
      <c r="I49" s="106"/>
      <c r="J49" s="106"/>
      <c r="K49" s="106"/>
      <c r="L49" s="106"/>
      <c r="M49" s="106"/>
      <c r="N49" s="106"/>
      <c r="O49" s="106"/>
      <c r="P49" s="102"/>
      <c r="Q49" s="106"/>
      <c r="R49" s="106"/>
      <c r="S49" s="106"/>
      <c r="T49" s="106"/>
      <c r="U49" s="107"/>
      <c r="V49" s="102"/>
      <c r="W49" s="102"/>
      <c r="X49" s="106"/>
      <c r="Y49" s="106"/>
      <c r="Z49" s="106"/>
      <c r="AA49" s="106"/>
      <c r="AB49" s="106"/>
      <c r="AC49" s="106"/>
      <c r="AD49" s="106"/>
      <c r="AE49" s="106"/>
      <c r="AF49" s="106"/>
      <c r="AG49" s="106"/>
      <c r="AH49" s="106"/>
      <c r="AI49" s="106"/>
      <c r="AJ49" s="106"/>
      <c r="AK49" s="106"/>
      <c r="AL49" s="106"/>
      <c r="AM49" s="106"/>
      <c r="AN49" s="106"/>
      <c r="AO49" s="106"/>
      <c r="AP49" s="106"/>
      <c r="AQ49" s="106"/>
      <c r="AR49" s="106"/>
      <c r="AS49" s="106"/>
      <c r="AT49" s="108"/>
      <c r="AU49" s="108"/>
      <c r="AV49" s="106"/>
    </row>
    <row r="50" spans="1:48" s="105" customFormat="1" ht="11.5" x14ac:dyDescent="0.3">
      <c r="A50" s="25">
        <v>45</v>
      </c>
      <c r="B50" s="106"/>
      <c r="C50" s="102"/>
      <c r="D50" s="106"/>
      <c r="E50" s="102"/>
      <c r="F50" s="175"/>
      <c r="G50" s="102"/>
      <c r="H50" s="102"/>
      <c r="I50" s="106"/>
      <c r="J50" s="106"/>
      <c r="K50" s="106"/>
      <c r="L50" s="106"/>
      <c r="M50" s="106"/>
      <c r="N50" s="106"/>
      <c r="O50" s="106"/>
      <c r="P50" s="102"/>
      <c r="Q50" s="106"/>
      <c r="R50" s="106"/>
      <c r="S50" s="106"/>
      <c r="T50" s="106"/>
      <c r="U50" s="107"/>
      <c r="V50" s="102"/>
      <c r="W50" s="102"/>
      <c r="X50" s="106"/>
      <c r="Y50" s="106"/>
      <c r="Z50" s="106"/>
      <c r="AA50" s="106"/>
      <c r="AB50" s="106"/>
      <c r="AC50" s="106"/>
      <c r="AD50" s="106"/>
      <c r="AE50" s="106"/>
      <c r="AF50" s="106"/>
      <c r="AG50" s="106"/>
      <c r="AH50" s="106"/>
      <c r="AI50" s="106"/>
      <c r="AJ50" s="106"/>
      <c r="AK50" s="106"/>
      <c r="AL50" s="106"/>
      <c r="AM50" s="106"/>
      <c r="AN50" s="106"/>
      <c r="AO50" s="106"/>
      <c r="AP50" s="106"/>
      <c r="AQ50" s="106"/>
      <c r="AR50" s="106"/>
      <c r="AS50" s="106"/>
      <c r="AT50" s="108"/>
      <c r="AU50" s="108"/>
      <c r="AV50" s="106"/>
    </row>
    <row r="51" spans="1:48" s="105" customFormat="1" ht="11.5" x14ac:dyDescent="0.3">
      <c r="A51" s="25">
        <v>46</v>
      </c>
      <c r="B51" s="106"/>
      <c r="C51" s="102"/>
      <c r="D51" s="106"/>
      <c r="E51" s="102"/>
      <c r="F51" s="175"/>
      <c r="G51" s="102"/>
      <c r="H51" s="102"/>
      <c r="I51" s="106"/>
      <c r="J51" s="106"/>
      <c r="K51" s="106"/>
      <c r="L51" s="106"/>
      <c r="M51" s="106"/>
      <c r="N51" s="106"/>
      <c r="O51" s="106"/>
      <c r="P51" s="102"/>
      <c r="Q51" s="106"/>
      <c r="R51" s="106"/>
      <c r="S51" s="106"/>
      <c r="T51" s="106"/>
      <c r="U51" s="107"/>
      <c r="V51" s="102"/>
      <c r="W51" s="102"/>
      <c r="X51" s="106"/>
      <c r="Y51" s="106"/>
      <c r="Z51" s="106"/>
      <c r="AA51" s="106"/>
      <c r="AB51" s="106"/>
      <c r="AC51" s="106"/>
      <c r="AD51" s="106"/>
      <c r="AE51" s="106"/>
      <c r="AF51" s="106"/>
      <c r="AG51" s="106"/>
      <c r="AH51" s="106"/>
      <c r="AI51" s="106"/>
      <c r="AJ51" s="106"/>
      <c r="AK51" s="106"/>
      <c r="AL51" s="106"/>
      <c r="AM51" s="106"/>
      <c r="AN51" s="106"/>
      <c r="AO51" s="106"/>
      <c r="AP51" s="106"/>
      <c r="AQ51" s="106"/>
      <c r="AR51" s="106"/>
      <c r="AS51" s="106"/>
      <c r="AT51" s="108"/>
      <c r="AU51" s="108"/>
      <c r="AV51" s="106"/>
    </row>
    <row r="52" spans="1:48" s="105" customFormat="1" ht="11.5" x14ac:dyDescent="0.3">
      <c r="A52" s="25">
        <v>47</v>
      </c>
      <c r="B52" s="106"/>
      <c r="C52" s="102"/>
      <c r="D52" s="106"/>
      <c r="E52" s="102"/>
      <c r="F52" s="175"/>
      <c r="G52" s="102"/>
      <c r="H52" s="102"/>
      <c r="I52" s="106"/>
      <c r="J52" s="106"/>
      <c r="K52" s="106"/>
      <c r="L52" s="106"/>
      <c r="M52" s="106"/>
      <c r="N52" s="106"/>
      <c r="O52" s="106"/>
      <c r="P52" s="102"/>
      <c r="Q52" s="106"/>
      <c r="R52" s="106"/>
      <c r="S52" s="106"/>
      <c r="T52" s="106"/>
      <c r="U52" s="107"/>
      <c r="V52" s="102"/>
      <c r="W52" s="102"/>
      <c r="X52" s="106"/>
      <c r="Y52" s="106"/>
      <c r="Z52" s="106"/>
      <c r="AA52" s="106"/>
      <c r="AB52" s="106"/>
      <c r="AC52" s="106"/>
      <c r="AD52" s="106"/>
      <c r="AE52" s="106"/>
      <c r="AF52" s="106"/>
      <c r="AG52" s="106"/>
      <c r="AH52" s="106"/>
      <c r="AI52" s="106"/>
      <c r="AJ52" s="106"/>
      <c r="AK52" s="106"/>
      <c r="AL52" s="106"/>
      <c r="AM52" s="106"/>
      <c r="AN52" s="106"/>
      <c r="AO52" s="106"/>
      <c r="AP52" s="106"/>
      <c r="AQ52" s="106"/>
      <c r="AR52" s="106"/>
      <c r="AS52" s="106"/>
      <c r="AT52" s="108"/>
      <c r="AU52" s="108"/>
      <c r="AV52" s="106"/>
    </row>
    <row r="53" spans="1:48" s="105" customFormat="1" ht="11.5" x14ac:dyDescent="0.3">
      <c r="A53" s="25">
        <v>48</v>
      </c>
      <c r="B53" s="106"/>
      <c r="C53" s="102"/>
      <c r="D53" s="106"/>
      <c r="E53" s="102"/>
      <c r="F53" s="175"/>
      <c r="G53" s="102"/>
      <c r="H53" s="102"/>
      <c r="I53" s="106"/>
      <c r="J53" s="106"/>
      <c r="K53" s="106"/>
      <c r="L53" s="106"/>
      <c r="M53" s="106"/>
      <c r="N53" s="106"/>
      <c r="O53" s="106"/>
      <c r="P53" s="102"/>
      <c r="Q53" s="106"/>
      <c r="R53" s="106"/>
      <c r="S53" s="106"/>
      <c r="T53" s="106"/>
      <c r="U53" s="107"/>
      <c r="V53" s="102"/>
      <c r="W53" s="102"/>
      <c r="X53" s="106"/>
      <c r="Y53" s="106"/>
      <c r="Z53" s="106"/>
      <c r="AA53" s="106"/>
      <c r="AB53" s="106"/>
      <c r="AC53" s="106"/>
      <c r="AD53" s="106"/>
      <c r="AE53" s="106"/>
      <c r="AF53" s="106"/>
      <c r="AG53" s="106"/>
      <c r="AH53" s="106"/>
      <c r="AI53" s="106"/>
      <c r="AJ53" s="106"/>
      <c r="AK53" s="106"/>
      <c r="AL53" s="106"/>
      <c r="AM53" s="106"/>
      <c r="AN53" s="106"/>
      <c r="AO53" s="106"/>
      <c r="AP53" s="106"/>
      <c r="AQ53" s="106"/>
      <c r="AR53" s="106"/>
      <c r="AS53" s="106"/>
      <c r="AT53" s="108"/>
      <c r="AU53" s="108"/>
      <c r="AV53" s="106"/>
    </row>
    <row r="54" spans="1:48" s="105" customFormat="1" ht="11.5" x14ac:dyDescent="0.3">
      <c r="A54" s="25">
        <v>49</v>
      </c>
      <c r="B54" s="106"/>
      <c r="C54" s="102"/>
      <c r="D54" s="106"/>
      <c r="E54" s="102"/>
      <c r="F54" s="175"/>
      <c r="G54" s="102"/>
      <c r="H54" s="102"/>
      <c r="I54" s="106"/>
      <c r="J54" s="106"/>
      <c r="K54" s="106"/>
      <c r="L54" s="106"/>
      <c r="M54" s="106"/>
      <c r="N54" s="106"/>
      <c r="O54" s="106"/>
      <c r="P54" s="102"/>
      <c r="Q54" s="106"/>
      <c r="R54" s="106"/>
      <c r="S54" s="106"/>
      <c r="T54" s="106"/>
      <c r="U54" s="107"/>
      <c r="V54" s="102"/>
      <c r="W54" s="102"/>
      <c r="X54" s="106"/>
      <c r="Y54" s="106"/>
      <c r="Z54" s="106"/>
      <c r="AA54" s="106"/>
      <c r="AB54" s="106"/>
      <c r="AC54" s="106"/>
      <c r="AD54" s="106"/>
      <c r="AE54" s="106"/>
      <c r="AF54" s="106"/>
      <c r="AG54" s="106"/>
      <c r="AH54" s="106"/>
      <c r="AI54" s="106"/>
      <c r="AJ54" s="106"/>
      <c r="AK54" s="106"/>
      <c r="AL54" s="106"/>
      <c r="AM54" s="106"/>
      <c r="AN54" s="106"/>
      <c r="AO54" s="106"/>
      <c r="AP54" s="106"/>
      <c r="AQ54" s="106"/>
      <c r="AR54" s="106"/>
      <c r="AS54" s="106"/>
      <c r="AT54" s="108"/>
      <c r="AU54" s="108"/>
      <c r="AV54" s="106"/>
    </row>
    <row r="55" spans="1:48" s="105" customFormat="1" ht="11.5" x14ac:dyDescent="0.3">
      <c r="A55" s="25">
        <v>50</v>
      </c>
      <c r="B55" s="106"/>
      <c r="C55" s="102"/>
      <c r="D55" s="106"/>
      <c r="E55" s="102"/>
      <c r="F55" s="175"/>
      <c r="G55" s="102"/>
      <c r="H55" s="102"/>
      <c r="I55" s="106"/>
      <c r="J55" s="106"/>
      <c r="K55" s="106"/>
      <c r="L55" s="106"/>
      <c r="M55" s="106"/>
      <c r="N55" s="106"/>
      <c r="O55" s="106"/>
      <c r="P55" s="102"/>
      <c r="Q55" s="106"/>
      <c r="R55" s="106"/>
      <c r="S55" s="106"/>
      <c r="T55" s="106"/>
      <c r="U55" s="107"/>
      <c r="V55" s="102"/>
      <c r="W55" s="102"/>
      <c r="X55" s="106"/>
      <c r="Y55" s="106"/>
      <c r="Z55" s="106"/>
      <c r="AA55" s="106"/>
      <c r="AB55" s="106"/>
      <c r="AC55" s="106"/>
      <c r="AD55" s="106"/>
      <c r="AE55" s="106"/>
      <c r="AF55" s="106"/>
      <c r="AG55" s="106"/>
      <c r="AH55" s="106"/>
      <c r="AI55" s="106"/>
      <c r="AJ55" s="106"/>
      <c r="AK55" s="106"/>
      <c r="AL55" s="106"/>
      <c r="AM55" s="106"/>
      <c r="AN55" s="106"/>
      <c r="AO55" s="106"/>
      <c r="AP55" s="106"/>
      <c r="AQ55" s="106"/>
      <c r="AR55" s="106"/>
      <c r="AS55" s="106"/>
      <c r="AT55" s="108"/>
      <c r="AU55" s="108"/>
      <c r="AV55" s="106"/>
    </row>
    <row r="56" spans="1:48" s="105" customFormat="1" ht="11.5" x14ac:dyDescent="0.3">
      <c r="A56" s="25">
        <v>51</v>
      </c>
      <c r="B56" s="106"/>
      <c r="C56" s="102"/>
      <c r="D56" s="106"/>
      <c r="E56" s="102"/>
      <c r="F56" s="175"/>
      <c r="G56" s="102"/>
      <c r="H56" s="102"/>
      <c r="I56" s="106"/>
      <c r="J56" s="106"/>
      <c r="K56" s="106"/>
      <c r="L56" s="106"/>
      <c r="M56" s="106"/>
      <c r="N56" s="106"/>
      <c r="O56" s="106"/>
      <c r="P56" s="102"/>
      <c r="Q56" s="106"/>
      <c r="R56" s="106"/>
      <c r="S56" s="106"/>
      <c r="T56" s="106"/>
      <c r="U56" s="107"/>
      <c r="V56" s="102"/>
      <c r="W56" s="102"/>
      <c r="X56" s="106"/>
      <c r="Y56" s="106"/>
      <c r="Z56" s="106"/>
      <c r="AA56" s="106"/>
      <c r="AB56" s="106"/>
      <c r="AC56" s="106"/>
      <c r="AD56" s="106"/>
      <c r="AE56" s="106"/>
      <c r="AF56" s="106"/>
      <c r="AG56" s="106"/>
      <c r="AH56" s="106"/>
      <c r="AI56" s="106"/>
      <c r="AJ56" s="106"/>
      <c r="AK56" s="106"/>
      <c r="AL56" s="106"/>
      <c r="AM56" s="106"/>
      <c r="AN56" s="106"/>
      <c r="AO56" s="106"/>
      <c r="AP56" s="106"/>
      <c r="AQ56" s="106"/>
      <c r="AR56" s="106"/>
      <c r="AS56" s="106"/>
      <c r="AT56" s="108"/>
      <c r="AU56" s="108"/>
      <c r="AV56" s="106"/>
    </row>
    <row r="57" spans="1:48" s="105" customFormat="1" ht="11.5" x14ac:dyDescent="0.3">
      <c r="A57" s="25">
        <v>52</v>
      </c>
      <c r="B57" s="106"/>
      <c r="C57" s="102"/>
      <c r="D57" s="106"/>
      <c r="E57" s="102"/>
      <c r="F57" s="175"/>
      <c r="G57" s="102"/>
      <c r="H57" s="102"/>
      <c r="I57" s="106"/>
      <c r="J57" s="106"/>
      <c r="K57" s="106"/>
      <c r="L57" s="106"/>
      <c r="M57" s="106"/>
      <c r="N57" s="106"/>
      <c r="O57" s="106"/>
      <c r="P57" s="102"/>
      <c r="Q57" s="106"/>
      <c r="R57" s="106"/>
      <c r="S57" s="106"/>
      <c r="T57" s="106"/>
      <c r="U57" s="107"/>
      <c r="V57" s="102"/>
      <c r="W57" s="102"/>
      <c r="X57" s="106"/>
      <c r="Y57" s="106"/>
      <c r="Z57" s="106"/>
      <c r="AA57" s="106"/>
      <c r="AB57" s="106"/>
      <c r="AC57" s="106"/>
      <c r="AD57" s="106"/>
      <c r="AE57" s="106"/>
      <c r="AF57" s="106"/>
      <c r="AG57" s="106"/>
      <c r="AH57" s="106"/>
      <c r="AI57" s="106"/>
      <c r="AJ57" s="106"/>
      <c r="AK57" s="106"/>
      <c r="AL57" s="106"/>
      <c r="AM57" s="106"/>
      <c r="AN57" s="106"/>
      <c r="AO57" s="106"/>
      <c r="AP57" s="106"/>
      <c r="AQ57" s="106"/>
      <c r="AR57" s="106"/>
      <c r="AS57" s="106"/>
      <c r="AT57" s="108"/>
      <c r="AU57" s="108"/>
      <c r="AV57" s="106"/>
    </row>
    <row r="58" spans="1:48" s="105" customFormat="1" ht="11.5" x14ac:dyDescent="0.3">
      <c r="A58" s="25">
        <v>53</v>
      </c>
      <c r="B58" s="106"/>
      <c r="C58" s="102"/>
      <c r="D58" s="106"/>
      <c r="E58" s="102"/>
      <c r="F58" s="175"/>
      <c r="G58" s="102"/>
      <c r="H58" s="102"/>
      <c r="I58" s="106"/>
      <c r="J58" s="106"/>
      <c r="K58" s="106"/>
      <c r="L58" s="106"/>
      <c r="M58" s="106"/>
      <c r="N58" s="106"/>
      <c r="O58" s="106"/>
      <c r="P58" s="102"/>
      <c r="Q58" s="106"/>
      <c r="R58" s="106"/>
      <c r="S58" s="106"/>
      <c r="T58" s="106"/>
      <c r="U58" s="107"/>
      <c r="V58" s="102"/>
      <c r="W58" s="102"/>
      <c r="X58" s="106"/>
      <c r="Y58" s="106"/>
      <c r="Z58" s="106"/>
      <c r="AA58" s="106"/>
      <c r="AB58" s="106"/>
      <c r="AC58" s="106"/>
      <c r="AD58" s="106"/>
      <c r="AE58" s="106"/>
      <c r="AF58" s="106"/>
      <c r="AG58" s="106"/>
      <c r="AH58" s="106"/>
      <c r="AI58" s="106"/>
      <c r="AJ58" s="106"/>
      <c r="AK58" s="106"/>
      <c r="AL58" s="106"/>
      <c r="AM58" s="106"/>
      <c r="AN58" s="106"/>
      <c r="AO58" s="106"/>
      <c r="AP58" s="106"/>
      <c r="AQ58" s="106"/>
      <c r="AR58" s="106"/>
      <c r="AS58" s="106"/>
      <c r="AT58" s="108"/>
      <c r="AU58" s="108"/>
      <c r="AV58" s="106"/>
    </row>
    <row r="59" spans="1:48" s="105" customFormat="1" ht="11.5" x14ac:dyDescent="0.3">
      <c r="A59" s="25">
        <v>54</v>
      </c>
      <c r="B59" s="106"/>
      <c r="C59" s="102"/>
      <c r="D59" s="106"/>
      <c r="E59" s="102"/>
      <c r="F59" s="175"/>
      <c r="G59" s="102"/>
      <c r="H59" s="102"/>
      <c r="I59" s="106"/>
      <c r="J59" s="106"/>
      <c r="K59" s="106"/>
      <c r="L59" s="106"/>
      <c r="M59" s="106"/>
      <c r="N59" s="106"/>
      <c r="O59" s="106"/>
      <c r="P59" s="102"/>
      <c r="Q59" s="106"/>
      <c r="R59" s="106"/>
      <c r="S59" s="106"/>
      <c r="T59" s="106"/>
      <c r="U59" s="107"/>
      <c r="V59" s="102"/>
      <c r="W59" s="102"/>
      <c r="X59" s="106"/>
      <c r="Y59" s="106"/>
      <c r="Z59" s="106"/>
      <c r="AA59" s="106"/>
      <c r="AB59" s="106"/>
      <c r="AC59" s="106"/>
      <c r="AD59" s="106"/>
      <c r="AE59" s="106"/>
      <c r="AF59" s="106"/>
      <c r="AG59" s="106"/>
      <c r="AH59" s="106"/>
      <c r="AI59" s="106"/>
      <c r="AJ59" s="106"/>
      <c r="AK59" s="106"/>
      <c r="AL59" s="106"/>
      <c r="AM59" s="106"/>
      <c r="AN59" s="106"/>
      <c r="AO59" s="106"/>
      <c r="AP59" s="106"/>
      <c r="AQ59" s="106"/>
      <c r="AR59" s="106"/>
      <c r="AS59" s="106"/>
      <c r="AT59" s="108"/>
      <c r="AU59" s="108"/>
      <c r="AV59" s="106"/>
    </row>
    <row r="60" spans="1:48" s="105" customFormat="1" ht="11.5" x14ac:dyDescent="0.3">
      <c r="A60" s="25">
        <v>55</v>
      </c>
      <c r="B60" s="106"/>
      <c r="C60" s="102"/>
      <c r="D60" s="106"/>
      <c r="E60" s="102"/>
      <c r="F60" s="175"/>
      <c r="G60" s="102"/>
      <c r="H60" s="102"/>
      <c r="I60" s="106"/>
      <c r="J60" s="106"/>
      <c r="K60" s="106"/>
      <c r="L60" s="106"/>
      <c r="M60" s="106"/>
      <c r="N60" s="106"/>
      <c r="O60" s="106"/>
      <c r="P60" s="102"/>
      <c r="Q60" s="106"/>
      <c r="R60" s="106"/>
      <c r="S60" s="106"/>
      <c r="T60" s="106"/>
      <c r="U60" s="107"/>
      <c r="V60" s="102"/>
      <c r="W60" s="102"/>
      <c r="X60" s="106"/>
      <c r="Y60" s="106"/>
      <c r="Z60" s="106"/>
      <c r="AA60" s="106"/>
      <c r="AB60" s="106"/>
      <c r="AC60" s="106"/>
      <c r="AD60" s="106"/>
      <c r="AE60" s="106"/>
      <c r="AF60" s="106"/>
      <c r="AG60" s="106"/>
      <c r="AH60" s="106"/>
      <c r="AI60" s="106"/>
      <c r="AJ60" s="106"/>
      <c r="AK60" s="106"/>
      <c r="AL60" s="106"/>
      <c r="AM60" s="106"/>
      <c r="AN60" s="106"/>
      <c r="AO60" s="106"/>
      <c r="AP60" s="106"/>
      <c r="AQ60" s="106"/>
      <c r="AR60" s="106"/>
      <c r="AS60" s="106"/>
      <c r="AT60" s="108"/>
      <c r="AU60" s="108"/>
      <c r="AV60" s="106"/>
    </row>
    <row r="61" spans="1:48" s="105" customFormat="1" ht="11.5" x14ac:dyDescent="0.3">
      <c r="A61" s="25">
        <v>56</v>
      </c>
      <c r="B61" s="106"/>
      <c r="C61" s="102"/>
      <c r="D61" s="106"/>
      <c r="E61" s="102"/>
      <c r="F61" s="175"/>
      <c r="G61" s="102"/>
      <c r="H61" s="102"/>
      <c r="I61" s="106"/>
      <c r="J61" s="106"/>
      <c r="K61" s="106"/>
      <c r="L61" s="106"/>
      <c r="M61" s="106"/>
      <c r="N61" s="106"/>
      <c r="O61" s="106"/>
      <c r="P61" s="102"/>
      <c r="Q61" s="106"/>
      <c r="R61" s="106"/>
      <c r="S61" s="106"/>
      <c r="T61" s="106"/>
      <c r="U61" s="107"/>
      <c r="V61" s="102"/>
      <c r="W61" s="102"/>
      <c r="X61" s="106"/>
      <c r="Y61" s="106"/>
      <c r="Z61" s="106"/>
      <c r="AA61" s="106"/>
      <c r="AB61" s="106"/>
      <c r="AC61" s="106"/>
      <c r="AD61" s="106"/>
      <c r="AE61" s="106"/>
      <c r="AF61" s="106"/>
      <c r="AG61" s="106"/>
      <c r="AH61" s="106"/>
      <c r="AI61" s="106"/>
      <c r="AJ61" s="106"/>
      <c r="AK61" s="106"/>
      <c r="AL61" s="106"/>
      <c r="AM61" s="106"/>
      <c r="AN61" s="106"/>
      <c r="AO61" s="106"/>
      <c r="AP61" s="106"/>
      <c r="AQ61" s="106"/>
      <c r="AR61" s="106"/>
      <c r="AS61" s="106"/>
      <c r="AT61" s="108"/>
      <c r="AU61" s="108"/>
      <c r="AV61" s="106"/>
    </row>
    <row r="62" spans="1:48" s="105" customFormat="1" ht="11.5" x14ac:dyDescent="0.3">
      <c r="A62" s="25">
        <v>57</v>
      </c>
      <c r="B62" s="106"/>
      <c r="C62" s="102"/>
      <c r="D62" s="106"/>
      <c r="E62" s="102"/>
      <c r="F62" s="175"/>
      <c r="G62" s="102"/>
      <c r="H62" s="102"/>
      <c r="I62" s="106"/>
      <c r="J62" s="106"/>
      <c r="K62" s="106"/>
      <c r="L62" s="106"/>
      <c r="M62" s="106"/>
      <c r="N62" s="106"/>
      <c r="O62" s="106"/>
      <c r="P62" s="102"/>
      <c r="Q62" s="106"/>
      <c r="R62" s="106"/>
      <c r="S62" s="106"/>
      <c r="T62" s="106"/>
      <c r="U62" s="107"/>
      <c r="V62" s="102"/>
      <c r="W62" s="102"/>
      <c r="X62" s="106"/>
      <c r="Y62" s="106"/>
      <c r="Z62" s="106"/>
      <c r="AA62" s="106"/>
      <c r="AB62" s="106"/>
      <c r="AC62" s="106"/>
      <c r="AD62" s="106"/>
      <c r="AE62" s="106"/>
      <c r="AF62" s="106"/>
      <c r="AG62" s="106"/>
      <c r="AH62" s="106"/>
      <c r="AI62" s="106"/>
      <c r="AJ62" s="106"/>
      <c r="AK62" s="106"/>
      <c r="AL62" s="106"/>
      <c r="AM62" s="106"/>
      <c r="AN62" s="106"/>
      <c r="AO62" s="106"/>
      <c r="AP62" s="106"/>
      <c r="AQ62" s="106"/>
      <c r="AR62" s="106"/>
      <c r="AS62" s="106"/>
      <c r="AT62" s="108"/>
      <c r="AU62" s="108"/>
      <c r="AV62" s="106"/>
    </row>
    <row r="63" spans="1:48" s="105" customFormat="1" ht="11.5" x14ac:dyDescent="0.3">
      <c r="A63" s="25">
        <v>58</v>
      </c>
      <c r="B63" s="106"/>
      <c r="C63" s="102"/>
      <c r="D63" s="106"/>
      <c r="E63" s="102"/>
      <c r="F63" s="175"/>
      <c r="G63" s="102"/>
      <c r="H63" s="102"/>
      <c r="I63" s="106"/>
      <c r="J63" s="106"/>
      <c r="K63" s="106"/>
      <c r="L63" s="106"/>
      <c r="M63" s="106"/>
      <c r="N63" s="106"/>
      <c r="O63" s="106"/>
      <c r="P63" s="102"/>
      <c r="Q63" s="106"/>
      <c r="R63" s="106"/>
      <c r="S63" s="106"/>
      <c r="T63" s="106"/>
      <c r="U63" s="107"/>
      <c r="V63" s="102"/>
      <c r="W63" s="102"/>
      <c r="X63" s="106"/>
      <c r="Y63" s="106"/>
      <c r="Z63" s="106"/>
      <c r="AA63" s="106"/>
      <c r="AB63" s="106"/>
      <c r="AC63" s="106"/>
      <c r="AD63" s="106"/>
      <c r="AE63" s="106"/>
      <c r="AF63" s="106"/>
      <c r="AG63" s="106"/>
      <c r="AH63" s="106"/>
      <c r="AI63" s="106"/>
      <c r="AJ63" s="106"/>
      <c r="AK63" s="106"/>
      <c r="AL63" s="106"/>
      <c r="AM63" s="106"/>
      <c r="AN63" s="106"/>
      <c r="AO63" s="106"/>
      <c r="AP63" s="106"/>
      <c r="AQ63" s="106"/>
      <c r="AR63" s="106"/>
      <c r="AS63" s="106"/>
      <c r="AT63" s="108"/>
      <c r="AU63" s="108"/>
      <c r="AV63" s="106"/>
    </row>
    <row r="64" spans="1:48" s="105" customFormat="1" ht="11.5" x14ac:dyDescent="0.3">
      <c r="A64" s="25">
        <v>59</v>
      </c>
      <c r="B64" s="106"/>
      <c r="C64" s="102"/>
      <c r="D64" s="106"/>
      <c r="E64" s="102"/>
      <c r="F64" s="175"/>
      <c r="G64" s="102"/>
      <c r="H64" s="102"/>
      <c r="I64" s="106"/>
      <c r="J64" s="106"/>
      <c r="K64" s="106"/>
      <c r="L64" s="106"/>
      <c r="M64" s="106"/>
      <c r="N64" s="106"/>
      <c r="O64" s="106"/>
      <c r="P64" s="102"/>
      <c r="Q64" s="106"/>
      <c r="R64" s="106"/>
      <c r="S64" s="106"/>
      <c r="T64" s="106"/>
      <c r="U64" s="107"/>
      <c r="V64" s="102"/>
      <c r="W64" s="102"/>
      <c r="X64" s="106"/>
      <c r="Y64" s="106"/>
      <c r="Z64" s="106"/>
      <c r="AA64" s="106"/>
      <c r="AB64" s="106"/>
      <c r="AC64" s="106"/>
      <c r="AD64" s="106"/>
      <c r="AE64" s="106"/>
      <c r="AF64" s="106"/>
      <c r="AG64" s="106"/>
      <c r="AH64" s="106"/>
      <c r="AI64" s="106"/>
      <c r="AJ64" s="106"/>
      <c r="AK64" s="106"/>
      <c r="AL64" s="106"/>
      <c r="AM64" s="106"/>
      <c r="AN64" s="106"/>
      <c r="AO64" s="106"/>
      <c r="AP64" s="106"/>
      <c r="AQ64" s="106"/>
      <c r="AR64" s="106"/>
      <c r="AS64" s="106"/>
      <c r="AT64" s="108"/>
      <c r="AU64" s="108"/>
      <c r="AV64" s="106"/>
    </row>
    <row r="65" spans="1:48" s="105" customFormat="1" ht="11.5" x14ac:dyDescent="0.3">
      <c r="A65" s="25">
        <v>60</v>
      </c>
      <c r="B65" s="106"/>
      <c r="C65" s="102"/>
      <c r="D65" s="106"/>
      <c r="E65" s="102"/>
      <c r="F65" s="175"/>
      <c r="G65" s="102"/>
      <c r="H65" s="102"/>
      <c r="I65" s="106"/>
      <c r="J65" s="106"/>
      <c r="K65" s="106"/>
      <c r="L65" s="106"/>
      <c r="M65" s="106"/>
      <c r="N65" s="106"/>
      <c r="O65" s="106"/>
      <c r="P65" s="102"/>
      <c r="Q65" s="106"/>
      <c r="R65" s="106"/>
      <c r="S65" s="106"/>
      <c r="T65" s="106"/>
      <c r="U65" s="107"/>
      <c r="V65" s="102"/>
      <c r="W65" s="102"/>
      <c r="X65" s="106"/>
      <c r="Y65" s="106"/>
      <c r="Z65" s="106"/>
      <c r="AA65" s="106"/>
      <c r="AB65" s="106"/>
      <c r="AC65" s="106"/>
      <c r="AD65" s="106"/>
      <c r="AE65" s="106"/>
      <c r="AF65" s="106"/>
      <c r="AG65" s="106"/>
      <c r="AH65" s="106"/>
      <c r="AI65" s="106"/>
      <c r="AJ65" s="106"/>
      <c r="AK65" s="106"/>
      <c r="AL65" s="106"/>
      <c r="AM65" s="106"/>
      <c r="AN65" s="106"/>
      <c r="AO65" s="106"/>
      <c r="AP65" s="106"/>
      <c r="AQ65" s="106"/>
      <c r="AR65" s="106"/>
      <c r="AS65" s="106"/>
      <c r="AT65" s="108"/>
      <c r="AU65" s="108"/>
      <c r="AV65" s="106"/>
    </row>
    <row r="66" spans="1:48" s="105" customFormat="1" ht="11.5" x14ac:dyDescent="0.3">
      <c r="A66" s="25">
        <v>61</v>
      </c>
      <c r="B66" s="106"/>
      <c r="C66" s="102"/>
      <c r="D66" s="106"/>
      <c r="E66" s="102"/>
      <c r="F66" s="175"/>
      <c r="G66" s="102"/>
      <c r="H66" s="102"/>
      <c r="I66" s="106"/>
      <c r="J66" s="106"/>
      <c r="K66" s="106"/>
      <c r="L66" s="106"/>
      <c r="M66" s="106"/>
      <c r="N66" s="106"/>
      <c r="O66" s="106"/>
      <c r="P66" s="102"/>
      <c r="Q66" s="106"/>
      <c r="R66" s="106"/>
      <c r="S66" s="106"/>
      <c r="T66" s="106"/>
      <c r="U66" s="107"/>
      <c r="V66" s="102"/>
      <c r="W66" s="102"/>
      <c r="X66" s="106"/>
      <c r="Y66" s="106"/>
      <c r="Z66" s="106"/>
      <c r="AA66" s="106"/>
      <c r="AB66" s="106"/>
      <c r="AC66" s="106"/>
      <c r="AD66" s="106"/>
      <c r="AE66" s="106"/>
      <c r="AF66" s="106"/>
      <c r="AG66" s="106"/>
      <c r="AH66" s="106"/>
      <c r="AI66" s="106"/>
      <c r="AJ66" s="106"/>
      <c r="AK66" s="106"/>
      <c r="AL66" s="106"/>
      <c r="AM66" s="106"/>
      <c r="AN66" s="106"/>
      <c r="AO66" s="106"/>
      <c r="AP66" s="106"/>
      <c r="AQ66" s="106"/>
      <c r="AR66" s="106"/>
      <c r="AS66" s="106"/>
      <c r="AT66" s="108"/>
      <c r="AU66" s="108"/>
      <c r="AV66" s="106"/>
    </row>
    <row r="67" spans="1:48" s="105" customFormat="1" ht="11.5" x14ac:dyDescent="0.3">
      <c r="A67" s="25">
        <v>62</v>
      </c>
      <c r="B67" s="106"/>
      <c r="C67" s="102"/>
      <c r="D67" s="106"/>
      <c r="E67" s="102"/>
      <c r="F67" s="175"/>
      <c r="G67" s="102"/>
      <c r="H67" s="102"/>
      <c r="I67" s="106"/>
      <c r="J67" s="106"/>
      <c r="K67" s="106"/>
      <c r="L67" s="106"/>
      <c r="M67" s="106"/>
      <c r="N67" s="106"/>
      <c r="O67" s="106"/>
      <c r="P67" s="102"/>
      <c r="Q67" s="106"/>
      <c r="R67" s="106"/>
      <c r="S67" s="106"/>
      <c r="T67" s="106"/>
      <c r="U67" s="107"/>
      <c r="V67" s="102"/>
      <c r="W67" s="102"/>
      <c r="X67" s="106"/>
      <c r="Y67" s="106"/>
      <c r="Z67" s="106"/>
      <c r="AA67" s="106"/>
      <c r="AB67" s="106"/>
      <c r="AC67" s="106"/>
      <c r="AD67" s="106"/>
      <c r="AE67" s="106"/>
      <c r="AF67" s="106"/>
      <c r="AG67" s="106"/>
      <c r="AH67" s="106"/>
      <c r="AI67" s="106"/>
      <c r="AJ67" s="106"/>
      <c r="AK67" s="106"/>
      <c r="AL67" s="106"/>
      <c r="AM67" s="106"/>
      <c r="AN67" s="106"/>
      <c r="AO67" s="106"/>
      <c r="AP67" s="106"/>
      <c r="AQ67" s="106"/>
      <c r="AR67" s="106"/>
      <c r="AS67" s="106"/>
      <c r="AT67" s="108"/>
      <c r="AU67" s="108"/>
      <c r="AV67" s="106"/>
    </row>
    <row r="68" spans="1:48" s="105" customFormat="1" ht="11.5" x14ac:dyDescent="0.3">
      <c r="A68" s="25">
        <v>63</v>
      </c>
      <c r="B68" s="106"/>
      <c r="C68" s="102"/>
      <c r="D68" s="106"/>
      <c r="E68" s="102"/>
      <c r="F68" s="175"/>
      <c r="G68" s="102"/>
      <c r="H68" s="102"/>
      <c r="I68" s="106"/>
      <c r="J68" s="106"/>
      <c r="K68" s="106"/>
      <c r="L68" s="106"/>
      <c r="M68" s="106"/>
      <c r="N68" s="106"/>
      <c r="O68" s="106"/>
      <c r="P68" s="102"/>
      <c r="Q68" s="106"/>
      <c r="R68" s="106"/>
      <c r="S68" s="106"/>
      <c r="T68" s="106"/>
      <c r="U68" s="107"/>
      <c r="V68" s="102"/>
      <c r="W68" s="102"/>
      <c r="X68" s="106"/>
      <c r="Y68" s="106"/>
      <c r="Z68" s="106"/>
      <c r="AA68" s="106"/>
      <c r="AB68" s="106"/>
      <c r="AC68" s="106"/>
      <c r="AD68" s="106"/>
      <c r="AE68" s="106"/>
      <c r="AF68" s="106"/>
      <c r="AG68" s="106"/>
      <c r="AH68" s="106"/>
      <c r="AI68" s="106"/>
      <c r="AJ68" s="106"/>
      <c r="AK68" s="106"/>
      <c r="AL68" s="106"/>
      <c r="AM68" s="106"/>
      <c r="AN68" s="106"/>
      <c r="AO68" s="106"/>
      <c r="AP68" s="106"/>
      <c r="AQ68" s="106"/>
      <c r="AR68" s="106"/>
      <c r="AS68" s="106"/>
      <c r="AT68" s="108"/>
      <c r="AU68" s="108"/>
      <c r="AV68" s="106"/>
    </row>
    <row r="69" spans="1:48" s="105" customFormat="1" ht="11.5" x14ac:dyDescent="0.3">
      <c r="A69" s="25">
        <v>64</v>
      </c>
      <c r="B69" s="106"/>
      <c r="C69" s="102"/>
      <c r="D69" s="106"/>
      <c r="E69" s="102"/>
      <c r="F69" s="175"/>
      <c r="G69" s="102"/>
      <c r="H69" s="102"/>
      <c r="I69" s="106"/>
      <c r="J69" s="106"/>
      <c r="K69" s="106"/>
      <c r="L69" s="106"/>
      <c r="M69" s="106"/>
      <c r="N69" s="106"/>
      <c r="O69" s="106"/>
      <c r="P69" s="102"/>
      <c r="Q69" s="106"/>
      <c r="R69" s="106"/>
      <c r="S69" s="106"/>
      <c r="T69" s="106"/>
      <c r="U69" s="107"/>
      <c r="V69" s="102"/>
      <c r="W69" s="102"/>
      <c r="X69" s="106"/>
      <c r="Y69" s="106"/>
      <c r="Z69" s="106"/>
      <c r="AA69" s="106"/>
      <c r="AB69" s="106"/>
      <c r="AC69" s="106"/>
      <c r="AD69" s="106"/>
      <c r="AE69" s="106"/>
      <c r="AF69" s="106"/>
      <c r="AG69" s="106"/>
      <c r="AH69" s="106"/>
      <c r="AI69" s="106"/>
      <c r="AJ69" s="106"/>
      <c r="AK69" s="106"/>
      <c r="AL69" s="106"/>
      <c r="AM69" s="106"/>
      <c r="AN69" s="106"/>
      <c r="AO69" s="106"/>
      <c r="AP69" s="106"/>
      <c r="AQ69" s="106"/>
      <c r="AR69" s="106"/>
      <c r="AS69" s="106"/>
      <c r="AT69" s="108"/>
      <c r="AU69" s="108"/>
      <c r="AV69" s="106"/>
    </row>
    <row r="70" spans="1:48" s="105" customFormat="1" ht="11.5" x14ac:dyDescent="0.3">
      <c r="A70" s="25">
        <v>65</v>
      </c>
      <c r="B70" s="106"/>
      <c r="C70" s="102"/>
      <c r="D70" s="106"/>
      <c r="E70" s="102"/>
      <c r="F70" s="175"/>
      <c r="G70" s="102"/>
      <c r="H70" s="102"/>
      <c r="I70" s="106"/>
      <c r="J70" s="106"/>
      <c r="K70" s="106"/>
      <c r="L70" s="106"/>
      <c r="M70" s="106"/>
      <c r="N70" s="106"/>
      <c r="O70" s="106"/>
      <c r="P70" s="102"/>
      <c r="Q70" s="106"/>
      <c r="R70" s="106"/>
      <c r="S70" s="106"/>
      <c r="T70" s="106"/>
      <c r="U70" s="107"/>
      <c r="V70" s="102"/>
      <c r="W70" s="102"/>
      <c r="X70" s="106"/>
      <c r="Y70" s="106"/>
      <c r="Z70" s="106"/>
      <c r="AA70" s="106"/>
      <c r="AB70" s="106"/>
      <c r="AC70" s="106"/>
      <c r="AD70" s="106"/>
      <c r="AE70" s="106"/>
      <c r="AF70" s="106"/>
      <c r="AG70" s="106"/>
      <c r="AH70" s="106"/>
      <c r="AI70" s="106"/>
      <c r="AJ70" s="106"/>
      <c r="AK70" s="106"/>
      <c r="AL70" s="106"/>
      <c r="AM70" s="106"/>
      <c r="AN70" s="106"/>
      <c r="AO70" s="106"/>
      <c r="AP70" s="106"/>
      <c r="AQ70" s="106"/>
      <c r="AR70" s="106"/>
      <c r="AS70" s="106"/>
      <c r="AT70" s="108"/>
      <c r="AU70" s="108"/>
      <c r="AV70" s="106"/>
    </row>
    <row r="71" spans="1:48" s="105" customFormat="1" ht="11.5" x14ac:dyDescent="0.3">
      <c r="A71" s="25">
        <v>66</v>
      </c>
      <c r="B71" s="106"/>
      <c r="C71" s="102"/>
      <c r="D71" s="106"/>
      <c r="E71" s="102"/>
      <c r="F71" s="175"/>
      <c r="G71" s="102"/>
      <c r="H71" s="102"/>
      <c r="I71" s="106"/>
      <c r="J71" s="106"/>
      <c r="K71" s="106"/>
      <c r="L71" s="106"/>
      <c r="M71" s="106"/>
      <c r="N71" s="106"/>
      <c r="O71" s="106"/>
      <c r="P71" s="102"/>
      <c r="Q71" s="106"/>
      <c r="R71" s="106"/>
      <c r="S71" s="106"/>
      <c r="T71" s="106"/>
      <c r="U71" s="107"/>
      <c r="V71" s="102"/>
      <c r="W71" s="102"/>
      <c r="X71" s="106"/>
      <c r="Y71" s="106"/>
      <c r="Z71" s="106"/>
      <c r="AA71" s="106"/>
      <c r="AB71" s="106"/>
      <c r="AC71" s="106"/>
      <c r="AD71" s="106"/>
      <c r="AE71" s="106"/>
      <c r="AF71" s="106"/>
      <c r="AG71" s="106"/>
      <c r="AH71" s="106"/>
      <c r="AI71" s="106"/>
      <c r="AJ71" s="106"/>
      <c r="AK71" s="106"/>
      <c r="AL71" s="106"/>
      <c r="AM71" s="106"/>
      <c r="AN71" s="106"/>
      <c r="AO71" s="106"/>
      <c r="AP71" s="106"/>
      <c r="AQ71" s="106"/>
      <c r="AR71" s="106"/>
      <c r="AS71" s="106"/>
      <c r="AT71" s="108"/>
      <c r="AU71" s="108"/>
      <c r="AV71" s="106"/>
    </row>
    <row r="72" spans="1:48" s="105" customFormat="1" ht="11.5" x14ac:dyDescent="0.3">
      <c r="A72" s="25">
        <v>67</v>
      </c>
      <c r="B72" s="106"/>
      <c r="C72" s="102"/>
      <c r="D72" s="106"/>
      <c r="E72" s="102"/>
      <c r="F72" s="175"/>
      <c r="G72" s="102"/>
      <c r="H72" s="102"/>
      <c r="I72" s="106"/>
      <c r="J72" s="106"/>
      <c r="K72" s="106"/>
      <c r="L72" s="106"/>
      <c r="M72" s="106"/>
      <c r="N72" s="106"/>
      <c r="O72" s="106"/>
      <c r="P72" s="102"/>
      <c r="Q72" s="106"/>
      <c r="R72" s="106"/>
      <c r="S72" s="106"/>
      <c r="T72" s="106"/>
      <c r="U72" s="107"/>
      <c r="V72" s="102"/>
      <c r="W72" s="102"/>
      <c r="X72" s="106"/>
      <c r="Y72" s="106"/>
      <c r="Z72" s="106"/>
      <c r="AA72" s="106"/>
      <c r="AB72" s="106"/>
      <c r="AC72" s="106"/>
      <c r="AD72" s="106"/>
      <c r="AE72" s="106"/>
      <c r="AF72" s="106"/>
      <c r="AG72" s="106"/>
      <c r="AH72" s="106"/>
      <c r="AI72" s="106"/>
      <c r="AJ72" s="106"/>
      <c r="AK72" s="106"/>
      <c r="AL72" s="106"/>
      <c r="AM72" s="106"/>
      <c r="AN72" s="106"/>
      <c r="AO72" s="106"/>
      <c r="AP72" s="106"/>
      <c r="AQ72" s="106"/>
      <c r="AR72" s="106"/>
      <c r="AS72" s="106"/>
      <c r="AT72" s="108"/>
      <c r="AU72" s="108"/>
      <c r="AV72" s="106"/>
    </row>
    <row r="73" spans="1:48" s="105" customFormat="1" ht="11.5" x14ac:dyDescent="0.3">
      <c r="A73" s="25">
        <v>68</v>
      </c>
      <c r="B73" s="106"/>
      <c r="C73" s="102"/>
      <c r="D73" s="106"/>
      <c r="E73" s="102"/>
      <c r="F73" s="175"/>
      <c r="G73" s="102"/>
      <c r="H73" s="102"/>
      <c r="I73" s="106"/>
      <c r="J73" s="106"/>
      <c r="K73" s="106"/>
      <c r="L73" s="106"/>
      <c r="M73" s="106"/>
      <c r="N73" s="106"/>
      <c r="O73" s="106"/>
      <c r="P73" s="102"/>
      <c r="Q73" s="106"/>
      <c r="R73" s="106"/>
      <c r="S73" s="106"/>
      <c r="T73" s="106"/>
      <c r="U73" s="107"/>
      <c r="V73" s="102"/>
      <c r="W73" s="102"/>
      <c r="X73" s="106"/>
      <c r="Y73" s="106"/>
      <c r="Z73" s="106"/>
      <c r="AA73" s="106"/>
      <c r="AB73" s="106"/>
      <c r="AC73" s="106"/>
      <c r="AD73" s="106"/>
      <c r="AE73" s="106"/>
      <c r="AF73" s="106"/>
      <c r="AG73" s="106"/>
      <c r="AH73" s="106"/>
      <c r="AI73" s="106"/>
      <c r="AJ73" s="106"/>
      <c r="AK73" s="106"/>
      <c r="AL73" s="106"/>
      <c r="AM73" s="106"/>
      <c r="AN73" s="106"/>
      <c r="AO73" s="106"/>
      <c r="AP73" s="106"/>
      <c r="AQ73" s="106"/>
      <c r="AR73" s="106"/>
      <c r="AS73" s="106"/>
      <c r="AT73" s="108"/>
      <c r="AU73" s="108"/>
      <c r="AV73" s="106"/>
    </row>
    <row r="74" spans="1:48" s="105" customFormat="1" ht="11.5" x14ac:dyDescent="0.3">
      <c r="A74" s="25">
        <v>69</v>
      </c>
      <c r="B74" s="106"/>
      <c r="C74" s="102"/>
      <c r="D74" s="106"/>
      <c r="E74" s="102"/>
      <c r="F74" s="175"/>
      <c r="G74" s="102"/>
      <c r="H74" s="102"/>
      <c r="I74" s="106"/>
      <c r="J74" s="106"/>
      <c r="K74" s="106"/>
      <c r="L74" s="106"/>
      <c r="M74" s="106"/>
      <c r="N74" s="106"/>
      <c r="O74" s="106"/>
      <c r="P74" s="102"/>
      <c r="Q74" s="106"/>
      <c r="R74" s="106"/>
      <c r="S74" s="106"/>
      <c r="T74" s="106"/>
      <c r="U74" s="107"/>
      <c r="V74" s="102"/>
      <c r="W74" s="102"/>
      <c r="X74" s="106"/>
      <c r="Y74" s="106"/>
      <c r="Z74" s="106"/>
      <c r="AA74" s="106"/>
      <c r="AB74" s="106"/>
      <c r="AC74" s="106"/>
      <c r="AD74" s="106"/>
      <c r="AE74" s="106"/>
      <c r="AF74" s="106"/>
      <c r="AG74" s="106"/>
      <c r="AH74" s="106"/>
      <c r="AI74" s="106"/>
      <c r="AJ74" s="106"/>
      <c r="AK74" s="106"/>
      <c r="AL74" s="106"/>
      <c r="AM74" s="106"/>
      <c r="AN74" s="106"/>
      <c r="AO74" s="106"/>
      <c r="AP74" s="106"/>
      <c r="AQ74" s="106"/>
      <c r="AR74" s="106"/>
      <c r="AS74" s="106"/>
      <c r="AT74" s="108"/>
      <c r="AU74" s="108"/>
      <c r="AV74" s="106"/>
    </row>
    <row r="75" spans="1:48" s="105" customFormat="1" ht="11.5" x14ac:dyDescent="0.3">
      <c r="A75" s="25">
        <v>70</v>
      </c>
      <c r="B75" s="106"/>
      <c r="C75" s="102"/>
      <c r="D75" s="106"/>
      <c r="E75" s="102"/>
      <c r="F75" s="175"/>
      <c r="G75" s="102"/>
      <c r="H75" s="102"/>
      <c r="I75" s="106"/>
      <c r="J75" s="106"/>
      <c r="K75" s="106"/>
      <c r="L75" s="106"/>
      <c r="M75" s="106"/>
      <c r="N75" s="106"/>
      <c r="O75" s="106"/>
      <c r="P75" s="102"/>
      <c r="Q75" s="106"/>
      <c r="R75" s="106"/>
      <c r="S75" s="106"/>
      <c r="T75" s="106"/>
      <c r="U75" s="107"/>
      <c r="V75" s="102"/>
      <c r="W75" s="102"/>
      <c r="X75" s="106"/>
      <c r="Y75" s="106"/>
      <c r="Z75" s="106"/>
      <c r="AA75" s="106"/>
      <c r="AB75" s="106"/>
      <c r="AC75" s="106"/>
      <c r="AD75" s="106"/>
      <c r="AE75" s="106"/>
      <c r="AF75" s="106"/>
      <c r="AG75" s="106"/>
      <c r="AH75" s="106"/>
      <c r="AI75" s="106"/>
      <c r="AJ75" s="106"/>
      <c r="AK75" s="106"/>
      <c r="AL75" s="106"/>
      <c r="AM75" s="106"/>
      <c r="AN75" s="106"/>
      <c r="AO75" s="106"/>
      <c r="AP75" s="106"/>
      <c r="AQ75" s="106"/>
      <c r="AR75" s="106"/>
      <c r="AS75" s="106"/>
      <c r="AT75" s="108"/>
      <c r="AU75" s="108"/>
      <c r="AV75" s="106"/>
    </row>
    <row r="76" spans="1:48" s="105" customFormat="1" ht="11.5" x14ac:dyDescent="0.3">
      <c r="A76" s="25">
        <v>71</v>
      </c>
      <c r="B76" s="106"/>
      <c r="C76" s="102"/>
      <c r="D76" s="106"/>
      <c r="E76" s="102"/>
      <c r="F76" s="175"/>
      <c r="G76" s="102"/>
      <c r="H76" s="102"/>
      <c r="I76" s="106"/>
      <c r="J76" s="106"/>
      <c r="K76" s="106"/>
      <c r="L76" s="106"/>
      <c r="M76" s="106"/>
      <c r="N76" s="106"/>
      <c r="O76" s="106"/>
      <c r="P76" s="102"/>
      <c r="Q76" s="106"/>
      <c r="R76" s="106"/>
      <c r="S76" s="106"/>
      <c r="T76" s="106"/>
      <c r="U76" s="107"/>
      <c r="V76" s="102"/>
      <c r="W76" s="102"/>
      <c r="X76" s="106"/>
      <c r="Y76" s="106"/>
      <c r="Z76" s="106"/>
      <c r="AA76" s="106"/>
      <c r="AB76" s="106"/>
      <c r="AC76" s="106"/>
      <c r="AD76" s="106"/>
      <c r="AE76" s="106"/>
      <c r="AF76" s="106"/>
      <c r="AG76" s="106"/>
      <c r="AH76" s="106"/>
      <c r="AI76" s="106"/>
      <c r="AJ76" s="106"/>
      <c r="AK76" s="106"/>
      <c r="AL76" s="106"/>
      <c r="AM76" s="106"/>
      <c r="AN76" s="106"/>
      <c r="AO76" s="106"/>
      <c r="AP76" s="106"/>
      <c r="AQ76" s="106"/>
      <c r="AR76" s="106"/>
      <c r="AS76" s="106"/>
      <c r="AT76" s="108"/>
      <c r="AU76" s="108"/>
      <c r="AV76" s="106"/>
    </row>
    <row r="77" spans="1:48" s="105" customFormat="1" ht="11.5" x14ac:dyDescent="0.3">
      <c r="A77" s="25">
        <v>72</v>
      </c>
      <c r="B77" s="106"/>
      <c r="C77" s="102"/>
      <c r="D77" s="106"/>
      <c r="E77" s="102"/>
      <c r="F77" s="175"/>
      <c r="G77" s="102"/>
      <c r="H77" s="102"/>
      <c r="I77" s="106"/>
      <c r="J77" s="106"/>
      <c r="K77" s="106"/>
      <c r="L77" s="106"/>
      <c r="M77" s="106"/>
      <c r="N77" s="106"/>
      <c r="O77" s="106"/>
      <c r="P77" s="102"/>
      <c r="Q77" s="106"/>
      <c r="R77" s="106"/>
      <c r="S77" s="106"/>
      <c r="T77" s="106"/>
      <c r="U77" s="107"/>
      <c r="V77" s="102"/>
      <c r="W77" s="102"/>
      <c r="X77" s="106"/>
      <c r="Y77" s="106"/>
      <c r="Z77" s="106"/>
      <c r="AA77" s="106"/>
      <c r="AB77" s="106"/>
      <c r="AC77" s="106"/>
      <c r="AD77" s="106"/>
      <c r="AE77" s="106"/>
      <c r="AF77" s="106"/>
      <c r="AG77" s="106"/>
      <c r="AH77" s="106"/>
      <c r="AI77" s="106"/>
      <c r="AJ77" s="106"/>
      <c r="AK77" s="106"/>
      <c r="AL77" s="106"/>
      <c r="AM77" s="106"/>
      <c r="AN77" s="106"/>
      <c r="AO77" s="106"/>
      <c r="AP77" s="106"/>
      <c r="AQ77" s="106"/>
      <c r="AR77" s="106"/>
      <c r="AS77" s="106"/>
      <c r="AT77" s="108"/>
      <c r="AU77" s="108"/>
      <c r="AV77" s="106"/>
    </row>
    <row r="78" spans="1:48" s="105" customFormat="1" ht="11.5" x14ac:dyDescent="0.3">
      <c r="A78" s="25">
        <v>73</v>
      </c>
      <c r="B78" s="106"/>
      <c r="C78" s="102"/>
      <c r="D78" s="106"/>
      <c r="E78" s="102"/>
      <c r="F78" s="175"/>
      <c r="G78" s="102"/>
      <c r="H78" s="102"/>
      <c r="I78" s="106"/>
      <c r="J78" s="106"/>
      <c r="K78" s="106"/>
      <c r="L78" s="106"/>
      <c r="M78" s="106"/>
      <c r="N78" s="106"/>
      <c r="O78" s="106"/>
      <c r="P78" s="102"/>
      <c r="Q78" s="106"/>
      <c r="R78" s="106"/>
      <c r="S78" s="106"/>
      <c r="T78" s="106"/>
      <c r="U78" s="107"/>
      <c r="V78" s="102"/>
      <c r="W78" s="102"/>
      <c r="X78" s="106"/>
      <c r="Y78" s="106"/>
      <c r="Z78" s="106"/>
      <c r="AA78" s="106"/>
      <c r="AB78" s="106"/>
      <c r="AC78" s="106"/>
      <c r="AD78" s="106"/>
      <c r="AE78" s="106"/>
      <c r="AF78" s="106"/>
      <c r="AG78" s="106"/>
      <c r="AH78" s="106"/>
      <c r="AI78" s="106"/>
      <c r="AJ78" s="106"/>
      <c r="AK78" s="106"/>
      <c r="AL78" s="106"/>
      <c r="AM78" s="106"/>
      <c r="AN78" s="106"/>
      <c r="AO78" s="106"/>
      <c r="AP78" s="106"/>
      <c r="AQ78" s="106"/>
      <c r="AR78" s="106"/>
      <c r="AS78" s="106"/>
      <c r="AT78" s="108"/>
      <c r="AU78" s="108"/>
      <c r="AV78" s="106"/>
    </row>
    <row r="79" spans="1:48" s="105" customFormat="1" ht="11.5" x14ac:dyDescent="0.3">
      <c r="A79" s="25">
        <v>74</v>
      </c>
      <c r="B79" s="106"/>
      <c r="C79" s="102"/>
      <c r="D79" s="106"/>
      <c r="E79" s="102"/>
      <c r="F79" s="175"/>
      <c r="G79" s="102"/>
      <c r="H79" s="102"/>
      <c r="I79" s="106"/>
      <c r="J79" s="106"/>
      <c r="K79" s="106"/>
      <c r="L79" s="106"/>
      <c r="M79" s="106"/>
      <c r="N79" s="106"/>
      <c r="O79" s="106"/>
      <c r="P79" s="102"/>
      <c r="Q79" s="106"/>
      <c r="R79" s="106"/>
      <c r="S79" s="106"/>
      <c r="T79" s="106"/>
      <c r="U79" s="107"/>
      <c r="V79" s="102"/>
      <c r="W79" s="102"/>
      <c r="X79" s="106"/>
      <c r="Y79" s="106"/>
      <c r="Z79" s="106"/>
      <c r="AA79" s="106"/>
      <c r="AB79" s="106"/>
      <c r="AC79" s="106"/>
      <c r="AD79" s="106"/>
      <c r="AE79" s="106"/>
      <c r="AF79" s="106"/>
      <c r="AG79" s="106"/>
      <c r="AH79" s="106"/>
      <c r="AI79" s="106"/>
      <c r="AJ79" s="106"/>
      <c r="AK79" s="106"/>
      <c r="AL79" s="106"/>
      <c r="AM79" s="106"/>
      <c r="AN79" s="106"/>
      <c r="AO79" s="106"/>
      <c r="AP79" s="106"/>
      <c r="AQ79" s="106"/>
      <c r="AR79" s="106"/>
      <c r="AS79" s="106"/>
      <c r="AT79" s="108"/>
      <c r="AU79" s="108"/>
      <c r="AV79" s="106"/>
    </row>
    <row r="80" spans="1:48" s="105" customFormat="1" ht="11.5" x14ac:dyDescent="0.3">
      <c r="A80" s="25">
        <v>75</v>
      </c>
      <c r="B80" s="106"/>
      <c r="C80" s="102"/>
      <c r="D80" s="106"/>
      <c r="E80" s="102"/>
      <c r="F80" s="175"/>
      <c r="G80" s="102"/>
      <c r="H80" s="102"/>
      <c r="I80" s="106"/>
      <c r="J80" s="106"/>
      <c r="K80" s="106"/>
      <c r="L80" s="106"/>
      <c r="M80" s="106"/>
      <c r="N80" s="106"/>
      <c r="O80" s="106"/>
      <c r="P80" s="102"/>
      <c r="Q80" s="106"/>
      <c r="R80" s="106"/>
      <c r="S80" s="106"/>
      <c r="T80" s="106"/>
      <c r="U80" s="107"/>
      <c r="V80" s="102"/>
      <c r="W80" s="102"/>
      <c r="X80" s="106"/>
      <c r="Y80" s="106"/>
      <c r="Z80" s="106"/>
      <c r="AA80" s="106"/>
      <c r="AB80" s="106"/>
      <c r="AC80" s="106"/>
      <c r="AD80" s="106"/>
      <c r="AE80" s="106"/>
      <c r="AF80" s="106"/>
      <c r="AG80" s="106"/>
      <c r="AH80" s="106"/>
      <c r="AI80" s="106"/>
      <c r="AJ80" s="106"/>
      <c r="AK80" s="106"/>
      <c r="AL80" s="106"/>
      <c r="AM80" s="106"/>
      <c r="AN80" s="106"/>
      <c r="AO80" s="106"/>
      <c r="AP80" s="106"/>
      <c r="AQ80" s="106"/>
      <c r="AR80" s="106"/>
      <c r="AS80" s="106"/>
      <c r="AT80" s="108"/>
      <c r="AU80" s="108"/>
      <c r="AV80" s="106"/>
    </row>
    <row r="81" spans="1:48" s="105" customFormat="1" ht="11.5" x14ac:dyDescent="0.3">
      <c r="A81" s="25">
        <v>76</v>
      </c>
      <c r="B81" s="106"/>
      <c r="C81" s="102"/>
      <c r="D81" s="106"/>
      <c r="E81" s="102"/>
      <c r="F81" s="175"/>
      <c r="G81" s="102"/>
      <c r="H81" s="102"/>
      <c r="I81" s="106"/>
      <c r="J81" s="106"/>
      <c r="K81" s="106"/>
      <c r="L81" s="106"/>
      <c r="M81" s="106"/>
      <c r="N81" s="106"/>
      <c r="O81" s="106"/>
      <c r="P81" s="102"/>
      <c r="Q81" s="106"/>
      <c r="R81" s="106"/>
      <c r="S81" s="106"/>
      <c r="T81" s="106"/>
      <c r="U81" s="107"/>
      <c r="V81" s="102"/>
      <c r="W81" s="102"/>
      <c r="X81" s="106"/>
      <c r="Y81" s="106"/>
      <c r="Z81" s="106"/>
      <c r="AA81" s="106"/>
      <c r="AB81" s="106"/>
      <c r="AC81" s="106"/>
      <c r="AD81" s="106"/>
      <c r="AE81" s="106"/>
      <c r="AF81" s="106"/>
      <c r="AG81" s="106"/>
      <c r="AH81" s="106"/>
      <c r="AI81" s="106"/>
      <c r="AJ81" s="106"/>
      <c r="AK81" s="106"/>
      <c r="AL81" s="106"/>
      <c r="AM81" s="106"/>
      <c r="AN81" s="106"/>
      <c r="AO81" s="106"/>
      <c r="AP81" s="106"/>
      <c r="AQ81" s="106"/>
      <c r="AR81" s="106"/>
      <c r="AS81" s="106"/>
      <c r="AT81" s="108"/>
      <c r="AU81" s="108"/>
      <c r="AV81" s="106"/>
    </row>
    <row r="82" spans="1:48" s="105" customFormat="1" ht="11.5" x14ac:dyDescent="0.3">
      <c r="A82" s="25">
        <v>77</v>
      </c>
      <c r="B82" s="106"/>
      <c r="C82" s="102"/>
      <c r="D82" s="106"/>
      <c r="E82" s="102"/>
      <c r="F82" s="175"/>
      <c r="G82" s="102"/>
      <c r="H82" s="102"/>
      <c r="I82" s="106"/>
      <c r="J82" s="106"/>
      <c r="K82" s="106"/>
      <c r="L82" s="106"/>
      <c r="M82" s="106"/>
      <c r="N82" s="106"/>
      <c r="O82" s="106"/>
      <c r="P82" s="102"/>
      <c r="Q82" s="106"/>
      <c r="R82" s="106"/>
      <c r="S82" s="106"/>
      <c r="T82" s="106"/>
      <c r="U82" s="107"/>
      <c r="V82" s="102"/>
      <c r="W82" s="102"/>
      <c r="X82" s="106"/>
      <c r="Y82" s="106"/>
      <c r="Z82" s="106"/>
      <c r="AA82" s="106"/>
      <c r="AB82" s="106"/>
      <c r="AC82" s="106"/>
      <c r="AD82" s="106"/>
      <c r="AE82" s="106"/>
      <c r="AF82" s="106"/>
      <c r="AG82" s="106"/>
      <c r="AH82" s="106"/>
      <c r="AI82" s="106"/>
      <c r="AJ82" s="106"/>
      <c r="AK82" s="106"/>
      <c r="AL82" s="106"/>
      <c r="AM82" s="106"/>
      <c r="AN82" s="106"/>
      <c r="AO82" s="106"/>
      <c r="AP82" s="106"/>
      <c r="AQ82" s="106"/>
      <c r="AR82" s="106"/>
      <c r="AS82" s="106"/>
      <c r="AT82" s="108"/>
      <c r="AU82" s="108"/>
      <c r="AV82" s="106"/>
    </row>
    <row r="83" spans="1:48" s="105" customFormat="1" ht="11.5" x14ac:dyDescent="0.3">
      <c r="A83" s="25">
        <v>78</v>
      </c>
      <c r="B83" s="106"/>
      <c r="C83" s="102"/>
      <c r="D83" s="106"/>
      <c r="E83" s="102"/>
      <c r="F83" s="175"/>
      <c r="G83" s="102"/>
      <c r="H83" s="102"/>
      <c r="I83" s="106"/>
      <c r="J83" s="106"/>
      <c r="K83" s="106"/>
      <c r="L83" s="106"/>
      <c r="M83" s="106"/>
      <c r="N83" s="106"/>
      <c r="O83" s="106"/>
      <c r="P83" s="102"/>
      <c r="Q83" s="106"/>
      <c r="R83" s="106"/>
      <c r="S83" s="106"/>
      <c r="T83" s="106"/>
      <c r="U83" s="107"/>
      <c r="V83" s="102"/>
      <c r="W83" s="102"/>
      <c r="X83" s="106"/>
      <c r="Y83" s="106"/>
      <c r="Z83" s="106"/>
      <c r="AA83" s="106"/>
      <c r="AB83" s="106"/>
      <c r="AC83" s="106"/>
      <c r="AD83" s="106"/>
      <c r="AE83" s="106"/>
      <c r="AF83" s="106"/>
      <c r="AG83" s="106"/>
      <c r="AH83" s="106"/>
      <c r="AI83" s="106"/>
      <c r="AJ83" s="106"/>
      <c r="AK83" s="106"/>
      <c r="AL83" s="106"/>
      <c r="AM83" s="106"/>
      <c r="AN83" s="106"/>
      <c r="AO83" s="106"/>
      <c r="AP83" s="106"/>
      <c r="AQ83" s="106"/>
      <c r="AR83" s="106"/>
      <c r="AS83" s="106"/>
      <c r="AT83" s="108"/>
      <c r="AU83" s="108"/>
      <c r="AV83" s="106"/>
    </row>
    <row r="84" spans="1:48" s="105" customFormat="1" ht="11.5" x14ac:dyDescent="0.3">
      <c r="A84" s="25">
        <v>79</v>
      </c>
      <c r="B84" s="106"/>
      <c r="C84" s="102"/>
      <c r="D84" s="106"/>
      <c r="E84" s="102"/>
      <c r="F84" s="175"/>
      <c r="G84" s="102"/>
      <c r="H84" s="102"/>
      <c r="I84" s="106"/>
      <c r="J84" s="106"/>
      <c r="K84" s="106"/>
      <c r="L84" s="106"/>
      <c r="M84" s="106"/>
      <c r="N84" s="106"/>
      <c r="O84" s="106"/>
      <c r="P84" s="102"/>
      <c r="Q84" s="106"/>
      <c r="R84" s="106"/>
      <c r="S84" s="106"/>
      <c r="T84" s="106"/>
      <c r="U84" s="107"/>
      <c r="V84" s="102"/>
      <c r="W84" s="102"/>
      <c r="X84" s="106"/>
      <c r="Y84" s="106"/>
      <c r="Z84" s="106"/>
      <c r="AA84" s="106"/>
      <c r="AB84" s="106"/>
      <c r="AC84" s="106"/>
      <c r="AD84" s="106"/>
      <c r="AE84" s="106"/>
      <c r="AF84" s="106"/>
      <c r="AG84" s="106"/>
      <c r="AH84" s="106"/>
      <c r="AI84" s="106"/>
      <c r="AJ84" s="106"/>
      <c r="AK84" s="106"/>
      <c r="AL84" s="106"/>
      <c r="AM84" s="106"/>
      <c r="AN84" s="106"/>
      <c r="AO84" s="106"/>
      <c r="AP84" s="106"/>
      <c r="AQ84" s="106"/>
      <c r="AR84" s="106"/>
      <c r="AS84" s="106"/>
      <c r="AT84" s="108"/>
      <c r="AU84" s="108"/>
      <c r="AV84" s="106"/>
    </row>
    <row r="85" spans="1:48" s="105" customFormat="1" ht="11.5" x14ac:dyDescent="0.3">
      <c r="A85" s="25">
        <v>80</v>
      </c>
      <c r="B85" s="106"/>
      <c r="C85" s="102"/>
      <c r="D85" s="106"/>
      <c r="E85" s="102"/>
      <c r="F85" s="175"/>
      <c r="G85" s="102"/>
      <c r="H85" s="102"/>
      <c r="I85" s="106"/>
      <c r="J85" s="106"/>
      <c r="K85" s="106"/>
      <c r="L85" s="106"/>
      <c r="M85" s="106"/>
      <c r="N85" s="106"/>
      <c r="O85" s="106"/>
      <c r="P85" s="102"/>
      <c r="Q85" s="106"/>
      <c r="R85" s="106"/>
      <c r="S85" s="106"/>
      <c r="T85" s="106"/>
      <c r="U85" s="107"/>
      <c r="V85" s="102"/>
      <c r="W85" s="102"/>
      <c r="X85" s="106"/>
      <c r="Y85" s="106"/>
      <c r="Z85" s="106"/>
      <c r="AA85" s="106"/>
      <c r="AB85" s="106"/>
      <c r="AC85" s="106"/>
      <c r="AD85" s="106"/>
      <c r="AE85" s="106"/>
      <c r="AF85" s="106"/>
      <c r="AG85" s="106"/>
      <c r="AH85" s="106"/>
      <c r="AI85" s="106"/>
      <c r="AJ85" s="106"/>
      <c r="AK85" s="106"/>
      <c r="AL85" s="106"/>
      <c r="AM85" s="106"/>
      <c r="AN85" s="106"/>
      <c r="AO85" s="106"/>
      <c r="AP85" s="106"/>
      <c r="AQ85" s="106"/>
      <c r="AR85" s="106"/>
      <c r="AS85" s="106"/>
      <c r="AT85" s="108"/>
      <c r="AU85" s="108"/>
      <c r="AV85" s="106"/>
    </row>
    <row r="86" spans="1:48" s="105" customFormat="1" ht="11.5" x14ac:dyDescent="0.3">
      <c r="A86" s="25">
        <v>81</v>
      </c>
      <c r="B86" s="106"/>
      <c r="C86" s="102"/>
      <c r="D86" s="106"/>
      <c r="E86" s="102"/>
      <c r="F86" s="175"/>
      <c r="G86" s="102"/>
      <c r="H86" s="102"/>
      <c r="I86" s="106"/>
      <c r="J86" s="106"/>
      <c r="K86" s="106"/>
      <c r="L86" s="106"/>
      <c r="M86" s="106"/>
      <c r="N86" s="106"/>
      <c r="O86" s="106"/>
      <c r="P86" s="102"/>
      <c r="Q86" s="106"/>
      <c r="R86" s="106"/>
      <c r="S86" s="106"/>
      <c r="T86" s="106"/>
      <c r="U86" s="107"/>
      <c r="V86" s="102"/>
      <c r="W86" s="102"/>
      <c r="X86" s="106"/>
      <c r="Y86" s="106"/>
      <c r="Z86" s="106"/>
      <c r="AA86" s="106"/>
      <c r="AB86" s="106"/>
      <c r="AC86" s="106"/>
      <c r="AD86" s="106"/>
      <c r="AE86" s="106"/>
      <c r="AF86" s="106"/>
      <c r="AG86" s="106"/>
      <c r="AH86" s="106"/>
      <c r="AI86" s="106"/>
      <c r="AJ86" s="106"/>
      <c r="AK86" s="106"/>
      <c r="AL86" s="106"/>
      <c r="AM86" s="106"/>
      <c r="AN86" s="106"/>
      <c r="AO86" s="106"/>
      <c r="AP86" s="106"/>
      <c r="AQ86" s="106"/>
      <c r="AR86" s="106"/>
      <c r="AS86" s="106"/>
      <c r="AT86" s="108"/>
      <c r="AU86" s="108"/>
      <c r="AV86" s="106"/>
    </row>
    <row r="87" spans="1:48" s="105" customFormat="1" ht="11.5" x14ac:dyDescent="0.3">
      <c r="A87" s="25">
        <v>82</v>
      </c>
      <c r="B87" s="106"/>
      <c r="C87" s="102"/>
      <c r="D87" s="106"/>
      <c r="E87" s="102"/>
      <c r="F87" s="175"/>
      <c r="G87" s="102"/>
      <c r="H87" s="102"/>
      <c r="I87" s="106"/>
      <c r="J87" s="106"/>
      <c r="K87" s="106"/>
      <c r="L87" s="106"/>
      <c r="M87" s="106"/>
      <c r="N87" s="106"/>
      <c r="O87" s="106"/>
      <c r="P87" s="102"/>
      <c r="Q87" s="106"/>
      <c r="R87" s="106"/>
      <c r="S87" s="106"/>
      <c r="T87" s="106"/>
      <c r="U87" s="107"/>
      <c r="V87" s="102"/>
      <c r="W87" s="102"/>
      <c r="X87" s="106"/>
      <c r="Y87" s="106"/>
      <c r="Z87" s="106"/>
      <c r="AA87" s="106"/>
      <c r="AB87" s="106"/>
      <c r="AC87" s="106"/>
      <c r="AD87" s="106"/>
      <c r="AE87" s="106"/>
      <c r="AF87" s="106"/>
      <c r="AG87" s="106"/>
      <c r="AH87" s="106"/>
      <c r="AI87" s="106"/>
      <c r="AJ87" s="106"/>
      <c r="AK87" s="106"/>
      <c r="AL87" s="106"/>
      <c r="AM87" s="106"/>
      <c r="AN87" s="106"/>
      <c r="AO87" s="106"/>
      <c r="AP87" s="106"/>
      <c r="AQ87" s="106"/>
      <c r="AR87" s="106"/>
      <c r="AS87" s="106"/>
      <c r="AT87" s="108"/>
      <c r="AU87" s="108"/>
      <c r="AV87" s="106"/>
    </row>
    <row r="88" spans="1:48" s="105" customFormat="1" ht="11.5" x14ac:dyDescent="0.3">
      <c r="A88" s="25">
        <v>83</v>
      </c>
      <c r="B88" s="106"/>
      <c r="C88" s="102"/>
      <c r="D88" s="106"/>
      <c r="E88" s="102"/>
      <c r="F88" s="175"/>
      <c r="G88" s="102"/>
      <c r="H88" s="102"/>
      <c r="I88" s="106"/>
      <c r="J88" s="106"/>
      <c r="K88" s="106"/>
      <c r="L88" s="106"/>
      <c r="M88" s="106"/>
      <c r="N88" s="106"/>
      <c r="O88" s="106"/>
      <c r="P88" s="102"/>
      <c r="Q88" s="106"/>
      <c r="R88" s="106"/>
      <c r="S88" s="106"/>
      <c r="T88" s="106"/>
      <c r="U88" s="107"/>
      <c r="V88" s="102"/>
      <c r="W88" s="102"/>
      <c r="X88" s="106"/>
      <c r="Y88" s="106"/>
      <c r="Z88" s="106"/>
      <c r="AA88" s="106"/>
      <c r="AB88" s="106"/>
      <c r="AC88" s="106"/>
      <c r="AD88" s="106"/>
      <c r="AE88" s="106"/>
      <c r="AF88" s="106"/>
      <c r="AG88" s="106"/>
      <c r="AH88" s="106"/>
      <c r="AI88" s="106"/>
      <c r="AJ88" s="106"/>
      <c r="AK88" s="106"/>
      <c r="AL88" s="106"/>
      <c r="AM88" s="106"/>
      <c r="AN88" s="106"/>
      <c r="AO88" s="106"/>
      <c r="AP88" s="106"/>
      <c r="AQ88" s="106"/>
      <c r="AR88" s="106"/>
      <c r="AS88" s="106"/>
      <c r="AT88" s="108"/>
      <c r="AU88" s="108"/>
      <c r="AV88" s="106"/>
    </row>
    <row r="89" spans="1:48" s="105" customFormat="1" ht="11.5" x14ac:dyDescent="0.3">
      <c r="A89" s="25">
        <v>84</v>
      </c>
      <c r="B89" s="106"/>
      <c r="C89" s="102"/>
      <c r="D89" s="106"/>
      <c r="E89" s="102"/>
      <c r="F89" s="175"/>
      <c r="G89" s="102"/>
      <c r="H89" s="102"/>
      <c r="I89" s="106"/>
      <c r="J89" s="106"/>
      <c r="K89" s="106"/>
      <c r="L89" s="106"/>
      <c r="M89" s="106"/>
      <c r="N89" s="106"/>
      <c r="O89" s="106"/>
      <c r="P89" s="102"/>
      <c r="Q89" s="106"/>
      <c r="R89" s="106"/>
      <c r="S89" s="106"/>
      <c r="T89" s="106"/>
      <c r="U89" s="107"/>
      <c r="V89" s="102"/>
      <c r="W89" s="102"/>
      <c r="X89" s="106"/>
      <c r="Y89" s="106"/>
      <c r="Z89" s="106"/>
      <c r="AA89" s="106"/>
      <c r="AB89" s="106"/>
      <c r="AC89" s="106"/>
      <c r="AD89" s="106"/>
      <c r="AE89" s="106"/>
      <c r="AF89" s="106"/>
      <c r="AG89" s="106"/>
      <c r="AH89" s="106"/>
      <c r="AI89" s="106"/>
      <c r="AJ89" s="106"/>
      <c r="AK89" s="106"/>
      <c r="AL89" s="106"/>
      <c r="AM89" s="106"/>
      <c r="AN89" s="106"/>
      <c r="AO89" s="106"/>
      <c r="AP89" s="106"/>
      <c r="AQ89" s="106"/>
      <c r="AR89" s="106"/>
      <c r="AS89" s="106"/>
      <c r="AT89" s="108"/>
      <c r="AU89" s="108"/>
      <c r="AV89" s="106"/>
    </row>
    <row r="90" spans="1:48" s="105" customFormat="1" ht="11.5" x14ac:dyDescent="0.3">
      <c r="A90" s="25">
        <v>85</v>
      </c>
      <c r="B90" s="106"/>
      <c r="C90" s="102"/>
      <c r="D90" s="106"/>
      <c r="E90" s="102"/>
      <c r="F90" s="175"/>
      <c r="G90" s="102"/>
      <c r="H90" s="102"/>
      <c r="I90" s="106"/>
      <c r="J90" s="106"/>
      <c r="K90" s="106"/>
      <c r="L90" s="106"/>
      <c r="M90" s="106"/>
      <c r="N90" s="106"/>
      <c r="O90" s="106"/>
      <c r="P90" s="102"/>
      <c r="Q90" s="106"/>
      <c r="R90" s="106"/>
      <c r="S90" s="106"/>
      <c r="T90" s="106"/>
      <c r="U90" s="107"/>
      <c r="V90" s="102"/>
      <c r="W90" s="102"/>
      <c r="X90" s="106"/>
      <c r="Y90" s="106"/>
      <c r="Z90" s="106"/>
      <c r="AA90" s="106"/>
      <c r="AB90" s="106"/>
      <c r="AC90" s="106"/>
      <c r="AD90" s="106"/>
      <c r="AE90" s="106"/>
      <c r="AF90" s="106"/>
      <c r="AG90" s="106"/>
      <c r="AH90" s="106"/>
      <c r="AI90" s="106"/>
      <c r="AJ90" s="106"/>
      <c r="AK90" s="106"/>
      <c r="AL90" s="106"/>
      <c r="AM90" s="106"/>
      <c r="AN90" s="106"/>
      <c r="AO90" s="106"/>
      <c r="AP90" s="106"/>
      <c r="AQ90" s="106"/>
      <c r="AR90" s="106"/>
      <c r="AS90" s="106"/>
      <c r="AT90" s="108"/>
      <c r="AU90" s="108"/>
      <c r="AV90" s="106"/>
    </row>
    <row r="91" spans="1:48" s="105" customFormat="1" ht="11.5" x14ac:dyDescent="0.3">
      <c r="A91" s="25">
        <v>86</v>
      </c>
      <c r="B91" s="106"/>
      <c r="C91" s="102"/>
      <c r="D91" s="106"/>
      <c r="E91" s="102"/>
      <c r="F91" s="175"/>
      <c r="G91" s="102"/>
      <c r="H91" s="102"/>
      <c r="I91" s="106"/>
      <c r="J91" s="106"/>
      <c r="K91" s="106"/>
      <c r="L91" s="106"/>
      <c r="M91" s="106"/>
      <c r="N91" s="106"/>
      <c r="O91" s="106"/>
      <c r="P91" s="102"/>
      <c r="Q91" s="106"/>
      <c r="R91" s="106"/>
      <c r="S91" s="106"/>
      <c r="T91" s="106"/>
      <c r="U91" s="107"/>
      <c r="V91" s="102"/>
      <c r="W91" s="102"/>
      <c r="X91" s="106"/>
      <c r="Y91" s="106"/>
      <c r="Z91" s="106"/>
      <c r="AA91" s="106"/>
      <c r="AB91" s="106"/>
      <c r="AC91" s="106"/>
      <c r="AD91" s="106"/>
      <c r="AE91" s="106"/>
      <c r="AF91" s="106"/>
      <c r="AG91" s="106"/>
      <c r="AH91" s="106"/>
      <c r="AI91" s="106"/>
      <c r="AJ91" s="106"/>
      <c r="AK91" s="106"/>
      <c r="AL91" s="106"/>
      <c r="AM91" s="106"/>
      <c r="AN91" s="106"/>
      <c r="AO91" s="106"/>
      <c r="AP91" s="106"/>
      <c r="AQ91" s="106"/>
      <c r="AR91" s="106"/>
      <c r="AS91" s="106"/>
      <c r="AT91" s="108"/>
      <c r="AU91" s="108"/>
      <c r="AV91" s="106"/>
    </row>
    <row r="92" spans="1:48" s="105" customFormat="1" ht="11.5" x14ac:dyDescent="0.3">
      <c r="A92" s="25">
        <v>87</v>
      </c>
      <c r="B92" s="106"/>
      <c r="C92" s="102"/>
      <c r="D92" s="106"/>
      <c r="E92" s="102"/>
      <c r="F92" s="175"/>
      <c r="G92" s="102"/>
      <c r="H92" s="102"/>
      <c r="I92" s="106"/>
      <c r="J92" s="106"/>
      <c r="K92" s="106"/>
      <c r="L92" s="106"/>
      <c r="M92" s="106"/>
      <c r="N92" s="106"/>
      <c r="O92" s="106"/>
      <c r="P92" s="102"/>
      <c r="Q92" s="106"/>
      <c r="R92" s="106"/>
      <c r="S92" s="106"/>
      <c r="T92" s="106"/>
      <c r="U92" s="107"/>
      <c r="V92" s="102"/>
      <c r="W92" s="102"/>
      <c r="X92" s="106"/>
      <c r="Y92" s="106"/>
      <c r="Z92" s="106"/>
      <c r="AA92" s="106"/>
      <c r="AB92" s="106"/>
      <c r="AC92" s="106"/>
      <c r="AD92" s="106"/>
      <c r="AE92" s="106"/>
      <c r="AF92" s="106"/>
      <c r="AG92" s="106"/>
      <c r="AH92" s="106"/>
      <c r="AI92" s="106"/>
      <c r="AJ92" s="106"/>
      <c r="AK92" s="106"/>
      <c r="AL92" s="106"/>
      <c r="AM92" s="106"/>
      <c r="AN92" s="106"/>
      <c r="AO92" s="106"/>
      <c r="AP92" s="106"/>
      <c r="AQ92" s="106"/>
      <c r="AR92" s="106"/>
      <c r="AS92" s="106"/>
      <c r="AT92" s="108"/>
      <c r="AU92" s="108"/>
      <c r="AV92" s="106"/>
    </row>
    <row r="93" spans="1:48" s="105" customFormat="1" ht="11.5" x14ac:dyDescent="0.3">
      <c r="A93" s="25">
        <v>88</v>
      </c>
      <c r="B93" s="106"/>
      <c r="C93" s="102"/>
      <c r="D93" s="106"/>
      <c r="E93" s="102"/>
      <c r="F93" s="175"/>
      <c r="G93" s="102"/>
      <c r="H93" s="102"/>
      <c r="I93" s="106"/>
      <c r="J93" s="106"/>
      <c r="K93" s="106"/>
      <c r="L93" s="106"/>
      <c r="M93" s="106"/>
      <c r="N93" s="106"/>
      <c r="O93" s="106"/>
      <c r="P93" s="102"/>
      <c r="Q93" s="106"/>
      <c r="R93" s="106"/>
      <c r="S93" s="106"/>
      <c r="T93" s="106"/>
      <c r="U93" s="107"/>
      <c r="V93" s="102"/>
      <c r="W93" s="102"/>
      <c r="X93" s="106"/>
      <c r="Y93" s="106"/>
      <c r="Z93" s="106"/>
      <c r="AA93" s="106"/>
      <c r="AB93" s="106"/>
      <c r="AC93" s="106"/>
      <c r="AD93" s="106"/>
      <c r="AE93" s="106"/>
      <c r="AF93" s="106"/>
      <c r="AG93" s="106"/>
      <c r="AH93" s="106"/>
      <c r="AI93" s="106"/>
      <c r="AJ93" s="106"/>
      <c r="AK93" s="106"/>
      <c r="AL93" s="106"/>
      <c r="AM93" s="106"/>
      <c r="AN93" s="106"/>
      <c r="AO93" s="106"/>
      <c r="AP93" s="106"/>
      <c r="AQ93" s="106"/>
      <c r="AR93" s="106"/>
      <c r="AS93" s="106"/>
      <c r="AT93" s="108"/>
      <c r="AU93" s="108"/>
      <c r="AV93" s="106"/>
    </row>
    <row r="94" spans="1:48" s="105" customFormat="1" ht="11.5" x14ac:dyDescent="0.3">
      <c r="A94" s="25">
        <v>89</v>
      </c>
      <c r="B94" s="106"/>
      <c r="C94" s="102"/>
      <c r="D94" s="106"/>
      <c r="E94" s="102"/>
      <c r="F94" s="175"/>
      <c r="G94" s="102"/>
      <c r="H94" s="102"/>
      <c r="I94" s="106"/>
      <c r="J94" s="106"/>
      <c r="K94" s="106"/>
      <c r="L94" s="106"/>
      <c r="M94" s="106"/>
      <c r="N94" s="106"/>
      <c r="O94" s="106"/>
      <c r="P94" s="102"/>
      <c r="Q94" s="106"/>
      <c r="R94" s="106"/>
      <c r="S94" s="106"/>
      <c r="T94" s="106"/>
      <c r="U94" s="107"/>
      <c r="V94" s="102"/>
      <c r="W94" s="102"/>
      <c r="X94" s="106"/>
      <c r="Y94" s="106"/>
      <c r="Z94" s="106"/>
      <c r="AA94" s="106"/>
      <c r="AB94" s="106"/>
      <c r="AC94" s="106"/>
      <c r="AD94" s="106"/>
      <c r="AE94" s="106"/>
      <c r="AF94" s="106"/>
      <c r="AG94" s="106"/>
      <c r="AH94" s="106"/>
      <c r="AI94" s="106"/>
      <c r="AJ94" s="106"/>
      <c r="AK94" s="106"/>
      <c r="AL94" s="106"/>
      <c r="AM94" s="106"/>
      <c r="AN94" s="106"/>
      <c r="AO94" s="106"/>
      <c r="AP94" s="106"/>
      <c r="AQ94" s="106"/>
      <c r="AR94" s="106"/>
      <c r="AS94" s="106"/>
      <c r="AT94" s="108"/>
      <c r="AU94" s="108"/>
      <c r="AV94" s="106"/>
    </row>
    <row r="95" spans="1:48" s="105" customFormat="1" ht="11.5" x14ac:dyDescent="0.3">
      <c r="A95" s="25">
        <v>90</v>
      </c>
      <c r="B95" s="106"/>
      <c r="C95" s="102"/>
      <c r="D95" s="106"/>
      <c r="E95" s="102"/>
      <c r="F95" s="175"/>
      <c r="G95" s="102"/>
      <c r="H95" s="102"/>
      <c r="I95" s="106"/>
      <c r="J95" s="106"/>
      <c r="K95" s="106"/>
      <c r="L95" s="106"/>
      <c r="M95" s="106"/>
      <c r="N95" s="106"/>
      <c r="O95" s="106"/>
      <c r="P95" s="102"/>
      <c r="Q95" s="106"/>
      <c r="R95" s="106"/>
      <c r="S95" s="106"/>
      <c r="T95" s="106"/>
      <c r="U95" s="107"/>
      <c r="V95" s="102"/>
      <c r="W95" s="102"/>
      <c r="X95" s="106"/>
      <c r="Y95" s="106"/>
      <c r="Z95" s="106"/>
      <c r="AA95" s="106"/>
      <c r="AB95" s="106"/>
      <c r="AC95" s="106"/>
      <c r="AD95" s="106"/>
      <c r="AE95" s="106"/>
      <c r="AF95" s="106"/>
      <c r="AG95" s="106"/>
      <c r="AH95" s="106"/>
      <c r="AI95" s="106"/>
      <c r="AJ95" s="106"/>
      <c r="AK95" s="106"/>
      <c r="AL95" s="106"/>
      <c r="AM95" s="106"/>
      <c r="AN95" s="106"/>
      <c r="AO95" s="106"/>
      <c r="AP95" s="106"/>
      <c r="AQ95" s="106"/>
      <c r="AR95" s="106"/>
      <c r="AS95" s="106"/>
      <c r="AT95" s="108"/>
      <c r="AU95" s="108"/>
      <c r="AV95" s="106"/>
    </row>
    <row r="96" spans="1:48" s="105" customFormat="1" ht="11.5" x14ac:dyDescent="0.3">
      <c r="A96" s="25">
        <v>91</v>
      </c>
      <c r="B96" s="106"/>
      <c r="C96" s="102"/>
      <c r="D96" s="106"/>
      <c r="E96" s="102"/>
      <c r="F96" s="175"/>
      <c r="G96" s="102"/>
      <c r="H96" s="102"/>
      <c r="I96" s="106"/>
      <c r="J96" s="106"/>
      <c r="K96" s="106"/>
      <c r="L96" s="106"/>
      <c r="M96" s="106"/>
      <c r="N96" s="106"/>
      <c r="O96" s="106"/>
      <c r="P96" s="102"/>
      <c r="Q96" s="106"/>
      <c r="R96" s="106"/>
      <c r="S96" s="106"/>
      <c r="T96" s="106"/>
      <c r="U96" s="107"/>
      <c r="V96" s="102"/>
      <c r="W96" s="102"/>
      <c r="X96" s="106"/>
      <c r="Y96" s="106"/>
      <c r="Z96" s="106"/>
      <c r="AA96" s="106"/>
      <c r="AB96" s="106"/>
      <c r="AC96" s="106"/>
      <c r="AD96" s="106"/>
      <c r="AE96" s="106"/>
      <c r="AF96" s="106"/>
      <c r="AG96" s="106"/>
      <c r="AH96" s="106"/>
      <c r="AI96" s="106"/>
      <c r="AJ96" s="106"/>
      <c r="AK96" s="106"/>
      <c r="AL96" s="106"/>
      <c r="AM96" s="106"/>
      <c r="AN96" s="106"/>
      <c r="AO96" s="106"/>
      <c r="AP96" s="106"/>
      <c r="AQ96" s="106"/>
      <c r="AR96" s="106"/>
      <c r="AS96" s="106"/>
      <c r="AT96" s="108"/>
      <c r="AU96" s="108"/>
      <c r="AV96" s="106"/>
    </row>
    <row r="97" spans="1:48" s="105" customFormat="1" ht="11.5" x14ac:dyDescent="0.3">
      <c r="A97" s="25">
        <v>92</v>
      </c>
      <c r="B97" s="106"/>
      <c r="C97" s="102"/>
      <c r="D97" s="106"/>
      <c r="E97" s="102"/>
      <c r="F97" s="175"/>
      <c r="G97" s="102"/>
      <c r="H97" s="102"/>
      <c r="I97" s="106"/>
      <c r="J97" s="106"/>
      <c r="K97" s="106"/>
      <c r="L97" s="106"/>
      <c r="M97" s="106"/>
      <c r="N97" s="106"/>
      <c r="O97" s="106"/>
      <c r="P97" s="102"/>
      <c r="Q97" s="106"/>
      <c r="R97" s="106"/>
      <c r="S97" s="106"/>
      <c r="T97" s="106"/>
      <c r="U97" s="107"/>
      <c r="V97" s="102"/>
      <c r="W97" s="102"/>
      <c r="X97" s="106"/>
      <c r="Y97" s="106"/>
      <c r="Z97" s="106"/>
      <c r="AA97" s="106"/>
      <c r="AB97" s="106"/>
      <c r="AC97" s="106"/>
      <c r="AD97" s="106"/>
      <c r="AE97" s="106"/>
      <c r="AF97" s="106"/>
      <c r="AG97" s="106"/>
      <c r="AH97" s="106"/>
      <c r="AI97" s="106"/>
      <c r="AJ97" s="106"/>
      <c r="AK97" s="106"/>
      <c r="AL97" s="106"/>
      <c r="AM97" s="106"/>
      <c r="AN97" s="106"/>
      <c r="AO97" s="106"/>
      <c r="AP97" s="106"/>
      <c r="AQ97" s="106"/>
      <c r="AR97" s="106"/>
      <c r="AS97" s="106"/>
      <c r="AT97" s="108"/>
      <c r="AU97" s="108"/>
      <c r="AV97" s="106"/>
    </row>
    <row r="98" spans="1:48" s="105" customFormat="1" ht="11.5" x14ac:dyDescent="0.3">
      <c r="A98" s="25">
        <v>93</v>
      </c>
      <c r="B98" s="106"/>
      <c r="C98" s="102"/>
      <c r="D98" s="106"/>
      <c r="E98" s="102"/>
      <c r="F98" s="175"/>
      <c r="G98" s="102"/>
      <c r="H98" s="102"/>
      <c r="I98" s="106"/>
      <c r="J98" s="106"/>
      <c r="K98" s="106"/>
      <c r="L98" s="106"/>
      <c r="M98" s="106"/>
      <c r="N98" s="106"/>
      <c r="O98" s="106"/>
      <c r="P98" s="102"/>
      <c r="Q98" s="106"/>
      <c r="R98" s="106"/>
      <c r="S98" s="106"/>
      <c r="T98" s="106"/>
      <c r="U98" s="107"/>
      <c r="V98" s="102"/>
      <c r="W98" s="102"/>
      <c r="X98" s="106"/>
      <c r="Y98" s="106"/>
      <c r="Z98" s="106"/>
      <c r="AA98" s="106"/>
      <c r="AB98" s="106"/>
      <c r="AC98" s="106"/>
      <c r="AD98" s="106"/>
      <c r="AE98" s="106"/>
      <c r="AF98" s="106"/>
      <c r="AG98" s="106"/>
      <c r="AH98" s="106"/>
      <c r="AI98" s="106"/>
      <c r="AJ98" s="106"/>
      <c r="AK98" s="106"/>
      <c r="AL98" s="106"/>
      <c r="AM98" s="106"/>
      <c r="AN98" s="106"/>
      <c r="AO98" s="106"/>
      <c r="AP98" s="106"/>
      <c r="AQ98" s="106"/>
      <c r="AR98" s="106"/>
      <c r="AS98" s="106"/>
      <c r="AT98" s="108"/>
      <c r="AU98" s="108"/>
      <c r="AV98" s="106"/>
    </row>
    <row r="99" spans="1:48" s="105" customFormat="1" ht="11.5" x14ac:dyDescent="0.3">
      <c r="A99" s="25">
        <v>94</v>
      </c>
      <c r="B99" s="106"/>
      <c r="C99" s="102"/>
      <c r="D99" s="106"/>
      <c r="E99" s="102"/>
      <c r="F99" s="175"/>
      <c r="G99" s="102"/>
      <c r="H99" s="102"/>
      <c r="I99" s="106"/>
      <c r="J99" s="106"/>
      <c r="K99" s="106"/>
      <c r="L99" s="106"/>
      <c r="M99" s="106"/>
      <c r="N99" s="106"/>
      <c r="O99" s="106"/>
      <c r="P99" s="102"/>
      <c r="Q99" s="106"/>
      <c r="R99" s="106"/>
      <c r="S99" s="106"/>
      <c r="T99" s="106"/>
      <c r="U99" s="107"/>
      <c r="V99" s="102"/>
      <c r="W99" s="102"/>
      <c r="X99" s="106"/>
      <c r="Y99" s="106"/>
      <c r="Z99" s="106"/>
      <c r="AA99" s="106"/>
      <c r="AB99" s="106"/>
      <c r="AC99" s="106"/>
      <c r="AD99" s="106"/>
      <c r="AE99" s="106"/>
      <c r="AF99" s="106"/>
      <c r="AG99" s="106"/>
      <c r="AH99" s="106"/>
      <c r="AI99" s="106"/>
      <c r="AJ99" s="106"/>
      <c r="AK99" s="106"/>
      <c r="AL99" s="106"/>
      <c r="AM99" s="106"/>
      <c r="AN99" s="106"/>
      <c r="AO99" s="106"/>
      <c r="AP99" s="106"/>
      <c r="AQ99" s="106"/>
      <c r="AR99" s="106"/>
      <c r="AS99" s="106"/>
      <c r="AT99" s="108"/>
      <c r="AU99" s="108"/>
      <c r="AV99" s="106"/>
    </row>
    <row r="100" spans="1:48" s="105" customFormat="1" ht="11.5" x14ac:dyDescent="0.3">
      <c r="A100" s="25">
        <v>95</v>
      </c>
      <c r="B100" s="106"/>
      <c r="C100" s="102"/>
      <c r="D100" s="106"/>
      <c r="E100" s="102"/>
      <c r="F100" s="175"/>
      <c r="G100" s="102"/>
      <c r="H100" s="102"/>
      <c r="I100" s="106"/>
      <c r="J100" s="106"/>
      <c r="K100" s="106"/>
      <c r="L100" s="106"/>
      <c r="M100" s="106"/>
      <c r="N100" s="106"/>
      <c r="O100" s="106"/>
      <c r="P100" s="102"/>
      <c r="Q100" s="106"/>
      <c r="R100" s="106"/>
      <c r="S100" s="106"/>
      <c r="T100" s="106"/>
      <c r="U100" s="107"/>
      <c r="V100" s="102"/>
      <c r="W100" s="102"/>
      <c r="X100" s="106"/>
      <c r="Y100" s="106"/>
      <c r="Z100" s="106"/>
      <c r="AA100" s="106"/>
      <c r="AB100" s="106"/>
      <c r="AC100" s="106"/>
      <c r="AD100" s="106"/>
      <c r="AE100" s="106"/>
      <c r="AF100" s="106"/>
      <c r="AG100" s="106"/>
      <c r="AH100" s="106"/>
      <c r="AI100" s="106"/>
      <c r="AJ100" s="106"/>
      <c r="AK100" s="106"/>
      <c r="AL100" s="106"/>
      <c r="AM100" s="106"/>
      <c r="AN100" s="106"/>
      <c r="AO100" s="106"/>
      <c r="AP100" s="106"/>
      <c r="AQ100" s="106"/>
      <c r="AR100" s="106"/>
      <c r="AS100" s="106"/>
      <c r="AT100" s="108"/>
      <c r="AU100" s="108"/>
      <c r="AV100" s="106"/>
    </row>
    <row r="101" spans="1:48" s="105" customFormat="1" ht="11.5" x14ac:dyDescent="0.3">
      <c r="A101" s="25">
        <v>96</v>
      </c>
      <c r="B101" s="106"/>
      <c r="C101" s="102"/>
      <c r="D101" s="106"/>
      <c r="E101" s="102"/>
      <c r="F101" s="175"/>
      <c r="G101" s="102"/>
      <c r="H101" s="102"/>
      <c r="I101" s="106"/>
      <c r="J101" s="106"/>
      <c r="K101" s="106"/>
      <c r="L101" s="106"/>
      <c r="M101" s="106"/>
      <c r="N101" s="106"/>
      <c r="O101" s="106"/>
      <c r="P101" s="102"/>
      <c r="Q101" s="106"/>
      <c r="R101" s="106"/>
      <c r="S101" s="106"/>
      <c r="T101" s="106"/>
      <c r="U101" s="107"/>
      <c r="V101" s="102"/>
      <c r="W101" s="102"/>
      <c r="X101" s="106"/>
      <c r="Y101" s="106"/>
      <c r="Z101" s="106"/>
      <c r="AA101" s="106"/>
      <c r="AB101" s="106"/>
      <c r="AC101" s="106"/>
      <c r="AD101" s="106"/>
      <c r="AE101" s="106"/>
      <c r="AF101" s="106"/>
      <c r="AG101" s="106"/>
      <c r="AH101" s="106"/>
      <c r="AI101" s="106"/>
      <c r="AJ101" s="106"/>
      <c r="AK101" s="106"/>
      <c r="AL101" s="106"/>
      <c r="AM101" s="106"/>
      <c r="AN101" s="106"/>
      <c r="AO101" s="106"/>
      <c r="AP101" s="106"/>
      <c r="AQ101" s="106"/>
      <c r="AR101" s="106"/>
      <c r="AS101" s="106"/>
      <c r="AT101" s="108"/>
      <c r="AU101" s="108"/>
      <c r="AV101" s="106"/>
    </row>
    <row r="102" spans="1:48" s="105" customFormat="1" ht="11.5" x14ac:dyDescent="0.3">
      <c r="A102" s="25">
        <v>97</v>
      </c>
      <c r="B102" s="106"/>
      <c r="C102" s="102"/>
      <c r="D102" s="106"/>
      <c r="E102" s="102"/>
      <c r="F102" s="175"/>
      <c r="G102" s="102"/>
      <c r="H102" s="102"/>
      <c r="I102" s="106"/>
      <c r="J102" s="106"/>
      <c r="K102" s="106"/>
      <c r="L102" s="106"/>
      <c r="M102" s="106"/>
      <c r="N102" s="106"/>
      <c r="O102" s="106"/>
      <c r="P102" s="102"/>
      <c r="Q102" s="106"/>
      <c r="R102" s="106"/>
      <c r="S102" s="106"/>
      <c r="T102" s="106"/>
      <c r="U102" s="107"/>
      <c r="V102" s="102"/>
      <c r="W102" s="102"/>
      <c r="X102" s="106"/>
      <c r="Y102" s="106"/>
      <c r="Z102" s="106"/>
      <c r="AA102" s="106"/>
      <c r="AB102" s="106"/>
      <c r="AC102" s="106"/>
      <c r="AD102" s="106"/>
      <c r="AE102" s="106"/>
      <c r="AF102" s="106"/>
      <c r="AG102" s="106"/>
      <c r="AH102" s="106"/>
      <c r="AI102" s="106"/>
      <c r="AJ102" s="106"/>
      <c r="AK102" s="106"/>
      <c r="AL102" s="106"/>
      <c r="AM102" s="106"/>
      <c r="AN102" s="106"/>
      <c r="AO102" s="106"/>
      <c r="AP102" s="106"/>
      <c r="AQ102" s="106"/>
      <c r="AR102" s="106"/>
      <c r="AS102" s="106"/>
      <c r="AT102" s="108"/>
      <c r="AU102" s="108"/>
      <c r="AV102" s="106"/>
    </row>
    <row r="103" spans="1:48" s="105" customFormat="1" ht="11.5" x14ac:dyDescent="0.3">
      <c r="A103" s="25">
        <v>98</v>
      </c>
      <c r="B103" s="106"/>
      <c r="C103" s="102"/>
      <c r="D103" s="106"/>
      <c r="E103" s="102"/>
      <c r="F103" s="175"/>
      <c r="G103" s="102"/>
      <c r="H103" s="102"/>
      <c r="I103" s="106"/>
      <c r="J103" s="106"/>
      <c r="K103" s="106"/>
      <c r="L103" s="106"/>
      <c r="M103" s="106"/>
      <c r="N103" s="106"/>
      <c r="O103" s="106"/>
      <c r="P103" s="102"/>
      <c r="Q103" s="106"/>
      <c r="R103" s="106"/>
      <c r="S103" s="106"/>
      <c r="T103" s="106"/>
      <c r="U103" s="107"/>
      <c r="V103" s="102"/>
      <c r="W103" s="102"/>
      <c r="X103" s="106"/>
      <c r="Y103" s="106"/>
      <c r="Z103" s="106"/>
      <c r="AA103" s="106"/>
      <c r="AB103" s="106"/>
      <c r="AC103" s="106"/>
      <c r="AD103" s="106"/>
      <c r="AE103" s="106"/>
      <c r="AF103" s="106"/>
      <c r="AG103" s="106"/>
      <c r="AH103" s="106"/>
      <c r="AI103" s="106"/>
      <c r="AJ103" s="106"/>
      <c r="AK103" s="106"/>
      <c r="AL103" s="106"/>
      <c r="AM103" s="106"/>
      <c r="AN103" s="106"/>
      <c r="AO103" s="106"/>
      <c r="AP103" s="106"/>
      <c r="AQ103" s="106"/>
      <c r="AR103" s="106"/>
      <c r="AS103" s="106"/>
      <c r="AT103" s="108"/>
      <c r="AU103" s="108"/>
      <c r="AV103" s="106"/>
    </row>
    <row r="104" spans="1:48" s="105" customFormat="1" ht="11.5" x14ac:dyDescent="0.3">
      <c r="A104" s="25">
        <v>99</v>
      </c>
      <c r="B104" s="106"/>
      <c r="C104" s="102"/>
      <c r="D104" s="106"/>
      <c r="E104" s="102"/>
      <c r="F104" s="175"/>
      <c r="G104" s="102"/>
      <c r="H104" s="102"/>
      <c r="I104" s="106"/>
      <c r="J104" s="106"/>
      <c r="K104" s="106"/>
      <c r="L104" s="106"/>
      <c r="M104" s="106"/>
      <c r="N104" s="106"/>
      <c r="O104" s="106"/>
      <c r="P104" s="102"/>
      <c r="Q104" s="106"/>
      <c r="R104" s="106"/>
      <c r="S104" s="106"/>
      <c r="T104" s="106"/>
      <c r="U104" s="107"/>
      <c r="V104" s="102"/>
      <c r="W104" s="102"/>
      <c r="X104" s="106"/>
      <c r="Y104" s="106"/>
      <c r="Z104" s="106"/>
      <c r="AA104" s="106"/>
      <c r="AB104" s="106"/>
      <c r="AC104" s="106"/>
      <c r="AD104" s="106"/>
      <c r="AE104" s="106"/>
      <c r="AF104" s="106"/>
      <c r="AG104" s="106"/>
      <c r="AH104" s="106"/>
      <c r="AI104" s="106"/>
      <c r="AJ104" s="106"/>
      <c r="AK104" s="106"/>
      <c r="AL104" s="106"/>
      <c r="AM104" s="106"/>
      <c r="AN104" s="106"/>
      <c r="AO104" s="106"/>
      <c r="AP104" s="106"/>
      <c r="AQ104" s="106"/>
      <c r="AR104" s="106"/>
      <c r="AS104" s="106"/>
      <c r="AT104" s="108"/>
      <c r="AU104" s="108"/>
      <c r="AV104" s="106"/>
    </row>
    <row r="105" spans="1:48" s="105" customFormat="1" ht="11.5" x14ac:dyDescent="0.3">
      <c r="A105" s="25">
        <v>100</v>
      </c>
      <c r="B105" s="106"/>
      <c r="C105" s="102"/>
      <c r="D105" s="106"/>
      <c r="E105" s="102"/>
      <c r="F105" s="175"/>
      <c r="G105" s="102"/>
      <c r="H105" s="102"/>
      <c r="I105" s="106"/>
      <c r="J105" s="106"/>
      <c r="K105" s="106"/>
      <c r="L105" s="106"/>
      <c r="M105" s="106"/>
      <c r="N105" s="106"/>
      <c r="O105" s="106"/>
      <c r="P105" s="102"/>
      <c r="Q105" s="106"/>
      <c r="R105" s="106"/>
      <c r="S105" s="106"/>
      <c r="T105" s="106"/>
      <c r="U105" s="107"/>
      <c r="V105" s="102"/>
      <c r="W105" s="102"/>
      <c r="X105" s="106"/>
      <c r="Y105" s="106"/>
      <c r="Z105" s="106"/>
      <c r="AA105" s="106"/>
      <c r="AB105" s="106"/>
      <c r="AC105" s="106"/>
      <c r="AD105" s="106"/>
      <c r="AE105" s="106"/>
      <c r="AF105" s="106"/>
      <c r="AG105" s="106"/>
      <c r="AH105" s="106"/>
      <c r="AI105" s="106"/>
      <c r="AJ105" s="106"/>
      <c r="AK105" s="106"/>
      <c r="AL105" s="106"/>
      <c r="AM105" s="106"/>
      <c r="AN105" s="106"/>
      <c r="AO105" s="106"/>
      <c r="AP105" s="106"/>
      <c r="AQ105" s="106"/>
      <c r="AR105" s="106"/>
      <c r="AS105" s="106"/>
      <c r="AT105" s="108"/>
      <c r="AU105" s="108"/>
      <c r="AV105" s="106"/>
    </row>
    <row r="106" spans="1:48" s="105" customFormat="1" ht="11.5" x14ac:dyDescent="0.3">
      <c r="A106" s="25">
        <v>101</v>
      </c>
      <c r="B106" s="106"/>
      <c r="C106" s="102"/>
      <c r="D106" s="106"/>
      <c r="E106" s="102"/>
      <c r="F106" s="175"/>
      <c r="G106" s="102"/>
      <c r="H106" s="102"/>
      <c r="I106" s="106"/>
      <c r="J106" s="106"/>
      <c r="K106" s="106"/>
      <c r="L106" s="106"/>
      <c r="M106" s="106"/>
      <c r="N106" s="106"/>
      <c r="O106" s="106"/>
      <c r="P106" s="102"/>
      <c r="Q106" s="106"/>
      <c r="R106" s="106"/>
      <c r="S106" s="106"/>
      <c r="T106" s="106"/>
      <c r="U106" s="107"/>
      <c r="V106" s="102"/>
      <c r="W106" s="102"/>
      <c r="X106" s="106"/>
      <c r="Y106" s="106"/>
      <c r="Z106" s="106"/>
      <c r="AA106" s="106"/>
      <c r="AB106" s="106"/>
      <c r="AC106" s="106"/>
      <c r="AD106" s="106"/>
      <c r="AE106" s="106"/>
      <c r="AF106" s="106"/>
      <c r="AG106" s="106"/>
      <c r="AH106" s="106"/>
      <c r="AI106" s="106"/>
      <c r="AJ106" s="106"/>
      <c r="AK106" s="106"/>
      <c r="AL106" s="106"/>
      <c r="AM106" s="106"/>
      <c r="AN106" s="106"/>
      <c r="AO106" s="106"/>
      <c r="AP106" s="106"/>
      <c r="AQ106" s="106"/>
      <c r="AR106" s="106"/>
      <c r="AS106" s="106"/>
      <c r="AT106" s="108"/>
      <c r="AU106" s="108"/>
      <c r="AV106" s="106"/>
    </row>
    <row r="107" spans="1:48" s="105" customFormat="1" ht="11.5" x14ac:dyDescent="0.3">
      <c r="A107" s="25">
        <v>102</v>
      </c>
      <c r="B107" s="106"/>
      <c r="C107" s="102"/>
      <c r="D107" s="106"/>
      <c r="E107" s="102"/>
      <c r="F107" s="175"/>
      <c r="G107" s="102"/>
      <c r="H107" s="102"/>
      <c r="I107" s="106"/>
      <c r="J107" s="106"/>
      <c r="K107" s="106"/>
      <c r="L107" s="106"/>
      <c r="M107" s="106"/>
      <c r="N107" s="106"/>
      <c r="O107" s="106"/>
      <c r="P107" s="102"/>
      <c r="Q107" s="106"/>
      <c r="R107" s="106"/>
      <c r="S107" s="106"/>
      <c r="T107" s="106"/>
      <c r="U107" s="107"/>
      <c r="V107" s="102"/>
      <c r="W107" s="102"/>
      <c r="X107" s="106"/>
      <c r="Y107" s="106"/>
      <c r="Z107" s="106"/>
      <c r="AA107" s="106"/>
      <c r="AB107" s="106"/>
      <c r="AC107" s="106"/>
      <c r="AD107" s="106"/>
      <c r="AE107" s="106"/>
      <c r="AF107" s="106"/>
      <c r="AG107" s="106"/>
      <c r="AH107" s="106"/>
      <c r="AI107" s="106"/>
      <c r="AJ107" s="106"/>
      <c r="AK107" s="106"/>
      <c r="AL107" s="106"/>
      <c r="AM107" s="106"/>
      <c r="AN107" s="106"/>
      <c r="AO107" s="106"/>
      <c r="AP107" s="106"/>
      <c r="AQ107" s="106"/>
      <c r="AR107" s="106"/>
      <c r="AS107" s="106"/>
      <c r="AT107" s="108"/>
      <c r="AU107" s="108"/>
      <c r="AV107" s="106"/>
    </row>
    <row r="108" spans="1:48" s="105" customFormat="1" ht="11.5" x14ac:dyDescent="0.3">
      <c r="A108" s="25">
        <v>103</v>
      </c>
      <c r="B108" s="106"/>
      <c r="C108" s="102"/>
      <c r="D108" s="106"/>
      <c r="E108" s="102"/>
      <c r="F108" s="175"/>
      <c r="G108" s="102"/>
      <c r="H108" s="102"/>
      <c r="I108" s="106"/>
      <c r="J108" s="106"/>
      <c r="K108" s="106"/>
      <c r="L108" s="106"/>
      <c r="M108" s="106"/>
      <c r="N108" s="106"/>
      <c r="O108" s="106"/>
      <c r="P108" s="102"/>
      <c r="Q108" s="106"/>
      <c r="R108" s="106"/>
      <c r="S108" s="106"/>
      <c r="T108" s="106"/>
      <c r="U108" s="107"/>
      <c r="V108" s="102"/>
      <c r="W108" s="102"/>
      <c r="X108" s="106"/>
      <c r="Y108" s="106"/>
      <c r="Z108" s="106"/>
      <c r="AA108" s="106"/>
      <c r="AB108" s="106"/>
      <c r="AC108" s="106"/>
      <c r="AD108" s="106"/>
      <c r="AE108" s="106"/>
      <c r="AF108" s="106"/>
      <c r="AG108" s="106"/>
      <c r="AH108" s="106"/>
      <c r="AI108" s="106"/>
      <c r="AJ108" s="106"/>
      <c r="AK108" s="106"/>
      <c r="AL108" s="106"/>
      <c r="AM108" s="106"/>
      <c r="AN108" s="106"/>
      <c r="AO108" s="106"/>
      <c r="AP108" s="106"/>
      <c r="AQ108" s="106"/>
      <c r="AR108" s="106"/>
      <c r="AS108" s="106"/>
      <c r="AT108" s="108"/>
      <c r="AU108" s="108"/>
      <c r="AV108" s="106"/>
    </row>
    <row r="109" spans="1:48" s="105" customFormat="1" ht="11.5" x14ac:dyDescent="0.3">
      <c r="A109" s="25">
        <v>104</v>
      </c>
      <c r="B109" s="106"/>
      <c r="C109" s="102"/>
      <c r="D109" s="106"/>
      <c r="E109" s="102"/>
      <c r="F109" s="175"/>
      <c r="G109" s="102"/>
      <c r="H109" s="102"/>
      <c r="I109" s="106"/>
      <c r="J109" s="106"/>
      <c r="K109" s="106"/>
      <c r="L109" s="106"/>
      <c r="M109" s="106"/>
      <c r="N109" s="106"/>
      <c r="O109" s="106"/>
      <c r="P109" s="102"/>
      <c r="Q109" s="106"/>
      <c r="R109" s="106"/>
      <c r="S109" s="106"/>
      <c r="T109" s="106"/>
      <c r="U109" s="107"/>
      <c r="V109" s="102"/>
      <c r="W109" s="102"/>
      <c r="X109" s="106"/>
      <c r="Y109" s="106"/>
      <c r="Z109" s="106"/>
      <c r="AA109" s="106"/>
      <c r="AB109" s="106"/>
      <c r="AC109" s="106"/>
      <c r="AD109" s="106"/>
      <c r="AE109" s="106"/>
      <c r="AF109" s="106"/>
      <c r="AG109" s="106"/>
      <c r="AH109" s="106"/>
      <c r="AI109" s="106"/>
      <c r="AJ109" s="106"/>
      <c r="AK109" s="106"/>
      <c r="AL109" s="106"/>
      <c r="AM109" s="106"/>
      <c r="AN109" s="106"/>
      <c r="AO109" s="106"/>
      <c r="AP109" s="106"/>
      <c r="AQ109" s="106"/>
      <c r="AR109" s="106"/>
      <c r="AS109" s="106"/>
      <c r="AT109" s="108"/>
      <c r="AU109" s="108"/>
      <c r="AV109" s="106"/>
    </row>
    <row r="110" spans="1:48" s="105" customFormat="1" ht="11.5" x14ac:dyDescent="0.3">
      <c r="A110" s="25">
        <v>105</v>
      </c>
      <c r="B110" s="106"/>
      <c r="C110" s="102"/>
      <c r="D110" s="106"/>
      <c r="E110" s="102"/>
      <c r="F110" s="175"/>
      <c r="G110" s="102"/>
      <c r="H110" s="102"/>
      <c r="I110" s="106"/>
      <c r="J110" s="106"/>
      <c r="K110" s="106"/>
      <c r="L110" s="106"/>
      <c r="M110" s="106"/>
      <c r="N110" s="106"/>
      <c r="O110" s="106"/>
      <c r="P110" s="102"/>
      <c r="Q110" s="106"/>
      <c r="R110" s="106"/>
      <c r="S110" s="106"/>
      <c r="T110" s="106"/>
      <c r="U110" s="107"/>
      <c r="V110" s="102"/>
      <c r="W110" s="102"/>
      <c r="X110" s="106"/>
      <c r="Y110" s="106"/>
      <c r="Z110" s="106"/>
      <c r="AA110" s="106"/>
      <c r="AB110" s="106"/>
      <c r="AC110" s="106"/>
      <c r="AD110" s="106"/>
      <c r="AE110" s="106"/>
      <c r="AF110" s="106"/>
      <c r="AG110" s="106"/>
      <c r="AH110" s="106"/>
      <c r="AI110" s="106"/>
      <c r="AJ110" s="106"/>
      <c r="AK110" s="106"/>
      <c r="AL110" s="106"/>
      <c r="AM110" s="106"/>
      <c r="AN110" s="106"/>
      <c r="AO110" s="106"/>
      <c r="AP110" s="106"/>
      <c r="AQ110" s="106"/>
      <c r="AR110" s="106"/>
      <c r="AS110" s="106"/>
      <c r="AT110" s="108"/>
      <c r="AU110" s="108"/>
      <c r="AV110" s="106"/>
    </row>
    <row r="111" spans="1:48" s="105" customFormat="1" ht="11.5" x14ac:dyDescent="0.3">
      <c r="A111" s="25">
        <v>106</v>
      </c>
      <c r="B111" s="106"/>
      <c r="C111" s="102"/>
      <c r="D111" s="106"/>
      <c r="E111" s="102"/>
      <c r="F111" s="175"/>
      <c r="G111" s="102"/>
      <c r="H111" s="102"/>
      <c r="I111" s="106"/>
      <c r="J111" s="106"/>
      <c r="K111" s="106"/>
      <c r="L111" s="106"/>
      <c r="M111" s="106"/>
      <c r="N111" s="106"/>
      <c r="O111" s="106"/>
      <c r="P111" s="102"/>
      <c r="Q111" s="106"/>
      <c r="R111" s="106"/>
      <c r="S111" s="106"/>
      <c r="T111" s="106"/>
      <c r="U111" s="107"/>
      <c r="V111" s="102"/>
      <c r="W111" s="102"/>
      <c r="X111" s="106"/>
      <c r="Y111" s="106"/>
      <c r="Z111" s="106"/>
      <c r="AA111" s="106"/>
      <c r="AB111" s="106"/>
      <c r="AC111" s="106"/>
      <c r="AD111" s="106"/>
      <c r="AE111" s="106"/>
      <c r="AF111" s="106"/>
      <c r="AG111" s="106"/>
      <c r="AH111" s="106"/>
      <c r="AI111" s="106"/>
      <c r="AJ111" s="106"/>
      <c r="AK111" s="106"/>
      <c r="AL111" s="106"/>
      <c r="AM111" s="106"/>
      <c r="AN111" s="106"/>
      <c r="AO111" s="106"/>
      <c r="AP111" s="106"/>
      <c r="AQ111" s="106"/>
      <c r="AR111" s="106"/>
      <c r="AS111" s="106"/>
      <c r="AT111" s="108"/>
      <c r="AU111" s="108"/>
      <c r="AV111" s="106"/>
    </row>
    <row r="112" spans="1:48" s="105" customFormat="1" ht="11.5" x14ac:dyDescent="0.3">
      <c r="A112" s="25">
        <v>107</v>
      </c>
      <c r="B112" s="106"/>
      <c r="C112" s="102"/>
      <c r="D112" s="106"/>
      <c r="E112" s="102"/>
      <c r="F112" s="175"/>
      <c r="G112" s="102"/>
      <c r="H112" s="102"/>
      <c r="I112" s="106"/>
      <c r="J112" s="106"/>
      <c r="K112" s="106"/>
      <c r="L112" s="106"/>
      <c r="M112" s="106"/>
      <c r="N112" s="106"/>
      <c r="O112" s="106"/>
      <c r="P112" s="102"/>
      <c r="Q112" s="106"/>
      <c r="R112" s="106"/>
      <c r="S112" s="106"/>
      <c r="T112" s="106"/>
      <c r="U112" s="107"/>
      <c r="V112" s="102"/>
      <c r="W112" s="102"/>
      <c r="X112" s="106"/>
      <c r="Y112" s="106"/>
      <c r="Z112" s="106"/>
      <c r="AA112" s="106"/>
      <c r="AB112" s="106"/>
      <c r="AC112" s="106"/>
      <c r="AD112" s="106"/>
      <c r="AE112" s="106"/>
      <c r="AF112" s="106"/>
      <c r="AG112" s="106"/>
      <c r="AH112" s="106"/>
      <c r="AI112" s="106"/>
      <c r="AJ112" s="106"/>
      <c r="AK112" s="106"/>
      <c r="AL112" s="106"/>
      <c r="AM112" s="106"/>
      <c r="AN112" s="106"/>
      <c r="AO112" s="106"/>
      <c r="AP112" s="106"/>
      <c r="AQ112" s="106"/>
      <c r="AR112" s="106"/>
      <c r="AS112" s="106"/>
      <c r="AT112" s="108"/>
      <c r="AU112" s="108"/>
      <c r="AV112" s="106"/>
    </row>
    <row r="113" spans="1:48" s="105" customFormat="1" ht="11.5" x14ac:dyDescent="0.3">
      <c r="A113" s="25">
        <v>108</v>
      </c>
      <c r="B113" s="106"/>
      <c r="C113" s="102"/>
      <c r="D113" s="106"/>
      <c r="E113" s="102"/>
      <c r="F113" s="175"/>
      <c r="G113" s="102"/>
      <c r="H113" s="102"/>
      <c r="I113" s="106"/>
      <c r="J113" s="106"/>
      <c r="K113" s="106"/>
      <c r="L113" s="106"/>
      <c r="M113" s="106"/>
      <c r="N113" s="106"/>
      <c r="O113" s="106"/>
      <c r="P113" s="102"/>
      <c r="Q113" s="106"/>
      <c r="R113" s="106"/>
      <c r="S113" s="106"/>
      <c r="T113" s="106"/>
      <c r="U113" s="107"/>
      <c r="V113" s="102"/>
      <c r="W113" s="102"/>
      <c r="X113" s="106"/>
      <c r="Y113" s="106"/>
      <c r="Z113" s="106"/>
      <c r="AA113" s="106"/>
      <c r="AB113" s="106"/>
      <c r="AC113" s="106"/>
      <c r="AD113" s="106"/>
      <c r="AE113" s="106"/>
      <c r="AF113" s="106"/>
      <c r="AG113" s="106"/>
      <c r="AH113" s="106"/>
      <c r="AI113" s="106"/>
      <c r="AJ113" s="106"/>
      <c r="AK113" s="106"/>
      <c r="AL113" s="106"/>
      <c r="AM113" s="106"/>
      <c r="AN113" s="106"/>
      <c r="AO113" s="106"/>
      <c r="AP113" s="106"/>
      <c r="AQ113" s="106"/>
      <c r="AR113" s="106"/>
      <c r="AS113" s="106"/>
      <c r="AT113" s="108"/>
      <c r="AU113" s="108"/>
      <c r="AV113" s="106"/>
    </row>
    <row r="114" spans="1:48" s="105" customFormat="1" ht="11.5" x14ac:dyDescent="0.3">
      <c r="A114" s="25">
        <v>109</v>
      </c>
      <c r="B114" s="106"/>
      <c r="C114" s="102"/>
      <c r="D114" s="106"/>
      <c r="E114" s="102"/>
      <c r="F114" s="175"/>
      <c r="G114" s="102"/>
      <c r="H114" s="102"/>
      <c r="I114" s="106"/>
      <c r="J114" s="106"/>
      <c r="K114" s="106"/>
      <c r="L114" s="106"/>
      <c r="M114" s="106"/>
      <c r="N114" s="106"/>
      <c r="O114" s="106"/>
      <c r="P114" s="102"/>
      <c r="Q114" s="106"/>
      <c r="R114" s="106"/>
      <c r="S114" s="106"/>
      <c r="T114" s="106"/>
      <c r="U114" s="107"/>
      <c r="V114" s="102"/>
      <c r="W114" s="102"/>
      <c r="X114" s="106"/>
      <c r="Y114" s="106"/>
      <c r="Z114" s="106"/>
      <c r="AA114" s="106"/>
      <c r="AB114" s="106"/>
      <c r="AC114" s="106"/>
      <c r="AD114" s="106"/>
      <c r="AE114" s="106"/>
      <c r="AF114" s="106"/>
      <c r="AG114" s="106"/>
      <c r="AH114" s="106"/>
      <c r="AI114" s="106"/>
      <c r="AJ114" s="106"/>
      <c r="AK114" s="106"/>
      <c r="AL114" s="106"/>
      <c r="AM114" s="106"/>
      <c r="AN114" s="106"/>
      <c r="AO114" s="106"/>
      <c r="AP114" s="106"/>
      <c r="AQ114" s="106"/>
      <c r="AR114" s="106"/>
      <c r="AS114" s="106"/>
      <c r="AT114" s="108"/>
      <c r="AU114" s="108"/>
      <c r="AV114" s="106"/>
    </row>
    <row r="115" spans="1:48" s="105" customFormat="1" ht="11.5" x14ac:dyDescent="0.3">
      <c r="A115" s="25">
        <v>110</v>
      </c>
      <c r="B115" s="106"/>
      <c r="C115" s="102"/>
      <c r="D115" s="106"/>
      <c r="E115" s="102"/>
      <c r="F115" s="175"/>
      <c r="G115" s="102"/>
      <c r="H115" s="102"/>
      <c r="I115" s="106"/>
      <c r="J115" s="106"/>
      <c r="K115" s="106"/>
      <c r="L115" s="106"/>
      <c r="M115" s="106"/>
      <c r="N115" s="106"/>
      <c r="O115" s="106"/>
      <c r="P115" s="102"/>
      <c r="Q115" s="106"/>
      <c r="R115" s="106"/>
      <c r="S115" s="106"/>
      <c r="T115" s="106"/>
      <c r="U115" s="107"/>
      <c r="V115" s="102"/>
      <c r="W115" s="102"/>
      <c r="X115" s="106"/>
      <c r="Y115" s="106"/>
      <c r="Z115" s="106"/>
      <c r="AA115" s="106"/>
      <c r="AB115" s="106"/>
      <c r="AC115" s="106"/>
      <c r="AD115" s="106"/>
      <c r="AE115" s="106"/>
      <c r="AF115" s="106"/>
      <c r="AG115" s="106"/>
      <c r="AH115" s="106"/>
      <c r="AI115" s="106"/>
      <c r="AJ115" s="106"/>
      <c r="AK115" s="106"/>
      <c r="AL115" s="106"/>
      <c r="AM115" s="106"/>
      <c r="AN115" s="106"/>
      <c r="AO115" s="106"/>
      <c r="AP115" s="106"/>
      <c r="AQ115" s="106"/>
      <c r="AR115" s="106"/>
      <c r="AS115" s="106"/>
      <c r="AT115" s="108"/>
      <c r="AU115" s="108"/>
      <c r="AV115" s="106"/>
    </row>
    <row r="116" spans="1:48" s="105" customFormat="1" ht="11.5" x14ac:dyDescent="0.3">
      <c r="A116" s="25">
        <v>111</v>
      </c>
      <c r="B116" s="106"/>
      <c r="C116" s="102"/>
      <c r="D116" s="106"/>
      <c r="E116" s="102"/>
      <c r="F116" s="175"/>
      <c r="G116" s="102"/>
      <c r="H116" s="102"/>
      <c r="I116" s="106"/>
      <c r="J116" s="106"/>
      <c r="K116" s="106"/>
      <c r="L116" s="106"/>
      <c r="M116" s="106"/>
      <c r="N116" s="106"/>
      <c r="O116" s="106"/>
      <c r="P116" s="102"/>
      <c r="Q116" s="106"/>
      <c r="R116" s="106"/>
      <c r="S116" s="106"/>
      <c r="T116" s="106"/>
      <c r="U116" s="107"/>
      <c r="V116" s="102"/>
      <c r="W116" s="102"/>
      <c r="X116" s="106"/>
      <c r="Y116" s="106"/>
      <c r="Z116" s="106"/>
      <c r="AA116" s="106"/>
      <c r="AB116" s="106"/>
      <c r="AC116" s="106"/>
      <c r="AD116" s="106"/>
      <c r="AE116" s="106"/>
      <c r="AF116" s="106"/>
      <c r="AG116" s="106"/>
      <c r="AH116" s="106"/>
      <c r="AI116" s="106"/>
      <c r="AJ116" s="106"/>
      <c r="AK116" s="106"/>
      <c r="AL116" s="106"/>
      <c r="AM116" s="106"/>
      <c r="AN116" s="106"/>
      <c r="AO116" s="106"/>
      <c r="AP116" s="106"/>
      <c r="AQ116" s="106"/>
      <c r="AR116" s="106"/>
      <c r="AS116" s="106"/>
      <c r="AT116" s="108"/>
      <c r="AU116" s="108"/>
      <c r="AV116" s="106"/>
    </row>
    <row r="117" spans="1:48" s="105" customFormat="1" ht="11.5" x14ac:dyDescent="0.3">
      <c r="A117" s="25">
        <v>112</v>
      </c>
      <c r="B117" s="106"/>
      <c r="C117" s="102"/>
      <c r="D117" s="106"/>
      <c r="E117" s="102"/>
      <c r="F117" s="175"/>
      <c r="G117" s="102"/>
      <c r="H117" s="102"/>
      <c r="I117" s="106"/>
      <c r="J117" s="106"/>
      <c r="K117" s="106"/>
      <c r="L117" s="106"/>
      <c r="M117" s="106"/>
      <c r="N117" s="106"/>
      <c r="O117" s="106"/>
      <c r="P117" s="102"/>
      <c r="Q117" s="106"/>
      <c r="R117" s="106"/>
      <c r="S117" s="106"/>
      <c r="T117" s="106"/>
      <c r="U117" s="107"/>
      <c r="V117" s="102"/>
      <c r="W117" s="102"/>
      <c r="X117" s="106"/>
      <c r="Y117" s="106"/>
      <c r="Z117" s="106"/>
      <c r="AA117" s="106"/>
      <c r="AB117" s="106"/>
      <c r="AC117" s="106"/>
      <c r="AD117" s="106"/>
      <c r="AE117" s="106"/>
      <c r="AF117" s="106"/>
      <c r="AG117" s="106"/>
      <c r="AH117" s="106"/>
      <c r="AI117" s="106"/>
      <c r="AJ117" s="106"/>
      <c r="AK117" s="106"/>
      <c r="AL117" s="106"/>
      <c r="AM117" s="106"/>
      <c r="AN117" s="106"/>
      <c r="AO117" s="106"/>
      <c r="AP117" s="106"/>
      <c r="AQ117" s="106"/>
      <c r="AR117" s="106"/>
      <c r="AS117" s="106"/>
      <c r="AT117" s="108"/>
      <c r="AU117" s="108"/>
      <c r="AV117" s="106"/>
    </row>
    <row r="118" spans="1:48" s="105" customFormat="1" ht="11.5" x14ac:dyDescent="0.3">
      <c r="A118" s="25">
        <v>113</v>
      </c>
      <c r="B118" s="106"/>
      <c r="C118" s="102"/>
      <c r="D118" s="106"/>
      <c r="E118" s="102"/>
      <c r="F118" s="175"/>
      <c r="G118" s="102"/>
      <c r="H118" s="102"/>
      <c r="I118" s="106"/>
      <c r="J118" s="106"/>
      <c r="K118" s="106"/>
      <c r="L118" s="106"/>
      <c r="M118" s="106"/>
      <c r="N118" s="106"/>
      <c r="O118" s="106"/>
      <c r="P118" s="102"/>
      <c r="Q118" s="106"/>
      <c r="R118" s="106"/>
      <c r="S118" s="106"/>
      <c r="T118" s="106"/>
      <c r="U118" s="107"/>
      <c r="V118" s="102"/>
      <c r="W118" s="102"/>
      <c r="X118" s="106"/>
      <c r="Y118" s="106"/>
      <c r="Z118" s="106"/>
      <c r="AA118" s="106"/>
      <c r="AB118" s="106"/>
      <c r="AC118" s="106"/>
      <c r="AD118" s="106"/>
      <c r="AE118" s="106"/>
      <c r="AF118" s="106"/>
      <c r="AG118" s="106"/>
      <c r="AH118" s="106"/>
      <c r="AI118" s="106"/>
      <c r="AJ118" s="106"/>
      <c r="AK118" s="106"/>
      <c r="AL118" s="106"/>
      <c r="AM118" s="106"/>
      <c r="AN118" s="106"/>
      <c r="AO118" s="106"/>
      <c r="AP118" s="106"/>
      <c r="AQ118" s="106"/>
      <c r="AR118" s="106"/>
      <c r="AS118" s="106"/>
      <c r="AT118" s="108"/>
      <c r="AU118" s="108"/>
      <c r="AV118" s="106"/>
    </row>
    <row r="119" spans="1:48" s="105" customFormat="1" ht="11.5" x14ac:dyDescent="0.3">
      <c r="A119" s="25">
        <v>114</v>
      </c>
      <c r="B119" s="106"/>
      <c r="C119" s="102"/>
      <c r="D119" s="106"/>
      <c r="E119" s="102"/>
      <c r="F119" s="175"/>
      <c r="G119" s="102"/>
      <c r="H119" s="102"/>
      <c r="I119" s="106"/>
      <c r="J119" s="106"/>
      <c r="K119" s="106"/>
      <c r="L119" s="106"/>
      <c r="M119" s="106"/>
      <c r="N119" s="106"/>
      <c r="O119" s="106"/>
      <c r="P119" s="102"/>
      <c r="Q119" s="106"/>
      <c r="R119" s="106"/>
      <c r="S119" s="106"/>
      <c r="T119" s="106"/>
      <c r="U119" s="107"/>
      <c r="V119" s="102"/>
      <c r="W119" s="102"/>
      <c r="X119" s="106"/>
      <c r="Y119" s="106"/>
      <c r="Z119" s="106"/>
      <c r="AA119" s="106"/>
      <c r="AB119" s="106"/>
      <c r="AC119" s="106"/>
      <c r="AD119" s="106"/>
      <c r="AE119" s="106"/>
      <c r="AF119" s="106"/>
      <c r="AG119" s="106"/>
      <c r="AH119" s="106"/>
      <c r="AI119" s="106"/>
      <c r="AJ119" s="106"/>
      <c r="AK119" s="106"/>
      <c r="AL119" s="106"/>
      <c r="AM119" s="106"/>
      <c r="AN119" s="106"/>
      <c r="AO119" s="106"/>
      <c r="AP119" s="106"/>
      <c r="AQ119" s="106"/>
      <c r="AR119" s="106"/>
      <c r="AS119" s="106"/>
      <c r="AT119" s="108"/>
      <c r="AU119" s="108"/>
      <c r="AV119" s="106"/>
    </row>
    <row r="120" spans="1:48" s="105" customFormat="1" ht="11.5" x14ac:dyDescent="0.3">
      <c r="A120" s="25">
        <v>115</v>
      </c>
      <c r="B120" s="106"/>
      <c r="C120" s="102"/>
      <c r="D120" s="106"/>
      <c r="E120" s="102"/>
      <c r="F120" s="175"/>
      <c r="G120" s="102"/>
      <c r="H120" s="102"/>
      <c r="I120" s="106"/>
      <c r="J120" s="106"/>
      <c r="K120" s="106"/>
      <c r="L120" s="106"/>
      <c r="M120" s="106"/>
      <c r="N120" s="106"/>
      <c r="O120" s="106"/>
      <c r="P120" s="102"/>
      <c r="Q120" s="106"/>
      <c r="R120" s="106"/>
      <c r="S120" s="106"/>
      <c r="T120" s="106"/>
      <c r="U120" s="107"/>
      <c r="V120" s="102"/>
      <c r="W120" s="102"/>
      <c r="X120" s="106"/>
      <c r="Y120" s="106"/>
      <c r="Z120" s="106"/>
      <c r="AA120" s="106"/>
      <c r="AB120" s="106"/>
      <c r="AC120" s="106"/>
      <c r="AD120" s="106"/>
      <c r="AE120" s="106"/>
      <c r="AF120" s="106"/>
      <c r="AG120" s="106"/>
      <c r="AH120" s="106"/>
      <c r="AI120" s="106"/>
      <c r="AJ120" s="106"/>
      <c r="AK120" s="106"/>
      <c r="AL120" s="106"/>
      <c r="AM120" s="106"/>
      <c r="AN120" s="106"/>
      <c r="AO120" s="106"/>
      <c r="AP120" s="106"/>
      <c r="AQ120" s="106"/>
      <c r="AR120" s="106"/>
      <c r="AS120" s="106"/>
      <c r="AT120" s="108"/>
      <c r="AU120" s="108"/>
      <c r="AV120" s="106"/>
    </row>
    <row r="121" spans="1:48" s="105" customFormat="1" ht="11.5" x14ac:dyDescent="0.3">
      <c r="A121" s="25">
        <v>116</v>
      </c>
      <c r="B121" s="106"/>
      <c r="C121" s="102"/>
      <c r="D121" s="106"/>
      <c r="E121" s="102"/>
      <c r="F121" s="175"/>
      <c r="G121" s="102"/>
      <c r="H121" s="102"/>
      <c r="I121" s="106"/>
      <c r="J121" s="106"/>
      <c r="K121" s="106"/>
      <c r="L121" s="106"/>
      <c r="M121" s="106"/>
      <c r="N121" s="106"/>
      <c r="O121" s="106"/>
      <c r="P121" s="102"/>
      <c r="Q121" s="106"/>
      <c r="R121" s="106"/>
      <c r="S121" s="106"/>
      <c r="T121" s="106"/>
      <c r="U121" s="107"/>
      <c r="V121" s="102"/>
      <c r="W121" s="102"/>
      <c r="X121" s="106"/>
      <c r="Y121" s="106"/>
      <c r="Z121" s="106"/>
      <c r="AA121" s="106"/>
      <c r="AB121" s="106"/>
      <c r="AC121" s="106"/>
      <c r="AD121" s="106"/>
      <c r="AE121" s="106"/>
      <c r="AF121" s="106"/>
      <c r="AG121" s="106"/>
      <c r="AH121" s="106"/>
      <c r="AI121" s="106"/>
      <c r="AJ121" s="106"/>
      <c r="AK121" s="106"/>
      <c r="AL121" s="106"/>
      <c r="AM121" s="106"/>
      <c r="AN121" s="106"/>
      <c r="AO121" s="106"/>
      <c r="AP121" s="106"/>
      <c r="AQ121" s="106"/>
      <c r="AR121" s="106"/>
      <c r="AS121" s="106"/>
      <c r="AT121" s="108"/>
      <c r="AU121" s="108"/>
      <c r="AV121" s="106"/>
    </row>
    <row r="122" spans="1:48" s="105" customFormat="1" ht="11.5" x14ac:dyDescent="0.3">
      <c r="A122" s="25">
        <v>117</v>
      </c>
      <c r="B122" s="106"/>
      <c r="C122" s="102"/>
      <c r="D122" s="106"/>
      <c r="E122" s="102"/>
      <c r="F122" s="175"/>
      <c r="G122" s="102"/>
      <c r="H122" s="102"/>
      <c r="I122" s="106"/>
      <c r="J122" s="106"/>
      <c r="K122" s="106"/>
      <c r="L122" s="106"/>
      <c r="M122" s="106"/>
      <c r="N122" s="106"/>
      <c r="O122" s="106"/>
      <c r="P122" s="102"/>
      <c r="Q122" s="106"/>
      <c r="R122" s="106"/>
      <c r="S122" s="106"/>
      <c r="T122" s="106"/>
      <c r="U122" s="107"/>
      <c r="V122" s="102"/>
      <c r="W122" s="102"/>
      <c r="X122" s="106"/>
      <c r="Y122" s="106"/>
      <c r="Z122" s="106"/>
      <c r="AA122" s="106"/>
      <c r="AB122" s="106"/>
      <c r="AC122" s="106"/>
      <c r="AD122" s="106"/>
      <c r="AE122" s="106"/>
      <c r="AF122" s="106"/>
      <c r="AG122" s="106"/>
      <c r="AH122" s="106"/>
      <c r="AI122" s="106"/>
      <c r="AJ122" s="106"/>
      <c r="AK122" s="106"/>
      <c r="AL122" s="106"/>
      <c r="AM122" s="106"/>
      <c r="AN122" s="106"/>
      <c r="AO122" s="106"/>
      <c r="AP122" s="106"/>
      <c r="AQ122" s="106"/>
      <c r="AR122" s="106"/>
      <c r="AS122" s="106"/>
      <c r="AT122" s="108"/>
      <c r="AU122" s="108"/>
      <c r="AV122" s="106"/>
    </row>
    <row r="123" spans="1:48" s="105" customFormat="1" ht="11.5" x14ac:dyDescent="0.3">
      <c r="A123" s="25">
        <v>118</v>
      </c>
      <c r="B123" s="106"/>
      <c r="C123" s="102"/>
      <c r="D123" s="106"/>
      <c r="E123" s="102"/>
      <c r="F123" s="175"/>
      <c r="G123" s="102"/>
      <c r="H123" s="102"/>
      <c r="I123" s="106"/>
      <c r="J123" s="106"/>
      <c r="K123" s="106"/>
      <c r="L123" s="106"/>
      <c r="M123" s="106"/>
      <c r="N123" s="106"/>
      <c r="O123" s="106"/>
      <c r="P123" s="102"/>
      <c r="Q123" s="106"/>
      <c r="R123" s="106"/>
      <c r="S123" s="106"/>
      <c r="T123" s="106"/>
      <c r="U123" s="107"/>
      <c r="V123" s="102"/>
      <c r="W123" s="102"/>
      <c r="X123" s="106"/>
      <c r="Y123" s="106"/>
      <c r="Z123" s="106"/>
      <c r="AA123" s="106"/>
      <c r="AB123" s="106"/>
      <c r="AC123" s="106"/>
      <c r="AD123" s="106"/>
      <c r="AE123" s="106"/>
      <c r="AF123" s="106"/>
      <c r="AG123" s="106"/>
      <c r="AH123" s="106"/>
      <c r="AI123" s="106"/>
      <c r="AJ123" s="106"/>
      <c r="AK123" s="106"/>
      <c r="AL123" s="106"/>
      <c r="AM123" s="106"/>
      <c r="AN123" s="106"/>
      <c r="AO123" s="106"/>
      <c r="AP123" s="106"/>
      <c r="AQ123" s="106"/>
      <c r="AR123" s="106"/>
      <c r="AS123" s="106"/>
      <c r="AT123" s="108"/>
      <c r="AU123" s="108"/>
      <c r="AV123" s="106"/>
    </row>
    <row r="124" spans="1:48" s="105" customFormat="1" ht="11.5" x14ac:dyDescent="0.3">
      <c r="A124" s="25">
        <v>119</v>
      </c>
      <c r="B124" s="106"/>
      <c r="C124" s="102"/>
      <c r="D124" s="106"/>
      <c r="E124" s="102"/>
      <c r="F124" s="175"/>
      <c r="G124" s="102"/>
      <c r="H124" s="102"/>
      <c r="I124" s="106"/>
      <c r="J124" s="106"/>
      <c r="K124" s="106"/>
      <c r="L124" s="106"/>
      <c r="M124" s="106"/>
      <c r="N124" s="106"/>
      <c r="O124" s="106"/>
      <c r="P124" s="102"/>
      <c r="Q124" s="106"/>
      <c r="R124" s="106"/>
      <c r="S124" s="106"/>
      <c r="T124" s="106"/>
      <c r="U124" s="107"/>
      <c r="V124" s="102"/>
      <c r="W124" s="102"/>
      <c r="X124" s="106"/>
      <c r="Y124" s="106"/>
      <c r="Z124" s="106"/>
      <c r="AA124" s="106"/>
      <c r="AB124" s="106"/>
      <c r="AC124" s="106"/>
      <c r="AD124" s="106"/>
      <c r="AE124" s="106"/>
      <c r="AF124" s="106"/>
      <c r="AG124" s="106"/>
      <c r="AH124" s="106"/>
      <c r="AI124" s="106"/>
      <c r="AJ124" s="106"/>
      <c r="AK124" s="106"/>
      <c r="AL124" s="106"/>
      <c r="AM124" s="106"/>
      <c r="AN124" s="106"/>
      <c r="AO124" s="106"/>
      <c r="AP124" s="106"/>
      <c r="AQ124" s="106"/>
      <c r="AR124" s="106"/>
      <c r="AS124" s="106"/>
      <c r="AT124" s="108"/>
      <c r="AU124" s="108"/>
      <c r="AV124" s="106"/>
    </row>
    <row r="125" spans="1:48" s="105" customFormat="1" ht="11.5" x14ac:dyDescent="0.3">
      <c r="A125" s="25">
        <v>120</v>
      </c>
      <c r="B125" s="106"/>
      <c r="C125" s="102"/>
      <c r="D125" s="106"/>
      <c r="E125" s="102"/>
      <c r="F125" s="175"/>
      <c r="G125" s="102"/>
      <c r="H125" s="102"/>
      <c r="I125" s="106"/>
      <c r="J125" s="106"/>
      <c r="K125" s="106"/>
      <c r="L125" s="106"/>
      <c r="M125" s="106"/>
      <c r="N125" s="106"/>
      <c r="O125" s="106"/>
      <c r="P125" s="102"/>
      <c r="Q125" s="106"/>
      <c r="R125" s="106"/>
      <c r="S125" s="106"/>
      <c r="T125" s="106"/>
      <c r="U125" s="107"/>
      <c r="V125" s="102"/>
      <c r="W125" s="102"/>
      <c r="X125" s="106"/>
      <c r="Y125" s="106"/>
      <c r="Z125" s="106"/>
      <c r="AA125" s="106"/>
      <c r="AB125" s="106"/>
      <c r="AC125" s="106"/>
      <c r="AD125" s="106"/>
      <c r="AE125" s="106"/>
      <c r="AF125" s="106"/>
      <c r="AG125" s="106"/>
      <c r="AH125" s="106"/>
      <c r="AI125" s="106"/>
      <c r="AJ125" s="106"/>
      <c r="AK125" s="106"/>
      <c r="AL125" s="106"/>
      <c r="AM125" s="106"/>
      <c r="AN125" s="106"/>
      <c r="AO125" s="106"/>
      <c r="AP125" s="106"/>
      <c r="AQ125" s="106"/>
      <c r="AR125" s="106"/>
      <c r="AS125" s="106"/>
      <c r="AT125" s="108"/>
      <c r="AU125" s="108"/>
      <c r="AV125" s="106"/>
    </row>
    <row r="126" spans="1:48" s="105" customFormat="1" ht="11.5" x14ac:dyDescent="0.3">
      <c r="A126" s="25">
        <v>121</v>
      </c>
      <c r="B126" s="106"/>
      <c r="C126" s="102"/>
      <c r="D126" s="106"/>
      <c r="E126" s="102"/>
      <c r="F126" s="175"/>
      <c r="G126" s="102"/>
      <c r="H126" s="102"/>
      <c r="I126" s="106"/>
      <c r="J126" s="106"/>
      <c r="K126" s="106"/>
      <c r="L126" s="106"/>
      <c r="M126" s="106"/>
      <c r="N126" s="106"/>
      <c r="O126" s="106"/>
      <c r="P126" s="102"/>
      <c r="Q126" s="106"/>
      <c r="R126" s="106"/>
      <c r="S126" s="106"/>
      <c r="T126" s="106"/>
      <c r="U126" s="107"/>
      <c r="V126" s="102"/>
      <c r="W126" s="102"/>
      <c r="X126" s="106"/>
      <c r="Y126" s="106"/>
      <c r="Z126" s="106"/>
      <c r="AA126" s="106"/>
      <c r="AB126" s="106"/>
      <c r="AC126" s="106"/>
      <c r="AD126" s="106"/>
      <c r="AE126" s="106"/>
      <c r="AF126" s="106"/>
      <c r="AG126" s="106"/>
      <c r="AH126" s="106"/>
      <c r="AI126" s="106"/>
      <c r="AJ126" s="106"/>
      <c r="AK126" s="106"/>
      <c r="AL126" s="106"/>
      <c r="AM126" s="106"/>
      <c r="AN126" s="106"/>
      <c r="AO126" s="106"/>
      <c r="AP126" s="106"/>
      <c r="AQ126" s="106"/>
      <c r="AR126" s="106"/>
      <c r="AS126" s="106"/>
      <c r="AT126" s="108"/>
      <c r="AU126" s="108"/>
      <c r="AV126" s="106"/>
    </row>
    <row r="127" spans="1:48" s="105" customFormat="1" ht="11.5" x14ac:dyDescent="0.3">
      <c r="A127" s="25">
        <v>122</v>
      </c>
      <c r="B127" s="106"/>
      <c r="C127" s="102"/>
      <c r="D127" s="106"/>
      <c r="E127" s="102"/>
      <c r="F127" s="175"/>
      <c r="G127" s="102"/>
      <c r="H127" s="102"/>
      <c r="I127" s="106"/>
      <c r="J127" s="106"/>
      <c r="K127" s="106"/>
      <c r="L127" s="106"/>
      <c r="M127" s="106"/>
      <c r="N127" s="106"/>
      <c r="O127" s="106"/>
      <c r="P127" s="102"/>
      <c r="Q127" s="106"/>
      <c r="R127" s="106"/>
      <c r="S127" s="106"/>
      <c r="T127" s="106"/>
      <c r="U127" s="107"/>
      <c r="V127" s="102"/>
      <c r="W127" s="102"/>
      <c r="X127" s="106"/>
      <c r="Y127" s="106"/>
      <c r="Z127" s="106"/>
      <c r="AA127" s="106"/>
      <c r="AB127" s="106"/>
      <c r="AC127" s="106"/>
      <c r="AD127" s="106"/>
      <c r="AE127" s="106"/>
      <c r="AF127" s="106"/>
      <c r="AG127" s="106"/>
      <c r="AH127" s="106"/>
      <c r="AI127" s="106"/>
      <c r="AJ127" s="106"/>
      <c r="AK127" s="106"/>
      <c r="AL127" s="106"/>
      <c r="AM127" s="106"/>
      <c r="AN127" s="106"/>
      <c r="AO127" s="106"/>
      <c r="AP127" s="106"/>
      <c r="AQ127" s="106"/>
      <c r="AR127" s="106"/>
      <c r="AS127" s="106"/>
      <c r="AT127" s="108"/>
      <c r="AU127" s="108"/>
      <c r="AV127" s="106"/>
    </row>
    <row r="128" spans="1:48" s="105" customFormat="1" ht="11.5" x14ac:dyDescent="0.3">
      <c r="A128" s="25">
        <v>123</v>
      </c>
      <c r="B128" s="106"/>
      <c r="C128" s="102"/>
      <c r="D128" s="106"/>
      <c r="E128" s="102"/>
      <c r="F128" s="175"/>
      <c r="G128" s="102"/>
      <c r="H128" s="102"/>
      <c r="I128" s="106"/>
      <c r="J128" s="106"/>
      <c r="K128" s="106"/>
      <c r="L128" s="106"/>
      <c r="M128" s="106"/>
      <c r="N128" s="106"/>
      <c r="O128" s="106"/>
      <c r="P128" s="102"/>
      <c r="Q128" s="106"/>
      <c r="R128" s="106"/>
      <c r="S128" s="106"/>
      <c r="T128" s="106"/>
      <c r="U128" s="107"/>
      <c r="V128" s="102"/>
      <c r="W128" s="102"/>
      <c r="X128" s="106"/>
      <c r="Y128" s="106"/>
      <c r="Z128" s="106"/>
      <c r="AA128" s="106"/>
      <c r="AB128" s="106"/>
      <c r="AC128" s="106"/>
      <c r="AD128" s="106"/>
      <c r="AE128" s="106"/>
      <c r="AF128" s="106"/>
      <c r="AG128" s="106"/>
      <c r="AH128" s="106"/>
      <c r="AI128" s="106"/>
      <c r="AJ128" s="106"/>
      <c r="AK128" s="106"/>
      <c r="AL128" s="106"/>
      <c r="AM128" s="106"/>
      <c r="AN128" s="106"/>
      <c r="AO128" s="106"/>
      <c r="AP128" s="106"/>
      <c r="AQ128" s="106"/>
      <c r="AR128" s="106"/>
      <c r="AS128" s="106"/>
      <c r="AT128" s="108"/>
      <c r="AU128" s="108"/>
      <c r="AV128" s="106"/>
    </row>
    <row r="129" spans="1:48" s="105" customFormat="1" ht="11.5" x14ac:dyDescent="0.3">
      <c r="A129" s="25">
        <v>124</v>
      </c>
      <c r="B129" s="106"/>
      <c r="C129" s="102"/>
      <c r="D129" s="106"/>
      <c r="E129" s="102"/>
      <c r="F129" s="175"/>
      <c r="G129" s="102"/>
      <c r="H129" s="102"/>
      <c r="I129" s="106"/>
      <c r="J129" s="106"/>
      <c r="K129" s="106"/>
      <c r="L129" s="106"/>
      <c r="M129" s="106"/>
      <c r="N129" s="106"/>
      <c r="O129" s="106"/>
      <c r="P129" s="102"/>
      <c r="Q129" s="106"/>
      <c r="R129" s="106"/>
      <c r="S129" s="106"/>
      <c r="T129" s="106"/>
      <c r="U129" s="107"/>
      <c r="V129" s="102"/>
      <c r="W129" s="102"/>
      <c r="X129" s="106"/>
      <c r="Y129" s="106"/>
      <c r="Z129" s="106"/>
      <c r="AA129" s="106"/>
      <c r="AB129" s="106"/>
      <c r="AC129" s="106"/>
      <c r="AD129" s="106"/>
      <c r="AE129" s="106"/>
      <c r="AF129" s="106"/>
      <c r="AG129" s="106"/>
      <c r="AH129" s="106"/>
      <c r="AI129" s="106"/>
      <c r="AJ129" s="106"/>
      <c r="AK129" s="106"/>
      <c r="AL129" s="106"/>
      <c r="AM129" s="106"/>
      <c r="AN129" s="106"/>
      <c r="AO129" s="106"/>
      <c r="AP129" s="106"/>
      <c r="AQ129" s="106"/>
      <c r="AR129" s="106"/>
      <c r="AS129" s="106"/>
      <c r="AT129" s="108"/>
      <c r="AU129" s="108"/>
      <c r="AV129" s="106"/>
    </row>
    <row r="130" spans="1:48" s="105" customFormat="1" ht="11.5" x14ac:dyDescent="0.3">
      <c r="A130" s="25">
        <v>125</v>
      </c>
      <c r="B130" s="106"/>
      <c r="C130" s="102"/>
      <c r="D130" s="106"/>
      <c r="E130" s="102"/>
      <c r="F130" s="175"/>
      <c r="G130" s="102"/>
      <c r="H130" s="102"/>
      <c r="I130" s="106"/>
      <c r="J130" s="106"/>
      <c r="K130" s="106"/>
      <c r="L130" s="106"/>
      <c r="M130" s="106"/>
      <c r="N130" s="106"/>
      <c r="O130" s="106"/>
      <c r="P130" s="102"/>
      <c r="Q130" s="106"/>
      <c r="R130" s="106"/>
      <c r="S130" s="106"/>
      <c r="T130" s="106"/>
      <c r="U130" s="107"/>
      <c r="V130" s="102"/>
      <c r="W130" s="102"/>
      <c r="X130" s="106"/>
      <c r="Y130" s="106"/>
      <c r="Z130" s="106"/>
      <c r="AA130" s="106"/>
      <c r="AB130" s="106"/>
      <c r="AC130" s="106"/>
      <c r="AD130" s="106"/>
      <c r="AE130" s="106"/>
      <c r="AF130" s="106"/>
      <c r="AG130" s="106"/>
      <c r="AH130" s="106"/>
      <c r="AI130" s="106"/>
      <c r="AJ130" s="106"/>
      <c r="AK130" s="106"/>
      <c r="AL130" s="106"/>
      <c r="AM130" s="106"/>
      <c r="AN130" s="106"/>
      <c r="AO130" s="106"/>
      <c r="AP130" s="106"/>
      <c r="AQ130" s="106"/>
      <c r="AR130" s="106"/>
      <c r="AS130" s="106"/>
      <c r="AT130" s="108"/>
      <c r="AU130" s="108"/>
      <c r="AV130" s="106"/>
    </row>
    <row r="131" spans="1:48" s="105" customFormat="1" ht="11.5" x14ac:dyDescent="0.3">
      <c r="A131" s="25">
        <v>126</v>
      </c>
      <c r="B131" s="106"/>
      <c r="C131" s="102"/>
      <c r="D131" s="106"/>
      <c r="E131" s="102"/>
      <c r="F131" s="175"/>
      <c r="G131" s="102"/>
      <c r="H131" s="102"/>
      <c r="I131" s="106"/>
      <c r="J131" s="106"/>
      <c r="K131" s="106"/>
      <c r="L131" s="106"/>
      <c r="M131" s="106"/>
      <c r="N131" s="106"/>
      <c r="O131" s="106"/>
      <c r="P131" s="102"/>
      <c r="Q131" s="106"/>
      <c r="R131" s="106"/>
      <c r="S131" s="106"/>
      <c r="T131" s="106"/>
      <c r="U131" s="107"/>
      <c r="V131" s="102"/>
      <c r="W131" s="102"/>
      <c r="X131" s="106"/>
      <c r="Y131" s="106"/>
      <c r="Z131" s="106"/>
      <c r="AA131" s="106"/>
      <c r="AB131" s="106"/>
      <c r="AC131" s="106"/>
      <c r="AD131" s="106"/>
      <c r="AE131" s="106"/>
      <c r="AF131" s="106"/>
      <c r="AG131" s="106"/>
      <c r="AH131" s="106"/>
      <c r="AI131" s="106"/>
      <c r="AJ131" s="106"/>
      <c r="AK131" s="106"/>
      <c r="AL131" s="106"/>
      <c r="AM131" s="106"/>
      <c r="AN131" s="106"/>
      <c r="AO131" s="106"/>
      <c r="AP131" s="106"/>
      <c r="AQ131" s="106"/>
      <c r="AR131" s="106"/>
      <c r="AS131" s="106"/>
      <c r="AT131" s="108"/>
      <c r="AU131" s="108"/>
      <c r="AV131" s="106"/>
    </row>
    <row r="132" spans="1:48" s="105" customFormat="1" ht="11.5" x14ac:dyDescent="0.3">
      <c r="A132" s="25">
        <v>127</v>
      </c>
      <c r="B132" s="106"/>
      <c r="C132" s="102"/>
      <c r="D132" s="106"/>
      <c r="E132" s="102"/>
      <c r="F132" s="175"/>
      <c r="G132" s="102"/>
      <c r="H132" s="102"/>
      <c r="I132" s="106"/>
      <c r="J132" s="106"/>
      <c r="K132" s="106"/>
      <c r="L132" s="106"/>
      <c r="M132" s="106"/>
      <c r="N132" s="106"/>
      <c r="O132" s="106"/>
      <c r="P132" s="102"/>
      <c r="Q132" s="106"/>
      <c r="R132" s="106"/>
      <c r="S132" s="106"/>
      <c r="T132" s="106"/>
      <c r="U132" s="107"/>
      <c r="V132" s="102"/>
      <c r="W132" s="102"/>
      <c r="X132" s="106"/>
      <c r="Y132" s="106"/>
      <c r="Z132" s="106"/>
      <c r="AA132" s="106"/>
      <c r="AB132" s="106"/>
      <c r="AC132" s="106"/>
      <c r="AD132" s="106"/>
      <c r="AE132" s="106"/>
      <c r="AF132" s="106"/>
      <c r="AG132" s="106"/>
      <c r="AH132" s="106"/>
      <c r="AI132" s="106"/>
      <c r="AJ132" s="106"/>
      <c r="AK132" s="106"/>
      <c r="AL132" s="106"/>
      <c r="AM132" s="106"/>
      <c r="AN132" s="106"/>
      <c r="AO132" s="106"/>
      <c r="AP132" s="106"/>
      <c r="AQ132" s="106"/>
      <c r="AR132" s="106"/>
      <c r="AS132" s="106"/>
      <c r="AT132" s="108"/>
      <c r="AU132" s="108"/>
      <c r="AV132" s="106"/>
    </row>
    <row r="133" spans="1:48" s="105" customFormat="1" ht="11.5" x14ac:dyDescent="0.3">
      <c r="A133" s="25">
        <v>128</v>
      </c>
      <c r="B133" s="106"/>
      <c r="C133" s="102"/>
      <c r="D133" s="106"/>
      <c r="E133" s="102"/>
      <c r="F133" s="175"/>
      <c r="G133" s="102"/>
      <c r="H133" s="102"/>
      <c r="I133" s="106"/>
      <c r="J133" s="106"/>
      <c r="K133" s="106"/>
      <c r="L133" s="106"/>
      <c r="M133" s="106"/>
      <c r="N133" s="106"/>
      <c r="O133" s="106"/>
      <c r="P133" s="102"/>
      <c r="Q133" s="106"/>
      <c r="R133" s="106"/>
      <c r="S133" s="106"/>
      <c r="T133" s="106"/>
      <c r="U133" s="107"/>
      <c r="V133" s="102"/>
      <c r="W133" s="102"/>
      <c r="X133" s="106"/>
      <c r="Y133" s="106"/>
      <c r="Z133" s="106"/>
      <c r="AA133" s="106"/>
      <c r="AB133" s="106"/>
      <c r="AC133" s="106"/>
      <c r="AD133" s="106"/>
      <c r="AE133" s="106"/>
      <c r="AF133" s="106"/>
      <c r="AG133" s="106"/>
      <c r="AH133" s="106"/>
      <c r="AI133" s="106"/>
      <c r="AJ133" s="106"/>
      <c r="AK133" s="106"/>
      <c r="AL133" s="106"/>
      <c r="AM133" s="106"/>
      <c r="AN133" s="106"/>
      <c r="AO133" s="106"/>
      <c r="AP133" s="106"/>
      <c r="AQ133" s="106"/>
      <c r="AR133" s="106"/>
      <c r="AS133" s="106"/>
      <c r="AT133" s="108"/>
      <c r="AU133" s="108"/>
      <c r="AV133" s="106"/>
    </row>
    <row r="134" spans="1:48" s="105" customFormat="1" ht="11.5" x14ac:dyDescent="0.3">
      <c r="A134" s="25">
        <v>129</v>
      </c>
      <c r="B134" s="106"/>
      <c r="C134" s="102"/>
      <c r="D134" s="106"/>
      <c r="E134" s="102"/>
      <c r="F134" s="175"/>
      <c r="G134" s="102"/>
      <c r="H134" s="102"/>
      <c r="I134" s="106"/>
      <c r="J134" s="106"/>
      <c r="K134" s="106"/>
      <c r="L134" s="106"/>
      <c r="M134" s="106"/>
      <c r="N134" s="106"/>
      <c r="O134" s="106"/>
      <c r="P134" s="102"/>
      <c r="Q134" s="106"/>
      <c r="R134" s="106"/>
      <c r="S134" s="106"/>
      <c r="T134" s="106"/>
      <c r="U134" s="107"/>
      <c r="V134" s="102"/>
      <c r="W134" s="102"/>
      <c r="X134" s="106"/>
      <c r="Y134" s="106"/>
      <c r="Z134" s="106"/>
      <c r="AA134" s="106"/>
      <c r="AB134" s="106"/>
      <c r="AC134" s="106"/>
      <c r="AD134" s="106"/>
      <c r="AE134" s="106"/>
      <c r="AF134" s="106"/>
      <c r="AG134" s="106"/>
      <c r="AH134" s="106"/>
      <c r="AI134" s="106"/>
      <c r="AJ134" s="106"/>
      <c r="AK134" s="106"/>
      <c r="AL134" s="106"/>
      <c r="AM134" s="106"/>
      <c r="AN134" s="106"/>
      <c r="AO134" s="106"/>
      <c r="AP134" s="106"/>
      <c r="AQ134" s="106"/>
      <c r="AR134" s="106"/>
      <c r="AS134" s="106"/>
      <c r="AT134" s="108"/>
      <c r="AU134" s="108"/>
      <c r="AV134" s="106"/>
    </row>
    <row r="135" spans="1:48" s="105" customFormat="1" ht="11.5" x14ac:dyDescent="0.3">
      <c r="A135" s="25">
        <v>130</v>
      </c>
      <c r="B135" s="106"/>
      <c r="C135" s="102"/>
      <c r="D135" s="106"/>
      <c r="E135" s="102"/>
      <c r="F135" s="175"/>
      <c r="G135" s="102"/>
      <c r="H135" s="102"/>
      <c r="I135" s="106"/>
      <c r="J135" s="106"/>
      <c r="K135" s="106"/>
      <c r="L135" s="106"/>
      <c r="M135" s="106"/>
      <c r="N135" s="106"/>
      <c r="O135" s="106"/>
      <c r="P135" s="102"/>
      <c r="Q135" s="106"/>
      <c r="R135" s="106"/>
      <c r="S135" s="106"/>
      <c r="T135" s="106"/>
      <c r="U135" s="107"/>
      <c r="V135" s="102"/>
      <c r="W135" s="102"/>
      <c r="X135" s="106"/>
      <c r="Y135" s="106"/>
      <c r="Z135" s="106"/>
      <c r="AA135" s="106"/>
      <c r="AB135" s="106"/>
      <c r="AC135" s="106"/>
      <c r="AD135" s="106"/>
      <c r="AE135" s="106"/>
      <c r="AF135" s="106"/>
      <c r="AG135" s="106"/>
      <c r="AH135" s="106"/>
      <c r="AI135" s="106"/>
      <c r="AJ135" s="106"/>
      <c r="AK135" s="106"/>
      <c r="AL135" s="106"/>
      <c r="AM135" s="106"/>
      <c r="AN135" s="106"/>
      <c r="AO135" s="106"/>
      <c r="AP135" s="106"/>
      <c r="AQ135" s="106"/>
      <c r="AR135" s="106"/>
      <c r="AS135" s="106"/>
      <c r="AT135" s="108"/>
      <c r="AU135" s="108"/>
      <c r="AV135" s="106"/>
    </row>
    <row r="136" spans="1:48" s="105" customFormat="1" ht="11.5" x14ac:dyDescent="0.3">
      <c r="A136" s="25">
        <v>131</v>
      </c>
      <c r="B136" s="106"/>
      <c r="C136" s="102"/>
      <c r="D136" s="106"/>
      <c r="E136" s="102"/>
      <c r="F136" s="175"/>
      <c r="G136" s="102"/>
      <c r="H136" s="102"/>
      <c r="I136" s="106"/>
      <c r="J136" s="106"/>
      <c r="K136" s="106"/>
      <c r="L136" s="106"/>
      <c r="M136" s="106"/>
      <c r="N136" s="106"/>
      <c r="O136" s="106"/>
      <c r="P136" s="102"/>
      <c r="Q136" s="106"/>
      <c r="R136" s="106"/>
      <c r="S136" s="106"/>
      <c r="T136" s="106"/>
      <c r="U136" s="107"/>
      <c r="V136" s="102"/>
      <c r="W136" s="102"/>
      <c r="X136" s="106"/>
      <c r="Y136" s="106"/>
      <c r="Z136" s="106"/>
      <c r="AA136" s="106"/>
      <c r="AB136" s="106"/>
      <c r="AC136" s="106"/>
      <c r="AD136" s="106"/>
      <c r="AE136" s="106"/>
      <c r="AF136" s="106"/>
      <c r="AG136" s="106"/>
      <c r="AH136" s="106"/>
      <c r="AI136" s="106"/>
      <c r="AJ136" s="106"/>
      <c r="AK136" s="106"/>
      <c r="AL136" s="106"/>
      <c r="AM136" s="106"/>
      <c r="AN136" s="106"/>
      <c r="AO136" s="106"/>
      <c r="AP136" s="106"/>
      <c r="AQ136" s="106"/>
      <c r="AR136" s="106"/>
      <c r="AS136" s="106"/>
      <c r="AT136" s="108"/>
      <c r="AU136" s="108"/>
      <c r="AV136" s="106"/>
    </row>
    <row r="137" spans="1:48" s="105" customFormat="1" ht="11.5" x14ac:dyDescent="0.3">
      <c r="A137" s="25">
        <v>132</v>
      </c>
      <c r="B137" s="106"/>
      <c r="C137" s="102"/>
      <c r="D137" s="106"/>
      <c r="E137" s="102"/>
      <c r="F137" s="175"/>
      <c r="G137" s="102"/>
      <c r="H137" s="102"/>
      <c r="I137" s="106"/>
      <c r="J137" s="106"/>
      <c r="K137" s="106"/>
      <c r="L137" s="106"/>
      <c r="M137" s="106"/>
      <c r="N137" s="106"/>
      <c r="O137" s="106"/>
      <c r="P137" s="102"/>
      <c r="Q137" s="106"/>
      <c r="R137" s="106"/>
      <c r="S137" s="106"/>
      <c r="T137" s="106"/>
      <c r="U137" s="107"/>
      <c r="V137" s="102"/>
      <c r="W137" s="102"/>
      <c r="X137" s="106"/>
      <c r="Y137" s="106"/>
      <c r="Z137" s="106"/>
      <c r="AA137" s="106"/>
      <c r="AB137" s="106"/>
      <c r="AC137" s="106"/>
      <c r="AD137" s="106"/>
      <c r="AE137" s="106"/>
      <c r="AF137" s="106"/>
      <c r="AG137" s="106"/>
      <c r="AH137" s="106"/>
      <c r="AI137" s="106"/>
      <c r="AJ137" s="106"/>
      <c r="AK137" s="106"/>
      <c r="AL137" s="106"/>
      <c r="AM137" s="106"/>
      <c r="AN137" s="106"/>
      <c r="AO137" s="106"/>
      <c r="AP137" s="106"/>
      <c r="AQ137" s="106"/>
      <c r="AR137" s="106"/>
      <c r="AS137" s="106"/>
      <c r="AT137" s="108"/>
      <c r="AU137" s="108"/>
      <c r="AV137" s="106"/>
    </row>
    <row r="138" spans="1:48" s="105" customFormat="1" ht="11.5" x14ac:dyDescent="0.3">
      <c r="A138" s="25">
        <v>133</v>
      </c>
      <c r="B138" s="106"/>
      <c r="C138" s="102"/>
      <c r="D138" s="106"/>
      <c r="E138" s="102"/>
      <c r="F138" s="175"/>
      <c r="G138" s="102"/>
      <c r="H138" s="102"/>
      <c r="I138" s="106"/>
      <c r="J138" s="106"/>
      <c r="K138" s="106"/>
      <c r="L138" s="106"/>
      <c r="M138" s="106"/>
      <c r="N138" s="106"/>
      <c r="O138" s="106"/>
      <c r="P138" s="102"/>
      <c r="Q138" s="106"/>
      <c r="R138" s="106"/>
      <c r="S138" s="106"/>
      <c r="T138" s="106"/>
      <c r="U138" s="107"/>
      <c r="V138" s="102"/>
      <c r="W138" s="102"/>
      <c r="X138" s="106"/>
      <c r="Y138" s="106"/>
      <c r="Z138" s="106"/>
      <c r="AA138" s="106"/>
      <c r="AB138" s="106"/>
      <c r="AC138" s="106"/>
      <c r="AD138" s="106"/>
      <c r="AE138" s="106"/>
      <c r="AF138" s="106"/>
      <c r="AG138" s="106"/>
      <c r="AH138" s="106"/>
      <c r="AI138" s="106"/>
      <c r="AJ138" s="106"/>
      <c r="AK138" s="106"/>
      <c r="AL138" s="106"/>
      <c r="AM138" s="106"/>
      <c r="AN138" s="106"/>
      <c r="AO138" s="106"/>
      <c r="AP138" s="106"/>
      <c r="AQ138" s="106"/>
      <c r="AR138" s="106"/>
      <c r="AS138" s="106"/>
      <c r="AT138" s="108"/>
      <c r="AU138" s="108"/>
      <c r="AV138" s="106"/>
    </row>
    <row r="139" spans="1:48" s="105" customFormat="1" ht="11.5" x14ac:dyDescent="0.3">
      <c r="A139" s="25">
        <v>134</v>
      </c>
      <c r="B139" s="106"/>
      <c r="C139" s="102"/>
      <c r="D139" s="106"/>
      <c r="E139" s="102"/>
      <c r="F139" s="175"/>
      <c r="G139" s="102"/>
      <c r="H139" s="102"/>
      <c r="I139" s="106"/>
      <c r="J139" s="106"/>
      <c r="K139" s="106"/>
      <c r="L139" s="106"/>
      <c r="M139" s="106"/>
      <c r="N139" s="106"/>
      <c r="O139" s="106"/>
      <c r="P139" s="102"/>
      <c r="Q139" s="106"/>
      <c r="R139" s="106"/>
      <c r="S139" s="106"/>
      <c r="T139" s="106"/>
      <c r="U139" s="107"/>
      <c r="V139" s="102"/>
      <c r="W139" s="102"/>
      <c r="X139" s="106"/>
      <c r="Y139" s="106"/>
      <c r="Z139" s="106"/>
      <c r="AA139" s="106"/>
      <c r="AB139" s="106"/>
      <c r="AC139" s="106"/>
      <c r="AD139" s="106"/>
      <c r="AE139" s="106"/>
      <c r="AF139" s="106"/>
      <c r="AG139" s="106"/>
      <c r="AH139" s="106"/>
      <c r="AI139" s="106"/>
      <c r="AJ139" s="106"/>
      <c r="AK139" s="106"/>
      <c r="AL139" s="106"/>
      <c r="AM139" s="106"/>
      <c r="AN139" s="106"/>
      <c r="AO139" s="106"/>
      <c r="AP139" s="106"/>
      <c r="AQ139" s="106"/>
      <c r="AR139" s="106"/>
      <c r="AS139" s="106"/>
      <c r="AT139" s="108"/>
      <c r="AU139" s="108"/>
      <c r="AV139" s="106"/>
    </row>
    <row r="140" spans="1:48" s="105" customFormat="1" ht="11.5" x14ac:dyDescent="0.3">
      <c r="A140" s="25">
        <v>135</v>
      </c>
      <c r="B140" s="106"/>
      <c r="C140" s="102"/>
      <c r="D140" s="106"/>
      <c r="E140" s="102"/>
      <c r="F140" s="175"/>
      <c r="G140" s="102"/>
      <c r="H140" s="102"/>
      <c r="I140" s="106"/>
      <c r="J140" s="106"/>
      <c r="K140" s="106"/>
      <c r="L140" s="106"/>
      <c r="M140" s="106"/>
      <c r="N140" s="106"/>
      <c r="O140" s="106"/>
      <c r="P140" s="102"/>
      <c r="Q140" s="106"/>
      <c r="R140" s="106"/>
      <c r="S140" s="106"/>
      <c r="T140" s="106"/>
      <c r="U140" s="107"/>
      <c r="V140" s="102"/>
      <c r="W140" s="102"/>
      <c r="X140" s="106"/>
      <c r="Y140" s="106"/>
      <c r="Z140" s="106"/>
      <c r="AA140" s="106"/>
      <c r="AB140" s="106"/>
      <c r="AC140" s="106"/>
      <c r="AD140" s="106"/>
      <c r="AE140" s="106"/>
      <c r="AF140" s="106"/>
      <c r="AG140" s="106"/>
      <c r="AH140" s="106"/>
      <c r="AI140" s="106"/>
      <c r="AJ140" s="106"/>
      <c r="AK140" s="106"/>
      <c r="AL140" s="106"/>
      <c r="AM140" s="106"/>
      <c r="AN140" s="106"/>
      <c r="AO140" s="106"/>
      <c r="AP140" s="106"/>
      <c r="AQ140" s="106"/>
      <c r="AR140" s="106"/>
      <c r="AS140" s="106"/>
      <c r="AT140" s="108"/>
      <c r="AU140" s="108"/>
      <c r="AV140" s="106"/>
    </row>
    <row r="141" spans="1:48" s="105" customFormat="1" ht="11.5" x14ac:dyDescent="0.3">
      <c r="A141" s="25">
        <v>136</v>
      </c>
      <c r="B141" s="106"/>
      <c r="C141" s="102"/>
      <c r="D141" s="106"/>
      <c r="E141" s="102"/>
      <c r="F141" s="175"/>
      <c r="G141" s="102"/>
      <c r="H141" s="102"/>
      <c r="I141" s="106"/>
      <c r="J141" s="106"/>
      <c r="K141" s="106"/>
      <c r="L141" s="106"/>
      <c r="M141" s="106"/>
      <c r="N141" s="106"/>
      <c r="O141" s="106"/>
      <c r="P141" s="102"/>
      <c r="Q141" s="106"/>
      <c r="R141" s="106"/>
      <c r="S141" s="106"/>
      <c r="T141" s="106"/>
      <c r="U141" s="107"/>
      <c r="V141" s="102"/>
      <c r="W141" s="102"/>
      <c r="X141" s="106"/>
      <c r="Y141" s="106"/>
      <c r="Z141" s="106"/>
      <c r="AA141" s="106"/>
      <c r="AB141" s="106"/>
      <c r="AC141" s="106"/>
      <c r="AD141" s="106"/>
      <c r="AE141" s="106"/>
      <c r="AF141" s="106"/>
      <c r="AG141" s="106"/>
      <c r="AH141" s="106"/>
      <c r="AI141" s="106"/>
      <c r="AJ141" s="106"/>
      <c r="AK141" s="106"/>
      <c r="AL141" s="106"/>
      <c r="AM141" s="106"/>
      <c r="AN141" s="106"/>
      <c r="AO141" s="106"/>
      <c r="AP141" s="106"/>
      <c r="AQ141" s="106"/>
      <c r="AR141" s="106"/>
      <c r="AS141" s="106"/>
      <c r="AT141" s="108"/>
      <c r="AU141" s="108"/>
      <c r="AV141" s="106"/>
    </row>
    <row r="142" spans="1:48" s="105" customFormat="1" ht="11.5" x14ac:dyDescent="0.3">
      <c r="A142" s="25">
        <v>137</v>
      </c>
      <c r="B142" s="106"/>
      <c r="C142" s="102"/>
      <c r="D142" s="106"/>
      <c r="E142" s="102"/>
      <c r="F142" s="175"/>
      <c r="G142" s="102"/>
      <c r="H142" s="102"/>
      <c r="I142" s="106"/>
      <c r="J142" s="106"/>
      <c r="K142" s="106"/>
      <c r="L142" s="106"/>
      <c r="M142" s="106"/>
      <c r="N142" s="106"/>
      <c r="O142" s="106"/>
      <c r="P142" s="102"/>
      <c r="Q142" s="106"/>
      <c r="R142" s="106"/>
      <c r="S142" s="106"/>
      <c r="T142" s="106"/>
      <c r="U142" s="107"/>
      <c r="V142" s="102"/>
      <c r="W142" s="102"/>
      <c r="X142" s="106"/>
      <c r="Y142" s="106"/>
      <c r="Z142" s="106"/>
      <c r="AA142" s="106"/>
      <c r="AB142" s="106"/>
      <c r="AC142" s="106"/>
      <c r="AD142" s="106"/>
      <c r="AE142" s="106"/>
      <c r="AF142" s="106"/>
      <c r="AG142" s="106"/>
      <c r="AH142" s="106"/>
      <c r="AI142" s="106"/>
      <c r="AJ142" s="106"/>
      <c r="AK142" s="106"/>
      <c r="AL142" s="106"/>
      <c r="AM142" s="106"/>
      <c r="AN142" s="106"/>
      <c r="AO142" s="106"/>
      <c r="AP142" s="106"/>
      <c r="AQ142" s="106"/>
      <c r="AR142" s="106"/>
      <c r="AS142" s="106"/>
      <c r="AT142" s="108"/>
      <c r="AU142" s="108"/>
      <c r="AV142" s="106"/>
    </row>
    <row r="143" spans="1:48" s="105" customFormat="1" ht="11.5" x14ac:dyDescent="0.3">
      <c r="A143" s="25">
        <v>138</v>
      </c>
      <c r="B143" s="106"/>
      <c r="C143" s="102"/>
      <c r="D143" s="106"/>
      <c r="E143" s="102"/>
      <c r="F143" s="175"/>
      <c r="G143" s="102"/>
      <c r="H143" s="102"/>
      <c r="I143" s="106"/>
      <c r="J143" s="106"/>
      <c r="K143" s="106"/>
      <c r="L143" s="106"/>
      <c r="M143" s="106"/>
      <c r="N143" s="106"/>
      <c r="O143" s="106"/>
      <c r="P143" s="102"/>
      <c r="Q143" s="106"/>
      <c r="R143" s="106"/>
      <c r="S143" s="106"/>
      <c r="T143" s="106"/>
      <c r="U143" s="107"/>
      <c r="V143" s="102"/>
      <c r="W143" s="102"/>
      <c r="X143" s="106"/>
      <c r="Y143" s="106"/>
      <c r="Z143" s="106"/>
      <c r="AA143" s="106"/>
      <c r="AB143" s="106"/>
      <c r="AC143" s="106"/>
      <c r="AD143" s="106"/>
      <c r="AE143" s="106"/>
      <c r="AF143" s="106"/>
      <c r="AG143" s="106"/>
      <c r="AH143" s="106"/>
      <c r="AI143" s="106"/>
      <c r="AJ143" s="106"/>
      <c r="AK143" s="106"/>
      <c r="AL143" s="106"/>
      <c r="AM143" s="106"/>
      <c r="AN143" s="106"/>
      <c r="AO143" s="106"/>
      <c r="AP143" s="106"/>
      <c r="AQ143" s="106"/>
      <c r="AR143" s="106"/>
      <c r="AS143" s="106"/>
      <c r="AT143" s="108"/>
      <c r="AU143" s="108"/>
      <c r="AV143" s="106"/>
    </row>
    <row r="144" spans="1:48" s="105" customFormat="1" ht="11.5" x14ac:dyDescent="0.3">
      <c r="A144" s="25">
        <v>139</v>
      </c>
      <c r="B144" s="106"/>
      <c r="C144" s="102"/>
      <c r="D144" s="106"/>
      <c r="E144" s="102"/>
      <c r="F144" s="175"/>
      <c r="G144" s="102"/>
      <c r="H144" s="102"/>
      <c r="I144" s="106"/>
      <c r="J144" s="106"/>
      <c r="K144" s="106"/>
      <c r="L144" s="106"/>
      <c r="M144" s="106"/>
      <c r="N144" s="106"/>
      <c r="O144" s="106"/>
      <c r="P144" s="102"/>
      <c r="Q144" s="106"/>
      <c r="R144" s="106"/>
      <c r="S144" s="106"/>
      <c r="T144" s="106"/>
      <c r="U144" s="107"/>
      <c r="V144" s="102"/>
      <c r="W144" s="102"/>
      <c r="X144" s="106"/>
      <c r="Y144" s="106"/>
      <c r="Z144" s="106"/>
      <c r="AA144" s="106"/>
      <c r="AB144" s="106"/>
      <c r="AC144" s="106"/>
      <c r="AD144" s="106"/>
      <c r="AE144" s="106"/>
      <c r="AF144" s="106"/>
      <c r="AG144" s="106"/>
      <c r="AH144" s="106"/>
      <c r="AI144" s="106"/>
      <c r="AJ144" s="106"/>
      <c r="AK144" s="106"/>
      <c r="AL144" s="106"/>
      <c r="AM144" s="106"/>
      <c r="AN144" s="106"/>
      <c r="AO144" s="106"/>
      <c r="AP144" s="106"/>
      <c r="AQ144" s="106"/>
      <c r="AR144" s="106"/>
      <c r="AS144" s="106"/>
      <c r="AT144" s="108"/>
      <c r="AU144" s="108"/>
      <c r="AV144" s="106"/>
    </row>
    <row r="145" spans="1:48" s="105" customFormat="1" ht="11.5" x14ac:dyDescent="0.3">
      <c r="A145" s="25">
        <v>140</v>
      </c>
      <c r="B145" s="106"/>
      <c r="C145" s="102"/>
      <c r="D145" s="106"/>
      <c r="E145" s="102"/>
      <c r="F145" s="175"/>
      <c r="G145" s="102"/>
      <c r="H145" s="102"/>
      <c r="I145" s="106"/>
      <c r="J145" s="106"/>
      <c r="K145" s="106"/>
      <c r="L145" s="106"/>
      <c r="M145" s="106"/>
      <c r="N145" s="106"/>
      <c r="O145" s="106"/>
      <c r="P145" s="102"/>
      <c r="Q145" s="106"/>
      <c r="R145" s="106"/>
      <c r="S145" s="106"/>
      <c r="T145" s="106"/>
      <c r="U145" s="107"/>
      <c r="V145" s="102"/>
      <c r="W145" s="102"/>
      <c r="X145" s="106"/>
      <c r="Y145" s="106"/>
      <c r="Z145" s="106"/>
      <c r="AA145" s="106"/>
      <c r="AB145" s="106"/>
      <c r="AC145" s="106"/>
      <c r="AD145" s="106"/>
      <c r="AE145" s="106"/>
      <c r="AF145" s="106"/>
      <c r="AG145" s="106"/>
      <c r="AH145" s="106"/>
      <c r="AI145" s="106"/>
      <c r="AJ145" s="106"/>
      <c r="AK145" s="106"/>
      <c r="AL145" s="106"/>
      <c r="AM145" s="106"/>
      <c r="AN145" s="106"/>
      <c r="AO145" s="106"/>
      <c r="AP145" s="106"/>
      <c r="AQ145" s="106"/>
      <c r="AR145" s="106"/>
      <c r="AS145" s="106"/>
      <c r="AT145" s="108"/>
      <c r="AU145" s="108"/>
      <c r="AV145" s="106"/>
    </row>
    <row r="146" spans="1:48" s="105" customFormat="1" ht="11.5" x14ac:dyDescent="0.3">
      <c r="A146" s="25">
        <v>141</v>
      </c>
      <c r="B146" s="106"/>
      <c r="C146" s="102"/>
      <c r="D146" s="106"/>
      <c r="E146" s="102"/>
      <c r="F146" s="175"/>
      <c r="G146" s="102"/>
      <c r="H146" s="102"/>
      <c r="I146" s="106"/>
      <c r="J146" s="106"/>
      <c r="K146" s="106"/>
      <c r="L146" s="106"/>
      <c r="M146" s="106"/>
      <c r="N146" s="106"/>
      <c r="O146" s="106"/>
      <c r="P146" s="102"/>
      <c r="Q146" s="106"/>
      <c r="R146" s="106"/>
      <c r="S146" s="106"/>
      <c r="T146" s="106"/>
      <c r="U146" s="107"/>
      <c r="V146" s="102"/>
      <c r="W146" s="102"/>
      <c r="X146" s="106"/>
      <c r="Y146" s="106"/>
      <c r="Z146" s="106"/>
      <c r="AA146" s="106"/>
      <c r="AB146" s="106"/>
      <c r="AC146" s="106"/>
      <c r="AD146" s="106"/>
      <c r="AE146" s="106"/>
      <c r="AF146" s="106"/>
      <c r="AG146" s="106"/>
      <c r="AH146" s="106"/>
      <c r="AI146" s="106"/>
      <c r="AJ146" s="106"/>
      <c r="AK146" s="106"/>
      <c r="AL146" s="106"/>
      <c r="AM146" s="106"/>
      <c r="AN146" s="106"/>
      <c r="AO146" s="106"/>
      <c r="AP146" s="106"/>
      <c r="AQ146" s="106"/>
      <c r="AR146" s="106"/>
      <c r="AS146" s="106"/>
      <c r="AT146" s="108"/>
      <c r="AU146" s="108"/>
      <c r="AV146" s="106"/>
    </row>
    <row r="147" spans="1:48" s="105" customFormat="1" ht="11.5" x14ac:dyDescent="0.3">
      <c r="A147" s="25">
        <v>142</v>
      </c>
      <c r="B147" s="106"/>
      <c r="C147" s="102"/>
      <c r="D147" s="106"/>
      <c r="E147" s="102"/>
      <c r="F147" s="175"/>
      <c r="G147" s="102"/>
      <c r="H147" s="102"/>
      <c r="I147" s="106"/>
      <c r="J147" s="106"/>
      <c r="K147" s="106"/>
      <c r="L147" s="106"/>
      <c r="M147" s="106"/>
      <c r="N147" s="106"/>
      <c r="O147" s="106"/>
      <c r="P147" s="102"/>
      <c r="Q147" s="106"/>
      <c r="R147" s="106"/>
      <c r="S147" s="106"/>
      <c r="T147" s="106"/>
      <c r="U147" s="107"/>
      <c r="V147" s="102"/>
      <c r="W147" s="102"/>
      <c r="X147" s="106"/>
      <c r="Y147" s="106"/>
      <c r="Z147" s="106"/>
      <c r="AA147" s="106"/>
      <c r="AB147" s="106"/>
      <c r="AC147" s="106"/>
      <c r="AD147" s="106"/>
      <c r="AE147" s="106"/>
      <c r="AF147" s="106"/>
      <c r="AG147" s="106"/>
      <c r="AH147" s="106"/>
      <c r="AI147" s="106"/>
      <c r="AJ147" s="106"/>
      <c r="AK147" s="106"/>
      <c r="AL147" s="106"/>
      <c r="AM147" s="106"/>
      <c r="AN147" s="106"/>
      <c r="AO147" s="106"/>
      <c r="AP147" s="106"/>
      <c r="AQ147" s="106"/>
      <c r="AR147" s="106"/>
      <c r="AS147" s="106"/>
      <c r="AT147" s="108"/>
      <c r="AU147" s="108"/>
      <c r="AV147" s="106"/>
    </row>
    <row r="148" spans="1:48" s="105" customFormat="1" ht="11.5" x14ac:dyDescent="0.3">
      <c r="A148" s="25">
        <v>143</v>
      </c>
      <c r="B148" s="106"/>
      <c r="C148" s="102"/>
      <c r="D148" s="106"/>
      <c r="E148" s="102"/>
      <c r="F148" s="175"/>
      <c r="G148" s="102"/>
      <c r="H148" s="102"/>
      <c r="I148" s="106"/>
      <c r="J148" s="106"/>
      <c r="K148" s="106"/>
      <c r="L148" s="106"/>
      <c r="M148" s="106"/>
      <c r="N148" s="106"/>
      <c r="O148" s="106"/>
      <c r="P148" s="102"/>
      <c r="Q148" s="106"/>
      <c r="R148" s="106"/>
      <c r="S148" s="106"/>
      <c r="T148" s="106"/>
      <c r="U148" s="107"/>
      <c r="V148" s="102"/>
      <c r="W148" s="102"/>
      <c r="X148" s="106"/>
      <c r="Y148" s="106"/>
      <c r="Z148" s="106"/>
      <c r="AA148" s="106"/>
      <c r="AB148" s="106"/>
      <c r="AC148" s="106"/>
      <c r="AD148" s="106"/>
      <c r="AE148" s="106"/>
      <c r="AF148" s="106"/>
      <c r="AG148" s="106"/>
      <c r="AH148" s="106"/>
      <c r="AI148" s="106"/>
      <c r="AJ148" s="106"/>
      <c r="AK148" s="106"/>
      <c r="AL148" s="106"/>
      <c r="AM148" s="106"/>
      <c r="AN148" s="106"/>
      <c r="AO148" s="106"/>
      <c r="AP148" s="106"/>
      <c r="AQ148" s="106"/>
      <c r="AR148" s="106"/>
      <c r="AS148" s="106"/>
      <c r="AT148" s="108"/>
      <c r="AU148" s="108"/>
      <c r="AV148" s="106"/>
    </row>
    <row r="149" spans="1:48" s="105" customFormat="1" ht="11.5" x14ac:dyDescent="0.3">
      <c r="A149" s="25">
        <v>144</v>
      </c>
      <c r="B149" s="106"/>
      <c r="C149" s="102"/>
      <c r="D149" s="106"/>
      <c r="E149" s="102"/>
      <c r="F149" s="175"/>
      <c r="G149" s="102"/>
      <c r="H149" s="102"/>
      <c r="I149" s="106"/>
      <c r="J149" s="106"/>
      <c r="K149" s="106"/>
      <c r="L149" s="106"/>
      <c r="M149" s="106"/>
      <c r="N149" s="106"/>
      <c r="O149" s="106"/>
      <c r="P149" s="102"/>
      <c r="Q149" s="106"/>
      <c r="R149" s="106"/>
      <c r="S149" s="106"/>
      <c r="T149" s="106"/>
      <c r="U149" s="107"/>
      <c r="V149" s="102"/>
      <c r="W149" s="102"/>
      <c r="X149" s="106"/>
      <c r="Y149" s="106"/>
      <c r="Z149" s="106"/>
      <c r="AA149" s="106"/>
      <c r="AB149" s="106"/>
      <c r="AC149" s="106"/>
      <c r="AD149" s="106"/>
      <c r="AE149" s="106"/>
      <c r="AF149" s="106"/>
      <c r="AG149" s="106"/>
      <c r="AH149" s="106"/>
      <c r="AI149" s="106"/>
      <c r="AJ149" s="106"/>
      <c r="AK149" s="106"/>
      <c r="AL149" s="106"/>
      <c r="AM149" s="106"/>
      <c r="AN149" s="106"/>
      <c r="AO149" s="106"/>
      <c r="AP149" s="106"/>
      <c r="AQ149" s="106"/>
      <c r="AR149" s="106"/>
      <c r="AS149" s="106"/>
      <c r="AT149" s="108"/>
      <c r="AU149" s="108"/>
      <c r="AV149" s="106"/>
    </row>
    <row r="150" spans="1:48" s="105" customFormat="1" ht="11.5" x14ac:dyDescent="0.3">
      <c r="A150" s="25">
        <v>145</v>
      </c>
      <c r="B150" s="106"/>
      <c r="C150" s="102"/>
      <c r="D150" s="106"/>
      <c r="E150" s="102"/>
      <c r="F150" s="175"/>
      <c r="G150" s="102"/>
      <c r="H150" s="102"/>
      <c r="I150" s="106"/>
      <c r="J150" s="106"/>
      <c r="K150" s="106"/>
      <c r="L150" s="106"/>
      <c r="M150" s="106"/>
      <c r="N150" s="106"/>
      <c r="O150" s="106"/>
      <c r="P150" s="102"/>
      <c r="Q150" s="106"/>
      <c r="R150" s="106"/>
      <c r="S150" s="106"/>
      <c r="T150" s="106"/>
      <c r="U150" s="107"/>
      <c r="V150" s="102"/>
      <c r="W150" s="102"/>
      <c r="X150" s="106"/>
      <c r="Y150" s="106"/>
      <c r="Z150" s="106"/>
      <c r="AA150" s="106"/>
      <c r="AB150" s="106"/>
      <c r="AC150" s="106"/>
      <c r="AD150" s="106"/>
      <c r="AE150" s="106"/>
      <c r="AF150" s="106"/>
      <c r="AG150" s="106"/>
      <c r="AH150" s="106"/>
      <c r="AI150" s="106"/>
      <c r="AJ150" s="106"/>
      <c r="AK150" s="106"/>
      <c r="AL150" s="106"/>
      <c r="AM150" s="106"/>
      <c r="AN150" s="106"/>
      <c r="AO150" s="106"/>
      <c r="AP150" s="106"/>
      <c r="AQ150" s="106"/>
      <c r="AR150" s="106"/>
      <c r="AS150" s="106"/>
      <c r="AT150" s="108"/>
      <c r="AU150" s="108"/>
      <c r="AV150" s="106"/>
    </row>
    <row r="151" spans="1:48" s="105" customFormat="1" ht="11.5" x14ac:dyDescent="0.3">
      <c r="A151" s="25">
        <v>146</v>
      </c>
      <c r="B151" s="106"/>
      <c r="C151" s="102"/>
      <c r="D151" s="106"/>
      <c r="E151" s="102"/>
      <c r="F151" s="175"/>
      <c r="G151" s="102"/>
      <c r="H151" s="102"/>
      <c r="I151" s="106"/>
      <c r="J151" s="106"/>
      <c r="K151" s="106"/>
      <c r="L151" s="106"/>
      <c r="M151" s="106"/>
      <c r="N151" s="106"/>
      <c r="O151" s="106"/>
      <c r="P151" s="102"/>
      <c r="Q151" s="106"/>
      <c r="R151" s="106"/>
      <c r="S151" s="106"/>
      <c r="T151" s="106"/>
      <c r="U151" s="107"/>
      <c r="V151" s="102"/>
      <c r="W151" s="102"/>
      <c r="X151" s="106"/>
      <c r="Y151" s="106"/>
      <c r="Z151" s="106"/>
      <c r="AA151" s="106"/>
      <c r="AB151" s="106"/>
      <c r="AC151" s="106"/>
      <c r="AD151" s="106"/>
      <c r="AE151" s="106"/>
      <c r="AF151" s="106"/>
      <c r="AG151" s="106"/>
      <c r="AH151" s="106"/>
      <c r="AI151" s="106"/>
      <c r="AJ151" s="106"/>
      <c r="AK151" s="106"/>
      <c r="AL151" s="106"/>
      <c r="AM151" s="106"/>
      <c r="AN151" s="106"/>
      <c r="AO151" s="106"/>
      <c r="AP151" s="106"/>
      <c r="AQ151" s="106"/>
      <c r="AR151" s="106"/>
      <c r="AS151" s="106"/>
      <c r="AT151" s="108"/>
      <c r="AU151" s="108"/>
      <c r="AV151" s="106"/>
    </row>
    <row r="152" spans="1:48" s="105" customFormat="1" ht="11.5" x14ac:dyDescent="0.3">
      <c r="A152" s="25">
        <v>147</v>
      </c>
      <c r="B152" s="106"/>
      <c r="C152" s="102"/>
      <c r="D152" s="106"/>
      <c r="E152" s="102"/>
      <c r="F152" s="175"/>
      <c r="G152" s="102"/>
      <c r="H152" s="102"/>
      <c r="I152" s="106"/>
      <c r="J152" s="106"/>
      <c r="K152" s="106"/>
      <c r="L152" s="106"/>
      <c r="M152" s="106"/>
      <c r="N152" s="106"/>
      <c r="O152" s="106"/>
      <c r="P152" s="102"/>
      <c r="Q152" s="106"/>
      <c r="R152" s="106"/>
      <c r="S152" s="106"/>
      <c r="T152" s="106"/>
      <c r="U152" s="107"/>
      <c r="V152" s="102"/>
      <c r="W152" s="102"/>
      <c r="X152" s="106"/>
      <c r="Y152" s="106"/>
      <c r="Z152" s="106"/>
      <c r="AA152" s="106"/>
      <c r="AB152" s="106"/>
      <c r="AC152" s="106"/>
      <c r="AD152" s="106"/>
      <c r="AE152" s="106"/>
      <c r="AF152" s="106"/>
      <c r="AG152" s="106"/>
      <c r="AH152" s="106"/>
      <c r="AI152" s="106"/>
      <c r="AJ152" s="106"/>
      <c r="AK152" s="106"/>
      <c r="AL152" s="106"/>
      <c r="AM152" s="106"/>
      <c r="AN152" s="106"/>
      <c r="AO152" s="106"/>
      <c r="AP152" s="106"/>
      <c r="AQ152" s="106"/>
      <c r="AR152" s="106"/>
      <c r="AS152" s="106"/>
      <c r="AT152" s="108"/>
      <c r="AU152" s="108"/>
      <c r="AV152" s="106"/>
    </row>
    <row r="153" spans="1:48" s="105" customFormat="1" ht="11.5" x14ac:dyDescent="0.3">
      <c r="A153" s="25">
        <v>148</v>
      </c>
      <c r="B153" s="106"/>
      <c r="C153" s="102"/>
      <c r="D153" s="106"/>
      <c r="E153" s="102"/>
      <c r="F153" s="175"/>
      <c r="G153" s="102"/>
      <c r="H153" s="102"/>
      <c r="I153" s="106"/>
      <c r="J153" s="106"/>
      <c r="K153" s="106"/>
      <c r="L153" s="106"/>
      <c r="M153" s="106"/>
      <c r="N153" s="106"/>
      <c r="O153" s="106"/>
      <c r="P153" s="102"/>
      <c r="Q153" s="106"/>
      <c r="R153" s="106"/>
      <c r="S153" s="106"/>
      <c r="T153" s="106"/>
      <c r="U153" s="107"/>
      <c r="V153" s="102"/>
      <c r="W153" s="102"/>
      <c r="X153" s="106"/>
      <c r="Y153" s="106"/>
      <c r="Z153" s="106"/>
      <c r="AA153" s="106"/>
      <c r="AB153" s="106"/>
      <c r="AC153" s="106"/>
      <c r="AD153" s="106"/>
      <c r="AE153" s="106"/>
      <c r="AF153" s="106"/>
      <c r="AG153" s="106"/>
      <c r="AH153" s="106"/>
      <c r="AI153" s="106"/>
      <c r="AJ153" s="106"/>
      <c r="AK153" s="106"/>
      <c r="AL153" s="106"/>
      <c r="AM153" s="106"/>
      <c r="AN153" s="106"/>
      <c r="AO153" s="106"/>
      <c r="AP153" s="106"/>
      <c r="AQ153" s="106"/>
      <c r="AR153" s="106"/>
      <c r="AS153" s="106"/>
      <c r="AT153" s="108"/>
      <c r="AU153" s="108"/>
      <c r="AV153" s="106"/>
    </row>
    <row r="154" spans="1:48" s="116" customFormat="1" x14ac:dyDescent="0.3">
      <c r="A154" s="25">
        <v>149</v>
      </c>
      <c r="B154" s="112"/>
      <c r="C154" s="102"/>
      <c r="D154" s="112"/>
      <c r="E154" s="102"/>
      <c r="F154" s="113"/>
      <c r="G154" s="102"/>
      <c r="H154" s="102"/>
      <c r="I154" s="112"/>
      <c r="J154" s="112"/>
      <c r="K154" s="112"/>
      <c r="L154" s="112"/>
      <c r="M154" s="112"/>
      <c r="N154" s="112"/>
      <c r="O154" s="112"/>
      <c r="P154" s="102"/>
      <c r="Q154" s="112"/>
      <c r="R154" s="112"/>
      <c r="S154" s="112"/>
      <c r="T154" s="106"/>
      <c r="U154" s="114"/>
      <c r="V154" s="102"/>
      <c r="W154" s="102"/>
      <c r="X154" s="112"/>
      <c r="Y154" s="112"/>
      <c r="Z154" s="112"/>
      <c r="AA154" s="112"/>
      <c r="AB154" s="112"/>
      <c r="AC154" s="112"/>
      <c r="AD154" s="112"/>
      <c r="AE154" s="112"/>
      <c r="AF154" s="112"/>
      <c r="AG154" s="112"/>
      <c r="AH154" s="112"/>
      <c r="AI154" s="112"/>
      <c r="AJ154" s="112"/>
      <c r="AK154" s="112"/>
      <c r="AL154" s="112"/>
      <c r="AM154" s="112"/>
      <c r="AN154" s="112"/>
      <c r="AO154" s="112"/>
      <c r="AP154" s="112"/>
      <c r="AQ154" s="112"/>
      <c r="AR154" s="112"/>
      <c r="AS154" s="112"/>
      <c r="AT154" s="115"/>
      <c r="AU154" s="115"/>
      <c r="AV154" s="112"/>
    </row>
    <row r="155" spans="1:48" s="116" customFormat="1" x14ac:dyDescent="0.3">
      <c r="A155" s="25">
        <v>150</v>
      </c>
      <c r="B155" s="112"/>
      <c r="C155" s="102"/>
      <c r="D155" s="112"/>
      <c r="E155" s="102"/>
      <c r="F155" s="113"/>
      <c r="G155" s="102"/>
      <c r="H155" s="102"/>
      <c r="I155" s="112"/>
      <c r="J155" s="112"/>
      <c r="K155" s="112"/>
      <c r="L155" s="112"/>
      <c r="M155" s="112"/>
      <c r="N155" s="112"/>
      <c r="O155" s="112"/>
      <c r="P155" s="102"/>
      <c r="Q155" s="112"/>
      <c r="R155" s="112"/>
      <c r="S155" s="112"/>
      <c r="T155" s="106"/>
      <c r="U155" s="114"/>
      <c r="V155" s="102"/>
      <c r="W155" s="102"/>
      <c r="X155" s="112"/>
      <c r="Y155" s="112"/>
      <c r="Z155" s="112"/>
      <c r="AA155" s="112"/>
      <c r="AB155" s="112"/>
      <c r="AC155" s="112"/>
      <c r="AD155" s="112"/>
      <c r="AE155" s="112"/>
      <c r="AF155" s="112"/>
      <c r="AG155" s="112"/>
      <c r="AH155" s="112"/>
      <c r="AI155" s="112"/>
      <c r="AJ155" s="112"/>
      <c r="AK155" s="112"/>
      <c r="AL155" s="112"/>
      <c r="AM155" s="112"/>
      <c r="AN155" s="112"/>
      <c r="AO155" s="112"/>
      <c r="AP155" s="112"/>
      <c r="AQ155" s="112"/>
      <c r="AR155" s="112"/>
      <c r="AS155" s="112"/>
      <c r="AT155" s="115"/>
      <c r="AU155" s="115"/>
      <c r="AV155" s="112"/>
    </row>
    <row r="156" spans="1:48" x14ac:dyDescent="0.3">
      <c r="B156" s="65"/>
      <c r="C156" s="65"/>
      <c r="D156" s="65"/>
      <c r="E156" s="65"/>
      <c r="F156" s="65"/>
      <c r="G156" s="65"/>
      <c r="H156" s="65"/>
      <c r="I156" s="65"/>
      <c r="J156" s="65"/>
      <c r="K156" s="65"/>
      <c r="L156" s="65"/>
      <c r="M156" s="65"/>
      <c r="N156" s="65"/>
      <c r="O156" s="65"/>
      <c r="P156" s="65"/>
      <c r="Q156" s="65"/>
      <c r="R156" s="65"/>
      <c r="S156" s="65"/>
      <c r="T156" s="65"/>
      <c r="U156" s="66"/>
      <c r="V156" s="66"/>
      <c r="W156" s="65"/>
      <c r="X156" s="65"/>
      <c r="Y156" s="65"/>
      <c r="Z156" s="65"/>
      <c r="AA156" s="65"/>
      <c r="AB156" s="65"/>
      <c r="AC156" s="65"/>
      <c r="AD156" s="65"/>
      <c r="AE156" s="65"/>
      <c r="AF156" s="65"/>
      <c r="AG156" s="65"/>
      <c r="AH156" s="65"/>
      <c r="AI156" s="65"/>
      <c r="AJ156" s="65"/>
      <c r="AK156" s="65"/>
      <c r="AL156" s="65"/>
      <c r="AM156" s="65"/>
      <c r="AN156" s="65"/>
      <c r="AO156" s="65"/>
      <c r="AP156" s="65"/>
      <c r="AQ156" s="65"/>
      <c r="AR156" s="65"/>
      <c r="AS156" s="65"/>
      <c r="AT156" s="67"/>
      <c r="AU156" s="67"/>
      <c r="AV156" s="65"/>
    </row>
    <row r="157" spans="1:48" x14ac:dyDescent="0.3">
      <c r="B157" s="65"/>
      <c r="C157" s="65"/>
      <c r="D157" s="65"/>
      <c r="E157" s="65"/>
      <c r="F157" s="65"/>
      <c r="G157" s="65"/>
      <c r="H157" s="65"/>
      <c r="I157" s="65"/>
      <c r="J157" s="65"/>
      <c r="K157" s="65"/>
      <c r="L157" s="65"/>
      <c r="M157" s="65"/>
      <c r="N157" s="65"/>
      <c r="O157" s="65"/>
      <c r="P157" s="65"/>
      <c r="Q157" s="65"/>
      <c r="R157" s="65"/>
      <c r="S157" s="65"/>
      <c r="T157" s="65"/>
      <c r="U157" s="66"/>
      <c r="V157" s="66"/>
      <c r="W157" s="65"/>
      <c r="X157" s="65"/>
      <c r="Y157" s="65"/>
      <c r="Z157" s="65"/>
      <c r="AA157" s="65"/>
      <c r="AB157" s="65"/>
      <c r="AC157" s="65"/>
      <c r="AD157" s="65"/>
      <c r="AE157" s="65"/>
      <c r="AF157" s="65"/>
      <c r="AG157" s="65"/>
      <c r="AH157" s="65"/>
      <c r="AI157" s="65"/>
      <c r="AJ157" s="65"/>
      <c r="AK157" s="65"/>
      <c r="AL157" s="65"/>
      <c r="AM157" s="65"/>
      <c r="AN157" s="65"/>
      <c r="AO157" s="65"/>
      <c r="AP157" s="65"/>
      <c r="AQ157" s="65"/>
      <c r="AR157" s="65"/>
      <c r="AS157" s="65"/>
      <c r="AT157" s="67"/>
      <c r="AU157" s="67"/>
      <c r="AV157" s="65"/>
    </row>
    <row r="158" spans="1:48" x14ac:dyDescent="0.3">
      <c r="B158" s="65"/>
      <c r="C158" s="65"/>
      <c r="D158" s="65"/>
      <c r="E158" s="65"/>
      <c r="F158" s="65"/>
      <c r="G158" s="65"/>
      <c r="H158" s="65"/>
      <c r="I158" s="65"/>
      <c r="J158" s="65"/>
      <c r="K158" s="65"/>
      <c r="L158" s="65"/>
      <c r="M158" s="65"/>
      <c r="N158" s="65"/>
      <c r="O158" s="65"/>
      <c r="P158" s="65"/>
      <c r="Q158" s="65"/>
      <c r="R158" s="65"/>
      <c r="S158" s="65"/>
      <c r="T158" s="65"/>
      <c r="U158" s="66"/>
      <c r="V158" s="66"/>
      <c r="W158" s="65"/>
      <c r="X158" s="65"/>
      <c r="Y158" s="65"/>
      <c r="Z158" s="65"/>
      <c r="AA158" s="65"/>
      <c r="AB158" s="65"/>
      <c r="AC158" s="65"/>
      <c r="AD158" s="65"/>
      <c r="AE158" s="65"/>
      <c r="AF158" s="65"/>
      <c r="AG158" s="65"/>
      <c r="AH158" s="65"/>
      <c r="AI158" s="65"/>
      <c r="AJ158" s="65"/>
      <c r="AK158" s="65"/>
      <c r="AL158" s="65"/>
      <c r="AM158" s="65"/>
      <c r="AN158" s="65"/>
      <c r="AO158" s="65"/>
      <c r="AP158" s="65"/>
      <c r="AQ158" s="65"/>
      <c r="AR158" s="65"/>
      <c r="AS158" s="65"/>
      <c r="AT158" s="67"/>
      <c r="AU158" s="67"/>
      <c r="AV158" s="65"/>
    </row>
    <row r="159" spans="1:48" x14ac:dyDescent="0.3">
      <c r="B159" s="65"/>
      <c r="C159" s="65"/>
      <c r="D159" s="65"/>
      <c r="E159" s="65"/>
      <c r="F159" s="65"/>
      <c r="G159" s="65"/>
      <c r="H159" s="65"/>
      <c r="I159" s="65"/>
      <c r="J159" s="65"/>
      <c r="K159" s="65"/>
      <c r="L159" s="65"/>
      <c r="M159" s="65"/>
      <c r="N159" s="65"/>
      <c r="O159" s="65"/>
      <c r="P159" s="65"/>
      <c r="Q159" s="65"/>
      <c r="R159" s="65"/>
      <c r="S159" s="65"/>
      <c r="T159" s="65"/>
      <c r="U159" s="66"/>
      <c r="V159" s="66"/>
      <c r="W159" s="65"/>
      <c r="X159" s="65"/>
      <c r="Y159" s="65"/>
      <c r="Z159" s="65"/>
      <c r="AA159" s="65"/>
      <c r="AB159" s="65"/>
      <c r="AC159" s="65"/>
      <c r="AD159" s="65"/>
      <c r="AE159" s="65"/>
      <c r="AF159" s="65"/>
      <c r="AG159" s="65"/>
      <c r="AH159" s="65"/>
      <c r="AI159" s="65"/>
      <c r="AJ159" s="65"/>
      <c r="AK159" s="65"/>
      <c r="AL159" s="65"/>
      <c r="AM159" s="65"/>
      <c r="AN159" s="65"/>
      <c r="AO159" s="65"/>
      <c r="AP159" s="65"/>
      <c r="AQ159" s="65"/>
      <c r="AR159" s="65"/>
      <c r="AS159" s="65"/>
      <c r="AT159" s="67"/>
      <c r="AU159" s="67"/>
      <c r="AV159" s="65"/>
    </row>
    <row r="160" spans="1:48" x14ac:dyDescent="0.3">
      <c r="B160" s="65"/>
      <c r="C160" s="65"/>
      <c r="D160" s="65"/>
      <c r="E160" s="65"/>
      <c r="F160" s="65"/>
      <c r="G160" s="65"/>
      <c r="H160" s="65"/>
      <c r="I160" s="65"/>
      <c r="J160" s="65"/>
      <c r="K160" s="65"/>
      <c r="L160" s="65"/>
      <c r="M160" s="65"/>
      <c r="N160" s="65"/>
      <c r="O160" s="65"/>
      <c r="P160" s="65"/>
      <c r="Q160" s="65"/>
      <c r="R160" s="65"/>
      <c r="S160" s="65"/>
      <c r="T160" s="65"/>
      <c r="U160" s="66"/>
      <c r="V160" s="66"/>
      <c r="W160" s="65"/>
      <c r="X160" s="65"/>
      <c r="Y160" s="65"/>
      <c r="Z160" s="65"/>
      <c r="AA160" s="65"/>
      <c r="AB160" s="65"/>
      <c r="AC160" s="65"/>
      <c r="AD160" s="65"/>
      <c r="AE160" s="65"/>
      <c r="AF160" s="65"/>
      <c r="AG160" s="65"/>
      <c r="AH160" s="65"/>
      <c r="AI160" s="65"/>
      <c r="AJ160" s="65"/>
      <c r="AK160" s="65"/>
      <c r="AL160" s="65"/>
      <c r="AM160" s="65"/>
      <c r="AN160" s="65"/>
      <c r="AO160" s="65"/>
      <c r="AP160" s="65"/>
      <c r="AQ160" s="65"/>
      <c r="AR160" s="65"/>
      <c r="AS160" s="65"/>
      <c r="AT160" s="67"/>
      <c r="AU160" s="67"/>
      <c r="AV160" s="65"/>
    </row>
    <row r="161" spans="2:48" x14ac:dyDescent="0.3">
      <c r="B161" s="65"/>
      <c r="C161" s="65"/>
      <c r="D161" s="65"/>
      <c r="E161" s="65"/>
      <c r="F161" s="65"/>
      <c r="G161" s="65"/>
      <c r="H161" s="65"/>
      <c r="I161" s="65"/>
      <c r="J161" s="65"/>
      <c r="K161" s="65"/>
      <c r="L161" s="65"/>
      <c r="M161" s="65"/>
      <c r="N161" s="65"/>
      <c r="O161" s="65"/>
      <c r="P161" s="65"/>
      <c r="Q161" s="65"/>
      <c r="R161" s="65"/>
      <c r="S161" s="65"/>
      <c r="T161" s="65"/>
      <c r="U161" s="66"/>
      <c r="V161" s="66"/>
      <c r="W161" s="65"/>
      <c r="X161" s="65"/>
      <c r="Y161" s="65"/>
      <c r="Z161" s="65"/>
      <c r="AA161" s="65"/>
      <c r="AB161" s="65"/>
      <c r="AC161" s="65"/>
      <c r="AD161" s="65"/>
      <c r="AE161" s="65"/>
      <c r="AF161" s="65"/>
      <c r="AG161" s="65"/>
      <c r="AH161" s="65"/>
      <c r="AI161" s="65"/>
      <c r="AJ161" s="65"/>
      <c r="AK161" s="65"/>
      <c r="AL161" s="65"/>
      <c r="AM161" s="65"/>
      <c r="AN161" s="65"/>
      <c r="AO161" s="65"/>
      <c r="AP161" s="65"/>
      <c r="AQ161" s="65"/>
      <c r="AR161" s="65"/>
      <c r="AS161" s="65"/>
      <c r="AT161" s="67"/>
      <c r="AU161" s="67"/>
      <c r="AV161" s="65"/>
    </row>
    <row r="162" spans="2:48" x14ac:dyDescent="0.3">
      <c r="B162" s="65"/>
      <c r="C162" s="65"/>
      <c r="D162" s="65"/>
      <c r="E162" s="65"/>
      <c r="F162" s="65"/>
      <c r="G162" s="65"/>
      <c r="H162" s="65"/>
      <c r="I162" s="65"/>
      <c r="J162" s="65"/>
      <c r="K162" s="65"/>
      <c r="L162" s="65"/>
      <c r="M162" s="65"/>
      <c r="N162" s="65"/>
      <c r="O162" s="65"/>
      <c r="P162" s="65"/>
      <c r="Q162" s="65"/>
      <c r="R162" s="65"/>
      <c r="S162" s="65"/>
      <c r="T162" s="65"/>
      <c r="U162" s="66"/>
      <c r="V162" s="66"/>
      <c r="W162" s="65"/>
      <c r="X162" s="65"/>
      <c r="Y162" s="65"/>
      <c r="Z162" s="65"/>
      <c r="AA162" s="65"/>
      <c r="AB162" s="65"/>
      <c r="AC162" s="65"/>
      <c r="AD162" s="65"/>
      <c r="AE162" s="65"/>
      <c r="AF162" s="65"/>
      <c r="AG162" s="65"/>
      <c r="AH162" s="65"/>
      <c r="AI162" s="65"/>
      <c r="AJ162" s="65"/>
      <c r="AK162" s="65"/>
      <c r="AL162" s="65"/>
      <c r="AM162" s="65"/>
      <c r="AN162" s="65"/>
      <c r="AO162" s="65"/>
      <c r="AP162" s="65"/>
      <c r="AQ162" s="65"/>
      <c r="AR162" s="65"/>
      <c r="AS162" s="65"/>
      <c r="AT162" s="67"/>
      <c r="AU162" s="67"/>
      <c r="AV162" s="65"/>
    </row>
    <row r="163" spans="2:48" x14ac:dyDescent="0.3">
      <c r="B163" s="65"/>
      <c r="C163" s="65"/>
      <c r="D163" s="65"/>
      <c r="E163" s="65"/>
      <c r="F163" s="65"/>
      <c r="G163" s="65"/>
      <c r="H163" s="65"/>
      <c r="I163" s="65"/>
      <c r="J163" s="65"/>
      <c r="K163" s="65"/>
      <c r="L163" s="65"/>
      <c r="M163" s="65"/>
      <c r="N163" s="65"/>
      <c r="O163" s="65"/>
      <c r="P163" s="65"/>
      <c r="Q163" s="65"/>
      <c r="R163" s="65"/>
      <c r="S163" s="65"/>
      <c r="T163" s="65"/>
      <c r="U163" s="66"/>
      <c r="V163" s="66"/>
      <c r="W163" s="65"/>
      <c r="X163" s="65"/>
      <c r="Y163" s="65"/>
      <c r="Z163" s="65"/>
      <c r="AA163" s="65"/>
      <c r="AB163" s="65"/>
      <c r="AC163" s="65"/>
      <c r="AD163" s="65"/>
      <c r="AE163" s="65"/>
      <c r="AF163" s="65"/>
      <c r="AG163" s="65"/>
      <c r="AH163" s="65"/>
      <c r="AI163" s="65"/>
      <c r="AJ163" s="65"/>
      <c r="AK163" s="65"/>
      <c r="AL163" s="65"/>
      <c r="AM163" s="65"/>
      <c r="AN163" s="65"/>
      <c r="AO163" s="65"/>
      <c r="AP163" s="65"/>
      <c r="AQ163" s="65"/>
      <c r="AR163" s="65"/>
      <c r="AS163" s="65"/>
      <c r="AT163" s="67"/>
      <c r="AU163" s="67"/>
      <c r="AV163" s="65"/>
    </row>
    <row r="164" spans="2:48" x14ac:dyDescent="0.3">
      <c r="B164" s="65"/>
      <c r="C164" s="65"/>
      <c r="D164" s="65"/>
      <c r="E164" s="65"/>
      <c r="F164" s="65"/>
      <c r="G164" s="65"/>
      <c r="H164" s="65"/>
      <c r="I164" s="65"/>
      <c r="J164" s="65"/>
      <c r="K164" s="65"/>
      <c r="L164" s="65"/>
      <c r="M164" s="65"/>
      <c r="N164" s="65"/>
      <c r="O164" s="65"/>
      <c r="P164" s="65"/>
      <c r="Q164" s="65"/>
      <c r="R164" s="65"/>
      <c r="S164" s="65"/>
      <c r="T164" s="65"/>
      <c r="U164" s="66"/>
      <c r="V164" s="66"/>
      <c r="W164" s="65"/>
      <c r="X164" s="65"/>
      <c r="Y164" s="65"/>
      <c r="Z164" s="65"/>
      <c r="AA164" s="65"/>
      <c r="AB164" s="65"/>
      <c r="AC164" s="65"/>
      <c r="AD164" s="65"/>
      <c r="AE164" s="65"/>
      <c r="AF164" s="65"/>
      <c r="AG164" s="65"/>
      <c r="AH164" s="65"/>
      <c r="AI164" s="65"/>
      <c r="AJ164" s="65"/>
      <c r="AK164" s="65"/>
      <c r="AL164" s="65"/>
      <c r="AM164" s="65"/>
      <c r="AN164" s="65"/>
      <c r="AO164" s="65"/>
      <c r="AP164" s="65"/>
      <c r="AQ164" s="65"/>
      <c r="AR164" s="65"/>
      <c r="AS164" s="65"/>
      <c r="AT164" s="67"/>
      <c r="AU164" s="67"/>
      <c r="AV164" s="65"/>
    </row>
    <row r="165" spans="2:48" x14ac:dyDescent="0.3">
      <c r="B165" s="65"/>
      <c r="C165" s="65"/>
      <c r="D165" s="65"/>
      <c r="E165" s="65"/>
      <c r="F165" s="65"/>
      <c r="G165" s="65"/>
      <c r="H165" s="65"/>
      <c r="I165" s="65"/>
      <c r="J165" s="65"/>
      <c r="K165" s="65"/>
      <c r="L165" s="65"/>
      <c r="M165" s="65"/>
      <c r="N165" s="65"/>
      <c r="O165" s="65"/>
      <c r="P165" s="65"/>
      <c r="Q165" s="65"/>
      <c r="R165" s="65"/>
      <c r="S165" s="65"/>
      <c r="T165" s="65"/>
      <c r="U165" s="66"/>
      <c r="V165" s="66"/>
      <c r="W165" s="65"/>
      <c r="X165" s="65"/>
      <c r="Y165" s="65"/>
      <c r="Z165" s="65"/>
      <c r="AA165" s="65"/>
      <c r="AB165" s="65"/>
      <c r="AC165" s="65"/>
      <c r="AD165" s="65"/>
      <c r="AE165" s="65"/>
      <c r="AF165" s="65"/>
      <c r="AG165" s="65"/>
      <c r="AH165" s="65"/>
      <c r="AI165" s="65"/>
      <c r="AJ165" s="65"/>
      <c r="AK165" s="65"/>
      <c r="AL165" s="65"/>
      <c r="AM165" s="65"/>
      <c r="AN165" s="65"/>
      <c r="AO165" s="65"/>
      <c r="AP165" s="65"/>
      <c r="AQ165" s="65"/>
      <c r="AR165" s="65"/>
      <c r="AS165" s="65"/>
      <c r="AT165" s="67"/>
      <c r="AU165" s="67"/>
      <c r="AV165" s="65"/>
    </row>
    <row r="166" spans="2:48" x14ac:dyDescent="0.3">
      <c r="B166" s="65"/>
      <c r="C166" s="65"/>
      <c r="D166" s="65"/>
      <c r="E166" s="65"/>
      <c r="F166" s="65"/>
      <c r="G166" s="65"/>
      <c r="H166" s="65"/>
      <c r="I166" s="65"/>
      <c r="J166" s="65"/>
      <c r="K166" s="65"/>
      <c r="L166" s="65"/>
      <c r="M166" s="65"/>
      <c r="N166" s="65"/>
      <c r="O166" s="65"/>
      <c r="P166" s="65"/>
      <c r="Q166" s="65"/>
      <c r="R166" s="65"/>
      <c r="S166" s="65"/>
      <c r="T166" s="65"/>
      <c r="U166" s="66"/>
      <c r="V166" s="66"/>
      <c r="W166" s="65"/>
      <c r="X166" s="65"/>
      <c r="Y166" s="65"/>
      <c r="Z166" s="65"/>
      <c r="AA166" s="65"/>
      <c r="AB166" s="65"/>
      <c r="AC166" s="65"/>
      <c r="AD166" s="65"/>
      <c r="AE166" s="65"/>
      <c r="AF166" s="65"/>
      <c r="AG166" s="65"/>
      <c r="AH166" s="65"/>
      <c r="AI166" s="65"/>
      <c r="AJ166" s="65"/>
      <c r="AK166" s="65"/>
      <c r="AL166" s="65"/>
      <c r="AM166" s="65"/>
      <c r="AN166" s="65"/>
      <c r="AO166" s="65"/>
      <c r="AP166" s="65"/>
      <c r="AQ166" s="65"/>
      <c r="AR166" s="65"/>
      <c r="AS166" s="65"/>
      <c r="AT166" s="67"/>
      <c r="AU166" s="67"/>
      <c r="AV166" s="65"/>
    </row>
    <row r="167" spans="2:48" x14ac:dyDescent="0.3">
      <c r="B167" s="65"/>
      <c r="C167" s="65"/>
      <c r="D167" s="65"/>
      <c r="E167" s="65"/>
      <c r="F167" s="65"/>
      <c r="G167" s="65"/>
      <c r="H167" s="65"/>
      <c r="I167" s="65"/>
      <c r="J167" s="65"/>
      <c r="K167" s="65"/>
      <c r="L167" s="65"/>
      <c r="M167" s="65"/>
      <c r="N167" s="65"/>
      <c r="O167" s="65"/>
      <c r="P167" s="65"/>
      <c r="Q167" s="65"/>
      <c r="R167" s="65"/>
      <c r="S167" s="65"/>
      <c r="T167" s="65"/>
      <c r="U167" s="66"/>
      <c r="V167" s="66"/>
      <c r="W167" s="65"/>
      <c r="X167" s="65"/>
      <c r="Y167" s="65"/>
      <c r="Z167" s="65"/>
      <c r="AA167" s="65"/>
      <c r="AB167" s="65"/>
      <c r="AC167" s="65"/>
      <c r="AD167" s="65"/>
      <c r="AE167" s="65"/>
      <c r="AF167" s="65"/>
      <c r="AG167" s="65"/>
      <c r="AH167" s="65"/>
      <c r="AI167" s="65"/>
      <c r="AJ167" s="65"/>
      <c r="AK167" s="65"/>
      <c r="AL167" s="65"/>
      <c r="AM167" s="65"/>
      <c r="AN167" s="65"/>
      <c r="AO167" s="65"/>
      <c r="AP167" s="65"/>
      <c r="AQ167" s="65"/>
      <c r="AR167" s="65"/>
      <c r="AS167" s="65"/>
      <c r="AT167" s="67"/>
      <c r="AU167" s="67"/>
      <c r="AV167" s="65"/>
    </row>
    <row r="168" spans="2:48" x14ac:dyDescent="0.3">
      <c r="B168" s="65"/>
      <c r="C168" s="65"/>
      <c r="D168" s="65"/>
      <c r="E168" s="65"/>
      <c r="F168" s="65"/>
      <c r="G168" s="65"/>
      <c r="H168" s="65"/>
      <c r="I168" s="65"/>
      <c r="J168" s="65"/>
      <c r="K168" s="65"/>
      <c r="L168" s="65"/>
      <c r="M168" s="65"/>
      <c r="N168" s="65"/>
      <c r="O168" s="65"/>
      <c r="P168" s="65"/>
      <c r="Q168" s="65"/>
      <c r="R168" s="65"/>
      <c r="S168" s="65"/>
      <c r="T168" s="65"/>
      <c r="U168" s="66"/>
      <c r="V168" s="66"/>
      <c r="W168" s="65"/>
      <c r="X168" s="65"/>
      <c r="Y168" s="65"/>
      <c r="Z168" s="65"/>
      <c r="AA168" s="65"/>
      <c r="AB168" s="65"/>
      <c r="AC168" s="65"/>
      <c r="AD168" s="65"/>
      <c r="AE168" s="65"/>
      <c r="AF168" s="65"/>
      <c r="AG168" s="65"/>
      <c r="AH168" s="65"/>
      <c r="AI168" s="65"/>
      <c r="AJ168" s="65"/>
      <c r="AK168" s="65"/>
      <c r="AL168" s="65"/>
      <c r="AM168" s="65"/>
      <c r="AN168" s="65"/>
      <c r="AO168" s="65"/>
      <c r="AP168" s="65"/>
      <c r="AQ168" s="65"/>
      <c r="AR168" s="65"/>
      <c r="AS168" s="65"/>
      <c r="AT168" s="67"/>
      <c r="AU168" s="67"/>
      <c r="AV168" s="65"/>
    </row>
    <row r="169" spans="2:48" x14ac:dyDescent="0.3">
      <c r="B169" s="65"/>
      <c r="C169" s="65"/>
      <c r="D169" s="65"/>
      <c r="E169" s="65"/>
      <c r="F169" s="65"/>
      <c r="G169" s="65"/>
      <c r="H169" s="65"/>
      <c r="I169" s="65"/>
      <c r="J169" s="65"/>
      <c r="K169" s="65"/>
      <c r="L169" s="65"/>
      <c r="M169" s="65"/>
      <c r="N169" s="65"/>
      <c r="O169" s="65"/>
      <c r="P169" s="65"/>
      <c r="Q169" s="65"/>
      <c r="R169" s="65"/>
      <c r="S169" s="65"/>
      <c r="T169" s="65"/>
      <c r="U169" s="66"/>
      <c r="V169" s="66"/>
      <c r="W169" s="65"/>
      <c r="X169" s="65"/>
      <c r="Y169" s="65"/>
      <c r="Z169" s="65"/>
      <c r="AA169" s="65"/>
      <c r="AB169" s="65"/>
      <c r="AC169" s="65"/>
      <c r="AD169" s="65"/>
      <c r="AE169" s="65"/>
      <c r="AF169" s="65"/>
      <c r="AG169" s="65"/>
      <c r="AH169" s="65"/>
      <c r="AI169" s="65"/>
      <c r="AJ169" s="65"/>
      <c r="AK169" s="65"/>
      <c r="AL169" s="65"/>
      <c r="AM169" s="65"/>
      <c r="AN169" s="65"/>
      <c r="AO169" s="65"/>
      <c r="AP169" s="65"/>
      <c r="AQ169" s="65"/>
      <c r="AR169" s="65"/>
      <c r="AS169" s="65"/>
      <c r="AT169" s="67"/>
      <c r="AU169" s="67"/>
      <c r="AV169" s="65"/>
    </row>
    <row r="170" spans="2:48" x14ac:dyDescent="0.3">
      <c r="B170" s="65"/>
      <c r="C170" s="65"/>
      <c r="D170" s="65"/>
      <c r="E170" s="65"/>
      <c r="F170" s="65"/>
      <c r="G170" s="65"/>
      <c r="H170" s="65"/>
      <c r="I170" s="65"/>
      <c r="J170" s="65"/>
      <c r="K170" s="65"/>
      <c r="L170" s="65"/>
      <c r="M170" s="65"/>
      <c r="N170" s="65"/>
      <c r="O170" s="65"/>
      <c r="P170" s="65"/>
      <c r="Q170" s="65"/>
      <c r="R170" s="65"/>
      <c r="S170" s="65"/>
      <c r="T170" s="65"/>
      <c r="U170" s="66"/>
      <c r="V170" s="66"/>
      <c r="W170" s="65"/>
      <c r="X170" s="65"/>
      <c r="Y170" s="65"/>
      <c r="Z170" s="65"/>
      <c r="AA170" s="65"/>
      <c r="AB170" s="65"/>
      <c r="AC170" s="65"/>
      <c r="AD170" s="65"/>
      <c r="AE170" s="65"/>
      <c r="AF170" s="65"/>
      <c r="AG170" s="65"/>
      <c r="AH170" s="65"/>
      <c r="AI170" s="65"/>
      <c r="AJ170" s="65"/>
      <c r="AK170" s="65"/>
      <c r="AL170" s="65"/>
      <c r="AM170" s="65"/>
      <c r="AN170" s="65"/>
      <c r="AO170" s="65"/>
      <c r="AP170" s="65"/>
      <c r="AQ170" s="65"/>
      <c r="AR170" s="65"/>
      <c r="AS170" s="65"/>
      <c r="AT170" s="67"/>
      <c r="AU170" s="67"/>
      <c r="AV170" s="65"/>
    </row>
    <row r="171" spans="2:48" x14ac:dyDescent="0.3">
      <c r="B171" s="65"/>
      <c r="C171" s="65"/>
      <c r="D171" s="65"/>
      <c r="E171" s="65"/>
      <c r="F171" s="65"/>
      <c r="G171" s="65"/>
      <c r="H171" s="65"/>
      <c r="I171" s="65"/>
      <c r="J171" s="65"/>
      <c r="K171" s="65"/>
      <c r="L171" s="65"/>
      <c r="M171" s="65"/>
      <c r="N171" s="65"/>
      <c r="O171" s="65"/>
      <c r="P171" s="65"/>
      <c r="Q171" s="65"/>
      <c r="R171" s="65"/>
      <c r="S171" s="65"/>
      <c r="T171" s="65"/>
      <c r="U171" s="66"/>
      <c r="V171" s="66"/>
      <c r="W171" s="65"/>
      <c r="X171" s="65"/>
      <c r="Y171" s="65"/>
      <c r="Z171" s="65"/>
      <c r="AA171" s="65"/>
      <c r="AB171" s="65"/>
      <c r="AC171" s="65"/>
      <c r="AD171" s="65"/>
      <c r="AE171" s="65"/>
      <c r="AF171" s="65"/>
      <c r="AG171" s="65"/>
      <c r="AH171" s="65"/>
      <c r="AI171" s="65"/>
      <c r="AJ171" s="65"/>
      <c r="AK171" s="65"/>
      <c r="AL171" s="65"/>
      <c r="AM171" s="65"/>
      <c r="AN171" s="65"/>
      <c r="AO171" s="65"/>
      <c r="AP171" s="65"/>
      <c r="AQ171" s="65"/>
      <c r="AR171" s="65"/>
      <c r="AS171" s="65"/>
      <c r="AT171" s="67"/>
      <c r="AU171" s="67"/>
      <c r="AV171" s="65"/>
    </row>
    <row r="172" spans="2:48" x14ac:dyDescent="0.3">
      <c r="B172" s="65"/>
      <c r="C172" s="65"/>
      <c r="D172" s="65"/>
      <c r="E172" s="65"/>
      <c r="F172" s="65"/>
      <c r="G172" s="65"/>
      <c r="H172" s="65"/>
      <c r="I172" s="65"/>
      <c r="J172" s="65"/>
      <c r="K172" s="65"/>
      <c r="L172" s="65"/>
      <c r="M172" s="65"/>
      <c r="N172" s="65"/>
      <c r="O172" s="65"/>
      <c r="P172" s="65"/>
      <c r="Q172" s="65"/>
      <c r="R172" s="65"/>
      <c r="S172" s="65"/>
      <c r="T172" s="65"/>
      <c r="U172" s="66"/>
      <c r="V172" s="66"/>
      <c r="W172" s="65"/>
      <c r="X172" s="65"/>
      <c r="Y172" s="65"/>
      <c r="Z172" s="65"/>
      <c r="AA172" s="65"/>
      <c r="AB172" s="65"/>
      <c r="AC172" s="65"/>
      <c r="AD172" s="65"/>
      <c r="AE172" s="65"/>
      <c r="AF172" s="65"/>
      <c r="AG172" s="65"/>
      <c r="AH172" s="65"/>
      <c r="AI172" s="65"/>
      <c r="AJ172" s="65"/>
      <c r="AK172" s="65"/>
      <c r="AL172" s="65"/>
      <c r="AM172" s="65"/>
      <c r="AN172" s="65"/>
      <c r="AO172" s="65"/>
      <c r="AP172" s="65"/>
      <c r="AQ172" s="65"/>
      <c r="AR172" s="65"/>
      <c r="AS172" s="65"/>
      <c r="AT172" s="67"/>
      <c r="AU172" s="67"/>
      <c r="AV172" s="65"/>
    </row>
    <row r="173" spans="2:48" x14ac:dyDescent="0.3">
      <c r="B173" s="65"/>
      <c r="C173" s="65"/>
      <c r="D173" s="65"/>
      <c r="E173" s="65"/>
      <c r="F173" s="65"/>
      <c r="G173" s="65"/>
      <c r="H173" s="65"/>
      <c r="I173" s="65"/>
      <c r="J173" s="65"/>
      <c r="K173" s="65"/>
      <c r="L173" s="65"/>
      <c r="M173" s="65"/>
      <c r="N173" s="65"/>
      <c r="O173" s="65"/>
      <c r="P173" s="65"/>
      <c r="Q173" s="65"/>
      <c r="R173" s="65"/>
      <c r="S173" s="65"/>
      <c r="T173" s="65"/>
      <c r="U173" s="66"/>
      <c r="V173" s="66"/>
      <c r="W173" s="65"/>
      <c r="X173" s="65"/>
      <c r="Y173" s="65"/>
      <c r="Z173" s="65"/>
      <c r="AA173" s="65"/>
      <c r="AB173" s="65"/>
      <c r="AC173" s="65"/>
      <c r="AD173" s="65"/>
      <c r="AE173" s="65"/>
      <c r="AF173" s="65"/>
      <c r="AG173" s="65"/>
      <c r="AH173" s="65"/>
      <c r="AI173" s="65"/>
      <c r="AJ173" s="65"/>
      <c r="AK173" s="65"/>
      <c r="AL173" s="65"/>
      <c r="AM173" s="65"/>
      <c r="AN173" s="65"/>
      <c r="AO173" s="65"/>
      <c r="AP173" s="65"/>
      <c r="AQ173" s="65"/>
      <c r="AR173" s="65"/>
      <c r="AS173" s="65"/>
      <c r="AT173" s="67"/>
      <c r="AU173" s="67"/>
      <c r="AV173" s="65"/>
    </row>
    <row r="174" spans="2:48" x14ac:dyDescent="0.3">
      <c r="B174" s="65"/>
      <c r="C174" s="65"/>
      <c r="D174" s="65"/>
      <c r="E174" s="65"/>
      <c r="F174" s="65"/>
      <c r="G174" s="65"/>
      <c r="H174" s="65"/>
      <c r="I174" s="65"/>
      <c r="J174" s="65"/>
      <c r="K174" s="65"/>
      <c r="L174" s="65"/>
      <c r="M174" s="65"/>
      <c r="N174" s="65"/>
      <c r="O174" s="65"/>
      <c r="P174" s="65"/>
      <c r="Q174" s="65"/>
      <c r="R174" s="65"/>
      <c r="S174" s="65"/>
      <c r="T174" s="65"/>
      <c r="U174" s="66"/>
      <c r="V174" s="66"/>
      <c r="W174" s="65"/>
      <c r="X174" s="65"/>
      <c r="Y174" s="65"/>
      <c r="Z174" s="65"/>
      <c r="AA174" s="65"/>
      <c r="AB174" s="65"/>
      <c r="AC174" s="65"/>
      <c r="AD174" s="65"/>
      <c r="AE174" s="65"/>
      <c r="AF174" s="65"/>
      <c r="AG174" s="65"/>
      <c r="AH174" s="65"/>
      <c r="AI174" s="65"/>
      <c r="AJ174" s="65"/>
      <c r="AK174" s="65"/>
      <c r="AL174" s="65"/>
      <c r="AM174" s="65"/>
      <c r="AN174" s="65"/>
      <c r="AO174" s="65"/>
      <c r="AP174" s="65"/>
      <c r="AQ174" s="65"/>
      <c r="AR174" s="65"/>
      <c r="AS174" s="65"/>
      <c r="AT174" s="67"/>
      <c r="AU174" s="67"/>
      <c r="AV174" s="65"/>
    </row>
    <row r="175" spans="2:48" x14ac:dyDescent="0.3">
      <c r="B175" s="65"/>
      <c r="C175" s="65"/>
      <c r="D175" s="65"/>
      <c r="E175" s="65"/>
      <c r="F175" s="65"/>
      <c r="G175" s="65"/>
      <c r="H175" s="65"/>
      <c r="I175" s="65"/>
      <c r="J175" s="65"/>
      <c r="K175" s="65"/>
      <c r="L175" s="65"/>
      <c r="M175" s="65"/>
      <c r="N175" s="65"/>
      <c r="O175" s="65"/>
      <c r="P175" s="65"/>
      <c r="Q175" s="65"/>
      <c r="R175" s="65"/>
      <c r="S175" s="65"/>
      <c r="T175" s="65"/>
      <c r="U175" s="66"/>
      <c r="V175" s="66"/>
      <c r="W175" s="65"/>
      <c r="X175" s="65"/>
      <c r="Y175" s="65"/>
      <c r="Z175" s="65"/>
      <c r="AA175" s="65"/>
      <c r="AB175" s="65"/>
      <c r="AC175" s="65"/>
      <c r="AD175" s="65"/>
      <c r="AE175" s="65"/>
      <c r="AF175" s="65"/>
      <c r="AG175" s="65"/>
      <c r="AH175" s="65"/>
      <c r="AI175" s="65"/>
      <c r="AJ175" s="65"/>
      <c r="AK175" s="65"/>
      <c r="AL175" s="65"/>
      <c r="AM175" s="65"/>
      <c r="AN175" s="65"/>
      <c r="AO175" s="65"/>
      <c r="AP175" s="65"/>
      <c r="AQ175" s="65"/>
      <c r="AR175" s="65"/>
      <c r="AS175" s="65"/>
      <c r="AT175" s="67"/>
      <c r="AU175" s="67"/>
      <c r="AV175" s="65"/>
    </row>
    <row r="176" spans="2:48" x14ac:dyDescent="0.3">
      <c r="B176" s="65"/>
      <c r="C176" s="65"/>
      <c r="D176" s="65"/>
      <c r="E176" s="65"/>
      <c r="F176" s="65"/>
      <c r="G176" s="65"/>
      <c r="H176" s="65"/>
      <c r="I176" s="65"/>
      <c r="J176" s="65"/>
      <c r="K176" s="65"/>
      <c r="L176" s="65"/>
      <c r="M176" s="65"/>
      <c r="N176" s="65"/>
      <c r="O176" s="65"/>
      <c r="P176" s="65"/>
      <c r="Q176" s="65"/>
      <c r="R176" s="65"/>
      <c r="S176" s="65"/>
      <c r="T176" s="65"/>
      <c r="U176" s="66"/>
      <c r="V176" s="66"/>
      <c r="W176" s="65"/>
      <c r="X176" s="65"/>
      <c r="Y176" s="65"/>
      <c r="Z176" s="65"/>
      <c r="AA176" s="65"/>
      <c r="AB176" s="65"/>
      <c r="AC176" s="65"/>
      <c r="AD176" s="65"/>
      <c r="AE176" s="65"/>
      <c r="AF176" s="65"/>
      <c r="AG176" s="65"/>
      <c r="AH176" s="65"/>
      <c r="AI176" s="65"/>
      <c r="AJ176" s="65"/>
      <c r="AK176" s="65"/>
      <c r="AL176" s="65"/>
      <c r="AM176" s="65"/>
      <c r="AN176" s="65"/>
      <c r="AO176" s="65"/>
      <c r="AP176" s="65"/>
      <c r="AQ176" s="65"/>
      <c r="AR176" s="65"/>
      <c r="AS176" s="65"/>
      <c r="AT176" s="67"/>
      <c r="AU176" s="67"/>
      <c r="AV176" s="65"/>
    </row>
    <row r="177" spans="2:48" x14ac:dyDescent="0.3">
      <c r="B177" s="65"/>
      <c r="C177" s="65"/>
      <c r="D177" s="65"/>
      <c r="E177" s="65"/>
      <c r="F177" s="65"/>
      <c r="G177" s="65"/>
      <c r="H177" s="65"/>
      <c r="I177" s="65"/>
      <c r="J177" s="65"/>
      <c r="K177" s="65"/>
      <c r="L177" s="65"/>
      <c r="M177" s="65"/>
      <c r="N177" s="65"/>
      <c r="O177" s="65"/>
      <c r="P177" s="65"/>
      <c r="Q177" s="65"/>
      <c r="R177" s="65"/>
      <c r="S177" s="65"/>
      <c r="T177" s="65"/>
      <c r="U177" s="66"/>
      <c r="V177" s="66"/>
      <c r="W177" s="65"/>
      <c r="X177" s="65"/>
      <c r="Y177" s="65"/>
      <c r="Z177" s="65"/>
      <c r="AA177" s="65"/>
      <c r="AB177" s="65"/>
      <c r="AC177" s="65"/>
      <c r="AD177" s="65"/>
      <c r="AE177" s="65"/>
      <c r="AF177" s="65"/>
      <c r="AG177" s="65"/>
      <c r="AH177" s="65"/>
      <c r="AI177" s="65"/>
      <c r="AJ177" s="65"/>
      <c r="AK177" s="65"/>
      <c r="AL177" s="65"/>
      <c r="AM177" s="65"/>
      <c r="AN177" s="65"/>
      <c r="AO177" s="65"/>
      <c r="AP177" s="65"/>
      <c r="AQ177" s="65"/>
      <c r="AR177" s="65"/>
      <c r="AS177" s="65"/>
      <c r="AT177" s="67"/>
      <c r="AU177" s="67"/>
      <c r="AV177" s="65"/>
    </row>
    <row r="178" spans="2:48" x14ac:dyDescent="0.3">
      <c r="B178" s="65"/>
      <c r="C178" s="65"/>
      <c r="D178" s="65"/>
      <c r="E178" s="65"/>
      <c r="F178" s="65"/>
      <c r="G178" s="65"/>
      <c r="H178" s="65"/>
      <c r="I178" s="65"/>
      <c r="J178" s="65"/>
      <c r="K178" s="65"/>
      <c r="L178" s="65"/>
      <c r="M178" s="65"/>
      <c r="N178" s="65"/>
      <c r="O178" s="65"/>
      <c r="P178" s="65"/>
      <c r="Q178" s="65"/>
      <c r="R178" s="65"/>
      <c r="S178" s="65"/>
      <c r="T178" s="65"/>
      <c r="U178" s="66"/>
      <c r="V178" s="66"/>
      <c r="W178" s="65"/>
      <c r="X178" s="65"/>
      <c r="Y178" s="65"/>
      <c r="Z178" s="65"/>
      <c r="AA178" s="65"/>
      <c r="AB178" s="65"/>
      <c r="AC178" s="65"/>
      <c r="AD178" s="65"/>
      <c r="AE178" s="65"/>
      <c r="AF178" s="65"/>
      <c r="AG178" s="65"/>
      <c r="AH178" s="65"/>
      <c r="AI178" s="65"/>
      <c r="AJ178" s="65"/>
      <c r="AK178" s="65"/>
      <c r="AL178" s="65"/>
      <c r="AM178" s="65"/>
      <c r="AN178" s="65"/>
      <c r="AO178" s="65"/>
      <c r="AP178" s="65"/>
      <c r="AQ178" s="65"/>
      <c r="AR178" s="65"/>
      <c r="AS178" s="65"/>
      <c r="AT178" s="67"/>
      <c r="AU178" s="67"/>
      <c r="AV178" s="65"/>
    </row>
    <row r="179" spans="2:48" x14ac:dyDescent="0.3">
      <c r="B179" s="65"/>
      <c r="C179" s="65"/>
      <c r="D179" s="65"/>
      <c r="E179" s="65"/>
      <c r="F179" s="65"/>
      <c r="G179" s="65"/>
      <c r="H179" s="65"/>
      <c r="I179" s="65"/>
      <c r="J179" s="65"/>
      <c r="K179" s="65"/>
      <c r="L179" s="65"/>
      <c r="M179" s="65"/>
      <c r="N179" s="65"/>
      <c r="O179" s="65"/>
      <c r="P179" s="65"/>
      <c r="Q179" s="65"/>
      <c r="R179" s="65"/>
      <c r="S179" s="65"/>
      <c r="T179" s="65"/>
      <c r="U179" s="66"/>
      <c r="V179" s="66"/>
      <c r="W179" s="65"/>
      <c r="X179" s="65"/>
      <c r="Y179" s="65"/>
      <c r="Z179" s="65"/>
      <c r="AA179" s="65"/>
      <c r="AB179" s="65"/>
      <c r="AC179" s="65"/>
      <c r="AD179" s="65"/>
      <c r="AE179" s="65"/>
      <c r="AF179" s="65"/>
      <c r="AG179" s="65"/>
      <c r="AH179" s="65"/>
      <c r="AI179" s="65"/>
      <c r="AJ179" s="65"/>
      <c r="AK179" s="65"/>
      <c r="AL179" s="65"/>
      <c r="AM179" s="65"/>
      <c r="AN179" s="65"/>
      <c r="AO179" s="65"/>
      <c r="AP179" s="65"/>
      <c r="AQ179" s="65"/>
      <c r="AR179" s="65"/>
      <c r="AS179" s="65"/>
      <c r="AT179" s="67"/>
      <c r="AU179" s="67"/>
      <c r="AV179" s="65"/>
    </row>
    <row r="180" spans="2:48" x14ac:dyDescent="0.3">
      <c r="B180" s="65"/>
      <c r="C180" s="65"/>
      <c r="D180" s="65"/>
      <c r="E180" s="65"/>
      <c r="F180" s="65"/>
      <c r="G180" s="65"/>
      <c r="H180" s="65"/>
      <c r="I180" s="65"/>
      <c r="J180" s="65"/>
      <c r="K180" s="65"/>
      <c r="L180" s="65"/>
      <c r="M180" s="65"/>
      <c r="N180" s="65"/>
      <c r="O180" s="65"/>
      <c r="P180" s="65"/>
      <c r="Q180" s="65"/>
      <c r="R180" s="65"/>
      <c r="S180" s="65"/>
      <c r="T180" s="65"/>
      <c r="U180" s="66"/>
      <c r="V180" s="66"/>
      <c r="W180" s="65"/>
      <c r="X180" s="65"/>
      <c r="Y180" s="65"/>
      <c r="Z180" s="65"/>
      <c r="AA180" s="65"/>
      <c r="AB180" s="65"/>
      <c r="AC180" s="65"/>
      <c r="AD180" s="65"/>
      <c r="AE180" s="65"/>
      <c r="AF180" s="65"/>
      <c r="AG180" s="65"/>
      <c r="AH180" s="65"/>
      <c r="AI180" s="65"/>
      <c r="AJ180" s="65"/>
      <c r="AK180" s="65"/>
      <c r="AL180" s="65"/>
      <c r="AM180" s="65"/>
      <c r="AN180" s="65"/>
      <c r="AO180" s="65"/>
      <c r="AP180" s="65"/>
      <c r="AQ180" s="65"/>
      <c r="AR180" s="65"/>
      <c r="AS180" s="65"/>
      <c r="AT180" s="67"/>
      <c r="AU180" s="67"/>
      <c r="AV180" s="65"/>
    </row>
    <row r="181" spans="2:48" x14ac:dyDescent="0.3">
      <c r="B181" s="65"/>
      <c r="C181" s="65"/>
      <c r="D181" s="65"/>
      <c r="E181" s="65"/>
      <c r="F181" s="65"/>
      <c r="G181" s="65"/>
      <c r="H181" s="65"/>
      <c r="I181" s="65"/>
      <c r="J181" s="65"/>
      <c r="K181" s="65"/>
      <c r="L181" s="65"/>
      <c r="M181" s="65"/>
      <c r="N181" s="65"/>
      <c r="O181" s="65"/>
      <c r="P181" s="65"/>
      <c r="Q181" s="65"/>
      <c r="R181" s="65"/>
      <c r="S181" s="65"/>
      <c r="T181" s="65"/>
      <c r="U181" s="66"/>
      <c r="V181" s="66"/>
      <c r="W181" s="65"/>
      <c r="X181" s="65"/>
      <c r="Y181" s="65"/>
      <c r="Z181" s="65"/>
      <c r="AA181" s="65"/>
      <c r="AB181" s="65"/>
      <c r="AC181" s="65"/>
      <c r="AD181" s="65"/>
      <c r="AE181" s="65"/>
      <c r="AF181" s="65"/>
      <c r="AG181" s="65"/>
      <c r="AH181" s="65"/>
      <c r="AI181" s="65"/>
      <c r="AJ181" s="65"/>
      <c r="AK181" s="65"/>
      <c r="AL181" s="65"/>
      <c r="AM181" s="65"/>
      <c r="AN181" s="65"/>
      <c r="AO181" s="65"/>
      <c r="AP181" s="65"/>
      <c r="AQ181" s="65"/>
      <c r="AR181" s="65"/>
      <c r="AS181" s="65"/>
      <c r="AT181" s="67"/>
      <c r="AU181" s="67"/>
      <c r="AV181" s="65"/>
    </row>
    <row r="182" spans="2:48" x14ac:dyDescent="0.3">
      <c r="B182" s="65"/>
      <c r="C182" s="65"/>
      <c r="D182" s="65"/>
      <c r="E182" s="65"/>
      <c r="F182" s="65"/>
      <c r="G182" s="65"/>
      <c r="H182" s="65"/>
      <c r="I182" s="65"/>
      <c r="J182" s="65"/>
      <c r="K182" s="65"/>
      <c r="L182" s="65"/>
      <c r="M182" s="65"/>
      <c r="N182" s="65"/>
      <c r="O182" s="65"/>
      <c r="P182" s="65"/>
      <c r="Q182" s="65"/>
      <c r="R182" s="65"/>
      <c r="S182" s="65"/>
      <c r="T182" s="65"/>
      <c r="U182" s="66"/>
      <c r="V182" s="66"/>
      <c r="W182" s="65"/>
      <c r="X182" s="65"/>
      <c r="Y182" s="65"/>
      <c r="Z182" s="65"/>
      <c r="AA182" s="65"/>
      <c r="AB182" s="65"/>
      <c r="AC182" s="65"/>
      <c r="AD182" s="65"/>
      <c r="AE182" s="65"/>
      <c r="AF182" s="65"/>
      <c r="AG182" s="65"/>
      <c r="AH182" s="65"/>
      <c r="AI182" s="65"/>
      <c r="AJ182" s="65"/>
      <c r="AK182" s="65"/>
      <c r="AL182" s="65"/>
      <c r="AM182" s="65"/>
      <c r="AN182" s="65"/>
      <c r="AO182" s="65"/>
      <c r="AP182" s="65"/>
      <c r="AQ182" s="65"/>
      <c r="AR182" s="65"/>
      <c r="AS182" s="65"/>
      <c r="AT182" s="67"/>
      <c r="AU182" s="67"/>
      <c r="AV182" s="65"/>
    </row>
    <row r="183" spans="2:48" x14ac:dyDescent="0.3">
      <c r="B183" s="65"/>
      <c r="C183" s="65"/>
      <c r="D183" s="65"/>
      <c r="E183" s="65"/>
      <c r="F183" s="65"/>
      <c r="G183" s="65"/>
      <c r="H183" s="65"/>
      <c r="I183" s="65"/>
      <c r="J183" s="65"/>
      <c r="K183" s="65"/>
      <c r="L183" s="65"/>
      <c r="M183" s="65"/>
      <c r="N183" s="65"/>
      <c r="O183" s="65"/>
      <c r="P183" s="65"/>
      <c r="Q183" s="65"/>
      <c r="R183" s="65"/>
      <c r="S183" s="65"/>
      <c r="T183" s="65"/>
      <c r="U183" s="66"/>
      <c r="V183" s="66"/>
      <c r="W183" s="65"/>
      <c r="X183" s="65"/>
      <c r="Y183" s="65"/>
      <c r="Z183" s="65"/>
      <c r="AA183" s="65"/>
      <c r="AB183" s="65"/>
      <c r="AC183" s="65"/>
      <c r="AD183" s="65"/>
      <c r="AE183" s="65"/>
      <c r="AF183" s="65"/>
      <c r="AG183" s="65"/>
      <c r="AH183" s="65"/>
      <c r="AI183" s="65"/>
      <c r="AJ183" s="65"/>
      <c r="AK183" s="65"/>
      <c r="AL183" s="65"/>
      <c r="AM183" s="65"/>
      <c r="AN183" s="65"/>
      <c r="AO183" s="65"/>
      <c r="AP183" s="65"/>
      <c r="AQ183" s="65"/>
      <c r="AR183" s="65"/>
      <c r="AS183" s="65"/>
      <c r="AT183" s="67"/>
      <c r="AU183" s="67"/>
      <c r="AV183" s="65"/>
    </row>
    <row r="184" spans="2:48" x14ac:dyDescent="0.3">
      <c r="B184" s="65"/>
      <c r="C184" s="65"/>
      <c r="D184" s="65"/>
      <c r="E184" s="65"/>
      <c r="F184" s="65"/>
      <c r="G184" s="65"/>
      <c r="H184" s="65"/>
      <c r="I184" s="65"/>
      <c r="J184" s="65"/>
      <c r="K184" s="65"/>
      <c r="L184" s="65"/>
      <c r="M184" s="65"/>
      <c r="N184" s="65"/>
      <c r="O184" s="65"/>
      <c r="P184" s="65"/>
      <c r="Q184" s="65"/>
      <c r="R184" s="65"/>
      <c r="S184" s="65"/>
      <c r="T184" s="65"/>
      <c r="U184" s="66"/>
      <c r="V184" s="66"/>
      <c r="W184" s="65"/>
      <c r="X184" s="65"/>
      <c r="Y184" s="65"/>
      <c r="Z184" s="65"/>
      <c r="AA184" s="65"/>
      <c r="AB184" s="65"/>
      <c r="AC184" s="65"/>
      <c r="AD184" s="65"/>
      <c r="AE184" s="65"/>
      <c r="AF184" s="65"/>
      <c r="AG184" s="65"/>
      <c r="AH184" s="65"/>
      <c r="AI184" s="65"/>
      <c r="AJ184" s="65"/>
      <c r="AK184" s="65"/>
      <c r="AL184" s="65"/>
      <c r="AM184" s="65"/>
      <c r="AN184" s="65"/>
      <c r="AO184" s="65"/>
      <c r="AP184" s="65"/>
      <c r="AQ184" s="65"/>
      <c r="AR184" s="65"/>
      <c r="AS184" s="65"/>
      <c r="AT184" s="67"/>
      <c r="AU184" s="67"/>
      <c r="AV184" s="65"/>
    </row>
    <row r="185" spans="2:48" x14ac:dyDescent="0.3">
      <c r="B185" s="65"/>
      <c r="C185" s="65"/>
      <c r="D185" s="65"/>
      <c r="E185" s="65"/>
      <c r="F185" s="65"/>
      <c r="G185" s="65"/>
      <c r="H185" s="65"/>
      <c r="I185" s="65"/>
      <c r="J185" s="65"/>
      <c r="K185" s="65"/>
      <c r="L185" s="65"/>
      <c r="M185" s="65"/>
      <c r="N185" s="65"/>
      <c r="O185" s="65"/>
      <c r="P185" s="65"/>
      <c r="Q185" s="65"/>
      <c r="R185" s="65"/>
      <c r="S185" s="65"/>
      <c r="T185" s="65"/>
      <c r="U185" s="66"/>
      <c r="V185" s="66"/>
      <c r="W185" s="65"/>
      <c r="X185" s="65"/>
      <c r="Y185" s="65"/>
      <c r="Z185" s="65"/>
      <c r="AA185" s="65"/>
      <c r="AB185" s="65"/>
      <c r="AC185" s="65"/>
      <c r="AD185" s="65"/>
      <c r="AE185" s="65"/>
      <c r="AF185" s="65"/>
      <c r="AG185" s="65"/>
      <c r="AH185" s="65"/>
      <c r="AI185" s="65"/>
      <c r="AJ185" s="65"/>
      <c r="AK185" s="65"/>
      <c r="AL185" s="65"/>
      <c r="AM185" s="65"/>
      <c r="AN185" s="65"/>
      <c r="AO185" s="65"/>
      <c r="AP185" s="65"/>
      <c r="AQ185" s="65"/>
      <c r="AR185" s="65"/>
      <c r="AS185" s="65"/>
      <c r="AT185" s="67"/>
      <c r="AU185" s="67"/>
      <c r="AV185" s="65"/>
    </row>
    <row r="186" spans="2:48" x14ac:dyDescent="0.3">
      <c r="B186" s="65"/>
      <c r="C186" s="65"/>
      <c r="D186" s="65"/>
      <c r="E186" s="65"/>
      <c r="F186" s="65"/>
      <c r="G186" s="65"/>
      <c r="H186" s="65"/>
      <c r="I186" s="65"/>
      <c r="J186" s="65"/>
      <c r="K186" s="65"/>
      <c r="L186" s="65"/>
      <c r="M186" s="65"/>
      <c r="N186" s="65"/>
      <c r="O186" s="65"/>
      <c r="P186" s="65"/>
      <c r="Q186" s="65"/>
      <c r="R186" s="65"/>
      <c r="S186" s="65"/>
      <c r="T186" s="65"/>
      <c r="U186" s="66"/>
      <c r="V186" s="66"/>
      <c r="W186" s="65"/>
      <c r="X186" s="65"/>
      <c r="Y186" s="65"/>
      <c r="Z186" s="65"/>
      <c r="AA186" s="65"/>
      <c r="AB186" s="65"/>
      <c r="AC186" s="65"/>
      <c r="AD186" s="65"/>
      <c r="AE186" s="65"/>
      <c r="AF186" s="65"/>
      <c r="AG186" s="65"/>
      <c r="AH186" s="65"/>
      <c r="AI186" s="65"/>
      <c r="AJ186" s="65"/>
      <c r="AK186" s="65"/>
      <c r="AL186" s="65"/>
      <c r="AM186" s="65"/>
      <c r="AN186" s="65"/>
      <c r="AO186" s="65"/>
      <c r="AP186" s="65"/>
      <c r="AQ186" s="65"/>
      <c r="AR186" s="65"/>
      <c r="AS186" s="65"/>
      <c r="AT186" s="67"/>
      <c r="AU186" s="67"/>
      <c r="AV186" s="65"/>
    </row>
    <row r="187" spans="2:48" x14ac:dyDescent="0.3">
      <c r="B187" s="65"/>
      <c r="C187" s="65"/>
      <c r="D187" s="65"/>
      <c r="E187" s="65"/>
      <c r="F187" s="65"/>
      <c r="G187" s="65"/>
      <c r="H187" s="65"/>
      <c r="I187" s="65"/>
      <c r="J187" s="65"/>
      <c r="K187" s="65"/>
      <c r="L187" s="65"/>
      <c r="M187" s="65"/>
      <c r="N187" s="65"/>
      <c r="O187" s="65"/>
      <c r="P187" s="65"/>
      <c r="Q187" s="65"/>
      <c r="R187" s="65"/>
      <c r="S187" s="65"/>
      <c r="T187" s="65"/>
      <c r="U187" s="66"/>
      <c r="V187" s="66"/>
      <c r="W187" s="65"/>
      <c r="X187" s="65"/>
      <c r="Y187" s="65"/>
      <c r="Z187" s="65"/>
      <c r="AA187" s="65"/>
      <c r="AB187" s="65"/>
      <c r="AC187" s="65"/>
      <c r="AD187" s="65"/>
      <c r="AE187" s="65"/>
      <c r="AF187" s="65"/>
      <c r="AG187" s="65"/>
      <c r="AH187" s="65"/>
      <c r="AI187" s="65"/>
      <c r="AJ187" s="65"/>
      <c r="AK187" s="65"/>
      <c r="AL187" s="65"/>
      <c r="AM187" s="65"/>
      <c r="AN187" s="65"/>
      <c r="AO187" s="65"/>
      <c r="AP187" s="65"/>
      <c r="AQ187" s="65"/>
      <c r="AR187" s="65"/>
      <c r="AS187" s="65"/>
      <c r="AT187" s="67"/>
      <c r="AU187" s="67"/>
      <c r="AV187" s="65"/>
    </row>
    <row r="188" spans="2:48" x14ac:dyDescent="0.3">
      <c r="B188" s="65"/>
      <c r="C188" s="65"/>
      <c r="D188" s="65"/>
      <c r="E188" s="65"/>
      <c r="F188" s="65"/>
      <c r="G188" s="65"/>
      <c r="H188" s="65"/>
      <c r="I188" s="65"/>
      <c r="J188" s="65"/>
      <c r="K188" s="65"/>
      <c r="L188" s="65"/>
      <c r="M188" s="65"/>
      <c r="N188" s="65"/>
      <c r="O188" s="65"/>
      <c r="P188" s="65"/>
      <c r="Q188" s="65"/>
      <c r="R188" s="65"/>
      <c r="S188" s="65"/>
      <c r="T188" s="65"/>
      <c r="U188" s="66"/>
      <c r="V188" s="66"/>
      <c r="W188" s="65"/>
      <c r="X188" s="65"/>
      <c r="Y188" s="65"/>
      <c r="Z188" s="65"/>
      <c r="AA188" s="65"/>
      <c r="AB188" s="65"/>
      <c r="AC188" s="65"/>
      <c r="AD188" s="65"/>
      <c r="AE188" s="65"/>
      <c r="AF188" s="65"/>
      <c r="AG188" s="65"/>
      <c r="AH188" s="65"/>
      <c r="AI188" s="65"/>
      <c r="AJ188" s="65"/>
      <c r="AK188" s="65"/>
      <c r="AL188" s="65"/>
      <c r="AM188" s="65"/>
      <c r="AN188" s="65"/>
      <c r="AO188" s="65"/>
      <c r="AP188" s="65"/>
      <c r="AQ188" s="65"/>
      <c r="AR188" s="65"/>
      <c r="AS188" s="65"/>
      <c r="AT188" s="67"/>
      <c r="AU188" s="67"/>
      <c r="AV188" s="65"/>
    </row>
    <row r="189" spans="2:48" x14ac:dyDescent="0.3">
      <c r="B189" s="65"/>
      <c r="C189" s="65"/>
      <c r="D189" s="65"/>
      <c r="E189" s="65"/>
      <c r="F189" s="65"/>
      <c r="G189" s="65"/>
      <c r="H189" s="65"/>
      <c r="I189" s="65"/>
      <c r="J189" s="65"/>
      <c r="K189" s="65"/>
      <c r="L189" s="65"/>
      <c r="M189" s="65"/>
      <c r="N189" s="65"/>
      <c r="O189" s="65"/>
      <c r="P189" s="65"/>
      <c r="Q189" s="65"/>
      <c r="R189" s="65"/>
      <c r="S189" s="65"/>
      <c r="T189" s="65"/>
      <c r="U189" s="66"/>
      <c r="V189" s="66"/>
      <c r="W189" s="65"/>
      <c r="X189" s="65"/>
      <c r="Y189" s="65"/>
      <c r="Z189" s="65"/>
      <c r="AA189" s="65"/>
      <c r="AB189" s="65"/>
      <c r="AC189" s="65"/>
      <c r="AD189" s="65"/>
      <c r="AE189" s="65"/>
      <c r="AF189" s="65"/>
      <c r="AG189" s="65"/>
      <c r="AH189" s="65"/>
      <c r="AI189" s="65"/>
      <c r="AJ189" s="65"/>
      <c r="AK189" s="65"/>
      <c r="AL189" s="65"/>
      <c r="AM189" s="65"/>
      <c r="AN189" s="65"/>
      <c r="AO189" s="65"/>
      <c r="AP189" s="65"/>
      <c r="AQ189" s="65"/>
      <c r="AR189" s="65"/>
      <c r="AS189" s="65"/>
      <c r="AT189" s="67"/>
      <c r="AU189" s="67"/>
      <c r="AV189" s="65"/>
    </row>
    <row r="190" spans="2:48" x14ac:dyDescent="0.3">
      <c r="B190" s="65"/>
      <c r="C190" s="65"/>
      <c r="D190" s="65"/>
      <c r="E190" s="65"/>
      <c r="F190" s="65"/>
      <c r="G190" s="65"/>
      <c r="H190" s="65"/>
      <c r="I190" s="65"/>
      <c r="J190" s="65"/>
      <c r="K190" s="65"/>
      <c r="L190" s="65"/>
      <c r="M190" s="65"/>
      <c r="N190" s="65"/>
      <c r="O190" s="65"/>
      <c r="P190" s="65"/>
      <c r="Q190" s="65"/>
      <c r="R190" s="65"/>
      <c r="S190" s="65"/>
      <c r="T190" s="65"/>
      <c r="U190" s="66"/>
      <c r="V190" s="66"/>
      <c r="W190" s="65"/>
      <c r="X190" s="65"/>
      <c r="Y190" s="65"/>
      <c r="Z190" s="65"/>
      <c r="AA190" s="65"/>
      <c r="AB190" s="65"/>
      <c r="AC190" s="65"/>
      <c r="AD190" s="65"/>
      <c r="AE190" s="65"/>
      <c r="AF190" s="65"/>
      <c r="AG190" s="65"/>
      <c r="AH190" s="65"/>
      <c r="AI190" s="65"/>
      <c r="AJ190" s="65"/>
      <c r="AK190" s="65"/>
      <c r="AL190" s="65"/>
      <c r="AM190" s="65"/>
      <c r="AN190" s="65"/>
      <c r="AO190" s="65"/>
      <c r="AP190" s="65"/>
      <c r="AQ190" s="65"/>
      <c r="AR190" s="65"/>
      <c r="AS190" s="65"/>
      <c r="AT190" s="67"/>
      <c r="AU190" s="67"/>
      <c r="AV190" s="65"/>
    </row>
    <row r="191" spans="2:48" x14ac:dyDescent="0.3">
      <c r="B191" s="65"/>
      <c r="C191" s="65"/>
      <c r="D191" s="65"/>
      <c r="E191" s="65"/>
      <c r="F191" s="65"/>
      <c r="G191" s="65"/>
      <c r="H191" s="65"/>
      <c r="I191" s="65"/>
      <c r="J191" s="65"/>
      <c r="K191" s="65"/>
      <c r="L191" s="65"/>
      <c r="M191" s="65"/>
      <c r="N191" s="65"/>
      <c r="O191" s="65"/>
      <c r="P191" s="65"/>
      <c r="Q191" s="65"/>
      <c r="R191" s="65"/>
      <c r="S191" s="65"/>
      <c r="T191" s="65"/>
      <c r="U191" s="66"/>
      <c r="V191" s="66"/>
      <c r="W191" s="65"/>
      <c r="X191" s="65"/>
      <c r="Y191" s="65"/>
      <c r="Z191" s="65"/>
      <c r="AA191" s="65"/>
      <c r="AB191" s="65"/>
      <c r="AC191" s="65"/>
      <c r="AD191" s="65"/>
      <c r="AE191" s="65"/>
      <c r="AF191" s="65"/>
      <c r="AG191" s="65"/>
      <c r="AH191" s="65"/>
      <c r="AI191" s="65"/>
      <c r="AJ191" s="65"/>
      <c r="AK191" s="65"/>
      <c r="AL191" s="65"/>
      <c r="AM191" s="65"/>
      <c r="AN191" s="65"/>
      <c r="AO191" s="65"/>
      <c r="AP191" s="65"/>
      <c r="AQ191" s="65"/>
      <c r="AR191" s="65"/>
      <c r="AS191" s="65"/>
      <c r="AT191" s="67"/>
      <c r="AU191" s="67"/>
      <c r="AV191" s="65"/>
    </row>
    <row r="192" spans="2:48" x14ac:dyDescent="0.3">
      <c r="B192" s="65"/>
      <c r="C192" s="65"/>
      <c r="D192" s="65"/>
      <c r="E192" s="65"/>
      <c r="F192" s="65"/>
      <c r="G192" s="65"/>
      <c r="H192" s="65"/>
      <c r="I192" s="65"/>
      <c r="J192" s="65"/>
      <c r="K192" s="65"/>
      <c r="L192" s="65"/>
      <c r="M192" s="65"/>
      <c r="N192" s="65"/>
      <c r="O192" s="65"/>
      <c r="P192" s="65"/>
      <c r="Q192" s="65"/>
      <c r="R192" s="65"/>
      <c r="S192" s="65"/>
      <c r="T192" s="65"/>
      <c r="U192" s="66"/>
      <c r="V192" s="66"/>
      <c r="W192" s="65"/>
      <c r="X192" s="65"/>
      <c r="Y192" s="65"/>
      <c r="Z192" s="65"/>
      <c r="AA192" s="65"/>
      <c r="AB192" s="65"/>
      <c r="AC192" s="65"/>
      <c r="AD192" s="65"/>
      <c r="AE192" s="65"/>
      <c r="AF192" s="65"/>
      <c r="AG192" s="65"/>
      <c r="AH192" s="65"/>
      <c r="AI192" s="65"/>
      <c r="AJ192" s="65"/>
      <c r="AK192" s="65"/>
      <c r="AL192" s="65"/>
      <c r="AM192" s="65"/>
      <c r="AN192" s="65"/>
      <c r="AO192" s="65"/>
      <c r="AP192" s="65"/>
      <c r="AQ192" s="65"/>
      <c r="AR192" s="65"/>
      <c r="AS192" s="65"/>
      <c r="AT192" s="67"/>
      <c r="AU192" s="67"/>
      <c r="AV192" s="65"/>
    </row>
    <row r="193" spans="2:48" x14ac:dyDescent="0.3">
      <c r="B193" s="65"/>
      <c r="C193" s="65"/>
      <c r="D193" s="65"/>
      <c r="E193" s="65"/>
      <c r="F193" s="65"/>
      <c r="G193" s="65"/>
      <c r="H193" s="65"/>
      <c r="I193" s="65"/>
      <c r="J193" s="65"/>
      <c r="K193" s="65"/>
      <c r="L193" s="65"/>
      <c r="M193" s="65"/>
      <c r="N193" s="65"/>
      <c r="O193" s="65"/>
      <c r="P193" s="65"/>
      <c r="Q193" s="65"/>
      <c r="R193" s="65"/>
      <c r="S193" s="65"/>
      <c r="T193" s="65"/>
      <c r="U193" s="66"/>
      <c r="V193" s="66"/>
      <c r="W193" s="65"/>
      <c r="X193" s="65"/>
      <c r="Y193" s="65"/>
      <c r="Z193" s="65"/>
      <c r="AA193" s="65"/>
      <c r="AB193" s="65"/>
      <c r="AC193" s="65"/>
      <c r="AD193" s="65"/>
      <c r="AE193" s="65"/>
      <c r="AF193" s="65"/>
      <c r="AG193" s="65"/>
      <c r="AH193" s="65"/>
      <c r="AI193" s="65"/>
      <c r="AJ193" s="65"/>
      <c r="AK193" s="65"/>
      <c r="AL193" s="65"/>
      <c r="AM193" s="65"/>
      <c r="AN193" s="65"/>
      <c r="AO193" s="65"/>
      <c r="AP193" s="65"/>
      <c r="AQ193" s="65"/>
      <c r="AR193" s="65"/>
      <c r="AS193" s="65"/>
      <c r="AT193" s="67"/>
      <c r="AU193" s="67"/>
      <c r="AV193" s="65"/>
    </row>
    <row r="194" spans="2:48" x14ac:dyDescent="0.3">
      <c r="B194" s="65"/>
      <c r="C194" s="65"/>
      <c r="D194" s="65"/>
      <c r="E194" s="65"/>
      <c r="F194" s="65"/>
      <c r="G194" s="65"/>
      <c r="H194" s="65"/>
      <c r="I194" s="65"/>
      <c r="J194" s="65"/>
      <c r="K194" s="65"/>
      <c r="L194" s="65"/>
      <c r="M194" s="65"/>
      <c r="N194" s="65"/>
      <c r="O194" s="65"/>
      <c r="P194" s="65"/>
      <c r="Q194" s="65"/>
      <c r="R194" s="65"/>
      <c r="S194" s="65"/>
      <c r="T194" s="65"/>
      <c r="U194" s="66"/>
      <c r="V194" s="66"/>
      <c r="W194" s="65"/>
      <c r="X194" s="65"/>
      <c r="Y194" s="65"/>
      <c r="Z194" s="65"/>
      <c r="AA194" s="65"/>
      <c r="AB194" s="65"/>
      <c r="AC194" s="65"/>
      <c r="AD194" s="65"/>
      <c r="AE194" s="65"/>
      <c r="AF194" s="65"/>
      <c r="AG194" s="65"/>
      <c r="AH194" s="65"/>
      <c r="AI194" s="65"/>
      <c r="AJ194" s="65"/>
      <c r="AK194" s="65"/>
      <c r="AL194" s="65"/>
      <c r="AM194" s="65"/>
      <c r="AN194" s="65"/>
      <c r="AO194" s="65"/>
      <c r="AP194" s="65"/>
      <c r="AQ194" s="65"/>
      <c r="AR194" s="65"/>
      <c r="AS194" s="65"/>
      <c r="AT194" s="67"/>
      <c r="AU194" s="67"/>
      <c r="AV194" s="65"/>
    </row>
    <row r="195" spans="2:48" x14ac:dyDescent="0.3">
      <c r="B195" s="65"/>
      <c r="C195" s="65"/>
      <c r="D195" s="65"/>
      <c r="E195" s="65"/>
      <c r="F195" s="65"/>
      <c r="G195" s="65"/>
      <c r="H195" s="65"/>
      <c r="I195" s="65"/>
      <c r="J195" s="65"/>
      <c r="K195" s="65"/>
      <c r="L195" s="65"/>
      <c r="M195" s="65"/>
      <c r="N195" s="65"/>
      <c r="O195" s="65"/>
      <c r="P195" s="65"/>
      <c r="Q195" s="65"/>
      <c r="R195" s="65"/>
      <c r="S195" s="65"/>
      <c r="T195" s="65"/>
      <c r="U195" s="66"/>
      <c r="V195" s="66"/>
      <c r="W195" s="65"/>
      <c r="X195" s="65"/>
      <c r="Y195" s="65"/>
      <c r="Z195" s="65"/>
      <c r="AA195" s="65"/>
      <c r="AB195" s="65"/>
      <c r="AC195" s="65"/>
      <c r="AD195" s="65"/>
      <c r="AE195" s="65"/>
      <c r="AF195" s="65"/>
      <c r="AG195" s="65"/>
      <c r="AH195" s="65"/>
      <c r="AI195" s="65"/>
      <c r="AJ195" s="65"/>
      <c r="AK195" s="65"/>
      <c r="AL195" s="65"/>
      <c r="AM195" s="65"/>
      <c r="AN195" s="65"/>
      <c r="AO195" s="65"/>
      <c r="AP195" s="65"/>
      <c r="AQ195" s="65"/>
      <c r="AR195" s="65"/>
      <c r="AS195" s="65"/>
      <c r="AT195" s="67"/>
      <c r="AU195" s="67"/>
      <c r="AV195" s="65"/>
    </row>
    <row r="196" spans="2:48" x14ac:dyDescent="0.3">
      <c r="B196" s="65"/>
      <c r="C196" s="65"/>
      <c r="D196" s="65"/>
      <c r="E196" s="65"/>
      <c r="F196" s="65"/>
      <c r="G196" s="65"/>
      <c r="H196" s="65"/>
      <c r="I196" s="65"/>
      <c r="J196" s="65"/>
      <c r="K196" s="65"/>
      <c r="L196" s="65"/>
      <c r="M196" s="65"/>
      <c r="N196" s="65"/>
      <c r="O196" s="65"/>
      <c r="P196" s="65"/>
      <c r="Q196" s="65"/>
      <c r="R196" s="65"/>
      <c r="S196" s="65"/>
      <c r="T196" s="65"/>
      <c r="U196" s="66"/>
      <c r="V196" s="66"/>
      <c r="W196" s="65"/>
      <c r="X196" s="65"/>
      <c r="Y196" s="65"/>
      <c r="Z196" s="65"/>
      <c r="AA196" s="65"/>
      <c r="AB196" s="65"/>
      <c r="AC196" s="65"/>
      <c r="AD196" s="65"/>
      <c r="AE196" s="65"/>
      <c r="AF196" s="65"/>
      <c r="AG196" s="65"/>
      <c r="AH196" s="65"/>
      <c r="AI196" s="65"/>
      <c r="AJ196" s="65"/>
      <c r="AK196" s="65"/>
      <c r="AL196" s="65"/>
      <c r="AM196" s="65"/>
      <c r="AN196" s="65"/>
      <c r="AO196" s="65"/>
      <c r="AP196" s="65"/>
      <c r="AQ196" s="65"/>
      <c r="AR196" s="65"/>
      <c r="AS196" s="65"/>
      <c r="AT196" s="67"/>
      <c r="AU196" s="67"/>
      <c r="AV196" s="65"/>
    </row>
    <row r="197" spans="2:48" x14ac:dyDescent="0.3">
      <c r="B197" s="65"/>
      <c r="C197" s="65"/>
      <c r="D197" s="65"/>
      <c r="E197" s="65"/>
      <c r="F197" s="65"/>
      <c r="G197" s="65"/>
      <c r="H197" s="65"/>
      <c r="I197" s="65"/>
      <c r="J197" s="65"/>
      <c r="K197" s="65"/>
      <c r="L197" s="65"/>
      <c r="M197" s="65"/>
      <c r="N197" s="65"/>
      <c r="O197" s="65"/>
      <c r="P197" s="65"/>
      <c r="Q197" s="65"/>
      <c r="R197" s="65"/>
      <c r="S197" s="65"/>
      <c r="T197" s="65"/>
      <c r="U197" s="66"/>
      <c r="V197" s="66"/>
      <c r="W197" s="65"/>
      <c r="X197" s="65"/>
      <c r="Y197" s="65"/>
      <c r="Z197" s="65"/>
      <c r="AA197" s="65"/>
      <c r="AB197" s="65"/>
      <c r="AC197" s="65"/>
      <c r="AD197" s="65"/>
      <c r="AE197" s="65"/>
      <c r="AF197" s="65"/>
      <c r="AG197" s="65"/>
      <c r="AH197" s="65"/>
      <c r="AI197" s="65"/>
      <c r="AJ197" s="65"/>
      <c r="AK197" s="65"/>
      <c r="AL197" s="65"/>
      <c r="AM197" s="65"/>
      <c r="AN197" s="65"/>
      <c r="AO197" s="65"/>
      <c r="AP197" s="65"/>
      <c r="AQ197" s="65"/>
      <c r="AR197" s="65"/>
      <c r="AS197" s="65"/>
      <c r="AT197" s="67"/>
      <c r="AU197" s="67"/>
      <c r="AV197" s="65"/>
    </row>
    <row r="198" spans="2:48" x14ac:dyDescent="0.3">
      <c r="B198" s="65"/>
      <c r="C198" s="65"/>
      <c r="D198" s="65"/>
      <c r="E198" s="65"/>
      <c r="F198" s="65"/>
      <c r="G198" s="65"/>
      <c r="H198" s="65"/>
      <c r="I198" s="65"/>
      <c r="J198" s="65"/>
      <c r="K198" s="65"/>
      <c r="L198" s="65"/>
      <c r="M198" s="65"/>
      <c r="N198" s="65"/>
      <c r="O198" s="65"/>
      <c r="P198" s="65"/>
      <c r="Q198" s="65"/>
      <c r="R198" s="65"/>
      <c r="S198" s="65"/>
      <c r="T198" s="65"/>
      <c r="U198" s="66"/>
      <c r="V198" s="66"/>
      <c r="W198" s="65"/>
      <c r="X198" s="65"/>
      <c r="Y198" s="65"/>
      <c r="Z198" s="65"/>
      <c r="AA198" s="65"/>
      <c r="AB198" s="65"/>
      <c r="AC198" s="65"/>
      <c r="AD198" s="65"/>
      <c r="AE198" s="65"/>
      <c r="AF198" s="65"/>
      <c r="AG198" s="65"/>
      <c r="AH198" s="65"/>
      <c r="AI198" s="65"/>
      <c r="AJ198" s="65"/>
      <c r="AK198" s="65"/>
      <c r="AL198" s="65"/>
      <c r="AM198" s="65"/>
      <c r="AN198" s="65"/>
      <c r="AO198" s="65"/>
      <c r="AP198" s="65"/>
      <c r="AQ198" s="65"/>
      <c r="AR198" s="65"/>
      <c r="AS198" s="65"/>
      <c r="AT198" s="67"/>
      <c r="AU198" s="67"/>
      <c r="AV198" s="65"/>
    </row>
    <row r="199" spans="2:48" x14ac:dyDescent="0.3">
      <c r="B199" s="65"/>
      <c r="C199" s="65"/>
      <c r="D199" s="65"/>
      <c r="E199" s="65"/>
      <c r="F199" s="65"/>
      <c r="G199" s="65"/>
      <c r="H199" s="65"/>
      <c r="I199" s="65"/>
      <c r="J199" s="65"/>
      <c r="K199" s="65"/>
      <c r="L199" s="65"/>
      <c r="M199" s="65"/>
      <c r="N199" s="65"/>
      <c r="O199" s="65"/>
      <c r="P199" s="65"/>
      <c r="Q199" s="65"/>
      <c r="R199" s="65"/>
      <c r="S199" s="65"/>
      <c r="T199" s="65"/>
      <c r="U199" s="66"/>
      <c r="V199" s="66"/>
      <c r="W199" s="65"/>
      <c r="X199" s="65"/>
      <c r="Y199" s="65"/>
      <c r="Z199" s="65"/>
      <c r="AA199" s="65"/>
      <c r="AB199" s="65"/>
      <c r="AC199" s="65"/>
      <c r="AD199" s="65"/>
      <c r="AE199" s="65"/>
      <c r="AF199" s="65"/>
      <c r="AG199" s="65"/>
      <c r="AH199" s="65"/>
      <c r="AI199" s="65"/>
      <c r="AJ199" s="65"/>
      <c r="AK199" s="65"/>
      <c r="AL199" s="65"/>
      <c r="AM199" s="65"/>
      <c r="AN199" s="65"/>
      <c r="AO199" s="65"/>
      <c r="AP199" s="65"/>
      <c r="AQ199" s="65"/>
      <c r="AR199" s="65"/>
      <c r="AS199" s="65"/>
      <c r="AT199" s="67"/>
      <c r="AU199" s="67"/>
      <c r="AV199" s="65"/>
    </row>
    <row r="200" spans="2:48" x14ac:dyDescent="0.3">
      <c r="B200" s="65"/>
      <c r="C200" s="65"/>
      <c r="D200" s="65"/>
      <c r="E200" s="65"/>
      <c r="F200" s="65"/>
      <c r="G200" s="65"/>
      <c r="H200" s="65"/>
      <c r="I200" s="65"/>
      <c r="J200" s="65"/>
      <c r="K200" s="65"/>
      <c r="L200" s="65"/>
      <c r="M200" s="65"/>
      <c r="N200" s="65"/>
      <c r="O200" s="65"/>
      <c r="P200" s="65"/>
      <c r="Q200" s="65"/>
      <c r="R200" s="65"/>
      <c r="S200" s="65"/>
      <c r="T200" s="65"/>
      <c r="U200" s="66"/>
      <c r="V200" s="66"/>
      <c r="W200" s="65"/>
      <c r="X200" s="65"/>
      <c r="Y200" s="65"/>
      <c r="Z200" s="65"/>
      <c r="AA200" s="65"/>
      <c r="AB200" s="65"/>
      <c r="AC200" s="65"/>
      <c r="AD200" s="65"/>
      <c r="AE200" s="65"/>
      <c r="AF200" s="65"/>
      <c r="AG200" s="65"/>
      <c r="AH200" s="65"/>
      <c r="AI200" s="65"/>
      <c r="AJ200" s="65"/>
      <c r="AK200" s="65"/>
      <c r="AL200" s="65"/>
      <c r="AM200" s="65"/>
      <c r="AN200" s="65"/>
      <c r="AO200" s="65"/>
      <c r="AP200" s="65"/>
      <c r="AQ200" s="65"/>
      <c r="AR200" s="65"/>
      <c r="AS200" s="65"/>
      <c r="AT200" s="67"/>
      <c r="AU200" s="67"/>
      <c r="AV200" s="65"/>
    </row>
    <row r="201" spans="2:48" x14ac:dyDescent="0.3">
      <c r="B201" s="65"/>
      <c r="C201" s="65"/>
      <c r="D201" s="65"/>
      <c r="E201" s="65"/>
      <c r="F201" s="65"/>
      <c r="G201" s="65"/>
      <c r="H201" s="65"/>
      <c r="I201" s="65"/>
      <c r="J201" s="65"/>
      <c r="K201" s="65"/>
      <c r="L201" s="65"/>
      <c r="M201" s="65"/>
      <c r="N201" s="65"/>
      <c r="O201" s="65"/>
      <c r="P201" s="65"/>
      <c r="Q201" s="65"/>
      <c r="R201" s="65"/>
      <c r="S201" s="65"/>
      <c r="T201" s="65"/>
      <c r="U201" s="66"/>
      <c r="V201" s="66"/>
      <c r="W201" s="65"/>
      <c r="X201" s="65"/>
      <c r="Y201" s="65"/>
      <c r="Z201" s="65"/>
      <c r="AA201" s="65"/>
      <c r="AB201" s="65"/>
      <c r="AC201" s="65"/>
      <c r="AD201" s="65"/>
      <c r="AE201" s="65"/>
      <c r="AF201" s="65"/>
      <c r="AG201" s="65"/>
      <c r="AH201" s="65"/>
      <c r="AI201" s="65"/>
      <c r="AJ201" s="65"/>
      <c r="AK201" s="65"/>
      <c r="AL201" s="65"/>
      <c r="AM201" s="65"/>
      <c r="AN201" s="65"/>
      <c r="AO201" s="65"/>
      <c r="AP201" s="65"/>
      <c r="AQ201" s="65"/>
      <c r="AR201" s="65"/>
      <c r="AS201" s="65"/>
      <c r="AT201" s="67"/>
      <c r="AU201" s="67"/>
      <c r="AV201" s="65"/>
    </row>
    <row r="202" spans="2:48" x14ac:dyDescent="0.3">
      <c r="B202" s="65"/>
      <c r="C202" s="65"/>
      <c r="D202" s="65"/>
      <c r="E202" s="65"/>
      <c r="F202" s="65"/>
      <c r="G202" s="65"/>
      <c r="H202" s="65"/>
      <c r="I202" s="65"/>
      <c r="J202" s="65"/>
      <c r="K202" s="65"/>
      <c r="L202" s="65"/>
      <c r="M202" s="65"/>
      <c r="N202" s="65"/>
      <c r="O202" s="65"/>
      <c r="P202" s="65"/>
      <c r="Q202" s="65"/>
      <c r="R202" s="65"/>
      <c r="S202" s="65"/>
      <c r="T202" s="65"/>
      <c r="U202" s="66"/>
      <c r="V202" s="66"/>
      <c r="W202" s="65"/>
      <c r="X202" s="65"/>
      <c r="Y202" s="65"/>
      <c r="Z202" s="65"/>
      <c r="AA202" s="65"/>
      <c r="AB202" s="65"/>
      <c r="AC202" s="65"/>
      <c r="AD202" s="65"/>
      <c r="AE202" s="65"/>
      <c r="AF202" s="65"/>
      <c r="AG202" s="65"/>
      <c r="AH202" s="65"/>
      <c r="AI202" s="65"/>
      <c r="AJ202" s="65"/>
      <c r="AK202" s="65"/>
      <c r="AL202" s="65"/>
      <c r="AM202" s="65"/>
      <c r="AN202" s="65"/>
      <c r="AO202" s="65"/>
      <c r="AP202" s="65"/>
      <c r="AQ202" s="65"/>
      <c r="AR202" s="65"/>
      <c r="AS202" s="65"/>
      <c r="AT202" s="67"/>
      <c r="AU202" s="67"/>
      <c r="AV202" s="65"/>
    </row>
    <row r="203" spans="2:48" x14ac:dyDescent="0.3">
      <c r="B203" s="65"/>
      <c r="C203" s="65"/>
      <c r="D203" s="65"/>
      <c r="E203" s="65"/>
      <c r="F203" s="65"/>
      <c r="G203" s="65"/>
      <c r="H203" s="65"/>
      <c r="I203" s="65"/>
      <c r="J203" s="65"/>
      <c r="K203" s="65"/>
      <c r="L203" s="65"/>
      <c r="M203" s="65"/>
      <c r="N203" s="65"/>
      <c r="O203" s="65"/>
      <c r="P203" s="65"/>
      <c r="Q203" s="65"/>
      <c r="R203" s="65"/>
      <c r="S203" s="65"/>
      <c r="T203" s="65"/>
      <c r="U203" s="66"/>
      <c r="V203" s="66"/>
      <c r="W203" s="65"/>
      <c r="X203" s="65"/>
      <c r="Y203" s="65"/>
      <c r="Z203" s="65"/>
      <c r="AA203" s="65"/>
      <c r="AB203" s="65"/>
      <c r="AC203" s="65"/>
      <c r="AD203" s="65"/>
      <c r="AE203" s="65"/>
      <c r="AF203" s="65"/>
      <c r="AG203" s="65"/>
      <c r="AH203" s="65"/>
      <c r="AI203" s="65"/>
      <c r="AJ203" s="65"/>
      <c r="AK203" s="65"/>
      <c r="AL203" s="65"/>
      <c r="AM203" s="65"/>
      <c r="AN203" s="65"/>
      <c r="AO203" s="65"/>
      <c r="AP203" s="65"/>
      <c r="AQ203" s="65"/>
      <c r="AR203" s="65"/>
      <c r="AS203" s="65"/>
      <c r="AT203" s="67"/>
      <c r="AU203" s="67"/>
      <c r="AV203" s="65"/>
    </row>
    <row r="204" spans="2:48" x14ac:dyDescent="0.3">
      <c r="B204" s="65"/>
      <c r="C204" s="65"/>
      <c r="D204" s="65"/>
      <c r="E204" s="65"/>
      <c r="F204" s="65"/>
      <c r="G204" s="65"/>
      <c r="H204" s="65"/>
      <c r="I204" s="65"/>
      <c r="J204" s="65"/>
      <c r="K204" s="65"/>
      <c r="L204" s="65"/>
      <c r="M204" s="65"/>
      <c r="N204" s="65"/>
      <c r="O204" s="65"/>
      <c r="P204" s="65"/>
      <c r="Q204" s="65"/>
      <c r="R204" s="65"/>
      <c r="S204" s="65"/>
      <c r="T204" s="65"/>
      <c r="U204" s="66"/>
      <c r="V204" s="66"/>
      <c r="W204" s="65"/>
      <c r="X204" s="65"/>
      <c r="Y204" s="65"/>
      <c r="Z204" s="65"/>
      <c r="AA204" s="65"/>
      <c r="AB204" s="65"/>
      <c r="AC204" s="65"/>
      <c r="AD204" s="65"/>
      <c r="AE204" s="65"/>
      <c r="AF204" s="65"/>
      <c r="AG204" s="65"/>
      <c r="AH204" s="65"/>
      <c r="AI204" s="65"/>
      <c r="AJ204" s="65"/>
      <c r="AK204" s="65"/>
      <c r="AL204" s="65"/>
      <c r="AM204" s="65"/>
      <c r="AN204" s="65"/>
      <c r="AO204" s="65"/>
      <c r="AP204" s="65"/>
      <c r="AQ204" s="65"/>
      <c r="AR204" s="65"/>
      <c r="AS204" s="65"/>
      <c r="AT204" s="67"/>
      <c r="AU204" s="67"/>
      <c r="AV204" s="65"/>
    </row>
    <row r="205" spans="2:48" x14ac:dyDescent="0.3">
      <c r="B205" s="65"/>
      <c r="C205" s="65"/>
      <c r="D205" s="65"/>
      <c r="E205" s="65"/>
      <c r="F205" s="65"/>
      <c r="G205" s="65"/>
      <c r="H205" s="65"/>
      <c r="I205" s="65"/>
      <c r="J205" s="65"/>
      <c r="K205" s="65"/>
      <c r="L205" s="65"/>
      <c r="M205" s="65"/>
      <c r="N205" s="65"/>
      <c r="O205" s="65"/>
      <c r="P205" s="65"/>
      <c r="Q205" s="65"/>
      <c r="R205" s="65"/>
      <c r="S205" s="65"/>
      <c r="T205" s="65"/>
      <c r="U205" s="66"/>
      <c r="V205" s="66"/>
      <c r="W205" s="65"/>
      <c r="X205" s="65"/>
      <c r="Y205" s="65"/>
      <c r="Z205" s="65"/>
      <c r="AA205" s="65"/>
      <c r="AB205" s="65"/>
      <c r="AC205" s="65"/>
      <c r="AD205" s="65"/>
      <c r="AE205" s="65"/>
      <c r="AF205" s="65"/>
      <c r="AG205" s="65"/>
      <c r="AH205" s="65"/>
      <c r="AI205" s="65"/>
      <c r="AJ205" s="65"/>
      <c r="AK205" s="65"/>
      <c r="AL205" s="65"/>
      <c r="AM205" s="65"/>
      <c r="AN205" s="65"/>
      <c r="AO205" s="65"/>
      <c r="AP205" s="65"/>
      <c r="AQ205" s="65"/>
      <c r="AR205" s="65"/>
      <c r="AS205" s="65"/>
      <c r="AT205" s="67"/>
      <c r="AU205" s="67"/>
      <c r="AV205" s="65"/>
    </row>
    <row r="206" spans="2:48" x14ac:dyDescent="0.3">
      <c r="B206" s="65"/>
      <c r="C206" s="65"/>
      <c r="D206" s="65"/>
      <c r="E206" s="65"/>
      <c r="F206" s="65"/>
      <c r="G206" s="65"/>
      <c r="H206" s="65"/>
      <c r="I206" s="65"/>
      <c r="J206" s="65"/>
      <c r="K206" s="65"/>
      <c r="L206" s="65"/>
      <c r="M206" s="65"/>
      <c r="N206" s="65"/>
      <c r="O206" s="65"/>
      <c r="P206" s="65"/>
      <c r="Q206" s="65"/>
      <c r="R206" s="65"/>
      <c r="S206" s="65"/>
      <c r="T206" s="65"/>
      <c r="U206" s="66"/>
      <c r="V206" s="66"/>
      <c r="W206" s="65"/>
      <c r="X206" s="65"/>
      <c r="Y206" s="65"/>
      <c r="Z206" s="65"/>
      <c r="AA206" s="65"/>
      <c r="AB206" s="65"/>
      <c r="AC206" s="65"/>
      <c r="AD206" s="65"/>
      <c r="AE206" s="65"/>
      <c r="AF206" s="65"/>
      <c r="AG206" s="65"/>
      <c r="AH206" s="65"/>
      <c r="AI206" s="65"/>
      <c r="AJ206" s="65"/>
      <c r="AK206" s="65"/>
      <c r="AL206" s="65"/>
      <c r="AM206" s="65"/>
      <c r="AN206" s="65"/>
      <c r="AO206" s="65"/>
      <c r="AP206" s="65"/>
      <c r="AQ206" s="65"/>
      <c r="AR206" s="65"/>
      <c r="AS206" s="65"/>
      <c r="AT206" s="67"/>
      <c r="AU206" s="67"/>
      <c r="AV206" s="65"/>
    </row>
    <row r="207" spans="2:48" x14ac:dyDescent="0.3">
      <c r="B207" s="65"/>
      <c r="C207" s="65"/>
      <c r="D207" s="65"/>
      <c r="E207" s="65"/>
      <c r="F207" s="65"/>
      <c r="G207" s="65"/>
      <c r="H207" s="65"/>
      <c r="I207" s="65"/>
      <c r="J207" s="65"/>
      <c r="K207" s="65"/>
      <c r="L207" s="65"/>
      <c r="M207" s="65"/>
      <c r="N207" s="65"/>
      <c r="O207" s="65"/>
      <c r="P207" s="65"/>
      <c r="Q207" s="65"/>
      <c r="R207" s="65"/>
      <c r="S207" s="65"/>
      <c r="T207" s="65"/>
      <c r="U207" s="66"/>
      <c r="V207" s="66"/>
      <c r="W207" s="65"/>
      <c r="X207" s="65"/>
      <c r="Y207" s="65"/>
      <c r="Z207" s="65"/>
      <c r="AA207" s="65"/>
      <c r="AB207" s="65"/>
      <c r="AC207" s="65"/>
      <c r="AD207" s="65"/>
      <c r="AE207" s="65"/>
      <c r="AF207" s="65"/>
      <c r="AG207" s="65"/>
      <c r="AH207" s="65"/>
      <c r="AI207" s="65"/>
      <c r="AJ207" s="65"/>
      <c r="AK207" s="65"/>
      <c r="AL207" s="65"/>
      <c r="AM207" s="65"/>
      <c r="AN207" s="65"/>
      <c r="AO207" s="65"/>
      <c r="AP207" s="65"/>
      <c r="AQ207" s="65"/>
      <c r="AR207" s="65"/>
      <c r="AS207" s="65"/>
      <c r="AT207" s="67"/>
      <c r="AU207" s="67"/>
      <c r="AV207" s="65"/>
    </row>
    <row r="208" spans="2:48" x14ac:dyDescent="0.3">
      <c r="B208" s="65"/>
      <c r="C208" s="65"/>
      <c r="D208" s="65"/>
      <c r="E208" s="65"/>
      <c r="F208" s="65"/>
      <c r="G208" s="65"/>
      <c r="H208" s="65"/>
      <c r="I208" s="65"/>
      <c r="J208" s="65"/>
      <c r="K208" s="65"/>
      <c r="L208" s="65"/>
      <c r="M208" s="65"/>
      <c r="N208" s="65"/>
      <c r="O208" s="65"/>
      <c r="P208" s="65"/>
      <c r="Q208" s="65"/>
      <c r="R208" s="65"/>
      <c r="S208" s="65"/>
      <c r="T208" s="65"/>
      <c r="U208" s="66"/>
      <c r="V208" s="66"/>
      <c r="W208" s="65"/>
      <c r="X208" s="65"/>
      <c r="Y208" s="65"/>
      <c r="Z208" s="65"/>
      <c r="AA208" s="65"/>
      <c r="AB208" s="65"/>
      <c r="AC208" s="65"/>
      <c r="AD208" s="65"/>
      <c r="AE208" s="65"/>
      <c r="AF208" s="65"/>
      <c r="AG208" s="65"/>
      <c r="AH208" s="65"/>
      <c r="AI208" s="65"/>
      <c r="AJ208" s="65"/>
      <c r="AK208" s="65"/>
      <c r="AL208" s="65"/>
      <c r="AM208" s="65"/>
      <c r="AN208" s="65"/>
      <c r="AO208" s="65"/>
      <c r="AP208" s="65"/>
      <c r="AQ208" s="65"/>
      <c r="AR208" s="65"/>
      <c r="AS208" s="65"/>
      <c r="AT208" s="67"/>
      <c r="AU208" s="67"/>
      <c r="AV208" s="65"/>
    </row>
    <row r="209" spans="2:48" x14ac:dyDescent="0.3">
      <c r="B209" s="65"/>
      <c r="C209" s="65"/>
      <c r="D209" s="65"/>
      <c r="E209" s="65"/>
      <c r="F209" s="65"/>
      <c r="G209" s="65"/>
      <c r="H209" s="65"/>
      <c r="I209" s="65"/>
      <c r="J209" s="65"/>
      <c r="K209" s="65"/>
      <c r="L209" s="65"/>
      <c r="M209" s="65"/>
      <c r="N209" s="65"/>
      <c r="O209" s="65"/>
      <c r="P209" s="65"/>
      <c r="Q209" s="65"/>
      <c r="R209" s="65"/>
      <c r="S209" s="65"/>
      <c r="T209" s="65"/>
      <c r="U209" s="66"/>
      <c r="V209" s="66"/>
      <c r="W209" s="65"/>
      <c r="X209" s="65"/>
      <c r="Y209" s="65"/>
      <c r="Z209" s="65"/>
      <c r="AA209" s="65"/>
      <c r="AB209" s="65"/>
      <c r="AC209" s="65"/>
      <c r="AD209" s="65"/>
      <c r="AE209" s="65"/>
      <c r="AF209" s="65"/>
      <c r="AG209" s="65"/>
      <c r="AH209" s="65"/>
      <c r="AI209" s="65"/>
      <c r="AJ209" s="65"/>
      <c r="AK209" s="65"/>
      <c r="AL209" s="65"/>
      <c r="AM209" s="65"/>
      <c r="AN209" s="65"/>
      <c r="AO209" s="65"/>
      <c r="AP209" s="65"/>
      <c r="AQ209" s="65"/>
      <c r="AR209" s="65"/>
      <c r="AS209" s="65"/>
      <c r="AT209" s="67"/>
      <c r="AU209" s="67"/>
      <c r="AV209" s="65"/>
    </row>
    <row r="210" spans="2:48" x14ac:dyDescent="0.3">
      <c r="B210" s="65"/>
      <c r="C210" s="65"/>
      <c r="D210" s="65"/>
      <c r="E210" s="65"/>
      <c r="F210" s="65"/>
      <c r="G210" s="65"/>
      <c r="H210" s="65"/>
      <c r="I210" s="65"/>
      <c r="J210" s="65"/>
      <c r="K210" s="65"/>
      <c r="L210" s="65"/>
      <c r="M210" s="65"/>
      <c r="N210" s="65"/>
      <c r="O210" s="65"/>
      <c r="P210" s="65"/>
      <c r="Q210" s="65"/>
      <c r="R210" s="65"/>
      <c r="S210" s="65"/>
      <c r="T210" s="65"/>
      <c r="U210" s="66"/>
      <c r="V210" s="66"/>
      <c r="W210" s="65"/>
      <c r="X210" s="65"/>
      <c r="Y210" s="65"/>
      <c r="Z210" s="65"/>
      <c r="AA210" s="65"/>
      <c r="AB210" s="65"/>
      <c r="AC210" s="65"/>
      <c r="AD210" s="65"/>
      <c r="AE210" s="65"/>
      <c r="AF210" s="65"/>
      <c r="AG210" s="65"/>
      <c r="AH210" s="65"/>
      <c r="AI210" s="65"/>
      <c r="AJ210" s="65"/>
      <c r="AK210" s="65"/>
      <c r="AL210" s="65"/>
      <c r="AM210" s="65"/>
      <c r="AN210" s="65"/>
      <c r="AO210" s="65"/>
      <c r="AP210" s="65"/>
      <c r="AQ210" s="65"/>
      <c r="AR210" s="65"/>
      <c r="AS210" s="65"/>
      <c r="AT210" s="67"/>
      <c r="AU210" s="67"/>
      <c r="AV210" s="65"/>
    </row>
    <row r="211" spans="2:48" x14ac:dyDescent="0.3">
      <c r="B211" s="65"/>
      <c r="C211" s="65"/>
      <c r="D211" s="65"/>
      <c r="E211" s="65"/>
      <c r="F211" s="65"/>
      <c r="G211" s="65"/>
      <c r="H211" s="65"/>
      <c r="I211" s="65"/>
      <c r="J211" s="65"/>
      <c r="K211" s="65"/>
      <c r="L211" s="65"/>
      <c r="M211" s="65"/>
      <c r="N211" s="65"/>
      <c r="O211" s="65"/>
      <c r="P211" s="65"/>
      <c r="Q211" s="65"/>
      <c r="R211" s="65"/>
      <c r="S211" s="65"/>
      <c r="T211" s="65"/>
      <c r="U211" s="66"/>
      <c r="V211" s="66"/>
      <c r="W211" s="65"/>
      <c r="X211" s="65"/>
      <c r="Y211" s="65"/>
      <c r="Z211" s="65"/>
      <c r="AA211" s="65"/>
      <c r="AB211" s="65"/>
      <c r="AC211" s="65"/>
      <c r="AD211" s="65"/>
      <c r="AE211" s="65"/>
      <c r="AF211" s="65"/>
      <c r="AG211" s="65"/>
      <c r="AH211" s="65"/>
      <c r="AI211" s="65"/>
      <c r="AJ211" s="65"/>
      <c r="AK211" s="65"/>
      <c r="AL211" s="65"/>
      <c r="AM211" s="65"/>
      <c r="AN211" s="65"/>
      <c r="AO211" s="65"/>
      <c r="AP211" s="65"/>
      <c r="AQ211" s="65"/>
      <c r="AR211" s="65"/>
      <c r="AS211" s="65"/>
      <c r="AT211" s="67"/>
      <c r="AU211" s="67"/>
      <c r="AV211" s="65"/>
    </row>
    <row r="212" spans="2:48" x14ac:dyDescent="0.3">
      <c r="B212" s="65"/>
      <c r="C212" s="65"/>
      <c r="D212" s="65"/>
      <c r="E212" s="65"/>
      <c r="F212" s="65"/>
      <c r="G212" s="65"/>
      <c r="H212" s="65"/>
      <c r="I212" s="65"/>
      <c r="J212" s="65"/>
      <c r="K212" s="65"/>
      <c r="L212" s="65"/>
      <c r="M212" s="65"/>
      <c r="N212" s="65"/>
      <c r="O212" s="65"/>
      <c r="P212" s="65"/>
      <c r="Q212" s="65"/>
      <c r="R212" s="65"/>
      <c r="S212" s="65"/>
      <c r="T212" s="65"/>
      <c r="U212" s="66"/>
      <c r="V212" s="66"/>
      <c r="W212" s="65"/>
      <c r="X212" s="65"/>
      <c r="Y212" s="65"/>
      <c r="Z212" s="65"/>
      <c r="AA212" s="65"/>
      <c r="AB212" s="65"/>
      <c r="AC212" s="65"/>
      <c r="AD212" s="65"/>
      <c r="AE212" s="65"/>
      <c r="AF212" s="65"/>
      <c r="AG212" s="65"/>
      <c r="AH212" s="65"/>
      <c r="AI212" s="65"/>
      <c r="AJ212" s="65"/>
      <c r="AK212" s="65"/>
      <c r="AL212" s="65"/>
      <c r="AM212" s="65"/>
      <c r="AN212" s="65"/>
      <c r="AO212" s="65"/>
      <c r="AP212" s="65"/>
      <c r="AQ212" s="65"/>
      <c r="AR212" s="65"/>
      <c r="AS212" s="65"/>
      <c r="AT212" s="67"/>
      <c r="AU212" s="67"/>
      <c r="AV212" s="65"/>
    </row>
    <row r="213" spans="2:48" x14ac:dyDescent="0.3">
      <c r="B213" s="65"/>
      <c r="C213" s="65"/>
      <c r="D213" s="65"/>
      <c r="E213" s="65"/>
      <c r="F213" s="65"/>
      <c r="G213" s="65"/>
      <c r="H213" s="65"/>
      <c r="I213" s="65"/>
      <c r="J213" s="65"/>
      <c r="K213" s="65"/>
      <c r="L213" s="65"/>
      <c r="M213" s="65"/>
      <c r="N213" s="65"/>
      <c r="O213" s="65"/>
      <c r="P213" s="65"/>
      <c r="Q213" s="65"/>
      <c r="R213" s="65"/>
      <c r="S213" s="65"/>
      <c r="T213" s="65"/>
      <c r="U213" s="66"/>
      <c r="V213" s="66"/>
      <c r="W213" s="65"/>
      <c r="X213" s="65"/>
      <c r="Y213" s="65"/>
      <c r="Z213" s="65"/>
      <c r="AA213" s="65"/>
      <c r="AB213" s="65"/>
      <c r="AC213" s="65"/>
      <c r="AD213" s="65"/>
      <c r="AE213" s="65"/>
      <c r="AF213" s="65"/>
      <c r="AG213" s="65"/>
      <c r="AH213" s="65"/>
      <c r="AI213" s="65"/>
      <c r="AJ213" s="65"/>
      <c r="AK213" s="65"/>
      <c r="AL213" s="65"/>
      <c r="AM213" s="65"/>
      <c r="AN213" s="65"/>
      <c r="AO213" s="65"/>
      <c r="AP213" s="65"/>
      <c r="AQ213" s="65"/>
      <c r="AR213" s="65"/>
      <c r="AS213" s="65"/>
      <c r="AT213" s="67"/>
      <c r="AU213" s="67"/>
      <c r="AV213" s="65"/>
    </row>
    <row r="214" spans="2:48" x14ac:dyDescent="0.3">
      <c r="B214" s="65"/>
      <c r="C214" s="65"/>
      <c r="D214" s="65"/>
      <c r="E214" s="65"/>
      <c r="F214" s="65"/>
      <c r="G214" s="65"/>
      <c r="H214" s="65"/>
      <c r="I214" s="65"/>
      <c r="J214" s="65"/>
      <c r="K214" s="65"/>
      <c r="L214" s="65"/>
      <c r="M214" s="65"/>
      <c r="N214" s="65"/>
      <c r="O214" s="65"/>
      <c r="P214" s="65"/>
      <c r="Q214" s="65"/>
      <c r="R214" s="65"/>
      <c r="S214" s="65"/>
      <c r="T214" s="65"/>
      <c r="U214" s="66"/>
      <c r="V214" s="66"/>
      <c r="W214" s="65"/>
      <c r="X214" s="65"/>
      <c r="Y214" s="65"/>
      <c r="Z214" s="65"/>
      <c r="AA214" s="65"/>
      <c r="AB214" s="65"/>
      <c r="AC214" s="65"/>
      <c r="AD214" s="65"/>
      <c r="AE214" s="65"/>
      <c r="AF214" s="65"/>
      <c r="AG214" s="65"/>
      <c r="AH214" s="65"/>
      <c r="AI214" s="65"/>
      <c r="AJ214" s="65"/>
      <c r="AK214" s="65"/>
      <c r="AL214" s="65"/>
      <c r="AM214" s="65"/>
      <c r="AN214" s="65"/>
      <c r="AO214" s="65"/>
      <c r="AP214" s="65"/>
      <c r="AQ214" s="65"/>
      <c r="AR214" s="65"/>
      <c r="AS214" s="65"/>
      <c r="AT214" s="67"/>
      <c r="AU214" s="67"/>
      <c r="AV214" s="65"/>
    </row>
    <row r="215" spans="2:48" x14ac:dyDescent="0.3">
      <c r="B215" s="65"/>
      <c r="C215" s="65"/>
      <c r="D215" s="65"/>
      <c r="E215" s="65"/>
      <c r="F215" s="65"/>
      <c r="G215" s="65"/>
      <c r="H215" s="65"/>
      <c r="I215" s="65"/>
      <c r="J215" s="65"/>
      <c r="K215" s="65"/>
      <c r="L215" s="65"/>
      <c r="M215" s="65"/>
      <c r="N215" s="65"/>
      <c r="O215" s="65"/>
      <c r="P215" s="65"/>
      <c r="Q215" s="65"/>
      <c r="R215" s="65"/>
      <c r="S215" s="65"/>
      <c r="T215" s="65"/>
      <c r="U215" s="66"/>
      <c r="V215" s="66"/>
      <c r="W215" s="65"/>
      <c r="X215" s="65"/>
      <c r="Y215" s="65"/>
      <c r="Z215" s="65"/>
      <c r="AA215" s="65"/>
      <c r="AB215" s="65"/>
      <c r="AC215" s="65"/>
      <c r="AD215" s="65"/>
      <c r="AE215" s="65"/>
      <c r="AF215" s="65"/>
      <c r="AG215" s="65"/>
      <c r="AH215" s="65"/>
      <c r="AI215" s="65"/>
      <c r="AJ215" s="65"/>
      <c r="AK215" s="65"/>
      <c r="AL215" s="65"/>
      <c r="AM215" s="65"/>
      <c r="AN215" s="65"/>
      <c r="AO215" s="65"/>
      <c r="AP215" s="65"/>
      <c r="AQ215" s="65"/>
      <c r="AR215" s="65"/>
      <c r="AS215" s="65"/>
      <c r="AT215" s="67"/>
      <c r="AU215" s="67"/>
      <c r="AV215" s="65"/>
    </row>
    <row r="216" spans="2:48" x14ac:dyDescent="0.3">
      <c r="B216" s="65"/>
      <c r="C216" s="65"/>
      <c r="D216" s="65"/>
      <c r="E216" s="65"/>
      <c r="F216" s="65"/>
      <c r="G216" s="65"/>
      <c r="H216" s="65"/>
      <c r="I216" s="65"/>
      <c r="J216" s="65"/>
      <c r="K216" s="65"/>
      <c r="L216" s="65"/>
      <c r="M216" s="65"/>
      <c r="N216" s="65"/>
      <c r="O216" s="65"/>
      <c r="P216" s="65"/>
      <c r="Q216" s="65"/>
      <c r="R216" s="65"/>
      <c r="S216" s="65"/>
      <c r="T216" s="65"/>
      <c r="U216" s="66"/>
      <c r="V216" s="66"/>
      <c r="W216" s="65"/>
      <c r="X216" s="65"/>
      <c r="Y216" s="65"/>
      <c r="Z216" s="65"/>
      <c r="AA216" s="65"/>
      <c r="AB216" s="65"/>
      <c r="AC216" s="65"/>
      <c r="AD216" s="65"/>
      <c r="AE216" s="65"/>
      <c r="AF216" s="65"/>
      <c r="AG216" s="65"/>
      <c r="AH216" s="65"/>
      <c r="AI216" s="65"/>
      <c r="AJ216" s="65"/>
      <c r="AK216" s="65"/>
      <c r="AL216" s="65"/>
      <c r="AM216" s="65"/>
      <c r="AN216" s="65"/>
      <c r="AO216" s="65"/>
      <c r="AP216" s="65"/>
      <c r="AQ216" s="65"/>
      <c r="AR216" s="65"/>
      <c r="AS216" s="65"/>
      <c r="AT216" s="67"/>
      <c r="AU216" s="67"/>
      <c r="AV216" s="65"/>
    </row>
    <row r="217" spans="2:48" x14ac:dyDescent="0.3">
      <c r="B217" s="65"/>
      <c r="C217" s="65"/>
      <c r="D217" s="65"/>
      <c r="E217" s="65"/>
      <c r="F217" s="65"/>
      <c r="G217" s="65"/>
      <c r="H217" s="65"/>
      <c r="I217" s="65"/>
      <c r="J217" s="65"/>
      <c r="K217" s="65"/>
      <c r="L217" s="65"/>
      <c r="M217" s="65"/>
      <c r="N217" s="65"/>
      <c r="O217" s="65"/>
      <c r="P217" s="65"/>
      <c r="Q217" s="65"/>
      <c r="R217" s="65"/>
      <c r="S217" s="65"/>
      <c r="T217" s="65"/>
      <c r="U217" s="66"/>
      <c r="V217" s="66"/>
      <c r="W217" s="65"/>
      <c r="X217" s="65"/>
      <c r="Y217" s="65"/>
      <c r="Z217" s="65"/>
      <c r="AA217" s="65"/>
      <c r="AB217" s="65"/>
      <c r="AC217" s="65"/>
      <c r="AD217" s="65"/>
      <c r="AE217" s="65"/>
      <c r="AF217" s="65"/>
      <c r="AG217" s="65"/>
      <c r="AH217" s="65"/>
      <c r="AI217" s="65"/>
      <c r="AJ217" s="65"/>
      <c r="AK217" s="65"/>
      <c r="AL217" s="65"/>
      <c r="AM217" s="65"/>
      <c r="AN217" s="65"/>
      <c r="AO217" s="65"/>
      <c r="AP217" s="65"/>
      <c r="AQ217" s="65"/>
      <c r="AR217" s="65"/>
      <c r="AS217" s="65"/>
      <c r="AT217" s="67"/>
      <c r="AU217" s="67"/>
      <c r="AV217" s="65"/>
    </row>
    <row r="218" spans="2:48" x14ac:dyDescent="0.3">
      <c r="B218" s="65"/>
      <c r="C218" s="65"/>
      <c r="D218" s="65"/>
      <c r="E218" s="65"/>
      <c r="F218" s="65"/>
      <c r="G218" s="65"/>
      <c r="H218" s="65"/>
      <c r="I218" s="65"/>
      <c r="J218" s="65"/>
      <c r="K218" s="65"/>
      <c r="L218" s="65"/>
      <c r="M218" s="65"/>
      <c r="N218" s="65"/>
      <c r="O218" s="65"/>
      <c r="P218" s="65"/>
      <c r="Q218" s="65"/>
      <c r="R218" s="65"/>
      <c r="S218" s="65"/>
      <c r="T218" s="65"/>
      <c r="U218" s="66"/>
      <c r="V218" s="66"/>
      <c r="W218" s="65"/>
      <c r="X218" s="65"/>
      <c r="Y218" s="65"/>
      <c r="Z218" s="65"/>
      <c r="AA218" s="65"/>
      <c r="AB218" s="65"/>
      <c r="AC218" s="65"/>
      <c r="AD218" s="65"/>
      <c r="AE218" s="65"/>
      <c r="AF218" s="65"/>
      <c r="AG218" s="65"/>
      <c r="AH218" s="65"/>
      <c r="AI218" s="65"/>
      <c r="AJ218" s="65"/>
      <c r="AK218" s="65"/>
      <c r="AL218" s="65"/>
      <c r="AM218" s="65"/>
      <c r="AN218" s="65"/>
      <c r="AO218" s="65"/>
      <c r="AP218" s="65"/>
      <c r="AQ218" s="65"/>
      <c r="AR218" s="65"/>
      <c r="AS218" s="65"/>
      <c r="AT218" s="67"/>
      <c r="AU218" s="67"/>
      <c r="AV218" s="65"/>
    </row>
    <row r="219" spans="2:48" x14ac:dyDescent="0.3">
      <c r="B219" s="65"/>
      <c r="C219" s="65"/>
      <c r="D219" s="65"/>
      <c r="E219" s="65"/>
      <c r="F219" s="65"/>
      <c r="G219" s="65"/>
      <c r="H219" s="65"/>
      <c r="I219" s="65"/>
      <c r="J219" s="65"/>
      <c r="K219" s="65"/>
      <c r="L219" s="65"/>
      <c r="M219" s="65"/>
      <c r="N219" s="65"/>
      <c r="O219" s="65"/>
      <c r="P219" s="65"/>
      <c r="Q219" s="65"/>
      <c r="R219" s="65"/>
      <c r="S219" s="65"/>
      <c r="T219" s="65"/>
      <c r="U219" s="66"/>
      <c r="V219" s="66"/>
      <c r="W219" s="65"/>
      <c r="X219" s="65"/>
      <c r="Y219" s="65"/>
      <c r="Z219" s="65"/>
      <c r="AA219" s="65"/>
      <c r="AB219" s="65"/>
      <c r="AC219" s="65"/>
      <c r="AD219" s="65"/>
      <c r="AE219" s="65"/>
      <c r="AF219" s="65"/>
      <c r="AG219" s="65"/>
      <c r="AH219" s="65"/>
      <c r="AI219" s="65"/>
      <c r="AJ219" s="65"/>
      <c r="AK219" s="65"/>
      <c r="AL219" s="65"/>
      <c r="AM219" s="65"/>
      <c r="AN219" s="65"/>
      <c r="AO219" s="65"/>
      <c r="AP219" s="65"/>
      <c r="AQ219" s="65"/>
      <c r="AR219" s="65"/>
      <c r="AS219" s="65"/>
      <c r="AT219" s="67"/>
      <c r="AU219" s="67"/>
      <c r="AV219" s="65"/>
    </row>
    <row r="220" spans="2:48" x14ac:dyDescent="0.3">
      <c r="B220" s="65"/>
      <c r="C220" s="65"/>
      <c r="D220" s="65"/>
      <c r="E220" s="65"/>
      <c r="F220" s="65"/>
      <c r="G220" s="65"/>
      <c r="H220" s="65"/>
      <c r="I220" s="65"/>
      <c r="J220" s="65"/>
      <c r="K220" s="65"/>
      <c r="L220" s="65"/>
      <c r="M220" s="65"/>
      <c r="N220" s="65"/>
      <c r="O220" s="65"/>
      <c r="P220" s="65"/>
      <c r="Q220" s="65"/>
      <c r="R220" s="65"/>
      <c r="S220" s="65"/>
      <c r="T220" s="65"/>
      <c r="U220" s="66"/>
      <c r="V220" s="66"/>
      <c r="W220" s="65"/>
      <c r="X220" s="65"/>
      <c r="Y220" s="65"/>
      <c r="Z220" s="65"/>
      <c r="AA220" s="65"/>
      <c r="AB220" s="65"/>
      <c r="AC220" s="65"/>
      <c r="AD220" s="65"/>
      <c r="AE220" s="65"/>
      <c r="AF220" s="65"/>
      <c r="AG220" s="65"/>
      <c r="AH220" s="65"/>
      <c r="AI220" s="65"/>
      <c r="AJ220" s="65"/>
      <c r="AK220" s="65"/>
      <c r="AL220" s="65"/>
      <c r="AM220" s="65"/>
      <c r="AN220" s="65"/>
      <c r="AO220" s="65"/>
      <c r="AP220" s="65"/>
      <c r="AQ220" s="65"/>
      <c r="AR220" s="65"/>
      <c r="AS220" s="65"/>
      <c r="AT220" s="67"/>
      <c r="AU220" s="67"/>
      <c r="AV220" s="65"/>
    </row>
    <row r="221" spans="2:48" x14ac:dyDescent="0.3">
      <c r="B221" s="65"/>
      <c r="C221" s="65"/>
      <c r="D221" s="65"/>
      <c r="E221" s="65"/>
      <c r="F221" s="65"/>
      <c r="G221" s="65"/>
      <c r="H221" s="65"/>
      <c r="I221" s="65"/>
      <c r="J221" s="65"/>
      <c r="K221" s="65"/>
      <c r="L221" s="65"/>
      <c r="M221" s="65"/>
      <c r="N221" s="65"/>
      <c r="O221" s="65"/>
      <c r="P221" s="65"/>
      <c r="Q221" s="65"/>
      <c r="R221" s="65"/>
      <c r="S221" s="65"/>
      <c r="T221" s="65"/>
      <c r="U221" s="66"/>
      <c r="V221" s="66"/>
      <c r="W221" s="65"/>
      <c r="X221" s="65"/>
      <c r="Y221" s="65"/>
      <c r="Z221" s="65"/>
      <c r="AA221" s="65"/>
      <c r="AB221" s="65"/>
      <c r="AC221" s="65"/>
      <c r="AD221" s="65"/>
      <c r="AE221" s="65"/>
      <c r="AF221" s="65"/>
      <c r="AG221" s="65"/>
      <c r="AH221" s="65"/>
      <c r="AI221" s="65"/>
      <c r="AJ221" s="65"/>
      <c r="AK221" s="65"/>
      <c r="AL221" s="65"/>
      <c r="AM221" s="65"/>
      <c r="AN221" s="65"/>
      <c r="AO221" s="65"/>
      <c r="AP221" s="65"/>
      <c r="AQ221" s="65"/>
      <c r="AR221" s="65"/>
      <c r="AS221" s="65"/>
      <c r="AT221" s="67"/>
      <c r="AU221" s="67"/>
      <c r="AV221" s="65"/>
    </row>
    <row r="222" spans="2:48" x14ac:dyDescent="0.3">
      <c r="B222" s="65"/>
      <c r="C222" s="65"/>
      <c r="D222" s="65"/>
      <c r="E222" s="65"/>
      <c r="F222" s="65"/>
      <c r="G222" s="65"/>
      <c r="H222" s="65"/>
      <c r="I222" s="65"/>
      <c r="J222" s="65"/>
      <c r="K222" s="65"/>
      <c r="L222" s="65"/>
      <c r="M222" s="65"/>
      <c r="N222" s="65"/>
      <c r="O222" s="65"/>
      <c r="P222" s="65"/>
      <c r="Q222" s="65"/>
      <c r="R222" s="65"/>
      <c r="S222" s="65"/>
      <c r="T222" s="65"/>
      <c r="U222" s="66"/>
      <c r="V222" s="66"/>
      <c r="W222" s="65"/>
      <c r="X222" s="65"/>
      <c r="Y222" s="65"/>
      <c r="Z222" s="65"/>
      <c r="AA222" s="65"/>
      <c r="AB222" s="65"/>
      <c r="AC222" s="65"/>
      <c r="AD222" s="65"/>
      <c r="AE222" s="65"/>
      <c r="AF222" s="65"/>
      <c r="AG222" s="65"/>
      <c r="AH222" s="65"/>
      <c r="AI222" s="65"/>
      <c r="AJ222" s="65"/>
      <c r="AK222" s="65"/>
      <c r="AL222" s="65"/>
      <c r="AM222" s="65"/>
      <c r="AN222" s="65"/>
      <c r="AO222" s="65"/>
      <c r="AP222" s="65"/>
      <c r="AQ222" s="65"/>
      <c r="AR222" s="65"/>
      <c r="AS222" s="65"/>
      <c r="AT222" s="67"/>
      <c r="AU222" s="67"/>
      <c r="AV222" s="65"/>
    </row>
    <row r="223" spans="2:48" x14ac:dyDescent="0.3">
      <c r="B223" s="65"/>
      <c r="C223" s="65"/>
      <c r="D223" s="65"/>
      <c r="E223" s="65"/>
      <c r="F223" s="65"/>
      <c r="G223" s="65"/>
      <c r="H223" s="65"/>
      <c r="I223" s="65"/>
      <c r="J223" s="65"/>
      <c r="K223" s="65"/>
      <c r="L223" s="65"/>
      <c r="M223" s="65"/>
      <c r="N223" s="65"/>
      <c r="O223" s="65"/>
      <c r="P223" s="65"/>
      <c r="Q223" s="65"/>
      <c r="R223" s="65"/>
      <c r="S223" s="65"/>
      <c r="T223" s="65"/>
      <c r="U223" s="66"/>
      <c r="V223" s="66"/>
      <c r="W223" s="65"/>
      <c r="X223" s="65"/>
      <c r="Y223" s="65"/>
      <c r="Z223" s="65"/>
      <c r="AA223" s="65"/>
      <c r="AB223" s="65"/>
      <c r="AC223" s="65"/>
      <c r="AD223" s="65"/>
      <c r="AE223" s="65"/>
      <c r="AF223" s="65"/>
      <c r="AG223" s="65"/>
      <c r="AH223" s="65"/>
      <c r="AI223" s="65"/>
      <c r="AJ223" s="65"/>
      <c r="AK223" s="65"/>
      <c r="AL223" s="65"/>
      <c r="AM223" s="65"/>
      <c r="AN223" s="65"/>
      <c r="AO223" s="65"/>
      <c r="AP223" s="65"/>
      <c r="AQ223" s="65"/>
      <c r="AR223" s="65"/>
      <c r="AS223" s="65"/>
      <c r="AT223" s="67"/>
      <c r="AU223" s="67"/>
      <c r="AV223" s="65"/>
    </row>
    <row r="224" spans="2:48" x14ac:dyDescent="0.3">
      <c r="B224" s="65"/>
      <c r="C224" s="65"/>
      <c r="D224" s="65"/>
      <c r="E224" s="65"/>
      <c r="F224" s="65"/>
      <c r="G224" s="65"/>
      <c r="H224" s="65"/>
      <c r="I224" s="65"/>
      <c r="J224" s="65"/>
      <c r="K224" s="65"/>
      <c r="L224" s="65"/>
      <c r="M224" s="65"/>
      <c r="N224" s="65"/>
      <c r="O224" s="65"/>
      <c r="P224" s="65"/>
      <c r="Q224" s="65"/>
      <c r="R224" s="65"/>
      <c r="S224" s="65"/>
      <c r="T224" s="65"/>
      <c r="U224" s="66"/>
      <c r="V224" s="66"/>
      <c r="W224" s="65"/>
      <c r="X224" s="65"/>
      <c r="Y224" s="65"/>
      <c r="Z224" s="65"/>
      <c r="AA224" s="65"/>
      <c r="AB224" s="65"/>
      <c r="AC224" s="65"/>
      <c r="AD224" s="65"/>
      <c r="AE224" s="65"/>
      <c r="AF224" s="65"/>
      <c r="AG224" s="65"/>
      <c r="AH224" s="65"/>
      <c r="AI224" s="65"/>
      <c r="AJ224" s="65"/>
      <c r="AK224" s="65"/>
      <c r="AL224" s="65"/>
      <c r="AM224" s="65"/>
      <c r="AN224" s="65"/>
      <c r="AO224" s="65"/>
      <c r="AP224" s="65"/>
      <c r="AQ224" s="65"/>
      <c r="AR224" s="65"/>
      <c r="AS224" s="65"/>
      <c r="AT224" s="67"/>
      <c r="AU224" s="67"/>
      <c r="AV224" s="65"/>
    </row>
    <row r="225" spans="2:48" x14ac:dyDescent="0.3">
      <c r="B225" s="65"/>
      <c r="C225" s="65"/>
      <c r="D225" s="65"/>
      <c r="E225" s="65"/>
      <c r="F225" s="65"/>
      <c r="G225" s="65"/>
      <c r="H225" s="65"/>
      <c r="I225" s="65"/>
      <c r="J225" s="65"/>
      <c r="K225" s="65"/>
      <c r="L225" s="65"/>
      <c r="M225" s="65"/>
      <c r="N225" s="65"/>
      <c r="O225" s="65"/>
      <c r="P225" s="65"/>
      <c r="Q225" s="65"/>
      <c r="R225" s="65"/>
      <c r="S225" s="65"/>
      <c r="T225" s="65"/>
      <c r="U225" s="66"/>
      <c r="V225" s="66"/>
      <c r="W225" s="65"/>
      <c r="X225" s="65"/>
      <c r="Y225" s="65"/>
      <c r="Z225" s="65"/>
      <c r="AA225" s="65"/>
      <c r="AB225" s="65"/>
      <c r="AC225" s="65"/>
      <c r="AD225" s="65"/>
      <c r="AE225" s="65"/>
      <c r="AF225" s="65"/>
      <c r="AG225" s="65"/>
      <c r="AH225" s="65"/>
      <c r="AI225" s="65"/>
      <c r="AJ225" s="65"/>
      <c r="AK225" s="65"/>
      <c r="AL225" s="65"/>
      <c r="AM225" s="65"/>
      <c r="AN225" s="65"/>
      <c r="AO225" s="65"/>
      <c r="AP225" s="65"/>
      <c r="AQ225" s="65"/>
      <c r="AR225" s="65"/>
      <c r="AS225" s="65"/>
      <c r="AT225" s="67"/>
      <c r="AU225" s="67"/>
      <c r="AV225" s="65"/>
    </row>
    <row r="226" spans="2:48" x14ac:dyDescent="0.3">
      <c r="B226" s="65"/>
      <c r="C226" s="65"/>
      <c r="D226" s="65"/>
      <c r="E226" s="65"/>
      <c r="F226" s="65"/>
      <c r="G226" s="65"/>
      <c r="H226" s="65"/>
      <c r="I226" s="65"/>
      <c r="J226" s="65"/>
      <c r="K226" s="65"/>
      <c r="L226" s="65"/>
      <c r="M226" s="65"/>
      <c r="N226" s="65"/>
      <c r="O226" s="65"/>
      <c r="P226" s="65"/>
      <c r="Q226" s="65"/>
      <c r="R226" s="65"/>
      <c r="S226" s="65"/>
      <c r="T226" s="65"/>
      <c r="U226" s="66"/>
      <c r="V226" s="66"/>
      <c r="W226" s="65"/>
      <c r="X226" s="65"/>
      <c r="Y226" s="65"/>
      <c r="Z226" s="65"/>
      <c r="AA226" s="65"/>
      <c r="AB226" s="65"/>
      <c r="AC226" s="65"/>
      <c r="AD226" s="65"/>
      <c r="AE226" s="65"/>
      <c r="AF226" s="65"/>
      <c r="AG226" s="65"/>
      <c r="AH226" s="65"/>
      <c r="AI226" s="65"/>
      <c r="AJ226" s="65"/>
      <c r="AK226" s="65"/>
      <c r="AL226" s="65"/>
      <c r="AM226" s="65"/>
      <c r="AN226" s="65"/>
      <c r="AO226" s="65"/>
      <c r="AP226" s="65"/>
      <c r="AQ226" s="65"/>
      <c r="AR226" s="65"/>
      <c r="AS226" s="65"/>
      <c r="AT226" s="67"/>
      <c r="AU226" s="67"/>
      <c r="AV226" s="65"/>
    </row>
    <row r="227" spans="2:48" x14ac:dyDescent="0.3">
      <c r="B227" s="65"/>
      <c r="C227" s="65"/>
      <c r="D227" s="65"/>
      <c r="E227" s="65"/>
      <c r="F227" s="65"/>
      <c r="G227" s="65"/>
      <c r="H227" s="65"/>
      <c r="I227" s="65"/>
      <c r="J227" s="65"/>
      <c r="K227" s="65"/>
      <c r="L227" s="65"/>
      <c r="M227" s="65"/>
      <c r="N227" s="65"/>
      <c r="O227" s="65"/>
      <c r="P227" s="65"/>
      <c r="Q227" s="65"/>
      <c r="R227" s="65"/>
      <c r="S227" s="65"/>
      <c r="T227" s="65"/>
      <c r="U227" s="66"/>
      <c r="V227" s="66"/>
      <c r="W227" s="65"/>
      <c r="X227" s="65"/>
      <c r="Y227" s="65"/>
      <c r="Z227" s="65"/>
      <c r="AA227" s="65"/>
      <c r="AB227" s="65"/>
      <c r="AC227" s="65"/>
      <c r="AD227" s="65"/>
      <c r="AE227" s="65"/>
      <c r="AF227" s="65"/>
      <c r="AG227" s="65"/>
      <c r="AH227" s="65"/>
      <c r="AI227" s="65"/>
      <c r="AJ227" s="65"/>
      <c r="AK227" s="65"/>
      <c r="AL227" s="65"/>
      <c r="AM227" s="65"/>
      <c r="AN227" s="65"/>
      <c r="AO227" s="65"/>
      <c r="AP227" s="65"/>
      <c r="AQ227" s="65"/>
      <c r="AR227" s="65"/>
      <c r="AS227" s="65"/>
      <c r="AT227" s="67"/>
      <c r="AU227" s="67"/>
      <c r="AV227" s="65"/>
    </row>
    <row r="228" spans="2:48" x14ac:dyDescent="0.3">
      <c r="B228" s="65"/>
      <c r="C228" s="65"/>
      <c r="D228" s="65"/>
      <c r="E228" s="65"/>
      <c r="F228" s="65"/>
      <c r="G228" s="65"/>
      <c r="H228" s="65"/>
      <c r="I228" s="65"/>
      <c r="J228" s="65"/>
      <c r="K228" s="65"/>
      <c r="L228" s="65"/>
      <c r="M228" s="65"/>
      <c r="N228" s="65"/>
      <c r="O228" s="65"/>
      <c r="P228" s="65"/>
      <c r="Q228" s="65"/>
      <c r="R228" s="65"/>
      <c r="S228" s="65"/>
      <c r="T228" s="65"/>
      <c r="U228" s="66"/>
      <c r="V228" s="66"/>
      <c r="W228" s="65"/>
      <c r="X228" s="65"/>
      <c r="Y228" s="65"/>
      <c r="Z228" s="65"/>
      <c r="AA228" s="65"/>
      <c r="AB228" s="65"/>
      <c r="AC228" s="65"/>
      <c r="AD228" s="65"/>
      <c r="AE228" s="65"/>
      <c r="AF228" s="65"/>
      <c r="AG228" s="65"/>
      <c r="AH228" s="65"/>
      <c r="AI228" s="65"/>
      <c r="AJ228" s="65"/>
      <c r="AK228" s="65"/>
      <c r="AL228" s="65"/>
      <c r="AM228" s="65"/>
      <c r="AN228" s="65"/>
      <c r="AO228" s="65"/>
      <c r="AP228" s="65"/>
      <c r="AQ228" s="65"/>
      <c r="AR228" s="65"/>
      <c r="AS228" s="65"/>
      <c r="AT228" s="67"/>
      <c r="AU228" s="67"/>
      <c r="AV228" s="65"/>
    </row>
    <row r="229" spans="2:48" x14ac:dyDescent="0.3">
      <c r="B229" s="65"/>
      <c r="C229" s="65"/>
      <c r="D229" s="65"/>
      <c r="E229" s="65"/>
      <c r="F229" s="65"/>
      <c r="G229" s="65"/>
      <c r="H229" s="65"/>
      <c r="I229" s="65"/>
      <c r="J229" s="65"/>
      <c r="K229" s="65"/>
      <c r="L229" s="65"/>
      <c r="M229" s="65"/>
      <c r="N229" s="65"/>
      <c r="O229" s="65"/>
      <c r="P229" s="65"/>
      <c r="Q229" s="65"/>
      <c r="R229" s="65"/>
      <c r="S229" s="65"/>
      <c r="T229" s="65"/>
      <c r="U229" s="66"/>
      <c r="V229" s="66"/>
      <c r="W229" s="65"/>
      <c r="X229" s="65"/>
      <c r="Y229" s="65"/>
      <c r="Z229" s="65"/>
      <c r="AA229" s="65"/>
      <c r="AB229" s="65"/>
      <c r="AC229" s="65"/>
      <c r="AD229" s="65"/>
      <c r="AE229" s="65"/>
      <c r="AF229" s="65"/>
      <c r="AG229" s="65"/>
      <c r="AH229" s="65"/>
      <c r="AI229" s="65"/>
      <c r="AJ229" s="65"/>
      <c r="AK229" s="65"/>
      <c r="AL229" s="65"/>
      <c r="AM229" s="65"/>
      <c r="AN229" s="65"/>
      <c r="AO229" s="65"/>
      <c r="AP229" s="65"/>
      <c r="AQ229" s="65"/>
      <c r="AR229" s="65"/>
      <c r="AS229" s="65"/>
      <c r="AT229" s="67"/>
      <c r="AU229" s="67"/>
      <c r="AV229" s="65"/>
    </row>
    <row r="230" spans="2:48" x14ac:dyDescent="0.3">
      <c r="B230" s="65"/>
      <c r="C230" s="65"/>
      <c r="D230" s="65"/>
      <c r="E230" s="65"/>
      <c r="F230" s="65"/>
      <c r="G230" s="65"/>
      <c r="H230" s="65"/>
      <c r="I230" s="65"/>
      <c r="J230" s="65"/>
      <c r="K230" s="65"/>
      <c r="L230" s="65"/>
      <c r="M230" s="65"/>
      <c r="N230" s="65"/>
      <c r="O230" s="65"/>
      <c r="P230" s="65"/>
      <c r="Q230" s="65"/>
      <c r="R230" s="65"/>
      <c r="S230" s="65"/>
      <c r="T230" s="65"/>
      <c r="U230" s="66"/>
      <c r="V230" s="66"/>
      <c r="W230" s="65"/>
      <c r="X230" s="65"/>
      <c r="Y230" s="65"/>
      <c r="Z230" s="65"/>
      <c r="AA230" s="65"/>
      <c r="AB230" s="65"/>
      <c r="AC230" s="65"/>
      <c r="AD230" s="65"/>
      <c r="AE230" s="65"/>
      <c r="AF230" s="65"/>
      <c r="AG230" s="65"/>
      <c r="AH230" s="65"/>
      <c r="AI230" s="65"/>
      <c r="AJ230" s="65"/>
      <c r="AK230" s="65"/>
      <c r="AL230" s="65"/>
      <c r="AM230" s="65"/>
      <c r="AN230" s="65"/>
      <c r="AO230" s="65"/>
      <c r="AP230" s="65"/>
      <c r="AQ230" s="65"/>
      <c r="AR230" s="65"/>
      <c r="AS230" s="65"/>
      <c r="AT230" s="67"/>
      <c r="AU230" s="67"/>
      <c r="AV230" s="65"/>
    </row>
    <row r="231" spans="2:48" x14ac:dyDescent="0.3">
      <c r="B231" s="65"/>
      <c r="C231" s="65"/>
      <c r="D231" s="65"/>
      <c r="E231" s="65"/>
      <c r="F231" s="65"/>
      <c r="G231" s="65"/>
      <c r="H231" s="65"/>
      <c r="I231" s="65"/>
      <c r="J231" s="65"/>
      <c r="K231" s="65"/>
      <c r="L231" s="65"/>
      <c r="M231" s="65"/>
      <c r="N231" s="65"/>
      <c r="O231" s="65"/>
      <c r="P231" s="65"/>
      <c r="Q231" s="65"/>
      <c r="R231" s="65"/>
      <c r="S231" s="65"/>
      <c r="T231" s="65"/>
      <c r="U231" s="66"/>
      <c r="V231" s="66"/>
      <c r="W231" s="65"/>
      <c r="X231" s="65"/>
      <c r="Y231" s="65"/>
      <c r="Z231" s="65"/>
      <c r="AA231" s="65"/>
      <c r="AB231" s="65"/>
      <c r="AC231" s="65"/>
      <c r="AD231" s="65"/>
      <c r="AE231" s="65"/>
      <c r="AF231" s="65"/>
      <c r="AG231" s="65"/>
      <c r="AH231" s="65"/>
      <c r="AI231" s="65"/>
      <c r="AJ231" s="65"/>
      <c r="AK231" s="65"/>
      <c r="AL231" s="65"/>
      <c r="AM231" s="65"/>
      <c r="AN231" s="65"/>
      <c r="AO231" s="65"/>
      <c r="AP231" s="65"/>
      <c r="AQ231" s="65"/>
      <c r="AR231" s="65"/>
      <c r="AS231" s="65"/>
      <c r="AT231" s="67"/>
      <c r="AU231" s="67"/>
      <c r="AV231" s="65"/>
    </row>
    <row r="232" spans="2:48" x14ac:dyDescent="0.3">
      <c r="B232" s="65"/>
      <c r="C232" s="65"/>
      <c r="D232" s="65"/>
      <c r="E232" s="65"/>
      <c r="F232" s="65"/>
      <c r="G232" s="65"/>
      <c r="H232" s="65"/>
      <c r="I232" s="65"/>
      <c r="J232" s="65"/>
      <c r="K232" s="65"/>
      <c r="L232" s="65"/>
      <c r="M232" s="65"/>
      <c r="N232" s="65"/>
      <c r="O232" s="65"/>
      <c r="P232" s="65"/>
      <c r="Q232" s="65"/>
      <c r="R232" s="65"/>
      <c r="S232" s="65"/>
      <c r="T232" s="65"/>
      <c r="U232" s="66"/>
      <c r="V232" s="66"/>
      <c r="W232" s="65"/>
      <c r="X232" s="65"/>
      <c r="Y232" s="65"/>
      <c r="Z232" s="65"/>
      <c r="AA232" s="65"/>
      <c r="AB232" s="65"/>
      <c r="AC232" s="65"/>
      <c r="AD232" s="65"/>
      <c r="AE232" s="65"/>
      <c r="AF232" s="65"/>
      <c r="AG232" s="65"/>
      <c r="AH232" s="65"/>
      <c r="AI232" s="65"/>
      <c r="AJ232" s="65"/>
      <c r="AK232" s="65"/>
      <c r="AL232" s="65"/>
      <c r="AM232" s="65"/>
      <c r="AN232" s="65"/>
      <c r="AO232" s="65"/>
      <c r="AP232" s="65"/>
      <c r="AQ232" s="65"/>
      <c r="AR232" s="65"/>
      <c r="AS232" s="65"/>
      <c r="AT232" s="67"/>
      <c r="AU232" s="67"/>
      <c r="AV232" s="65"/>
    </row>
    <row r="233" spans="2:48" x14ac:dyDescent="0.3">
      <c r="B233" s="65"/>
      <c r="C233" s="65"/>
      <c r="D233" s="65"/>
      <c r="E233" s="65"/>
      <c r="F233" s="65"/>
      <c r="G233" s="65"/>
      <c r="H233" s="65"/>
      <c r="I233" s="65"/>
      <c r="J233" s="65"/>
      <c r="K233" s="65"/>
      <c r="L233" s="65"/>
      <c r="M233" s="65"/>
      <c r="N233" s="65"/>
      <c r="O233" s="65"/>
      <c r="P233" s="65"/>
      <c r="Q233" s="65"/>
      <c r="R233" s="65"/>
      <c r="S233" s="65"/>
      <c r="T233" s="65"/>
      <c r="U233" s="66"/>
      <c r="V233" s="66"/>
      <c r="W233" s="65"/>
      <c r="X233" s="65"/>
      <c r="Y233" s="65"/>
      <c r="Z233" s="65"/>
      <c r="AA233" s="65"/>
      <c r="AB233" s="65"/>
      <c r="AC233" s="65"/>
      <c r="AD233" s="65"/>
      <c r="AE233" s="65"/>
      <c r="AF233" s="65"/>
      <c r="AG233" s="65"/>
      <c r="AH233" s="65"/>
      <c r="AI233" s="65"/>
      <c r="AJ233" s="65"/>
      <c r="AK233" s="65"/>
      <c r="AL233" s="65"/>
      <c r="AM233" s="65"/>
      <c r="AN233" s="65"/>
      <c r="AO233" s="65"/>
      <c r="AP233" s="65"/>
      <c r="AQ233" s="65"/>
      <c r="AR233" s="65"/>
      <c r="AS233" s="65"/>
      <c r="AT233" s="67"/>
      <c r="AU233" s="67"/>
      <c r="AV233" s="65"/>
    </row>
    <row r="234" spans="2:48" x14ac:dyDescent="0.3">
      <c r="B234" s="65"/>
      <c r="C234" s="65"/>
      <c r="D234" s="65"/>
      <c r="E234" s="65"/>
      <c r="F234" s="65"/>
      <c r="G234" s="65"/>
      <c r="H234" s="65"/>
      <c r="I234" s="65"/>
      <c r="J234" s="65"/>
      <c r="K234" s="65"/>
      <c r="L234" s="65"/>
      <c r="M234" s="65"/>
      <c r="N234" s="65"/>
      <c r="O234" s="65"/>
      <c r="P234" s="65"/>
      <c r="Q234" s="65"/>
      <c r="R234" s="65"/>
      <c r="S234" s="65"/>
      <c r="T234" s="65"/>
      <c r="U234" s="66"/>
      <c r="V234" s="66"/>
      <c r="W234" s="65"/>
      <c r="X234" s="65"/>
      <c r="Y234" s="65"/>
      <c r="Z234" s="65"/>
      <c r="AA234" s="65"/>
      <c r="AB234" s="65"/>
      <c r="AC234" s="65"/>
      <c r="AD234" s="65"/>
      <c r="AE234" s="65"/>
      <c r="AF234" s="65"/>
      <c r="AG234" s="65"/>
      <c r="AH234" s="65"/>
      <c r="AI234" s="65"/>
      <c r="AJ234" s="65"/>
      <c r="AK234" s="65"/>
      <c r="AL234" s="65"/>
      <c r="AM234" s="65"/>
      <c r="AN234" s="65"/>
      <c r="AO234" s="65"/>
      <c r="AP234" s="65"/>
      <c r="AQ234" s="65"/>
      <c r="AR234" s="65"/>
      <c r="AS234" s="65"/>
      <c r="AT234" s="67"/>
      <c r="AU234" s="67"/>
      <c r="AV234" s="65"/>
    </row>
    <row r="235" spans="2:48" x14ac:dyDescent="0.3">
      <c r="B235" s="65"/>
      <c r="C235" s="65"/>
      <c r="D235" s="65"/>
      <c r="E235" s="65"/>
      <c r="F235" s="65"/>
      <c r="G235" s="65"/>
      <c r="H235" s="65"/>
      <c r="I235" s="65"/>
      <c r="J235" s="65"/>
      <c r="K235" s="65"/>
      <c r="L235" s="65"/>
      <c r="M235" s="65"/>
      <c r="N235" s="65"/>
      <c r="O235" s="65"/>
      <c r="P235" s="65"/>
      <c r="Q235" s="65"/>
      <c r="R235" s="65"/>
      <c r="S235" s="65"/>
      <c r="T235" s="65"/>
      <c r="U235" s="66"/>
      <c r="V235" s="66"/>
      <c r="W235" s="65"/>
      <c r="X235" s="65"/>
      <c r="Y235" s="65"/>
      <c r="Z235" s="65"/>
      <c r="AA235" s="65"/>
      <c r="AB235" s="65"/>
      <c r="AC235" s="65"/>
      <c r="AD235" s="65"/>
      <c r="AE235" s="65"/>
      <c r="AF235" s="65"/>
      <c r="AG235" s="65"/>
      <c r="AH235" s="65"/>
      <c r="AI235" s="65"/>
      <c r="AJ235" s="65"/>
      <c r="AK235" s="65"/>
      <c r="AL235" s="65"/>
      <c r="AM235" s="65"/>
      <c r="AN235" s="65"/>
      <c r="AO235" s="65"/>
      <c r="AP235" s="65"/>
      <c r="AQ235" s="65"/>
      <c r="AR235" s="65"/>
      <c r="AS235" s="65"/>
      <c r="AT235" s="67"/>
      <c r="AU235" s="67"/>
      <c r="AV235" s="65"/>
    </row>
    <row r="236" spans="2:48" x14ac:dyDescent="0.3">
      <c r="B236" s="65"/>
      <c r="C236" s="65"/>
      <c r="D236" s="65"/>
      <c r="E236" s="65"/>
      <c r="F236" s="65"/>
      <c r="G236" s="65"/>
      <c r="H236" s="65"/>
      <c r="I236" s="65"/>
      <c r="J236" s="65"/>
      <c r="K236" s="65"/>
      <c r="L236" s="65"/>
      <c r="M236" s="65"/>
      <c r="N236" s="65"/>
      <c r="O236" s="65"/>
      <c r="P236" s="65"/>
      <c r="Q236" s="65"/>
      <c r="R236" s="65"/>
      <c r="S236" s="65"/>
      <c r="T236" s="65"/>
      <c r="U236" s="66"/>
      <c r="V236" s="66"/>
      <c r="W236" s="65"/>
      <c r="X236" s="65"/>
      <c r="Y236" s="65"/>
      <c r="Z236" s="65"/>
      <c r="AA236" s="65"/>
      <c r="AB236" s="65"/>
      <c r="AC236" s="65"/>
      <c r="AD236" s="65"/>
      <c r="AE236" s="65"/>
      <c r="AF236" s="65"/>
      <c r="AG236" s="65"/>
      <c r="AH236" s="65"/>
      <c r="AI236" s="65"/>
      <c r="AJ236" s="65"/>
      <c r="AK236" s="65"/>
      <c r="AL236" s="65"/>
      <c r="AM236" s="65"/>
      <c r="AN236" s="65"/>
      <c r="AO236" s="65"/>
      <c r="AP236" s="65"/>
      <c r="AQ236" s="65"/>
      <c r="AR236" s="65"/>
      <c r="AS236" s="65"/>
      <c r="AT236" s="67"/>
      <c r="AU236" s="67"/>
      <c r="AV236" s="65"/>
    </row>
    <row r="237" spans="2:48" x14ac:dyDescent="0.3">
      <c r="B237" s="65"/>
      <c r="C237" s="65"/>
      <c r="D237" s="65"/>
      <c r="E237" s="65"/>
      <c r="F237" s="65"/>
      <c r="G237" s="65"/>
      <c r="H237" s="65"/>
      <c r="I237" s="65"/>
      <c r="J237" s="65"/>
      <c r="K237" s="65"/>
      <c r="L237" s="65"/>
      <c r="M237" s="65"/>
      <c r="N237" s="65"/>
      <c r="O237" s="65"/>
      <c r="P237" s="65"/>
      <c r="Q237" s="65"/>
      <c r="R237" s="65"/>
      <c r="S237" s="65"/>
      <c r="T237" s="65"/>
      <c r="U237" s="66"/>
      <c r="V237" s="66"/>
      <c r="W237" s="65"/>
      <c r="X237" s="65"/>
      <c r="Y237" s="65"/>
      <c r="Z237" s="65"/>
      <c r="AA237" s="65"/>
      <c r="AB237" s="65"/>
      <c r="AC237" s="65"/>
      <c r="AD237" s="65"/>
      <c r="AE237" s="65"/>
      <c r="AF237" s="65"/>
      <c r="AG237" s="65"/>
      <c r="AH237" s="65"/>
      <c r="AI237" s="65"/>
      <c r="AJ237" s="65"/>
      <c r="AK237" s="65"/>
      <c r="AL237" s="65"/>
      <c r="AM237" s="65"/>
      <c r="AN237" s="65"/>
      <c r="AO237" s="65"/>
      <c r="AP237" s="65"/>
      <c r="AQ237" s="65"/>
      <c r="AR237" s="65"/>
      <c r="AS237" s="65"/>
      <c r="AT237" s="67"/>
      <c r="AU237" s="67"/>
      <c r="AV237" s="65"/>
    </row>
    <row r="238" spans="2:48" x14ac:dyDescent="0.3">
      <c r="B238" s="65"/>
      <c r="C238" s="65"/>
      <c r="D238" s="65"/>
      <c r="E238" s="65"/>
      <c r="F238" s="65"/>
      <c r="G238" s="65"/>
      <c r="H238" s="65"/>
      <c r="I238" s="65"/>
      <c r="J238" s="65"/>
      <c r="K238" s="65"/>
      <c r="L238" s="65"/>
      <c r="M238" s="65"/>
      <c r="N238" s="65"/>
      <c r="O238" s="65"/>
      <c r="P238" s="65"/>
      <c r="Q238" s="65"/>
      <c r="R238" s="65"/>
      <c r="S238" s="65"/>
      <c r="T238" s="65"/>
      <c r="U238" s="66"/>
      <c r="V238" s="66"/>
      <c r="W238" s="65"/>
      <c r="X238" s="65"/>
      <c r="Y238" s="65"/>
      <c r="Z238" s="65"/>
      <c r="AA238" s="65"/>
      <c r="AB238" s="65"/>
      <c r="AC238" s="65"/>
      <c r="AD238" s="65"/>
      <c r="AE238" s="65"/>
      <c r="AF238" s="65"/>
      <c r="AG238" s="65"/>
      <c r="AH238" s="65"/>
      <c r="AI238" s="65"/>
      <c r="AJ238" s="65"/>
      <c r="AK238" s="65"/>
      <c r="AL238" s="65"/>
      <c r="AM238" s="65"/>
      <c r="AN238" s="65"/>
      <c r="AO238" s="65"/>
      <c r="AP238" s="65"/>
      <c r="AQ238" s="65"/>
      <c r="AR238" s="65"/>
      <c r="AS238" s="65"/>
      <c r="AT238" s="67"/>
      <c r="AU238" s="67"/>
      <c r="AV238" s="65"/>
    </row>
    <row r="239" spans="2:48" x14ac:dyDescent="0.3">
      <c r="B239" s="65"/>
      <c r="C239" s="65"/>
      <c r="D239" s="65"/>
      <c r="E239" s="65"/>
      <c r="F239" s="65"/>
      <c r="G239" s="65"/>
      <c r="H239" s="65"/>
      <c r="I239" s="65"/>
      <c r="J239" s="65"/>
      <c r="K239" s="65"/>
      <c r="L239" s="65"/>
      <c r="M239" s="65"/>
      <c r="N239" s="65"/>
      <c r="O239" s="65"/>
      <c r="P239" s="65"/>
      <c r="Q239" s="65"/>
      <c r="R239" s="65"/>
      <c r="S239" s="65"/>
      <c r="T239" s="65"/>
      <c r="U239" s="66"/>
      <c r="V239" s="66"/>
      <c r="W239" s="65"/>
      <c r="X239" s="65"/>
      <c r="Y239" s="65"/>
      <c r="Z239" s="65"/>
      <c r="AA239" s="65"/>
      <c r="AB239" s="65"/>
      <c r="AC239" s="65"/>
      <c r="AD239" s="65"/>
      <c r="AE239" s="65"/>
      <c r="AF239" s="65"/>
      <c r="AG239" s="65"/>
      <c r="AH239" s="65"/>
      <c r="AI239" s="65"/>
      <c r="AJ239" s="65"/>
      <c r="AK239" s="65"/>
      <c r="AL239" s="65"/>
      <c r="AM239" s="65"/>
      <c r="AN239" s="65"/>
      <c r="AO239" s="65"/>
      <c r="AP239" s="65"/>
      <c r="AQ239" s="65"/>
      <c r="AR239" s="65"/>
      <c r="AS239" s="65"/>
      <c r="AT239" s="67"/>
      <c r="AU239" s="67"/>
      <c r="AV239" s="65"/>
    </row>
    <row r="240" spans="2:48" x14ac:dyDescent="0.3">
      <c r="B240" s="65"/>
      <c r="C240" s="65"/>
      <c r="D240" s="65"/>
      <c r="E240" s="65"/>
      <c r="F240" s="65"/>
      <c r="G240" s="65"/>
      <c r="H240" s="65"/>
      <c r="I240" s="65"/>
      <c r="J240" s="65"/>
      <c r="K240" s="65"/>
      <c r="L240" s="65"/>
      <c r="M240" s="65"/>
      <c r="N240" s="65"/>
      <c r="O240" s="65"/>
      <c r="P240" s="65"/>
      <c r="Q240" s="65"/>
      <c r="R240" s="65"/>
      <c r="S240" s="65"/>
      <c r="T240" s="65"/>
      <c r="U240" s="66"/>
      <c r="V240" s="66"/>
      <c r="W240" s="65"/>
      <c r="X240" s="65"/>
      <c r="Y240" s="65"/>
      <c r="Z240" s="65"/>
      <c r="AA240" s="65"/>
      <c r="AB240" s="65"/>
      <c r="AC240" s="65"/>
      <c r="AD240" s="65"/>
      <c r="AE240" s="65"/>
      <c r="AF240" s="65"/>
      <c r="AG240" s="65"/>
      <c r="AH240" s="65"/>
      <c r="AI240" s="65"/>
      <c r="AJ240" s="65"/>
      <c r="AK240" s="65"/>
      <c r="AL240" s="65"/>
      <c r="AM240" s="65"/>
      <c r="AN240" s="65"/>
      <c r="AO240" s="65"/>
      <c r="AP240" s="65"/>
      <c r="AQ240" s="65"/>
      <c r="AR240" s="65"/>
      <c r="AS240" s="65"/>
      <c r="AT240" s="67"/>
      <c r="AU240" s="67"/>
      <c r="AV240" s="65"/>
    </row>
    <row r="241" spans="2:48" x14ac:dyDescent="0.3">
      <c r="B241" s="65"/>
      <c r="C241" s="65"/>
      <c r="D241" s="65"/>
      <c r="E241" s="65"/>
      <c r="F241" s="65"/>
      <c r="G241" s="65"/>
      <c r="H241" s="65"/>
      <c r="I241" s="65"/>
      <c r="J241" s="65"/>
      <c r="K241" s="65"/>
      <c r="L241" s="65"/>
      <c r="M241" s="65"/>
      <c r="N241" s="65"/>
      <c r="O241" s="65"/>
      <c r="P241" s="65"/>
      <c r="Q241" s="65"/>
      <c r="R241" s="65"/>
      <c r="S241" s="65"/>
      <c r="T241" s="65"/>
      <c r="U241" s="66"/>
      <c r="V241" s="66"/>
      <c r="W241" s="65"/>
      <c r="X241" s="65"/>
      <c r="Y241" s="65"/>
      <c r="Z241" s="65"/>
      <c r="AA241" s="65"/>
      <c r="AB241" s="65"/>
      <c r="AC241" s="65"/>
      <c r="AD241" s="65"/>
      <c r="AE241" s="65"/>
      <c r="AF241" s="65"/>
      <c r="AG241" s="65"/>
      <c r="AH241" s="65"/>
      <c r="AI241" s="65"/>
      <c r="AJ241" s="65"/>
      <c r="AK241" s="65"/>
      <c r="AL241" s="65"/>
      <c r="AM241" s="65"/>
      <c r="AN241" s="65"/>
      <c r="AO241" s="65"/>
      <c r="AP241" s="65"/>
      <c r="AQ241" s="65"/>
      <c r="AR241" s="65"/>
      <c r="AS241" s="65"/>
      <c r="AT241" s="67"/>
      <c r="AU241" s="67"/>
      <c r="AV241" s="65"/>
    </row>
    <row r="242" spans="2:48" x14ac:dyDescent="0.3">
      <c r="B242" s="65"/>
      <c r="C242" s="65"/>
      <c r="D242" s="65"/>
      <c r="E242" s="65"/>
      <c r="F242" s="65"/>
      <c r="G242" s="65"/>
      <c r="H242" s="65"/>
      <c r="I242" s="65"/>
      <c r="J242" s="65"/>
      <c r="K242" s="65"/>
      <c r="L242" s="65"/>
      <c r="M242" s="65"/>
      <c r="N242" s="65"/>
      <c r="O242" s="65"/>
      <c r="P242" s="65"/>
      <c r="Q242" s="65"/>
      <c r="R242" s="65"/>
      <c r="S242" s="65"/>
      <c r="T242" s="65"/>
      <c r="U242" s="66"/>
      <c r="V242" s="66"/>
      <c r="W242" s="65"/>
      <c r="X242" s="65"/>
      <c r="Y242" s="65"/>
      <c r="Z242" s="65"/>
      <c r="AA242" s="65"/>
      <c r="AB242" s="65"/>
      <c r="AC242" s="65"/>
      <c r="AD242" s="65"/>
      <c r="AE242" s="65"/>
      <c r="AF242" s="65"/>
      <c r="AG242" s="65"/>
      <c r="AH242" s="65"/>
      <c r="AI242" s="65"/>
      <c r="AJ242" s="65"/>
      <c r="AK242" s="65"/>
      <c r="AL242" s="65"/>
      <c r="AM242" s="65"/>
      <c r="AN242" s="65"/>
      <c r="AO242" s="65"/>
      <c r="AP242" s="65"/>
      <c r="AQ242" s="65"/>
      <c r="AR242" s="65"/>
      <c r="AS242" s="65"/>
      <c r="AT242" s="67"/>
      <c r="AU242" s="67"/>
      <c r="AV242" s="65"/>
    </row>
    <row r="243" spans="2:48" x14ac:dyDescent="0.3">
      <c r="B243" s="65"/>
      <c r="C243" s="65"/>
      <c r="D243" s="65"/>
      <c r="E243" s="65"/>
      <c r="F243" s="65"/>
      <c r="G243" s="65"/>
      <c r="H243" s="65"/>
      <c r="I243" s="65"/>
      <c r="J243" s="65"/>
      <c r="K243" s="65"/>
      <c r="L243" s="65"/>
      <c r="M243" s="65"/>
      <c r="N243" s="65"/>
      <c r="O243" s="65"/>
      <c r="P243" s="65"/>
      <c r="Q243" s="65"/>
      <c r="R243" s="65"/>
      <c r="S243" s="65"/>
      <c r="T243" s="65"/>
      <c r="U243" s="66"/>
      <c r="V243" s="66"/>
      <c r="W243" s="65"/>
      <c r="X243" s="65"/>
      <c r="Y243" s="65"/>
      <c r="Z243" s="65"/>
      <c r="AA243" s="65"/>
      <c r="AB243" s="65"/>
      <c r="AC243" s="65"/>
      <c r="AD243" s="65"/>
      <c r="AE243" s="65"/>
      <c r="AF243" s="65"/>
      <c r="AG243" s="65"/>
      <c r="AH243" s="65"/>
      <c r="AI243" s="65"/>
      <c r="AJ243" s="65"/>
      <c r="AK243" s="65"/>
      <c r="AL243" s="65"/>
      <c r="AM243" s="65"/>
      <c r="AN243" s="65"/>
      <c r="AO243" s="65"/>
      <c r="AP243" s="65"/>
      <c r="AQ243" s="65"/>
      <c r="AR243" s="65"/>
      <c r="AS243" s="65"/>
      <c r="AT243" s="67"/>
      <c r="AU243" s="67"/>
      <c r="AV243" s="65"/>
    </row>
    <row r="244" spans="2:48" x14ac:dyDescent="0.3">
      <c r="B244" s="65"/>
      <c r="C244" s="65"/>
      <c r="D244" s="65"/>
      <c r="E244" s="65"/>
      <c r="F244" s="65"/>
      <c r="G244" s="65"/>
      <c r="H244" s="65"/>
      <c r="I244" s="65"/>
      <c r="J244" s="65"/>
      <c r="K244" s="65"/>
      <c r="L244" s="65"/>
      <c r="M244" s="65"/>
      <c r="N244" s="65"/>
      <c r="O244" s="65"/>
      <c r="P244" s="65"/>
      <c r="Q244" s="65"/>
      <c r="R244" s="65"/>
      <c r="S244" s="65"/>
      <c r="T244" s="65"/>
      <c r="U244" s="66"/>
      <c r="V244" s="66"/>
      <c r="W244" s="65"/>
      <c r="X244" s="65"/>
      <c r="Y244" s="65"/>
      <c r="Z244" s="65"/>
      <c r="AA244" s="65"/>
      <c r="AB244" s="65"/>
      <c r="AC244" s="65"/>
      <c r="AD244" s="65"/>
      <c r="AE244" s="65"/>
      <c r="AF244" s="65"/>
      <c r="AG244" s="65"/>
      <c r="AH244" s="65"/>
      <c r="AI244" s="65"/>
      <c r="AJ244" s="65"/>
      <c r="AK244" s="65"/>
      <c r="AL244" s="65"/>
      <c r="AM244" s="65"/>
      <c r="AN244" s="65"/>
      <c r="AO244" s="65"/>
      <c r="AP244" s="65"/>
      <c r="AQ244" s="65"/>
      <c r="AR244" s="65"/>
      <c r="AS244" s="65"/>
      <c r="AT244" s="67"/>
      <c r="AU244" s="67"/>
      <c r="AV244" s="65"/>
    </row>
    <row r="245" spans="2:48" x14ac:dyDescent="0.3">
      <c r="B245" s="65"/>
      <c r="C245" s="65"/>
      <c r="D245" s="65"/>
      <c r="E245" s="65"/>
      <c r="F245" s="65"/>
      <c r="G245" s="65"/>
      <c r="H245" s="65"/>
      <c r="I245" s="65"/>
      <c r="J245" s="65"/>
      <c r="K245" s="65"/>
      <c r="L245" s="65"/>
      <c r="M245" s="65"/>
      <c r="N245" s="65"/>
      <c r="O245" s="65"/>
      <c r="P245" s="65"/>
      <c r="Q245" s="65"/>
      <c r="R245" s="65"/>
      <c r="S245" s="65"/>
      <c r="T245" s="65"/>
      <c r="U245" s="66"/>
      <c r="V245" s="66"/>
      <c r="W245" s="65"/>
      <c r="X245" s="65"/>
      <c r="Y245" s="65"/>
      <c r="Z245" s="65"/>
      <c r="AA245" s="65"/>
      <c r="AB245" s="65"/>
      <c r="AC245" s="65"/>
      <c r="AD245" s="65"/>
      <c r="AE245" s="65"/>
      <c r="AF245" s="65"/>
      <c r="AG245" s="65"/>
      <c r="AH245" s="65"/>
      <c r="AI245" s="65"/>
      <c r="AJ245" s="65"/>
      <c r="AK245" s="65"/>
      <c r="AL245" s="65"/>
      <c r="AM245" s="65"/>
      <c r="AN245" s="65"/>
      <c r="AO245" s="65"/>
      <c r="AP245" s="65"/>
      <c r="AQ245" s="65"/>
      <c r="AR245" s="65"/>
      <c r="AS245" s="65"/>
      <c r="AT245" s="67"/>
      <c r="AU245" s="67"/>
      <c r="AV245" s="65"/>
    </row>
    <row r="246" spans="2:48" x14ac:dyDescent="0.3">
      <c r="B246" s="65"/>
      <c r="C246" s="65"/>
      <c r="D246" s="65"/>
      <c r="E246" s="65"/>
      <c r="F246" s="65"/>
      <c r="G246" s="65"/>
      <c r="H246" s="65"/>
      <c r="I246" s="65"/>
      <c r="J246" s="65"/>
      <c r="K246" s="65"/>
      <c r="L246" s="65"/>
      <c r="M246" s="65"/>
      <c r="N246" s="65"/>
      <c r="O246" s="65"/>
      <c r="P246" s="65"/>
      <c r="Q246" s="65"/>
      <c r="R246" s="65"/>
      <c r="S246" s="65"/>
      <c r="T246" s="65"/>
      <c r="U246" s="66"/>
      <c r="V246" s="66"/>
      <c r="W246" s="65"/>
      <c r="X246" s="65"/>
      <c r="Y246" s="65"/>
      <c r="Z246" s="65"/>
      <c r="AA246" s="65"/>
      <c r="AB246" s="65"/>
      <c r="AC246" s="65"/>
      <c r="AD246" s="65"/>
      <c r="AE246" s="65"/>
      <c r="AF246" s="65"/>
      <c r="AG246" s="65"/>
      <c r="AH246" s="65"/>
      <c r="AI246" s="65"/>
      <c r="AJ246" s="65"/>
      <c r="AK246" s="65"/>
      <c r="AL246" s="65"/>
      <c r="AM246" s="65"/>
      <c r="AN246" s="65"/>
      <c r="AO246" s="65"/>
      <c r="AP246" s="65"/>
      <c r="AQ246" s="65"/>
      <c r="AR246" s="65"/>
      <c r="AS246" s="65"/>
      <c r="AT246" s="67"/>
      <c r="AU246" s="67"/>
      <c r="AV246" s="65"/>
    </row>
    <row r="247" spans="2:48" x14ac:dyDescent="0.3">
      <c r="B247" s="65"/>
      <c r="C247" s="65"/>
      <c r="D247" s="65"/>
      <c r="E247" s="65"/>
      <c r="F247" s="65"/>
      <c r="G247" s="65"/>
      <c r="H247" s="65"/>
      <c r="I247" s="65"/>
      <c r="J247" s="65"/>
      <c r="K247" s="65"/>
      <c r="L247" s="65"/>
      <c r="M247" s="65"/>
      <c r="N247" s="65"/>
      <c r="O247" s="65"/>
      <c r="P247" s="65"/>
      <c r="Q247" s="65"/>
      <c r="R247" s="65"/>
      <c r="S247" s="65"/>
      <c r="T247" s="65"/>
      <c r="U247" s="66"/>
      <c r="V247" s="66"/>
      <c r="W247" s="65"/>
      <c r="X247" s="65"/>
      <c r="Y247" s="65"/>
      <c r="Z247" s="65"/>
      <c r="AA247" s="65"/>
      <c r="AB247" s="65"/>
      <c r="AC247" s="65"/>
      <c r="AD247" s="65"/>
      <c r="AE247" s="65"/>
      <c r="AF247" s="65"/>
      <c r="AG247" s="65"/>
      <c r="AH247" s="65"/>
      <c r="AI247" s="65"/>
      <c r="AJ247" s="65"/>
      <c r="AK247" s="65"/>
      <c r="AL247" s="65"/>
      <c r="AM247" s="65"/>
      <c r="AN247" s="65"/>
      <c r="AO247" s="65"/>
      <c r="AP247" s="65"/>
      <c r="AQ247" s="65"/>
      <c r="AR247" s="65"/>
      <c r="AS247" s="65"/>
      <c r="AT247" s="67"/>
      <c r="AU247" s="67"/>
      <c r="AV247" s="65"/>
    </row>
    <row r="248" spans="2:48" x14ac:dyDescent="0.3">
      <c r="B248" s="65"/>
      <c r="C248" s="65"/>
      <c r="D248" s="65"/>
      <c r="E248" s="65"/>
      <c r="F248" s="65"/>
      <c r="G248" s="65"/>
      <c r="H248" s="65"/>
      <c r="I248" s="65"/>
      <c r="J248" s="65"/>
      <c r="K248" s="65"/>
      <c r="L248" s="65"/>
      <c r="M248" s="65"/>
      <c r="N248" s="65"/>
      <c r="O248" s="65"/>
      <c r="P248" s="65"/>
      <c r="Q248" s="65"/>
      <c r="R248" s="65"/>
      <c r="S248" s="65"/>
      <c r="T248" s="65"/>
      <c r="U248" s="66"/>
      <c r="V248" s="66"/>
      <c r="W248" s="65"/>
      <c r="X248" s="65"/>
      <c r="Y248" s="65"/>
      <c r="Z248" s="65"/>
      <c r="AA248" s="65"/>
      <c r="AB248" s="65"/>
      <c r="AC248" s="65"/>
      <c r="AD248" s="65"/>
      <c r="AE248" s="65"/>
      <c r="AF248" s="65"/>
      <c r="AG248" s="65"/>
      <c r="AH248" s="65"/>
      <c r="AI248" s="65"/>
      <c r="AJ248" s="65"/>
      <c r="AK248" s="65"/>
      <c r="AL248" s="65"/>
      <c r="AM248" s="65"/>
      <c r="AN248" s="65"/>
      <c r="AO248" s="65"/>
      <c r="AP248" s="65"/>
      <c r="AQ248" s="65"/>
      <c r="AR248" s="65"/>
      <c r="AS248" s="65"/>
      <c r="AT248" s="67"/>
      <c r="AU248" s="67"/>
      <c r="AV248" s="65"/>
    </row>
    <row r="249" spans="2:48" x14ac:dyDescent="0.3">
      <c r="B249" s="65"/>
      <c r="C249" s="65"/>
      <c r="D249" s="65"/>
      <c r="E249" s="65"/>
      <c r="F249" s="65"/>
      <c r="G249" s="65"/>
      <c r="H249" s="65"/>
      <c r="I249" s="65"/>
      <c r="J249" s="65"/>
      <c r="K249" s="65"/>
      <c r="L249" s="65"/>
      <c r="M249" s="65"/>
      <c r="N249" s="65"/>
      <c r="O249" s="65"/>
      <c r="P249" s="65"/>
      <c r="Q249" s="65"/>
      <c r="R249" s="65"/>
      <c r="S249" s="65"/>
      <c r="T249" s="65"/>
      <c r="U249" s="66"/>
      <c r="V249" s="66"/>
      <c r="W249" s="65"/>
      <c r="X249" s="65"/>
      <c r="Y249" s="65"/>
      <c r="Z249" s="65"/>
      <c r="AA249" s="65"/>
      <c r="AB249" s="65"/>
      <c r="AC249" s="65"/>
      <c r="AD249" s="65"/>
      <c r="AE249" s="65"/>
      <c r="AF249" s="65"/>
      <c r="AG249" s="65"/>
      <c r="AH249" s="65"/>
      <c r="AI249" s="65"/>
      <c r="AJ249" s="65"/>
      <c r="AK249" s="65"/>
      <c r="AL249" s="65"/>
      <c r="AM249" s="65"/>
      <c r="AN249" s="65"/>
      <c r="AO249" s="65"/>
      <c r="AP249" s="65"/>
      <c r="AQ249" s="65"/>
      <c r="AR249" s="65"/>
      <c r="AS249" s="65"/>
      <c r="AT249" s="67"/>
      <c r="AU249" s="67"/>
      <c r="AV249" s="65"/>
    </row>
    <row r="250" spans="2:48" x14ac:dyDescent="0.3">
      <c r="B250" s="65"/>
      <c r="C250" s="65"/>
      <c r="D250" s="65"/>
      <c r="E250" s="65"/>
      <c r="F250" s="65"/>
      <c r="G250" s="65"/>
      <c r="H250" s="65"/>
      <c r="I250" s="65"/>
      <c r="J250" s="65"/>
      <c r="K250" s="65"/>
      <c r="L250" s="65"/>
      <c r="M250" s="65"/>
      <c r="N250" s="65"/>
      <c r="O250" s="65"/>
      <c r="P250" s="65"/>
      <c r="Q250" s="65"/>
      <c r="R250" s="65"/>
      <c r="S250" s="65"/>
      <c r="T250" s="65"/>
      <c r="U250" s="66"/>
      <c r="V250" s="66"/>
      <c r="W250" s="65"/>
      <c r="X250" s="65"/>
      <c r="Y250" s="65"/>
      <c r="Z250" s="65"/>
      <c r="AA250" s="65"/>
      <c r="AB250" s="65"/>
      <c r="AC250" s="65"/>
      <c r="AD250" s="65"/>
      <c r="AE250" s="65"/>
      <c r="AF250" s="65"/>
      <c r="AG250" s="65"/>
      <c r="AH250" s="65"/>
      <c r="AI250" s="65"/>
      <c r="AJ250" s="65"/>
      <c r="AK250" s="65"/>
      <c r="AL250" s="65"/>
      <c r="AM250" s="65"/>
      <c r="AN250" s="65"/>
      <c r="AO250" s="65"/>
      <c r="AP250" s="65"/>
      <c r="AQ250" s="65"/>
      <c r="AR250" s="65"/>
      <c r="AS250" s="65"/>
      <c r="AT250" s="67"/>
      <c r="AU250" s="67"/>
      <c r="AV250" s="65"/>
    </row>
    <row r="251" spans="2:48" x14ac:dyDescent="0.3">
      <c r="B251" s="65"/>
      <c r="C251" s="65"/>
      <c r="D251" s="65"/>
      <c r="E251" s="65"/>
      <c r="F251" s="65"/>
      <c r="G251" s="65"/>
      <c r="H251" s="65"/>
      <c r="I251" s="65"/>
      <c r="J251" s="65"/>
      <c r="K251" s="65"/>
      <c r="L251" s="65"/>
      <c r="M251" s="65"/>
      <c r="N251" s="65"/>
      <c r="O251" s="65"/>
      <c r="P251" s="65"/>
      <c r="Q251" s="65"/>
      <c r="R251" s="65"/>
      <c r="S251" s="65"/>
      <c r="T251" s="65"/>
      <c r="U251" s="66"/>
      <c r="V251" s="66"/>
      <c r="W251" s="65"/>
      <c r="X251" s="65"/>
      <c r="Y251" s="65"/>
      <c r="Z251" s="65"/>
      <c r="AA251" s="65"/>
      <c r="AB251" s="65"/>
      <c r="AC251" s="65"/>
      <c r="AD251" s="65"/>
      <c r="AE251" s="65"/>
      <c r="AF251" s="65"/>
      <c r="AG251" s="65"/>
      <c r="AH251" s="65"/>
      <c r="AI251" s="65"/>
      <c r="AJ251" s="65"/>
      <c r="AK251" s="65"/>
      <c r="AL251" s="65"/>
      <c r="AM251" s="65"/>
      <c r="AN251" s="65"/>
      <c r="AO251" s="65"/>
      <c r="AP251" s="65"/>
      <c r="AQ251" s="65"/>
      <c r="AR251" s="65"/>
      <c r="AS251" s="65"/>
      <c r="AT251" s="67"/>
      <c r="AU251" s="67"/>
      <c r="AV251" s="65"/>
    </row>
    <row r="252" spans="2:48" x14ac:dyDescent="0.3">
      <c r="B252" s="65"/>
      <c r="C252" s="65"/>
      <c r="D252" s="65"/>
      <c r="E252" s="65"/>
      <c r="F252" s="65"/>
      <c r="G252" s="65"/>
      <c r="H252" s="65"/>
      <c r="I252" s="65"/>
      <c r="J252" s="65"/>
      <c r="K252" s="65"/>
      <c r="L252" s="65"/>
      <c r="M252" s="65"/>
      <c r="N252" s="65"/>
      <c r="O252" s="65"/>
      <c r="P252" s="65"/>
      <c r="Q252" s="65"/>
      <c r="R252" s="65"/>
      <c r="S252" s="65"/>
      <c r="T252" s="65"/>
      <c r="U252" s="66"/>
      <c r="V252" s="66"/>
      <c r="W252" s="65"/>
      <c r="X252" s="65"/>
      <c r="Y252" s="65"/>
      <c r="Z252" s="65"/>
      <c r="AA252" s="65"/>
      <c r="AB252" s="65"/>
      <c r="AC252" s="65"/>
      <c r="AD252" s="65"/>
      <c r="AE252" s="65"/>
      <c r="AF252" s="65"/>
      <c r="AG252" s="65"/>
      <c r="AH252" s="65"/>
      <c r="AI252" s="65"/>
      <c r="AJ252" s="65"/>
      <c r="AK252" s="65"/>
      <c r="AL252" s="65"/>
      <c r="AM252" s="65"/>
      <c r="AN252" s="65"/>
      <c r="AO252" s="65"/>
      <c r="AP252" s="65"/>
      <c r="AQ252" s="65"/>
      <c r="AR252" s="65"/>
      <c r="AS252" s="65"/>
      <c r="AT252" s="67"/>
      <c r="AU252" s="67"/>
      <c r="AV252" s="65"/>
    </row>
    <row r="253" spans="2:48" x14ac:dyDescent="0.3">
      <c r="B253" s="65"/>
      <c r="C253" s="65"/>
      <c r="D253" s="65"/>
      <c r="E253" s="65"/>
      <c r="F253" s="65"/>
      <c r="G253" s="65"/>
      <c r="H253" s="65"/>
      <c r="I253" s="65"/>
      <c r="J253" s="65"/>
      <c r="K253" s="65"/>
      <c r="L253" s="65"/>
      <c r="M253" s="65"/>
      <c r="N253" s="65"/>
      <c r="O253" s="65"/>
      <c r="P253" s="65"/>
      <c r="Q253" s="65"/>
      <c r="R253" s="65"/>
      <c r="S253" s="65"/>
      <c r="T253" s="65"/>
      <c r="U253" s="66"/>
      <c r="V253" s="66"/>
      <c r="W253" s="65"/>
      <c r="X253" s="65"/>
      <c r="Y253" s="65"/>
      <c r="Z253" s="65"/>
      <c r="AA253" s="65"/>
      <c r="AB253" s="65"/>
      <c r="AC253" s="65"/>
      <c r="AD253" s="65"/>
      <c r="AE253" s="65"/>
      <c r="AF253" s="65"/>
      <c r="AG253" s="65"/>
      <c r="AH253" s="65"/>
      <c r="AI253" s="65"/>
      <c r="AJ253" s="65"/>
      <c r="AK253" s="65"/>
      <c r="AL253" s="65"/>
      <c r="AM253" s="65"/>
      <c r="AN253" s="65"/>
      <c r="AO253" s="65"/>
      <c r="AP253" s="65"/>
      <c r="AQ253" s="65"/>
      <c r="AR253" s="65"/>
      <c r="AS253" s="65"/>
      <c r="AT253" s="67"/>
      <c r="AU253" s="67"/>
      <c r="AV253" s="65"/>
    </row>
    <row r="254" spans="2:48" x14ac:dyDescent="0.3">
      <c r="B254" s="65"/>
      <c r="C254" s="65"/>
      <c r="D254" s="65"/>
      <c r="E254" s="65"/>
      <c r="F254" s="65"/>
      <c r="G254" s="65"/>
      <c r="H254" s="65"/>
      <c r="I254" s="65"/>
      <c r="J254" s="65"/>
      <c r="K254" s="65"/>
      <c r="L254" s="65"/>
      <c r="M254" s="65"/>
      <c r="N254" s="65"/>
      <c r="O254" s="65"/>
      <c r="P254" s="65"/>
      <c r="Q254" s="65"/>
      <c r="R254" s="65"/>
      <c r="S254" s="65"/>
      <c r="T254" s="65"/>
      <c r="U254" s="66"/>
      <c r="V254" s="66"/>
      <c r="W254" s="65"/>
      <c r="X254" s="65"/>
      <c r="Y254" s="65"/>
      <c r="Z254" s="65"/>
      <c r="AA254" s="65"/>
      <c r="AB254" s="65"/>
      <c r="AC254" s="65"/>
      <c r="AD254" s="65"/>
      <c r="AE254" s="65"/>
      <c r="AF254" s="65"/>
      <c r="AG254" s="65"/>
      <c r="AH254" s="65"/>
      <c r="AI254" s="65"/>
      <c r="AJ254" s="65"/>
      <c r="AK254" s="65"/>
      <c r="AL254" s="65"/>
      <c r="AM254" s="65"/>
      <c r="AN254" s="65"/>
      <c r="AO254" s="65"/>
      <c r="AP254" s="65"/>
      <c r="AQ254" s="65"/>
      <c r="AR254" s="65"/>
      <c r="AS254" s="65"/>
      <c r="AT254" s="67"/>
      <c r="AU254" s="67"/>
      <c r="AV254" s="65"/>
    </row>
    <row r="255" spans="2:48" x14ac:dyDescent="0.3">
      <c r="B255" s="65"/>
      <c r="C255" s="65"/>
      <c r="D255" s="65"/>
      <c r="E255" s="65"/>
      <c r="F255" s="65"/>
      <c r="G255" s="65"/>
      <c r="H255" s="65"/>
      <c r="I255" s="65"/>
      <c r="J255" s="65"/>
      <c r="K255" s="65"/>
      <c r="L255" s="65"/>
      <c r="M255" s="65"/>
      <c r="N255" s="65"/>
      <c r="O255" s="65"/>
      <c r="P255" s="65"/>
      <c r="Q255" s="65"/>
      <c r="R255" s="65"/>
      <c r="S255" s="65"/>
      <c r="T255" s="65"/>
      <c r="U255" s="66"/>
      <c r="V255" s="66"/>
      <c r="W255" s="65"/>
      <c r="X255" s="65"/>
      <c r="Y255" s="65"/>
      <c r="Z255" s="65"/>
      <c r="AA255" s="65"/>
      <c r="AB255" s="65"/>
      <c r="AC255" s="65"/>
      <c r="AD255" s="65"/>
      <c r="AE255" s="65"/>
      <c r="AF255" s="65"/>
      <c r="AG255" s="65"/>
      <c r="AH255" s="65"/>
      <c r="AI255" s="65"/>
      <c r="AJ255" s="65"/>
      <c r="AK255" s="65"/>
      <c r="AL255" s="65"/>
      <c r="AM255" s="65"/>
      <c r="AN255" s="65"/>
      <c r="AO255" s="65"/>
      <c r="AP255" s="65"/>
      <c r="AQ255" s="65"/>
      <c r="AR255" s="65"/>
      <c r="AS255" s="65"/>
      <c r="AT255" s="67"/>
      <c r="AU255" s="67"/>
      <c r="AV255" s="65"/>
    </row>
    <row r="256" spans="2:48" x14ac:dyDescent="0.3">
      <c r="B256" s="65"/>
      <c r="C256" s="65"/>
      <c r="D256" s="65"/>
      <c r="E256" s="65"/>
      <c r="F256" s="65"/>
      <c r="G256" s="65"/>
      <c r="H256" s="65"/>
      <c r="I256" s="65"/>
      <c r="J256" s="65"/>
      <c r="K256" s="65"/>
      <c r="L256" s="65"/>
      <c r="M256" s="65"/>
      <c r="N256" s="65"/>
      <c r="O256" s="65"/>
      <c r="P256" s="65"/>
      <c r="Q256" s="65"/>
      <c r="R256" s="65"/>
      <c r="S256" s="65"/>
      <c r="T256" s="65"/>
      <c r="U256" s="66"/>
      <c r="V256" s="66"/>
      <c r="W256" s="65"/>
      <c r="X256" s="65"/>
      <c r="Y256" s="65"/>
      <c r="Z256" s="65"/>
      <c r="AA256" s="65"/>
      <c r="AB256" s="65"/>
      <c r="AC256" s="65"/>
      <c r="AD256" s="65"/>
      <c r="AE256" s="65"/>
      <c r="AF256" s="65"/>
      <c r="AG256" s="65"/>
      <c r="AH256" s="65"/>
      <c r="AI256" s="65"/>
      <c r="AJ256" s="65"/>
      <c r="AK256" s="65"/>
      <c r="AL256" s="65"/>
      <c r="AM256" s="65"/>
      <c r="AN256" s="65"/>
      <c r="AO256" s="65"/>
      <c r="AP256" s="65"/>
      <c r="AQ256" s="65"/>
      <c r="AR256" s="65"/>
      <c r="AS256" s="65"/>
      <c r="AT256" s="67"/>
      <c r="AU256" s="67"/>
      <c r="AV256" s="65"/>
    </row>
    <row r="257" spans="2:48" x14ac:dyDescent="0.3">
      <c r="B257" s="65"/>
      <c r="C257" s="65"/>
      <c r="D257" s="65"/>
      <c r="E257" s="65"/>
      <c r="F257" s="65"/>
      <c r="G257" s="65"/>
      <c r="H257" s="65"/>
      <c r="I257" s="65"/>
      <c r="J257" s="65"/>
      <c r="K257" s="65"/>
      <c r="L257" s="65"/>
      <c r="M257" s="65"/>
      <c r="N257" s="65"/>
      <c r="O257" s="65"/>
      <c r="P257" s="65"/>
      <c r="Q257" s="65"/>
      <c r="R257" s="65"/>
      <c r="S257" s="65"/>
      <c r="T257" s="65"/>
      <c r="U257" s="66"/>
      <c r="V257" s="66"/>
      <c r="W257" s="65"/>
      <c r="X257" s="65"/>
      <c r="Y257" s="65"/>
      <c r="Z257" s="65"/>
      <c r="AA257" s="65"/>
      <c r="AB257" s="65"/>
      <c r="AC257" s="65"/>
      <c r="AD257" s="65"/>
      <c r="AE257" s="65"/>
      <c r="AF257" s="65"/>
      <c r="AG257" s="65"/>
      <c r="AH257" s="65"/>
      <c r="AI257" s="65"/>
      <c r="AJ257" s="65"/>
      <c r="AK257" s="65"/>
      <c r="AL257" s="65"/>
      <c r="AM257" s="65"/>
      <c r="AN257" s="65"/>
      <c r="AO257" s="65"/>
      <c r="AP257" s="65"/>
      <c r="AQ257" s="65"/>
      <c r="AR257" s="65"/>
      <c r="AS257" s="65"/>
      <c r="AT257" s="67"/>
      <c r="AU257" s="67"/>
      <c r="AV257" s="65"/>
    </row>
    <row r="258" spans="2:48" x14ac:dyDescent="0.3">
      <c r="B258" s="65"/>
      <c r="C258" s="65"/>
      <c r="D258" s="65"/>
      <c r="E258" s="65"/>
      <c r="F258" s="65"/>
      <c r="G258" s="65"/>
      <c r="H258" s="65"/>
      <c r="I258" s="65"/>
      <c r="J258" s="65"/>
      <c r="K258" s="65"/>
      <c r="L258" s="65"/>
      <c r="M258" s="65"/>
      <c r="N258" s="65"/>
      <c r="O258" s="65"/>
      <c r="P258" s="65"/>
      <c r="Q258" s="65"/>
      <c r="R258" s="65"/>
      <c r="S258" s="65"/>
      <c r="T258" s="65"/>
      <c r="U258" s="66"/>
      <c r="V258" s="66"/>
      <c r="W258" s="65"/>
      <c r="X258" s="65"/>
      <c r="Y258" s="65"/>
      <c r="Z258" s="65"/>
      <c r="AA258" s="65"/>
      <c r="AB258" s="65"/>
      <c r="AC258" s="65"/>
      <c r="AD258" s="65"/>
      <c r="AE258" s="65"/>
      <c r="AF258" s="65"/>
      <c r="AG258" s="65"/>
      <c r="AH258" s="65"/>
      <c r="AI258" s="65"/>
      <c r="AJ258" s="65"/>
      <c r="AK258" s="65"/>
      <c r="AL258" s="65"/>
      <c r="AM258" s="65"/>
      <c r="AN258" s="65"/>
      <c r="AO258" s="65"/>
      <c r="AP258" s="65"/>
      <c r="AQ258" s="65"/>
      <c r="AR258" s="65"/>
      <c r="AS258" s="65"/>
      <c r="AT258" s="67"/>
      <c r="AU258" s="67"/>
      <c r="AV258" s="65"/>
    </row>
    <row r="259" spans="2:48" x14ac:dyDescent="0.3">
      <c r="B259" s="65"/>
      <c r="C259" s="65"/>
      <c r="D259" s="65"/>
      <c r="E259" s="65"/>
      <c r="F259" s="65"/>
      <c r="G259" s="65"/>
      <c r="H259" s="65"/>
      <c r="I259" s="65"/>
      <c r="J259" s="65"/>
      <c r="K259" s="65"/>
      <c r="L259" s="65"/>
      <c r="M259" s="65"/>
      <c r="N259" s="65"/>
      <c r="O259" s="65"/>
      <c r="P259" s="65"/>
      <c r="Q259" s="65"/>
      <c r="R259" s="65"/>
      <c r="S259" s="65"/>
      <c r="T259" s="65"/>
      <c r="U259" s="66"/>
      <c r="V259" s="66"/>
      <c r="W259" s="65"/>
      <c r="X259" s="65"/>
      <c r="Y259" s="65"/>
      <c r="Z259" s="65"/>
      <c r="AA259" s="65"/>
      <c r="AB259" s="65"/>
      <c r="AC259" s="65"/>
      <c r="AD259" s="65"/>
      <c r="AE259" s="65"/>
      <c r="AF259" s="65"/>
      <c r="AG259" s="65"/>
      <c r="AH259" s="65"/>
      <c r="AI259" s="65"/>
      <c r="AJ259" s="65"/>
      <c r="AK259" s="65"/>
      <c r="AL259" s="65"/>
      <c r="AM259" s="65"/>
      <c r="AN259" s="65"/>
      <c r="AO259" s="65"/>
      <c r="AP259" s="65"/>
      <c r="AQ259" s="65"/>
      <c r="AR259" s="65"/>
      <c r="AS259" s="65"/>
      <c r="AT259" s="67"/>
      <c r="AU259" s="67"/>
      <c r="AV259" s="65"/>
    </row>
    <row r="260" spans="2:48" x14ac:dyDescent="0.3">
      <c r="B260" s="65"/>
      <c r="C260" s="65"/>
      <c r="D260" s="65"/>
      <c r="E260" s="65"/>
      <c r="F260" s="65"/>
      <c r="G260" s="65"/>
      <c r="H260" s="65"/>
      <c r="I260" s="65"/>
      <c r="J260" s="65"/>
      <c r="K260" s="65"/>
      <c r="L260" s="65"/>
      <c r="M260" s="65"/>
      <c r="N260" s="65"/>
      <c r="O260" s="65"/>
      <c r="P260" s="65"/>
      <c r="Q260" s="65"/>
      <c r="R260" s="65"/>
      <c r="S260" s="65"/>
      <c r="T260" s="65"/>
      <c r="U260" s="66"/>
      <c r="V260" s="66"/>
      <c r="W260" s="65"/>
      <c r="X260" s="65"/>
      <c r="Y260" s="65"/>
      <c r="Z260" s="65"/>
      <c r="AA260" s="65"/>
      <c r="AB260" s="65"/>
      <c r="AC260" s="65"/>
      <c r="AD260" s="65"/>
      <c r="AE260" s="65"/>
      <c r="AF260" s="65"/>
      <c r="AG260" s="65"/>
      <c r="AH260" s="65"/>
      <c r="AI260" s="65"/>
      <c r="AJ260" s="65"/>
      <c r="AK260" s="65"/>
      <c r="AL260" s="65"/>
      <c r="AM260" s="65"/>
      <c r="AN260" s="65"/>
      <c r="AO260" s="65"/>
      <c r="AP260" s="65"/>
      <c r="AQ260" s="65"/>
      <c r="AR260" s="65"/>
      <c r="AS260" s="65"/>
      <c r="AT260" s="67"/>
      <c r="AU260" s="67"/>
      <c r="AV260" s="65"/>
    </row>
    <row r="261" spans="2:48" x14ac:dyDescent="0.3">
      <c r="B261" s="65"/>
      <c r="C261" s="65"/>
      <c r="D261" s="65"/>
      <c r="E261" s="65"/>
      <c r="F261" s="65"/>
      <c r="G261" s="65"/>
      <c r="H261" s="65"/>
      <c r="I261" s="65"/>
      <c r="J261" s="65"/>
      <c r="K261" s="65"/>
      <c r="L261" s="65"/>
      <c r="M261" s="65"/>
      <c r="N261" s="65"/>
      <c r="O261" s="65"/>
      <c r="P261" s="65"/>
      <c r="Q261" s="65"/>
      <c r="R261" s="65"/>
      <c r="S261" s="65"/>
      <c r="T261" s="65"/>
      <c r="U261" s="66"/>
      <c r="V261" s="66"/>
      <c r="W261" s="65"/>
      <c r="X261" s="65"/>
      <c r="Y261" s="65"/>
      <c r="Z261" s="65"/>
      <c r="AA261" s="65"/>
      <c r="AB261" s="65"/>
      <c r="AC261" s="65"/>
      <c r="AD261" s="65"/>
      <c r="AE261" s="65"/>
      <c r="AF261" s="65"/>
      <c r="AG261" s="65"/>
      <c r="AH261" s="65"/>
      <c r="AI261" s="65"/>
      <c r="AJ261" s="65"/>
      <c r="AK261" s="65"/>
      <c r="AL261" s="65"/>
      <c r="AM261" s="65"/>
      <c r="AN261" s="65"/>
      <c r="AO261" s="65"/>
      <c r="AP261" s="65"/>
      <c r="AQ261" s="65"/>
      <c r="AR261" s="65"/>
      <c r="AS261" s="65"/>
      <c r="AT261" s="67"/>
      <c r="AU261" s="67"/>
      <c r="AV261" s="65"/>
    </row>
    <row r="262" spans="2:48" x14ac:dyDescent="0.3">
      <c r="B262" s="65"/>
      <c r="C262" s="65"/>
      <c r="D262" s="65"/>
      <c r="E262" s="65"/>
      <c r="F262" s="65"/>
      <c r="G262" s="65"/>
      <c r="H262" s="65"/>
      <c r="I262" s="65"/>
      <c r="J262" s="65"/>
      <c r="K262" s="65"/>
      <c r="L262" s="65"/>
      <c r="M262" s="65"/>
      <c r="N262" s="65"/>
      <c r="O262" s="65"/>
      <c r="P262" s="65"/>
      <c r="Q262" s="65"/>
      <c r="R262" s="65"/>
      <c r="S262" s="65"/>
      <c r="T262" s="65"/>
      <c r="U262" s="66"/>
      <c r="V262" s="66"/>
      <c r="W262" s="65"/>
      <c r="X262" s="65"/>
      <c r="Y262" s="65"/>
      <c r="Z262" s="65"/>
      <c r="AA262" s="65"/>
      <c r="AB262" s="65"/>
      <c r="AC262" s="65"/>
      <c r="AD262" s="65"/>
      <c r="AE262" s="65"/>
      <c r="AF262" s="65"/>
      <c r="AG262" s="65"/>
      <c r="AH262" s="65"/>
      <c r="AI262" s="65"/>
      <c r="AJ262" s="65"/>
      <c r="AK262" s="65"/>
      <c r="AL262" s="65"/>
      <c r="AM262" s="65"/>
      <c r="AN262" s="65"/>
      <c r="AO262" s="65"/>
      <c r="AP262" s="65"/>
      <c r="AQ262" s="65"/>
      <c r="AR262" s="65"/>
      <c r="AS262" s="65"/>
      <c r="AT262" s="67"/>
      <c r="AU262" s="67"/>
      <c r="AV262" s="65"/>
    </row>
    <row r="263" spans="2:48" x14ac:dyDescent="0.3">
      <c r="B263" s="65"/>
      <c r="C263" s="65"/>
      <c r="D263" s="65"/>
      <c r="E263" s="65"/>
      <c r="F263" s="65"/>
      <c r="G263" s="65"/>
      <c r="H263" s="65"/>
      <c r="I263" s="65"/>
      <c r="J263" s="65"/>
      <c r="K263" s="65"/>
      <c r="L263" s="65"/>
      <c r="M263" s="65"/>
      <c r="N263" s="65"/>
      <c r="O263" s="65"/>
      <c r="P263" s="65"/>
      <c r="Q263" s="65"/>
      <c r="R263" s="65"/>
      <c r="S263" s="65"/>
      <c r="T263" s="65"/>
      <c r="U263" s="66"/>
      <c r="V263" s="66"/>
      <c r="W263" s="65"/>
      <c r="X263" s="65"/>
      <c r="Y263" s="65"/>
      <c r="Z263" s="65"/>
      <c r="AA263" s="65"/>
      <c r="AB263" s="65"/>
      <c r="AC263" s="65"/>
      <c r="AD263" s="65"/>
      <c r="AE263" s="65"/>
      <c r="AF263" s="65"/>
      <c r="AG263" s="65"/>
      <c r="AH263" s="65"/>
      <c r="AI263" s="65"/>
      <c r="AJ263" s="65"/>
      <c r="AK263" s="65"/>
      <c r="AL263" s="65"/>
      <c r="AM263" s="65"/>
      <c r="AN263" s="65"/>
      <c r="AO263" s="65"/>
      <c r="AP263" s="65"/>
      <c r="AQ263" s="65"/>
      <c r="AR263" s="65"/>
      <c r="AS263" s="65"/>
      <c r="AT263" s="67"/>
      <c r="AU263" s="67"/>
      <c r="AV263" s="65"/>
    </row>
    <row r="264" spans="2:48" x14ac:dyDescent="0.3">
      <c r="B264" s="65"/>
      <c r="C264" s="65"/>
      <c r="D264" s="65"/>
      <c r="E264" s="65"/>
      <c r="F264" s="65"/>
      <c r="G264" s="65"/>
      <c r="H264" s="65"/>
      <c r="I264" s="65"/>
      <c r="J264" s="65"/>
      <c r="K264" s="65"/>
      <c r="L264" s="65"/>
      <c r="M264" s="65"/>
      <c r="N264" s="65"/>
      <c r="O264" s="65"/>
      <c r="P264" s="65"/>
      <c r="Q264" s="65"/>
      <c r="R264" s="65"/>
      <c r="S264" s="65"/>
      <c r="T264" s="65"/>
      <c r="U264" s="66"/>
      <c r="V264" s="66"/>
      <c r="W264" s="65"/>
      <c r="X264" s="65"/>
      <c r="Y264" s="65"/>
      <c r="Z264" s="65"/>
      <c r="AA264" s="65"/>
      <c r="AB264" s="65"/>
      <c r="AC264" s="65"/>
      <c r="AD264" s="65"/>
      <c r="AE264" s="65"/>
      <c r="AF264" s="65"/>
      <c r="AG264" s="65"/>
      <c r="AH264" s="65"/>
      <c r="AI264" s="65"/>
      <c r="AJ264" s="65"/>
      <c r="AK264" s="65"/>
      <c r="AL264" s="65"/>
      <c r="AM264" s="65"/>
      <c r="AN264" s="65"/>
      <c r="AO264" s="65"/>
      <c r="AP264" s="65"/>
      <c r="AQ264" s="65"/>
      <c r="AR264" s="65"/>
      <c r="AS264" s="65"/>
      <c r="AT264" s="67"/>
      <c r="AU264" s="67"/>
      <c r="AV264" s="65"/>
    </row>
    <row r="265" spans="2:48" x14ac:dyDescent="0.3">
      <c r="B265" s="65"/>
      <c r="C265" s="65"/>
      <c r="D265" s="65"/>
      <c r="E265" s="65"/>
      <c r="F265" s="65"/>
      <c r="G265" s="65"/>
      <c r="H265" s="65"/>
      <c r="I265" s="65"/>
      <c r="J265" s="65"/>
      <c r="K265" s="65"/>
      <c r="L265" s="65"/>
      <c r="M265" s="65"/>
      <c r="N265" s="65"/>
      <c r="O265" s="65"/>
      <c r="P265" s="65"/>
      <c r="Q265" s="65"/>
      <c r="R265" s="65"/>
      <c r="S265" s="65"/>
      <c r="T265" s="65"/>
      <c r="U265" s="66"/>
      <c r="V265" s="66"/>
      <c r="W265" s="65"/>
      <c r="X265" s="65"/>
      <c r="Y265" s="65"/>
      <c r="Z265" s="65"/>
      <c r="AA265" s="65"/>
      <c r="AB265" s="65"/>
      <c r="AC265" s="65"/>
      <c r="AD265" s="65"/>
      <c r="AE265" s="65"/>
      <c r="AF265" s="65"/>
      <c r="AG265" s="65"/>
      <c r="AH265" s="65"/>
      <c r="AI265" s="65"/>
      <c r="AJ265" s="65"/>
      <c r="AK265" s="65"/>
      <c r="AL265" s="65"/>
      <c r="AM265" s="65"/>
      <c r="AN265" s="65"/>
      <c r="AO265" s="65"/>
      <c r="AP265" s="65"/>
      <c r="AQ265" s="65"/>
      <c r="AR265" s="65"/>
      <c r="AS265" s="65"/>
      <c r="AT265" s="67"/>
      <c r="AU265" s="67"/>
      <c r="AV265" s="65"/>
    </row>
    <row r="266" spans="2:48" x14ac:dyDescent="0.3">
      <c r="B266" s="65"/>
      <c r="C266" s="65"/>
      <c r="D266" s="65"/>
      <c r="E266" s="65"/>
      <c r="F266" s="65"/>
      <c r="G266" s="65"/>
      <c r="H266" s="65"/>
      <c r="I266" s="65"/>
      <c r="J266" s="65"/>
      <c r="K266" s="65"/>
      <c r="L266" s="65"/>
      <c r="M266" s="65"/>
      <c r="N266" s="65"/>
      <c r="O266" s="65"/>
      <c r="P266" s="65"/>
      <c r="Q266" s="65"/>
      <c r="R266" s="65"/>
      <c r="S266" s="65"/>
      <c r="T266" s="65"/>
      <c r="U266" s="66"/>
      <c r="V266" s="66"/>
      <c r="W266" s="65"/>
      <c r="X266" s="65"/>
      <c r="Y266" s="65"/>
      <c r="Z266" s="65"/>
      <c r="AA266" s="65"/>
      <c r="AB266" s="65"/>
      <c r="AC266" s="65"/>
      <c r="AD266" s="65"/>
      <c r="AE266" s="65"/>
      <c r="AF266" s="65"/>
      <c r="AG266" s="65"/>
      <c r="AH266" s="65"/>
      <c r="AI266" s="65"/>
      <c r="AJ266" s="65"/>
      <c r="AK266" s="65"/>
      <c r="AL266" s="65"/>
      <c r="AM266" s="65"/>
      <c r="AN266" s="65"/>
      <c r="AO266" s="65"/>
      <c r="AP266" s="65"/>
      <c r="AQ266" s="65"/>
      <c r="AR266" s="65"/>
      <c r="AS266" s="65"/>
      <c r="AT266" s="67"/>
      <c r="AU266" s="67"/>
      <c r="AV266" s="65"/>
    </row>
    <row r="267" spans="2:48" x14ac:dyDescent="0.3">
      <c r="B267" s="65"/>
      <c r="C267" s="65"/>
      <c r="D267" s="65"/>
      <c r="E267" s="65"/>
      <c r="F267" s="65"/>
      <c r="G267" s="65"/>
      <c r="H267" s="65"/>
      <c r="I267" s="65"/>
      <c r="J267" s="65"/>
      <c r="K267" s="65"/>
      <c r="L267" s="65"/>
      <c r="M267" s="65"/>
      <c r="N267" s="65"/>
      <c r="O267" s="65"/>
      <c r="P267" s="65"/>
      <c r="Q267" s="65"/>
      <c r="R267" s="65"/>
      <c r="S267" s="65"/>
      <c r="T267" s="65"/>
      <c r="U267" s="66"/>
      <c r="V267" s="66"/>
      <c r="W267" s="65"/>
      <c r="X267" s="65"/>
      <c r="Y267" s="65"/>
      <c r="Z267" s="65"/>
      <c r="AA267" s="65"/>
      <c r="AB267" s="65"/>
      <c r="AC267" s="65"/>
      <c r="AD267" s="65"/>
      <c r="AE267" s="65"/>
      <c r="AF267" s="65"/>
      <c r="AG267" s="65"/>
      <c r="AH267" s="65"/>
      <c r="AI267" s="65"/>
      <c r="AJ267" s="65"/>
      <c r="AK267" s="65"/>
      <c r="AL267" s="65"/>
      <c r="AM267" s="65"/>
      <c r="AN267" s="65"/>
      <c r="AO267" s="65"/>
      <c r="AP267" s="65"/>
      <c r="AQ267" s="65"/>
      <c r="AR267" s="65"/>
      <c r="AS267" s="65"/>
      <c r="AT267" s="67"/>
      <c r="AU267" s="67"/>
      <c r="AV267" s="65"/>
    </row>
    <row r="268" spans="2:48" x14ac:dyDescent="0.3">
      <c r="B268" s="65"/>
      <c r="C268" s="65"/>
      <c r="D268" s="65"/>
      <c r="E268" s="65"/>
      <c r="F268" s="65"/>
      <c r="G268" s="65"/>
      <c r="H268" s="65"/>
      <c r="I268" s="65"/>
      <c r="J268" s="65"/>
      <c r="K268" s="65"/>
      <c r="L268" s="65"/>
      <c r="M268" s="65"/>
      <c r="N268" s="65"/>
      <c r="O268" s="65"/>
      <c r="P268" s="65"/>
      <c r="Q268" s="65"/>
      <c r="R268" s="65"/>
      <c r="S268" s="65"/>
      <c r="T268" s="65"/>
      <c r="U268" s="66"/>
      <c r="V268" s="66"/>
      <c r="W268" s="65"/>
      <c r="X268" s="65"/>
      <c r="Y268" s="65"/>
      <c r="Z268" s="65"/>
      <c r="AA268" s="65"/>
      <c r="AB268" s="65"/>
      <c r="AC268" s="65"/>
      <c r="AD268" s="65"/>
      <c r="AE268" s="65"/>
      <c r="AF268" s="65"/>
      <c r="AG268" s="65"/>
      <c r="AH268" s="65"/>
      <c r="AI268" s="65"/>
      <c r="AJ268" s="65"/>
      <c r="AK268" s="65"/>
      <c r="AL268" s="65"/>
      <c r="AM268" s="65"/>
      <c r="AN268" s="65"/>
      <c r="AO268" s="65"/>
      <c r="AP268" s="65"/>
      <c r="AQ268" s="65"/>
      <c r="AR268" s="65"/>
      <c r="AS268" s="65"/>
      <c r="AT268" s="67"/>
      <c r="AU268" s="67"/>
      <c r="AV268" s="65"/>
    </row>
    <row r="269" spans="2:48" x14ac:dyDescent="0.3">
      <c r="B269" s="65"/>
      <c r="C269" s="65"/>
      <c r="D269" s="65"/>
      <c r="E269" s="65"/>
      <c r="F269" s="65"/>
      <c r="G269" s="65"/>
      <c r="H269" s="65"/>
      <c r="I269" s="65"/>
      <c r="J269" s="65"/>
      <c r="K269" s="65"/>
      <c r="L269" s="65"/>
      <c r="M269" s="65"/>
      <c r="N269" s="65"/>
      <c r="O269" s="65"/>
      <c r="P269" s="65"/>
      <c r="Q269" s="65"/>
      <c r="R269" s="65"/>
      <c r="S269" s="65"/>
      <c r="T269" s="65"/>
      <c r="U269" s="66"/>
      <c r="V269" s="66"/>
      <c r="W269" s="65"/>
      <c r="X269" s="65"/>
      <c r="Y269" s="65"/>
      <c r="Z269" s="65"/>
      <c r="AA269" s="65"/>
      <c r="AB269" s="65"/>
      <c r="AC269" s="65"/>
      <c r="AD269" s="65"/>
      <c r="AE269" s="65"/>
      <c r="AF269" s="65"/>
      <c r="AG269" s="65"/>
      <c r="AH269" s="65"/>
      <c r="AI269" s="65"/>
      <c r="AJ269" s="65"/>
      <c r="AK269" s="65"/>
      <c r="AL269" s="65"/>
      <c r="AM269" s="65"/>
      <c r="AN269" s="65"/>
      <c r="AO269" s="65"/>
      <c r="AP269" s="65"/>
      <c r="AQ269" s="65"/>
      <c r="AR269" s="65"/>
      <c r="AS269" s="65"/>
      <c r="AT269" s="67"/>
      <c r="AU269" s="67"/>
      <c r="AV269" s="65"/>
    </row>
    <row r="270" spans="2:48" x14ac:dyDescent="0.3">
      <c r="B270" s="65"/>
      <c r="C270" s="65"/>
      <c r="D270" s="65"/>
      <c r="E270" s="65"/>
      <c r="F270" s="65"/>
      <c r="G270" s="65"/>
      <c r="H270" s="65"/>
      <c r="I270" s="65"/>
      <c r="J270" s="65"/>
      <c r="K270" s="65"/>
      <c r="L270" s="65"/>
      <c r="M270" s="65"/>
      <c r="N270" s="65"/>
      <c r="O270" s="65"/>
      <c r="P270" s="65"/>
      <c r="Q270" s="65"/>
      <c r="R270" s="65"/>
      <c r="S270" s="65"/>
      <c r="T270" s="65"/>
      <c r="U270" s="66"/>
      <c r="V270" s="66"/>
      <c r="W270" s="65"/>
      <c r="X270" s="65"/>
      <c r="Y270" s="65"/>
      <c r="Z270" s="65"/>
      <c r="AA270" s="65"/>
      <c r="AB270" s="65"/>
      <c r="AC270" s="65"/>
      <c r="AD270" s="65"/>
      <c r="AE270" s="65"/>
      <c r="AF270" s="65"/>
      <c r="AG270" s="65"/>
      <c r="AH270" s="65"/>
      <c r="AI270" s="65"/>
      <c r="AJ270" s="65"/>
      <c r="AK270" s="65"/>
      <c r="AL270" s="65"/>
      <c r="AM270" s="65"/>
      <c r="AN270" s="65"/>
      <c r="AO270" s="65"/>
      <c r="AP270" s="65"/>
      <c r="AQ270" s="65"/>
      <c r="AR270" s="65"/>
      <c r="AS270" s="65"/>
      <c r="AT270" s="67"/>
      <c r="AU270" s="67"/>
      <c r="AV270" s="65"/>
    </row>
    <row r="271" spans="2:48" x14ac:dyDescent="0.3">
      <c r="B271" s="65"/>
      <c r="C271" s="65"/>
      <c r="D271" s="65"/>
      <c r="E271" s="65"/>
      <c r="F271" s="65"/>
      <c r="G271" s="65"/>
      <c r="H271" s="65"/>
      <c r="I271" s="65"/>
      <c r="J271" s="65"/>
      <c r="K271" s="65"/>
      <c r="L271" s="65"/>
      <c r="M271" s="65"/>
      <c r="N271" s="65"/>
      <c r="O271" s="65"/>
      <c r="P271" s="65"/>
      <c r="Q271" s="65"/>
      <c r="R271" s="65"/>
      <c r="S271" s="65"/>
      <c r="T271" s="65"/>
      <c r="U271" s="66"/>
      <c r="V271" s="66"/>
      <c r="W271" s="65"/>
      <c r="X271" s="65"/>
      <c r="Y271" s="65"/>
      <c r="Z271" s="65"/>
      <c r="AA271" s="65"/>
      <c r="AB271" s="65"/>
      <c r="AC271" s="65"/>
      <c r="AD271" s="65"/>
      <c r="AE271" s="65"/>
      <c r="AF271" s="65"/>
      <c r="AG271" s="65"/>
      <c r="AH271" s="65"/>
      <c r="AI271" s="65"/>
      <c r="AJ271" s="65"/>
      <c r="AK271" s="65"/>
      <c r="AL271" s="65"/>
      <c r="AM271" s="65"/>
      <c r="AN271" s="65"/>
      <c r="AO271" s="65"/>
      <c r="AP271" s="65"/>
      <c r="AQ271" s="65"/>
      <c r="AR271" s="65"/>
      <c r="AS271" s="65"/>
      <c r="AT271" s="67"/>
      <c r="AU271" s="67"/>
      <c r="AV271" s="65"/>
    </row>
    <row r="272" spans="2:48" x14ac:dyDescent="0.3">
      <c r="B272" s="65"/>
      <c r="C272" s="65"/>
      <c r="D272" s="65"/>
      <c r="E272" s="65"/>
      <c r="F272" s="65"/>
      <c r="G272" s="65"/>
      <c r="H272" s="65"/>
      <c r="I272" s="65"/>
      <c r="J272" s="65"/>
      <c r="K272" s="65"/>
      <c r="L272" s="65"/>
      <c r="M272" s="65"/>
      <c r="N272" s="65"/>
      <c r="O272" s="65"/>
      <c r="P272" s="65"/>
      <c r="Q272" s="65"/>
      <c r="R272" s="65"/>
      <c r="S272" s="65"/>
      <c r="T272" s="65"/>
      <c r="U272" s="66"/>
      <c r="V272" s="66"/>
      <c r="W272" s="65"/>
      <c r="X272" s="65"/>
      <c r="Y272" s="65"/>
      <c r="Z272" s="65"/>
      <c r="AA272" s="65"/>
      <c r="AB272" s="65"/>
      <c r="AC272" s="65"/>
      <c r="AD272" s="65"/>
      <c r="AE272" s="65"/>
      <c r="AF272" s="65"/>
      <c r="AG272" s="65"/>
      <c r="AH272" s="65"/>
      <c r="AI272" s="65"/>
      <c r="AJ272" s="65"/>
      <c r="AK272" s="65"/>
      <c r="AL272" s="65"/>
      <c r="AM272" s="65"/>
      <c r="AN272" s="65"/>
      <c r="AO272" s="65"/>
      <c r="AP272" s="65"/>
      <c r="AQ272" s="65"/>
      <c r="AR272" s="65"/>
      <c r="AS272" s="65"/>
      <c r="AT272" s="67"/>
      <c r="AU272" s="67"/>
      <c r="AV272" s="65"/>
    </row>
    <row r="273" spans="2:48" x14ac:dyDescent="0.3">
      <c r="B273" s="65"/>
      <c r="C273" s="65"/>
      <c r="D273" s="65"/>
      <c r="E273" s="65"/>
      <c r="F273" s="65"/>
      <c r="G273" s="65"/>
      <c r="H273" s="65"/>
      <c r="I273" s="65"/>
      <c r="J273" s="65"/>
      <c r="K273" s="65"/>
      <c r="L273" s="65"/>
      <c r="M273" s="65"/>
      <c r="N273" s="65"/>
      <c r="O273" s="65"/>
      <c r="P273" s="65"/>
      <c r="Q273" s="65"/>
      <c r="R273" s="65"/>
      <c r="S273" s="65"/>
      <c r="T273" s="65"/>
      <c r="U273" s="66"/>
      <c r="V273" s="66"/>
      <c r="W273" s="65"/>
      <c r="X273" s="65"/>
      <c r="Y273" s="65"/>
      <c r="Z273" s="65"/>
      <c r="AA273" s="65"/>
      <c r="AB273" s="65"/>
      <c r="AC273" s="65"/>
      <c r="AD273" s="65"/>
      <c r="AE273" s="65"/>
      <c r="AF273" s="65"/>
      <c r="AG273" s="65"/>
      <c r="AH273" s="65"/>
      <c r="AI273" s="65"/>
      <c r="AJ273" s="65"/>
      <c r="AK273" s="65"/>
      <c r="AL273" s="65"/>
      <c r="AM273" s="65"/>
      <c r="AN273" s="65"/>
      <c r="AO273" s="65"/>
      <c r="AP273" s="65"/>
      <c r="AQ273" s="65"/>
      <c r="AR273" s="65"/>
      <c r="AS273" s="65"/>
      <c r="AT273" s="67"/>
      <c r="AU273" s="67"/>
      <c r="AV273" s="65"/>
    </row>
    <row r="274" spans="2:48" x14ac:dyDescent="0.3">
      <c r="B274" s="65"/>
      <c r="C274" s="65"/>
      <c r="D274" s="65"/>
      <c r="E274" s="65"/>
      <c r="F274" s="65"/>
      <c r="G274" s="65"/>
      <c r="H274" s="65"/>
      <c r="I274" s="65"/>
      <c r="J274" s="65"/>
      <c r="K274" s="65"/>
      <c r="L274" s="65"/>
      <c r="M274" s="65"/>
      <c r="N274" s="65"/>
      <c r="O274" s="65"/>
      <c r="P274" s="65"/>
      <c r="Q274" s="65"/>
      <c r="R274" s="65"/>
      <c r="S274" s="65"/>
      <c r="T274" s="65"/>
      <c r="U274" s="66"/>
      <c r="V274" s="66"/>
      <c r="W274" s="65"/>
      <c r="X274" s="65"/>
      <c r="Y274" s="65"/>
      <c r="Z274" s="65"/>
      <c r="AA274" s="65"/>
      <c r="AB274" s="65"/>
      <c r="AC274" s="65"/>
      <c r="AD274" s="65"/>
      <c r="AE274" s="65"/>
      <c r="AF274" s="65"/>
      <c r="AG274" s="65"/>
      <c r="AH274" s="65"/>
      <c r="AI274" s="65"/>
      <c r="AJ274" s="65"/>
      <c r="AK274" s="65"/>
      <c r="AL274" s="65"/>
      <c r="AM274" s="65"/>
      <c r="AN274" s="65"/>
      <c r="AO274" s="65"/>
      <c r="AP274" s="65"/>
      <c r="AQ274" s="65"/>
      <c r="AR274" s="65"/>
      <c r="AS274" s="65"/>
      <c r="AT274" s="67"/>
      <c r="AU274" s="67"/>
      <c r="AV274" s="65"/>
    </row>
    <row r="275" spans="2:48" x14ac:dyDescent="0.3">
      <c r="B275" s="65"/>
      <c r="C275" s="65"/>
      <c r="D275" s="65"/>
      <c r="E275" s="65"/>
      <c r="F275" s="65"/>
      <c r="G275" s="65"/>
      <c r="H275" s="65"/>
      <c r="I275" s="65"/>
      <c r="J275" s="65"/>
      <c r="K275" s="65"/>
      <c r="L275" s="65"/>
      <c r="M275" s="65"/>
      <c r="N275" s="65"/>
      <c r="O275" s="65"/>
      <c r="P275" s="65"/>
      <c r="Q275" s="65"/>
      <c r="R275" s="65"/>
      <c r="S275" s="65"/>
      <c r="T275" s="65"/>
      <c r="U275" s="66"/>
      <c r="V275" s="66"/>
      <c r="W275" s="65"/>
      <c r="X275" s="65"/>
      <c r="Y275" s="65"/>
      <c r="Z275" s="65"/>
      <c r="AA275" s="65"/>
      <c r="AB275" s="65"/>
      <c r="AC275" s="65"/>
      <c r="AD275" s="65"/>
      <c r="AE275" s="65"/>
      <c r="AF275" s="65"/>
      <c r="AG275" s="65"/>
      <c r="AH275" s="65"/>
      <c r="AI275" s="65"/>
      <c r="AJ275" s="65"/>
      <c r="AK275" s="65"/>
      <c r="AL275" s="65"/>
      <c r="AM275" s="65"/>
      <c r="AN275" s="65"/>
      <c r="AO275" s="65"/>
      <c r="AP275" s="65"/>
      <c r="AQ275" s="65"/>
      <c r="AR275" s="65"/>
      <c r="AS275" s="65"/>
      <c r="AT275" s="67"/>
      <c r="AU275" s="67"/>
      <c r="AV275" s="65"/>
    </row>
    <row r="276" spans="2:48" x14ac:dyDescent="0.3">
      <c r="B276" s="65"/>
      <c r="C276" s="65"/>
      <c r="D276" s="65"/>
      <c r="E276" s="65"/>
      <c r="F276" s="65"/>
      <c r="G276" s="65"/>
      <c r="H276" s="65"/>
      <c r="I276" s="65"/>
      <c r="J276" s="65"/>
      <c r="K276" s="65"/>
      <c r="L276" s="65"/>
      <c r="M276" s="65"/>
      <c r="N276" s="65"/>
      <c r="O276" s="65"/>
      <c r="P276" s="65"/>
      <c r="Q276" s="65"/>
      <c r="R276" s="65"/>
      <c r="S276" s="65"/>
      <c r="T276" s="65"/>
      <c r="U276" s="66"/>
      <c r="V276" s="66"/>
      <c r="W276" s="65"/>
      <c r="X276" s="65"/>
      <c r="Y276" s="65"/>
      <c r="Z276" s="65"/>
      <c r="AA276" s="65"/>
      <c r="AB276" s="65"/>
      <c r="AC276" s="65"/>
      <c r="AD276" s="65"/>
      <c r="AE276" s="65"/>
      <c r="AF276" s="65"/>
      <c r="AG276" s="65"/>
      <c r="AH276" s="65"/>
      <c r="AI276" s="65"/>
      <c r="AJ276" s="65"/>
      <c r="AK276" s="65"/>
      <c r="AL276" s="65"/>
      <c r="AM276" s="65"/>
      <c r="AN276" s="65"/>
      <c r="AO276" s="65"/>
      <c r="AP276" s="65"/>
      <c r="AQ276" s="65"/>
      <c r="AR276" s="65"/>
      <c r="AS276" s="65"/>
      <c r="AT276" s="67"/>
      <c r="AU276" s="67"/>
      <c r="AV276" s="65"/>
    </row>
    <row r="277" spans="2:48" x14ac:dyDescent="0.3">
      <c r="B277" s="65"/>
      <c r="C277" s="65"/>
      <c r="D277" s="65"/>
      <c r="E277" s="65"/>
      <c r="F277" s="65"/>
      <c r="G277" s="65"/>
      <c r="H277" s="65"/>
      <c r="I277" s="65"/>
      <c r="J277" s="65"/>
      <c r="K277" s="65"/>
      <c r="L277" s="65"/>
      <c r="M277" s="65"/>
      <c r="N277" s="65"/>
      <c r="O277" s="65"/>
      <c r="P277" s="65"/>
      <c r="Q277" s="65"/>
      <c r="R277" s="65"/>
      <c r="S277" s="65"/>
      <c r="T277" s="65"/>
      <c r="U277" s="66"/>
      <c r="V277" s="66"/>
      <c r="W277" s="65"/>
      <c r="X277" s="65"/>
      <c r="Y277" s="65"/>
      <c r="Z277" s="65"/>
      <c r="AA277" s="65"/>
      <c r="AB277" s="65"/>
      <c r="AC277" s="65"/>
      <c r="AD277" s="65"/>
      <c r="AE277" s="65"/>
      <c r="AF277" s="65"/>
      <c r="AG277" s="65"/>
      <c r="AH277" s="65"/>
      <c r="AI277" s="65"/>
      <c r="AJ277" s="65"/>
      <c r="AK277" s="65"/>
      <c r="AL277" s="65"/>
      <c r="AM277" s="65"/>
      <c r="AN277" s="65"/>
      <c r="AO277" s="65"/>
      <c r="AP277" s="65"/>
      <c r="AQ277" s="65"/>
      <c r="AR277" s="65"/>
      <c r="AS277" s="65"/>
      <c r="AT277" s="67"/>
      <c r="AU277" s="67"/>
      <c r="AV277" s="65"/>
    </row>
    <row r="278" spans="2:48" x14ac:dyDescent="0.3">
      <c r="B278" s="65"/>
      <c r="C278" s="65"/>
      <c r="D278" s="65"/>
      <c r="E278" s="65"/>
      <c r="F278" s="65"/>
      <c r="G278" s="65"/>
      <c r="H278" s="65"/>
      <c r="I278" s="65"/>
      <c r="J278" s="65"/>
      <c r="K278" s="65"/>
      <c r="L278" s="65"/>
      <c r="M278" s="65"/>
      <c r="N278" s="65"/>
      <c r="O278" s="65"/>
      <c r="P278" s="65"/>
      <c r="Q278" s="65"/>
      <c r="R278" s="65"/>
      <c r="S278" s="65"/>
      <c r="T278" s="65"/>
      <c r="U278" s="66"/>
      <c r="V278" s="66"/>
      <c r="W278" s="65"/>
      <c r="X278" s="65"/>
      <c r="Y278" s="65"/>
      <c r="Z278" s="65"/>
      <c r="AA278" s="65"/>
      <c r="AB278" s="65"/>
      <c r="AC278" s="65"/>
      <c r="AD278" s="65"/>
      <c r="AE278" s="65"/>
      <c r="AF278" s="65"/>
      <c r="AG278" s="65"/>
      <c r="AH278" s="65"/>
      <c r="AI278" s="65"/>
      <c r="AJ278" s="65"/>
      <c r="AK278" s="65"/>
      <c r="AL278" s="65"/>
      <c r="AM278" s="65"/>
      <c r="AN278" s="65"/>
      <c r="AO278" s="65"/>
      <c r="AP278" s="65"/>
      <c r="AQ278" s="65"/>
      <c r="AR278" s="65"/>
      <c r="AS278" s="65"/>
      <c r="AT278" s="67"/>
      <c r="AU278" s="67"/>
      <c r="AV278" s="65"/>
    </row>
    <row r="279" spans="2:48" x14ac:dyDescent="0.3">
      <c r="B279" s="65"/>
      <c r="C279" s="65"/>
      <c r="D279" s="65"/>
      <c r="E279" s="65"/>
      <c r="F279" s="65"/>
      <c r="G279" s="65"/>
      <c r="H279" s="65"/>
      <c r="I279" s="65"/>
      <c r="J279" s="65"/>
      <c r="K279" s="65"/>
      <c r="L279" s="65"/>
      <c r="M279" s="65"/>
      <c r="N279" s="65"/>
      <c r="O279" s="65"/>
      <c r="P279" s="65"/>
      <c r="Q279" s="65"/>
      <c r="R279" s="65"/>
      <c r="S279" s="65"/>
      <c r="T279" s="65"/>
      <c r="U279" s="66"/>
      <c r="V279" s="66"/>
      <c r="W279" s="65"/>
      <c r="X279" s="65"/>
      <c r="Y279" s="65"/>
      <c r="Z279" s="65"/>
      <c r="AA279" s="65"/>
      <c r="AB279" s="65"/>
      <c r="AC279" s="65"/>
      <c r="AD279" s="65"/>
      <c r="AE279" s="65"/>
      <c r="AF279" s="65"/>
      <c r="AG279" s="65"/>
      <c r="AH279" s="65"/>
      <c r="AI279" s="65"/>
      <c r="AJ279" s="65"/>
      <c r="AK279" s="65"/>
      <c r="AL279" s="65"/>
      <c r="AM279" s="65"/>
      <c r="AN279" s="65"/>
      <c r="AO279" s="65"/>
      <c r="AP279" s="65"/>
      <c r="AQ279" s="65"/>
      <c r="AR279" s="65"/>
      <c r="AS279" s="65"/>
      <c r="AT279" s="67"/>
      <c r="AU279" s="67"/>
      <c r="AV279" s="65"/>
    </row>
    <row r="280" spans="2:48" x14ac:dyDescent="0.3">
      <c r="B280" s="65"/>
      <c r="C280" s="65"/>
      <c r="D280" s="65"/>
      <c r="E280" s="65"/>
      <c r="F280" s="65"/>
      <c r="G280" s="65"/>
      <c r="H280" s="65"/>
      <c r="I280" s="65"/>
      <c r="J280" s="65"/>
      <c r="K280" s="65"/>
      <c r="L280" s="65"/>
      <c r="M280" s="65"/>
      <c r="N280" s="65"/>
      <c r="O280" s="65"/>
      <c r="P280" s="65"/>
      <c r="Q280" s="65"/>
      <c r="R280" s="65"/>
      <c r="S280" s="65"/>
      <c r="T280" s="65"/>
      <c r="U280" s="66"/>
      <c r="V280" s="66"/>
      <c r="W280" s="65"/>
      <c r="X280" s="65"/>
      <c r="Y280" s="65"/>
      <c r="Z280" s="65"/>
      <c r="AA280" s="65"/>
      <c r="AB280" s="65"/>
      <c r="AC280" s="65"/>
      <c r="AD280" s="65"/>
      <c r="AE280" s="65"/>
      <c r="AF280" s="65"/>
      <c r="AG280" s="65"/>
      <c r="AH280" s="65"/>
      <c r="AI280" s="65"/>
      <c r="AJ280" s="65"/>
      <c r="AK280" s="65"/>
      <c r="AL280" s="65"/>
      <c r="AM280" s="65"/>
      <c r="AN280" s="65"/>
      <c r="AO280" s="65"/>
      <c r="AP280" s="65"/>
      <c r="AQ280" s="65"/>
      <c r="AR280" s="65"/>
      <c r="AS280" s="65"/>
      <c r="AT280" s="67"/>
      <c r="AU280" s="67"/>
      <c r="AV280" s="65"/>
    </row>
    <row r="281" spans="2:48" x14ac:dyDescent="0.3">
      <c r="B281" s="65"/>
      <c r="C281" s="65"/>
      <c r="D281" s="65"/>
      <c r="E281" s="65"/>
      <c r="F281" s="65"/>
      <c r="G281" s="65"/>
      <c r="H281" s="65"/>
      <c r="I281" s="65"/>
      <c r="J281" s="65"/>
      <c r="K281" s="65"/>
      <c r="L281" s="65"/>
      <c r="M281" s="65"/>
      <c r="N281" s="65"/>
      <c r="O281" s="65"/>
      <c r="P281" s="65"/>
      <c r="Q281" s="65"/>
      <c r="R281" s="65"/>
      <c r="S281" s="65"/>
      <c r="T281" s="65"/>
      <c r="U281" s="66"/>
      <c r="V281" s="66"/>
      <c r="W281" s="65"/>
      <c r="X281" s="65"/>
      <c r="Y281" s="65"/>
      <c r="Z281" s="65"/>
      <c r="AA281" s="65"/>
      <c r="AB281" s="65"/>
      <c r="AC281" s="65"/>
      <c r="AD281" s="65"/>
      <c r="AE281" s="65"/>
      <c r="AF281" s="65"/>
      <c r="AG281" s="65"/>
      <c r="AH281" s="65"/>
      <c r="AI281" s="65"/>
      <c r="AJ281" s="65"/>
      <c r="AK281" s="65"/>
      <c r="AL281" s="65"/>
      <c r="AM281" s="65"/>
      <c r="AN281" s="65"/>
      <c r="AO281" s="65"/>
      <c r="AP281" s="65"/>
      <c r="AQ281" s="65"/>
      <c r="AR281" s="65"/>
      <c r="AS281" s="65"/>
      <c r="AT281" s="67"/>
      <c r="AU281" s="67"/>
      <c r="AV281" s="65"/>
    </row>
    <row r="282" spans="2:48" x14ac:dyDescent="0.3">
      <c r="B282" s="65"/>
      <c r="C282" s="65"/>
      <c r="D282" s="65"/>
      <c r="E282" s="65"/>
      <c r="F282" s="65"/>
      <c r="G282" s="65"/>
      <c r="H282" s="65"/>
      <c r="I282" s="65"/>
      <c r="J282" s="65"/>
      <c r="K282" s="65"/>
      <c r="L282" s="65"/>
      <c r="M282" s="65"/>
      <c r="N282" s="65"/>
      <c r="O282" s="65"/>
      <c r="P282" s="65"/>
      <c r="Q282" s="65"/>
      <c r="R282" s="65"/>
      <c r="S282" s="65"/>
      <c r="T282" s="65"/>
      <c r="U282" s="66"/>
      <c r="V282" s="66"/>
      <c r="W282" s="65"/>
      <c r="X282" s="65"/>
      <c r="Y282" s="65"/>
      <c r="Z282" s="65"/>
      <c r="AA282" s="65"/>
      <c r="AB282" s="65"/>
      <c r="AC282" s="65"/>
      <c r="AD282" s="65"/>
      <c r="AE282" s="65"/>
      <c r="AF282" s="65"/>
      <c r="AG282" s="65"/>
      <c r="AH282" s="65"/>
      <c r="AI282" s="65"/>
      <c r="AJ282" s="65"/>
      <c r="AK282" s="65"/>
      <c r="AL282" s="65"/>
      <c r="AM282" s="65"/>
      <c r="AN282" s="65"/>
      <c r="AO282" s="65"/>
      <c r="AP282" s="65"/>
      <c r="AQ282" s="65"/>
      <c r="AR282" s="65"/>
      <c r="AS282" s="65"/>
      <c r="AT282" s="67"/>
      <c r="AU282" s="67"/>
      <c r="AV282" s="65"/>
    </row>
    <row r="283" spans="2:48" x14ac:dyDescent="0.3">
      <c r="B283" s="65"/>
      <c r="C283" s="65"/>
      <c r="D283" s="65"/>
      <c r="E283" s="65"/>
      <c r="F283" s="65"/>
      <c r="G283" s="65"/>
      <c r="H283" s="65"/>
      <c r="I283" s="65"/>
      <c r="J283" s="65"/>
      <c r="K283" s="65"/>
      <c r="L283" s="65"/>
      <c r="M283" s="65"/>
      <c r="N283" s="65"/>
      <c r="O283" s="65"/>
      <c r="P283" s="65"/>
      <c r="Q283" s="65"/>
      <c r="R283" s="65"/>
      <c r="S283" s="65"/>
      <c r="T283" s="65"/>
      <c r="U283" s="66"/>
      <c r="V283" s="66"/>
      <c r="W283" s="65"/>
      <c r="X283" s="65"/>
      <c r="Y283" s="65"/>
      <c r="Z283" s="65"/>
      <c r="AA283" s="65"/>
      <c r="AB283" s="65"/>
      <c r="AC283" s="65"/>
      <c r="AD283" s="65"/>
      <c r="AE283" s="65"/>
      <c r="AF283" s="65"/>
      <c r="AG283" s="65"/>
      <c r="AH283" s="65"/>
      <c r="AI283" s="65"/>
      <c r="AJ283" s="65"/>
      <c r="AK283" s="65"/>
      <c r="AL283" s="65"/>
      <c r="AM283" s="65"/>
      <c r="AN283" s="65"/>
      <c r="AO283" s="65"/>
      <c r="AP283" s="65"/>
      <c r="AQ283" s="65"/>
      <c r="AR283" s="65"/>
      <c r="AS283" s="65"/>
      <c r="AT283" s="67"/>
      <c r="AU283" s="67"/>
      <c r="AV283" s="65"/>
    </row>
    <row r="284" spans="2:48" x14ac:dyDescent="0.3">
      <c r="B284" s="65"/>
      <c r="C284" s="65"/>
      <c r="D284" s="65"/>
      <c r="E284" s="65"/>
      <c r="F284" s="65"/>
      <c r="G284" s="65"/>
      <c r="H284" s="65"/>
      <c r="I284" s="65"/>
      <c r="J284" s="65"/>
      <c r="K284" s="65"/>
      <c r="L284" s="65"/>
      <c r="M284" s="65"/>
      <c r="N284" s="65"/>
      <c r="O284" s="65"/>
      <c r="P284" s="65"/>
      <c r="Q284" s="65"/>
      <c r="R284" s="65"/>
      <c r="S284" s="65"/>
      <c r="T284" s="65"/>
      <c r="U284" s="66"/>
      <c r="V284" s="66"/>
      <c r="W284" s="65"/>
      <c r="X284" s="65"/>
      <c r="Y284" s="65"/>
      <c r="Z284" s="65"/>
      <c r="AA284" s="65"/>
      <c r="AB284" s="65"/>
      <c r="AC284" s="65"/>
      <c r="AD284" s="65"/>
      <c r="AE284" s="65"/>
      <c r="AF284" s="65"/>
      <c r="AG284" s="65"/>
      <c r="AH284" s="65"/>
      <c r="AI284" s="65"/>
      <c r="AJ284" s="65"/>
      <c r="AK284" s="65"/>
      <c r="AL284" s="65"/>
      <c r="AM284" s="65"/>
      <c r="AN284" s="65"/>
      <c r="AO284" s="65"/>
      <c r="AP284" s="65"/>
      <c r="AQ284" s="65"/>
      <c r="AR284" s="65"/>
      <c r="AS284" s="65"/>
      <c r="AT284" s="67"/>
      <c r="AU284" s="67"/>
      <c r="AV284" s="65"/>
    </row>
    <row r="285" spans="2:48" x14ac:dyDescent="0.3">
      <c r="B285" s="65"/>
      <c r="C285" s="65"/>
      <c r="D285" s="65"/>
      <c r="E285" s="65"/>
      <c r="F285" s="65"/>
      <c r="G285" s="65"/>
      <c r="H285" s="65"/>
      <c r="I285" s="65"/>
      <c r="J285" s="65"/>
      <c r="K285" s="65"/>
      <c r="L285" s="65"/>
      <c r="M285" s="65"/>
      <c r="N285" s="65"/>
      <c r="O285" s="65"/>
      <c r="P285" s="65"/>
      <c r="Q285" s="65"/>
      <c r="R285" s="65"/>
      <c r="S285" s="65"/>
      <c r="T285" s="65"/>
      <c r="U285" s="66"/>
      <c r="V285" s="66"/>
      <c r="W285" s="65"/>
      <c r="X285" s="65"/>
      <c r="Y285" s="65"/>
      <c r="Z285" s="65"/>
      <c r="AA285" s="65"/>
      <c r="AB285" s="65"/>
      <c r="AC285" s="65"/>
      <c r="AD285" s="65"/>
      <c r="AE285" s="65"/>
      <c r="AF285" s="65"/>
      <c r="AG285" s="65"/>
      <c r="AH285" s="65"/>
      <c r="AI285" s="65"/>
      <c r="AJ285" s="65"/>
      <c r="AK285" s="65"/>
      <c r="AL285" s="65"/>
      <c r="AM285" s="65"/>
      <c r="AN285" s="65"/>
      <c r="AO285" s="65"/>
      <c r="AP285" s="65"/>
      <c r="AQ285" s="65"/>
      <c r="AR285" s="65"/>
      <c r="AS285" s="65"/>
      <c r="AT285" s="67"/>
      <c r="AU285" s="67"/>
      <c r="AV285" s="65"/>
    </row>
    <row r="286" spans="2:48" x14ac:dyDescent="0.3">
      <c r="B286" s="65"/>
      <c r="C286" s="65"/>
      <c r="D286" s="65"/>
      <c r="E286" s="65"/>
      <c r="F286" s="65"/>
      <c r="G286" s="65"/>
      <c r="H286" s="65"/>
      <c r="I286" s="65"/>
      <c r="J286" s="65"/>
      <c r="K286" s="65"/>
      <c r="L286" s="65"/>
      <c r="M286" s="65"/>
      <c r="N286" s="65"/>
      <c r="O286" s="65"/>
      <c r="P286" s="65"/>
      <c r="Q286" s="65"/>
      <c r="R286" s="65"/>
      <c r="S286" s="65"/>
      <c r="T286" s="65"/>
      <c r="U286" s="66"/>
      <c r="V286" s="66"/>
      <c r="W286" s="65"/>
      <c r="X286" s="65"/>
      <c r="Y286" s="65"/>
      <c r="Z286" s="65"/>
      <c r="AA286" s="65"/>
      <c r="AB286" s="65"/>
      <c r="AC286" s="65"/>
      <c r="AD286" s="65"/>
      <c r="AE286" s="65"/>
      <c r="AF286" s="65"/>
      <c r="AG286" s="65"/>
      <c r="AH286" s="65"/>
      <c r="AI286" s="65"/>
      <c r="AJ286" s="65"/>
      <c r="AK286" s="65"/>
      <c r="AL286" s="65"/>
      <c r="AM286" s="65"/>
      <c r="AN286" s="65"/>
      <c r="AO286" s="65"/>
      <c r="AP286" s="65"/>
      <c r="AQ286" s="65"/>
      <c r="AR286" s="65"/>
      <c r="AS286" s="65"/>
      <c r="AT286" s="67"/>
      <c r="AU286" s="67"/>
      <c r="AV286" s="65"/>
    </row>
    <row r="287" spans="2:48" x14ac:dyDescent="0.3">
      <c r="B287" s="65"/>
      <c r="C287" s="65"/>
      <c r="D287" s="65"/>
      <c r="E287" s="65"/>
      <c r="F287" s="65"/>
      <c r="G287" s="65"/>
      <c r="H287" s="65"/>
      <c r="I287" s="65"/>
      <c r="J287" s="65"/>
      <c r="K287" s="65"/>
      <c r="L287" s="65"/>
      <c r="M287" s="65"/>
      <c r="N287" s="65"/>
      <c r="O287" s="65"/>
      <c r="P287" s="65"/>
      <c r="Q287" s="65"/>
      <c r="R287" s="65"/>
      <c r="S287" s="65"/>
      <c r="T287" s="65"/>
      <c r="U287" s="66"/>
      <c r="V287" s="66"/>
      <c r="W287" s="65"/>
      <c r="X287" s="65"/>
      <c r="Y287" s="65"/>
      <c r="Z287" s="65"/>
      <c r="AA287" s="65"/>
      <c r="AB287" s="65"/>
      <c r="AC287" s="65"/>
      <c r="AD287" s="65"/>
      <c r="AE287" s="65"/>
      <c r="AF287" s="65"/>
      <c r="AG287" s="65"/>
      <c r="AH287" s="65"/>
      <c r="AI287" s="65"/>
      <c r="AJ287" s="65"/>
      <c r="AK287" s="65"/>
      <c r="AL287" s="65"/>
      <c r="AM287" s="65"/>
      <c r="AN287" s="65"/>
      <c r="AO287" s="65"/>
      <c r="AP287" s="65"/>
      <c r="AQ287" s="65"/>
      <c r="AR287" s="65"/>
      <c r="AS287" s="65"/>
      <c r="AT287" s="67"/>
      <c r="AU287" s="67"/>
      <c r="AV287" s="65"/>
    </row>
    <row r="288" spans="2:48" x14ac:dyDescent="0.3">
      <c r="B288" s="65"/>
      <c r="C288" s="65"/>
      <c r="D288" s="65"/>
      <c r="E288" s="65"/>
      <c r="F288" s="65"/>
      <c r="G288" s="65"/>
      <c r="H288" s="65"/>
      <c r="I288" s="65"/>
      <c r="J288" s="65"/>
      <c r="K288" s="65"/>
      <c r="L288" s="65"/>
      <c r="M288" s="65"/>
      <c r="N288" s="65"/>
      <c r="O288" s="65"/>
      <c r="P288" s="65"/>
      <c r="Q288" s="65"/>
      <c r="R288" s="65"/>
      <c r="S288" s="65"/>
      <c r="T288" s="65"/>
      <c r="U288" s="66"/>
      <c r="V288" s="66"/>
      <c r="W288" s="65"/>
      <c r="X288" s="65"/>
      <c r="Y288" s="65"/>
      <c r="Z288" s="65"/>
      <c r="AA288" s="65"/>
      <c r="AB288" s="65"/>
      <c r="AC288" s="65"/>
      <c r="AD288" s="65"/>
      <c r="AE288" s="65"/>
      <c r="AF288" s="65"/>
      <c r="AG288" s="65"/>
      <c r="AH288" s="65"/>
      <c r="AI288" s="65"/>
      <c r="AJ288" s="65"/>
      <c r="AK288" s="65"/>
      <c r="AL288" s="65"/>
      <c r="AM288" s="65"/>
      <c r="AN288" s="65"/>
      <c r="AO288" s="65"/>
      <c r="AP288" s="65"/>
      <c r="AQ288" s="65"/>
      <c r="AR288" s="65"/>
      <c r="AS288" s="65"/>
      <c r="AT288" s="67"/>
      <c r="AU288" s="67"/>
      <c r="AV288" s="65"/>
    </row>
    <row r="289" spans="2:48" x14ac:dyDescent="0.3">
      <c r="B289" s="65"/>
      <c r="C289" s="65"/>
      <c r="D289" s="65"/>
      <c r="E289" s="65"/>
      <c r="F289" s="65"/>
      <c r="G289" s="65"/>
      <c r="H289" s="65"/>
      <c r="I289" s="65"/>
      <c r="J289" s="65"/>
      <c r="K289" s="65"/>
      <c r="L289" s="65"/>
      <c r="M289" s="65"/>
      <c r="N289" s="65"/>
      <c r="O289" s="65"/>
      <c r="P289" s="65"/>
      <c r="Q289" s="65"/>
      <c r="R289" s="65"/>
      <c r="S289" s="65"/>
      <c r="T289" s="65"/>
      <c r="U289" s="66"/>
      <c r="V289" s="66"/>
      <c r="W289" s="65"/>
      <c r="X289" s="65"/>
      <c r="Y289" s="65"/>
      <c r="Z289" s="65"/>
      <c r="AA289" s="65"/>
      <c r="AB289" s="65"/>
      <c r="AC289" s="65"/>
      <c r="AD289" s="65"/>
      <c r="AE289" s="65"/>
      <c r="AF289" s="65"/>
      <c r="AG289" s="65"/>
      <c r="AH289" s="65"/>
      <c r="AI289" s="65"/>
      <c r="AJ289" s="65"/>
      <c r="AK289" s="65"/>
      <c r="AL289" s="65"/>
      <c r="AM289" s="65"/>
      <c r="AN289" s="65"/>
      <c r="AO289" s="65"/>
      <c r="AP289" s="65"/>
      <c r="AQ289" s="65"/>
      <c r="AR289" s="65"/>
      <c r="AS289" s="65"/>
      <c r="AT289" s="67"/>
      <c r="AU289" s="67"/>
      <c r="AV289" s="65"/>
    </row>
    <row r="290" spans="2:48" x14ac:dyDescent="0.3">
      <c r="B290" s="65"/>
      <c r="C290" s="65"/>
      <c r="D290" s="65"/>
      <c r="E290" s="65"/>
      <c r="F290" s="65"/>
      <c r="G290" s="65"/>
      <c r="H290" s="65"/>
      <c r="I290" s="65"/>
      <c r="J290" s="65"/>
      <c r="K290" s="65"/>
      <c r="L290" s="65"/>
      <c r="M290" s="65"/>
      <c r="N290" s="65"/>
      <c r="O290" s="65"/>
      <c r="P290" s="65"/>
      <c r="Q290" s="65"/>
      <c r="R290" s="65"/>
      <c r="S290" s="65"/>
      <c r="T290" s="65"/>
      <c r="U290" s="66"/>
      <c r="V290" s="66"/>
      <c r="W290" s="65"/>
      <c r="X290" s="65"/>
      <c r="Y290" s="65"/>
      <c r="Z290" s="65"/>
      <c r="AA290" s="65"/>
      <c r="AB290" s="65"/>
      <c r="AC290" s="65"/>
      <c r="AD290" s="65"/>
      <c r="AE290" s="65"/>
      <c r="AF290" s="65"/>
      <c r="AG290" s="65"/>
      <c r="AH290" s="65"/>
      <c r="AI290" s="65"/>
      <c r="AJ290" s="65"/>
      <c r="AK290" s="65"/>
      <c r="AL290" s="65"/>
      <c r="AM290" s="65"/>
      <c r="AN290" s="65"/>
      <c r="AO290" s="65"/>
      <c r="AP290" s="65"/>
      <c r="AQ290" s="65"/>
      <c r="AR290" s="65"/>
      <c r="AS290" s="65"/>
      <c r="AT290" s="67"/>
      <c r="AU290" s="67"/>
      <c r="AV290" s="65"/>
    </row>
    <row r="291" spans="2:48" x14ac:dyDescent="0.3">
      <c r="B291" s="65"/>
      <c r="C291" s="65"/>
      <c r="D291" s="65"/>
      <c r="E291" s="65"/>
      <c r="F291" s="65"/>
      <c r="G291" s="65"/>
      <c r="H291" s="65"/>
      <c r="I291" s="65"/>
      <c r="J291" s="65"/>
      <c r="K291" s="65"/>
      <c r="L291" s="65"/>
      <c r="M291" s="65"/>
      <c r="N291" s="65"/>
      <c r="O291" s="65"/>
      <c r="P291" s="65"/>
      <c r="Q291" s="65"/>
      <c r="R291" s="65"/>
      <c r="S291" s="65"/>
      <c r="T291" s="65"/>
      <c r="U291" s="66"/>
      <c r="V291" s="66"/>
      <c r="W291" s="65"/>
      <c r="X291" s="65"/>
      <c r="Y291" s="65"/>
      <c r="Z291" s="65"/>
      <c r="AA291" s="65"/>
      <c r="AB291" s="65"/>
      <c r="AC291" s="65"/>
      <c r="AD291" s="65"/>
      <c r="AE291" s="65"/>
      <c r="AF291" s="65"/>
      <c r="AG291" s="65"/>
      <c r="AH291" s="65"/>
      <c r="AI291" s="65"/>
      <c r="AJ291" s="65"/>
      <c r="AK291" s="65"/>
      <c r="AL291" s="65"/>
      <c r="AM291" s="65"/>
      <c r="AN291" s="65"/>
      <c r="AO291" s="65"/>
      <c r="AP291" s="65"/>
      <c r="AQ291" s="65"/>
      <c r="AR291" s="65"/>
      <c r="AS291" s="65"/>
      <c r="AT291" s="67"/>
      <c r="AU291" s="67"/>
      <c r="AV291" s="65"/>
    </row>
    <row r="292" spans="2:48" x14ac:dyDescent="0.3">
      <c r="B292" s="65"/>
      <c r="C292" s="65"/>
      <c r="D292" s="65"/>
      <c r="E292" s="65"/>
      <c r="F292" s="65"/>
      <c r="G292" s="65"/>
      <c r="H292" s="65"/>
      <c r="I292" s="65"/>
      <c r="J292" s="65"/>
      <c r="K292" s="65"/>
      <c r="L292" s="65"/>
      <c r="M292" s="65"/>
      <c r="N292" s="65"/>
      <c r="O292" s="65"/>
      <c r="P292" s="65"/>
      <c r="Q292" s="65"/>
      <c r="R292" s="65"/>
      <c r="S292" s="65"/>
      <c r="T292" s="65"/>
      <c r="U292" s="66"/>
      <c r="V292" s="66"/>
      <c r="W292" s="65"/>
      <c r="X292" s="65"/>
      <c r="Y292" s="65"/>
      <c r="Z292" s="65"/>
      <c r="AA292" s="65"/>
      <c r="AB292" s="65"/>
      <c r="AC292" s="65"/>
      <c r="AD292" s="65"/>
      <c r="AE292" s="65"/>
      <c r="AF292" s="65"/>
      <c r="AG292" s="65"/>
      <c r="AH292" s="65"/>
      <c r="AI292" s="65"/>
      <c r="AJ292" s="65"/>
      <c r="AK292" s="65"/>
      <c r="AL292" s="65"/>
      <c r="AM292" s="65"/>
      <c r="AN292" s="65"/>
      <c r="AO292" s="65"/>
      <c r="AP292" s="65"/>
      <c r="AQ292" s="65"/>
      <c r="AR292" s="65"/>
      <c r="AS292" s="65"/>
      <c r="AT292" s="67"/>
      <c r="AU292" s="67"/>
      <c r="AV292" s="65"/>
    </row>
    <row r="293" spans="2:48" x14ac:dyDescent="0.3">
      <c r="B293" s="65"/>
      <c r="C293" s="65"/>
      <c r="D293" s="65"/>
      <c r="E293" s="65"/>
      <c r="F293" s="65"/>
      <c r="G293" s="65"/>
      <c r="H293" s="65"/>
      <c r="I293" s="65"/>
      <c r="J293" s="65"/>
      <c r="K293" s="65"/>
      <c r="L293" s="65"/>
      <c r="M293" s="65"/>
      <c r="N293" s="65"/>
      <c r="O293" s="65"/>
      <c r="P293" s="65"/>
      <c r="Q293" s="65"/>
      <c r="R293" s="65"/>
      <c r="S293" s="65"/>
      <c r="T293" s="65"/>
      <c r="U293" s="66"/>
      <c r="V293" s="66"/>
      <c r="W293" s="65"/>
      <c r="X293" s="65"/>
      <c r="Y293" s="65"/>
      <c r="Z293" s="65"/>
      <c r="AA293" s="65"/>
      <c r="AB293" s="65"/>
      <c r="AC293" s="65"/>
      <c r="AD293" s="65"/>
      <c r="AE293" s="65"/>
      <c r="AF293" s="65"/>
      <c r="AG293" s="65"/>
      <c r="AH293" s="65"/>
      <c r="AI293" s="65"/>
      <c r="AJ293" s="65"/>
      <c r="AK293" s="65"/>
      <c r="AL293" s="65"/>
      <c r="AM293" s="65"/>
      <c r="AN293" s="65"/>
      <c r="AO293" s="65"/>
      <c r="AP293" s="65"/>
      <c r="AQ293" s="65"/>
      <c r="AR293" s="65"/>
      <c r="AS293" s="65"/>
      <c r="AT293" s="67"/>
      <c r="AU293" s="67"/>
      <c r="AV293" s="65"/>
    </row>
    <row r="294" spans="2:48" x14ac:dyDescent="0.3">
      <c r="B294" s="65"/>
      <c r="C294" s="65"/>
      <c r="D294" s="65"/>
      <c r="E294" s="65"/>
      <c r="F294" s="65"/>
      <c r="G294" s="65"/>
      <c r="H294" s="65"/>
      <c r="I294" s="65"/>
      <c r="J294" s="65"/>
      <c r="K294" s="65"/>
      <c r="L294" s="65"/>
      <c r="M294" s="65"/>
      <c r="N294" s="65"/>
      <c r="O294" s="65"/>
      <c r="P294" s="65"/>
      <c r="Q294" s="65"/>
      <c r="R294" s="65"/>
      <c r="S294" s="65"/>
      <c r="T294" s="65"/>
      <c r="U294" s="66"/>
      <c r="V294" s="66"/>
      <c r="W294" s="65"/>
      <c r="X294" s="65"/>
      <c r="Y294" s="65"/>
      <c r="Z294" s="65"/>
      <c r="AA294" s="65"/>
      <c r="AB294" s="65"/>
      <c r="AC294" s="65"/>
      <c r="AD294" s="65"/>
      <c r="AE294" s="65"/>
      <c r="AF294" s="65"/>
      <c r="AG294" s="65"/>
      <c r="AH294" s="65"/>
      <c r="AI294" s="65"/>
      <c r="AJ294" s="65"/>
      <c r="AK294" s="65"/>
      <c r="AL294" s="65"/>
      <c r="AM294" s="65"/>
      <c r="AN294" s="65"/>
      <c r="AO294" s="65"/>
      <c r="AP294" s="65"/>
      <c r="AQ294" s="65"/>
      <c r="AR294" s="65"/>
      <c r="AS294" s="65"/>
      <c r="AT294" s="67"/>
      <c r="AU294" s="67"/>
      <c r="AV294" s="65"/>
    </row>
    <row r="295" spans="2:48" x14ac:dyDescent="0.3">
      <c r="B295" s="65"/>
      <c r="C295" s="65"/>
      <c r="D295" s="65"/>
      <c r="E295" s="65"/>
      <c r="F295" s="65"/>
      <c r="G295" s="65"/>
      <c r="H295" s="65"/>
      <c r="I295" s="65"/>
      <c r="J295" s="65"/>
      <c r="K295" s="65"/>
      <c r="L295" s="65"/>
      <c r="M295" s="65"/>
      <c r="N295" s="65"/>
      <c r="O295" s="65"/>
      <c r="P295" s="65"/>
      <c r="Q295" s="65"/>
      <c r="R295" s="65"/>
      <c r="S295" s="65"/>
      <c r="T295" s="65"/>
      <c r="U295" s="66"/>
      <c r="V295" s="66"/>
      <c r="W295" s="65"/>
      <c r="X295" s="65"/>
      <c r="Y295" s="65"/>
      <c r="Z295" s="65"/>
      <c r="AA295" s="65"/>
      <c r="AB295" s="65"/>
      <c r="AC295" s="65"/>
      <c r="AD295" s="65"/>
      <c r="AE295" s="65"/>
      <c r="AF295" s="65"/>
      <c r="AG295" s="65"/>
      <c r="AH295" s="65"/>
      <c r="AI295" s="65"/>
      <c r="AJ295" s="65"/>
      <c r="AK295" s="65"/>
      <c r="AL295" s="65"/>
      <c r="AM295" s="65"/>
      <c r="AN295" s="65"/>
      <c r="AO295" s="65"/>
      <c r="AP295" s="65"/>
      <c r="AQ295" s="65"/>
      <c r="AR295" s="65"/>
      <c r="AS295" s="65"/>
      <c r="AT295" s="67"/>
      <c r="AU295" s="67"/>
      <c r="AV295" s="65"/>
    </row>
    <row r="296" spans="2:48" x14ac:dyDescent="0.3">
      <c r="B296" s="65"/>
      <c r="C296" s="65"/>
      <c r="D296" s="65"/>
      <c r="E296" s="65"/>
      <c r="F296" s="65"/>
      <c r="G296" s="65"/>
      <c r="H296" s="65"/>
      <c r="I296" s="65"/>
      <c r="J296" s="65"/>
      <c r="K296" s="65"/>
      <c r="L296" s="65"/>
      <c r="M296" s="65"/>
      <c r="N296" s="65"/>
      <c r="O296" s="65"/>
      <c r="P296" s="65"/>
      <c r="Q296" s="65"/>
      <c r="R296" s="65"/>
      <c r="S296" s="65"/>
      <c r="T296" s="65"/>
      <c r="U296" s="66"/>
      <c r="V296" s="66"/>
      <c r="W296" s="65"/>
      <c r="X296" s="65"/>
      <c r="Y296" s="65"/>
      <c r="Z296" s="65"/>
      <c r="AA296" s="65"/>
      <c r="AB296" s="65"/>
      <c r="AC296" s="65"/>
      <c r="AD296" s="65"/>
      <c r="AE296" s="65"/>
      <c r="AF296" s="65"/>
      <c r="AG296" s="65"/>
      <c r="AH296" s="65"/>
      <c r="AI296" s="65"/>
      <c r="AJ296" s="65"/>
      <c r="AK296" s="65"/>
      <c r="AL296" s="65"/>
      <c r="AM296" s="65"/>
      <c r="AN296" s="65"/>
      <c r="AO296" s="65"/>
      <c r="AP296" s="65"/>
      <c r="AQ296" s="65"/>
      <c r="AR296" s="65"/>
      <c r="AS296" s="65"/>
      <c r="AT296" s="67"/>
      <c r="AU296" s="67"/>
      <c r="AV296" s="65"/>
    </row>
    <row r="297" spans="2:48" x14ac:dyDescent="0.3">
      <c r="B297" s="65"/>
      <c r="C297" s="65"/>
      <c r="D297" s="65"/>
      <c r="E297" s="65"/>
      <c r="F297" s="65"/>
      <c r="G297" s="65"/>
      <c r="H297" s="65"/>
      <c r="I297" s="65"/>
      <c r="J297" s="65"/>
      <c r="K297" s="65"/>
      <c r="L297" s="65"/>
      <c r="M297" s="65"/>
      <c r="N297" s="65"/>
      <c r="O297" s="65"/>
      <c r="P297" s="65"/>
      <c r="Q297" s="65"/>
      <c r="R297" s="65"/>
      <c r="S297" s="65"/>
      <c r="T297" s="65"/>
      <c r="U297" s="66"/>
      <c r="V297" s="66"/>
      <c r="W297" s="65"/>
      <c r="X297" s="65"/>
      <c r="Y297" s="65"/>
      <c r="Z297" s="65"/>
      <c r="AA297" s="65"/>
      <c r="AB297" s="65"/>
      <c r="AC297" s="65"/>
      <c r="AD297" s="65"/>
      <c r="AE297" s="65"/>
      <c r="AF297" s="65"/>
      <c r="AG297" s="65"/>
      <c r="AH297" s="65"/>
      <c r="AI297" s="65"/>
      <c r="AJ297" s="65"/>
      <c r="AK297" s="65"/>
      <c r="AL297" s="65"/>
      <c r="AM297" s="65"/>
      <c r="AN297" s="65"/>
      <c r="AO297" s="65"/>
      <c r="AP297" s="65"/>
      <c r="AQ297" s="65"/>
      <c r="AR297" s="65"/>
      <c r="AS297" s="65"/>
      <c r="AT297" s="67"/>
      <c r="AU297" s="67"/>
      <c r="AV297" s="65"/>
    </row>
    <row r="298" spans="2:48" x14ac:dyDescent="0.3">
      <c r="B298" s="65"/>
      <c r="C298" s="65"/>
      <c r="D298" s="65"/>
      <c r="E298" s="65"/>
      <c r="F298" s="65"/>
      <c r="G298" s="65"/>
      <c r="H298" s="65"/>
      <c r="I298" s="65"/>
      <c r="J298" s="65"/>
      <c r="K298" s="65"/>
      <c r="L298" s="65"/>
      <c r="M298" s="65"/>
      <c r="N298" s="65"/>
      <c r="O298" s="65"/>
      <c r="P298" s="65"/>
      <c r="Q298" s="65"/>
      <c r="R298" s="65"/>
      <c r="S298" s="65"/>
      <c r="T298" s="65"/>
      <c r="U298" s="66"/>
      <c r="V298" s="66"/>
      <c r="W298" s="65"/>
      <c r="X298" s="65"/>
      <c r="Y298" s="65"/>
      <c r="Z298" s="65"/>
      <c r="AA298" s="65"/>
      <c r="AB298" s="65"/>
      <c r="AC298" s="65"/>
      <c r="AD298" s="65"/>
      <c r="AE298" s="65"/>
      <c r="AF298" s="65"/>
      <c r="AG298" s="65"/>
      <c r="AH298" s="65"/>
      <c r="AI298" s="65"/>
      <c r="AJ298" s="65"/>
      <c r="AK298" s="65"/>
      <c r="AL298" s="65"/>
      <c r="AM298" s="65"/>
      <c r="AN298" s="65"/>
      <c r="AO298" s="65"/>
      <c r="AP298" s="65"/>
      <c r="AQ298" s="65"/>
      <c r="AR298" s="65"/>
      <c r="AS298" s="65"/>
      <c r="AT298" s="67"/>
      <c r="AU298" s="67"/>
      <c r="AV298" s="65"/>
    </row>
    <row r="299" spans="2:48" x14ac:dyDescent="0.3">
      <c r="B299" s="65"/>
      <c r="C299" s="65"/>
      <c r="D299" s="65"/>
      <c r="E299" s="65"/>
      <c r="F299" s="65"/>
      <c r="G299" s="65"/>
      <c r="H299" s="65"/>
      <c r="I299" s="65"/>
      <c r="J299" s="65"/>
      <c r="K299" s="65"/>
      <c r="L299" s="65"/>
      <c r="M299" s="65"/>
      <c r="N299" s="65"/>
      <c r="O299" s="65"/>
      <c r="P299" s="65"/>
      <c r="Q299" s="65"/>
      <c r="R299" s="65"/>
      <c r="S299" s="65"/>
      <c r="T299" s="65"/>
      <c r="U299" s="66"/>
      <c r="V299" s="66"/>
      <c r="W299" s="65"/>
      <c r="X299" s="65"/>
      <c r="Y299" s="65"/>
      <c r="Z299" s="65"/>
      <c r="AA299" s="65"/>
      <c r="AB299" s="65"/>
      <c r="AC299" s="65"/>
      <c r="AD299" s="65"/>
      <c r="AE299" s="65"/>
      <c r="AF299" s="65"/>
      <c r="AG299" s="65"/>
      <c r="AH299" s="65"/>
      <c r="AI299" s="65"/>
      <c r="AJ299" s="65"/>
      <c r="AK299" s="65"/>
      <c r="AL299" s="65"/>
      <c r="AM299" s="65"/>
      <c r="AN299" s="65"/>
      <c r="AO299" s="65"/>
      <c r="AP299" s="65"/>
      <c r="AQ299" s="65"/>
      <c r="AR299" s="65"/>
      <c r="AS299" s="65"/>
      <c r="AT299" s="67"/>
      <c r="AU299" s="67"/>
      <c r="AV299" s="65"/>
    </row>
    <row r="300" spans="2:48" x14ac:dyDescent="0.3">
      <c r="B300" s="65"/>
      <c r="C300" s="65"/>
      <c r="D300" s="65"/>
      <c r="E300" s="65"/>
      <c r="F300" s="65"/>
      <c r="G300" s="65"/>
      <c r="H300" s="65"/>
      <c r="I300" s="65"/>
      <c r="J300" s="65"/>
      <c r="K300" s="65"/>
      <c r="L300" s="65"/>
      <c r="M300" s="65"/>
      <c r="N300" s="65"/>
      <c r="O300" s="65"/>
      <c r="P300" s="65"/>
      <c r="Q300" s="65"/>
      <c r="R300" s="65"/>
      <c r="S300" s="65"/>
      <c r="T300" s="65"/>
      <c r="U300" s="66"/>
      <c r="V300" s="66"/>
      <c r="W300" s="65"/>
      <c r="X300" s="65"/>
      <c r="Y300" s="65"/>
      <c r="Z300" s="65"/>
      <c r="AA300" s="65"/>
      <c r="AB300" s="65"/>
      <c r="AC300" s="65"/>
      <c r="AD300" s="65"/>
      <c r="AE300" s="65"/>
      <c r="AF300" s="65"/>
      <c r="AG300" s="65"/>
      <c r="AH300" s="65"/>
      <c r="AI300" s="65"/>
      <c r="AJ300" s="65"/>
      <c r="AK300" s="65"/>
      <c r="AL300" s="65"/>
      <c r="AM300" s="65"/>
      <c r="AN300" s="65"/>
      <c r="AO300" s="65"/>
      <c r="AP300" s="65"/>
      <c r="AQ300" s="65"/>
      <c r="AR300" s="65"/>
      <c r="AS300" s="65"/>
      <c r="AT300" s="67"/>
      <c r="AU300" s="67"/>
      <c r="AV300" s="65"/>
    </row>
    <row r="301" spans="2:48" x14ac:dyDescent="0.3">
      <c r="B301" s="65"/>
      <c r="C301" s="65"/>
      <c r="D301" s="65"/>
      <c r="E301" s="65"/>
      <c r="F301" s="65"/>
      <c r="G301" s="65"/>
      <c r="H301" s="65"/>
      <c r="I301" s="65"/>
      <c r="J301" s="65"/>
      <c r="K301" s="65"/>
      <c r="L301" s="65"/>
      <c r="M301" s="65"/>
      <c r="N301" s="65"/>
      <c r="O301" s="65"/>
      <c r="P301" s="65"/>
      <c r="Q301" s="65"/>
      <c r="R301" s="65"/>
      <c r="S301" s="65"/>
      <c r="T301" s="65"/>
      <c r="U301" s="66"/>
      <c r="V301" s="66"/>
      <c r="W301" s="65"/>
      <c r="X301" s="65"/>
      <c r="Y301" s="65"/>
      <c r="Z301" s="65"/>
      <c r="AA301" s="65"/>
      <c r="AB301" s="65"/>
      <c r="AC301" s="65"/>
      <c r="AD301" s="65"/>
      <c r="AE301" s="65"/>
      <c r="AF301" s="65"/>
      <c r="AG301" s="65"/>
      <c r="AH301" s="65"/>
      <c r="AI301" s="65"/>
      <c r="AJ301" s="65"/>
      <c r="AK301" s="65"/>
      <c r="AL301" s="65"/>
      <c r="AM301" s="65"/>
      <c r="AN301" s="65"/>
      <c r="AO301" s="65"/>
      <c r="AP301" s="65"/>
      <c r="AQ301" s="65"/>
      <c r="AR301" s="65"/>
      <c r="AS301" s="65"/>
      <c r="AT301" s="67"/>
      <c r="AU301" s="67"/>
      <c r="AV301" s="65"/>
    </row>
    <row r="302" spans="2:48" x14ac:dyDescent="0.3">
      <c r="B302" s="65"/>
      <c r="C302" s="65"/>
      <c r="D302" s="65"/>
      <c r="E302" s="65"/>
      <c r="F302" s="65"/>
      <c r="G302" s="65"/>
      <c r="H302" s="65"/>
      <c r="I302" s="65"/>
      <c r="J302" s="65"/>
      <c r="K302" s="65"/>
      <c r="L302" s="65"/>
      <c r="M302" s="65"/>
      <c r="N302" s="65"/>
      <c r="O302" s="65"/>
      <c r="P302" s="65"/>
      <c r="Q302" s="65"/>
      <c r="R302" s="65"/>
      <c r="S302" s="65"/>
      <c r="T302" s="65"/>
      <c r="U302" s="66"/>
      <c r="V302" s="66"/>
      <c r="W302" s="65"/>
      <c r="X302" s="65"/>
      <c r="Y302" s="65"/>
      <c r="Z302" s="65"/>
      <c r="AA302" s="65"/>
      <c r="AB302" s="65"/>
      <c r="AC302" s="65"/>
      <c r="AD302" s="65"/>
      <c r="AE302" s="65"/>
      <c r="AF302" s="65"/>
      <c r="AG302" s="65"/>
      <c r="AH302" s="65"/>
      <c r="AI302" s="65"/>
      <c r="AJ302" s="65"/>
      <c r="AK302" s="65"/>
      <c r="AL302" s="65"/>
      <c r="AM302" s="65"/>
      <c r="AN302" s="65"/>
      <c r="AO302" s="65"/>
      <c r="AP302" s="65"/>
      <c r="AQ302" s="65"/>
      <c r="AR302" s="65"/>
      <c r="AS302" s="65"/>
      <c r="AT302" s="67"/>
      <c r="AU302" s="67"/>
      <c r="AV302" s="65"/>
    </row>
    <row r="303" spans="2:48" x14ac:dyDescent="0.3">
      <c r="B303" s="65"/>
      <c r="C303" s="65"/>
      <c r="D303" s="65"/>
      <c r="E303" s="65"/>
      <c r="F303" s="65"/>
      <c r="G303" s="65"/>
      <c r="H303" s="65"/>
      <c r="I303" s="65"/>
      <c r="J303" s="65"/>
      <c r="K303" s="65"/>
      <c r="L303" s="65"/>
      <c r="M303" s="65"/>
      <c r="N303" s="65"/>
      <c r="O303" s="65"/>
      <c r="P303" s="65"/>
      <c r="Q303" s="65"/>
      <c r="R303" s="65"/>
      <c r="S303" s="65"/>
      <c r="T303" s="65"/>
      <c r="U303" s="66"/>
      <c r="V303" s="66"/>
      <c r="W303" s="65"/>
      <c r="X303" s="65"/>
      <c r="Y303" s="65"/>
      <c r="Z303" s="65"/>
      <c r="AA303" s="65"/>
      <c r="AB303" s="65"/>
      <c r="AC303" s="65"/>
      <c r="AD303" s="65"/>
      <c r="AE303" s="65"/>
      <c r="AF303" s="65"/>
      <c r="AG303" s="65"/>
      <c r="AH303" s="65"/>
      <c r="AI303" s="65"/>
      <c r="AJ303" s="65"/>
      <c r="AK303" s="65"/>
      <c r="AL303" s="65"/>
      <c r="AM303" s="65"/>
      <c r="AN303" s="65"/>
      <c r="AO303" s="65"/>
      <c r="AP303" s="65"/>
      <c r="AQ303" s="65"/>
      <c r="AR303" s="65"/>
      <c r="AS303" s="65"/>
      <c r="AT303" s="67"/>
      <c r="AU303" s="67"/>
      <c r="AV303" s="65"/>
    </row>
    <row r="304" spans="2:48" x14ac:dyDescent="0.3">
      <c r="B304" s="65"/>
      <c r="C304" s="65"/>
      <c r="D304" s="65"/>
      <c r="E304" s="65"/>
      <c r="F304" s="65"/>
      <c r="G304" s="65"/>
      <c r="H304" s="65"/>
      <c r="I304" s="65"/>
      <c r="J304" s="65"/>
      <c r="K304" s="65"/>
      <c r="L304" s="65"/>
      <c r="M304" s="65"/>
      <c r="N304" s="65"/>
      <c r="O304" s="65"/>
      <c r="P304" s="65"/>
      <c r="Q304" s="65"/>
      <c r="R304" s="65"/>
      <c r="S304" s="65"/>
      <c r="T304" s="65"/>
      <c r="U304" s="66"/>
      <c r="V304" s="66"/>
      <c r="W304" s="65"/>
      <c r="X304" s="65"/>
      <c r="Y304" s="65"/>
      <c r="Z304" s="65"/>
      <c r="AA304" s="65"/>
      <c r="AB304" s="65"/>
      <c r="AC304" s="65"/>
      <c r="AD304" s="65"/>
      <c r="AE304" s="65"/>
      <c r="AF304" s="65"/>
      <c r="AG304" s="65"/>
      <c r="AH304" s="65"/>
      <c r="AI304" s="65"/>
      <c r="AJ304" s="65"/>
      <c r="AK304" s="65"/>
      <c r="AL304" s="65"/>
      <c r="AM304" s="65"/>
      <c r="AN304" s="65"/>
      <c r="AO304" s="65"/>
      <c r="AP304" s="65"/>
      <c r="AQ304" s="65"/>
      <c r="AR304" s="65"/>
      <c r="AS304" s="65"/>
      <c r="AT304" s="67"/>
      <c r="AU304" s="67"/>
      <c r="AV304" s="65"/>
    </row>
    <row r="305" spans="2:48" x14ac:dyDescent="0.3">
      <c r="B305" s="65"/>
      <c r="C305" s="65"/>
      <c r="D305" s="65"/>
      <c r="E305" s="65"/>
      <c r="F305" s="65"/>
      <c r="G305" s="65"/>
      <c r="H305" s="65"/>
      <c r="I305" s="65"/>
      <c r="J305" s="65"/>
      <c r="K305" s="65"/>
      <c r="L305" s="65"/>
      <c r="M305" s="65"/>
      <c r="N305" s="65"/>
      <c r="O305" s="65"/>
      <c r="P305" s="65"/>
      <c r="Q305" s="65"/>
      <c r="R305" s="65"/>
      <c r="S305" s="65"/>
      <c r="T305" s="65"/>
      <c r="U305" s="66"/>
      <c r="V305" s="66"/>
      <c r="W305" s="65"/>
      <c r="X305" s="65"/>
      <c r="Y305" s="65"/>
      <c r="Z305" s="65"/>
      <c r="AA305" s="65"/>
      <c r="AB305" s="65"/>
      <c r="AC305" s="65"/>
      <c r="AD305" s="65"/>
      <c r="AE305" s="65"/>
      <c r="AF305" s="65"/>
      <c r="AG305" s="65"/>
      <c r="AH305" s="65"/>
      <c r="AI305" s="65"/>
      <c r="AJ305" s="65"/>
      <c r="AK305" s="65"/>
      <c r="AL305" s="65"/>
      <c r="AM305" s="65"/>
      <c r="AN305" s="65"/>
      <c r="AO305" s="65"/>
      <c r="AP305" s="65"/>
      <c r="AQ305" s="65"/>
      <c r="AR305" s="65"/>
      <c r="AS305" s="65"/>
      <c r="AT305" s="67"/>
      <c r="AU305" s="67"/>
      <c r="AV305" s="65"/>
    </row>
    <row r="306" spans="2:48" x14ac:dyDescent="0.3">
      <c r="B306" s="65"/>
      <c r="C306" s="65"/>
      <c r="D306" s="65"/>
      <c r="E306" s="65"/>
      <c r="F306" s="65"/>
      <c r="G306" s="65"/>
      <c r="H306" s="65"/>
      <c r="I306" s="65"/>
      <c r="J306" s="65"/>
      <c r="K306" s="65"/>
      <c r="L306" s="65"/>
      <c r="M306" s="65"/>
      <c r="N306" s="65"/>
      <c r="O306" s="65"/>
      <c r="P306" s="65"/>
      <c r="Q306" s="65"/>
      <c r="R306" s="65"/>
      <c r="S306" s="65"/>
      <c r="T306" s="65"/>
      <c r="U306" s="66"/>
      <c r="V306" s="66"/>
      <c r="W306" s="65"/>
      <c r="X306" s="65"/>
      <c r="Y306" s="65"/>
      <c r="Z306" s="65"/>
      <c r="AA306" s="65"/>
      <c r="AB306" s="65"/>
      <c r="AC306" s="65"/>
      <c r="AD306" s="65"/>
      <c r="AE306" s="65"/>
      <c r="AF306" s="65"/>
      <c r="AG306" s="65"/>
      <c r="AH306" s="65"/>
      <c r="AI306" s="65"/>
      <c r="AJ306" s="65"/>
      <c r="AK306" s="65"/>
      <c r="AL306" s="65"/>
      <c r="AM306" s="65"/>
      <c r="AN306" s="65"/>
      <c r="AO306" s="65"/>
      <c r="AP306" s="65"/>
      <c r="AQ306" s="65"/>
      <c r="AR306" s="65"/>
      <c r="AS306" s="65"/>
      <c r="AT306" s="67"/>
      <c r="AU306" s="67"/>
      <c r="AV306" s="65"/>
    </row>
    <row r="307" spans="2:48" x14ac:dyDescent="0.3">
      <c r="B307" s="65"/>
      <c r="C307" s="65"/>
      <c r="D307" s="65"/>
      <c r="E307" s="65"/>
      <c r="F307" s="65"/>
      <c r="G307" s="65"/>
      <c r="H307" s="65"/>
      <c r="I307" s="65"/>
      <c r="J307" s="65"/>
      <c r="K307" s="65"/>
      <c r="L307" s="65"/>
      <c r="M307" s="65"/>
      <c r="N307" s="65"/>
      <c r="O307" s="65"/>
      <c r="P307" s="65"/>
      <c r="Q307" s="65"/>
      <c r="R307" s="65"/>
      <c r="S307" s="65"/>
      <c r="T307" s="65"/>
      <c r="U307" s="66"/>
      <c r="V307" s="66"/>
      <c r="W307" s="65"/>
      <c r="X307" s="65"/>
      <c r="Y307" s="65"/>
      <c r="Z307" s="65"/>
      <c r="AA307" s="65"/>
      <c r="AB307" s="65"/>
      <c r="AC307" s="65"/>
      <c r="AD307" s="65"/>
      <c r="AE307" s="65"/>
      <c r="AF307" s="65"/>
      <c r="AG307" s="65"/>
      <c r="AH307" s="65"/>
      <c r="AI307" s="65"/>
      <c r="AJ307" s="65"/>
      <c r="AK307" s="65"/>
      <c r="AL307" s="65"/>
      <c r="AM307" s="65"/>
      <c r="AN307" s="65"/>
      <c r="AO307" s="65"/>
      <c r="AP307" s="65"/>
      <c r="AQ307" s="65"/>
      <c r="AR307" s="65"/>
      <c r="AS307" s="65"/>
      <c r="AT307" s="67"/>
      <c r="AU307" s="67"/>
      <c r="AV307" s="65"/>
    </row>
    <row r="308" spans="2:48" x14ac:dyDescent="0.3">
      <c r="B308" s="65"/>
      <c r="C308" s="65"/>
      <c r="D308" s="65"/>
      <c r="E308" s="65"/>
      <c r="F308" s="65"/>
      <c r="G308" s="65"/>
      <c r="H308" s="65"/>
      <c r="I308" s="65"/>
      <c r="J308" s="65"/>
      <c r="K308" s="65"/>
      <c r="L308" s="65"/>
      <c r="M308" s="65"/>
      <c r="N308" s="65"/>
      <c r="O308" s="65"/>
      <c r="P308" s="65"/>
      <c r="Q308" s="65"/>
      <c r="R308" s="65"/>
      <c r="S308" s="65"/>
      <c r="T308" s="65"/>
      <c r="U308" s="66"/>
      <c r="V308" s="66"/>
      <c r="W308" s="65"/>
      <c r="X308" s="65"/>
      <c r="Y308" s="65"/>
      <c r="Z308" s="65"/>
      <c r="AA308" s="65"/>
      <c r="AB308" s="65"/>
      <c r="AC308" s="65"/>
      <c r="AD308" s="65"/>
      <c r="AE308" s="65"/>
      <c r="AF308" s="65"/>
      <c r="AG308" s="65"/>
      <c r="AH308" s="65"/>
      <c r="AI308" s="65"/>
      <c r="AJ308" s="65"/>
      <c r="AK308" s="65"/>
      <c r="AL308" s="65"/>
      <c r="AM308" s="65"/>
      <c r="AN308" s="65"/>
      <c r="AO308" s="65"/>
      <c r="AP308" s="65"/>
      <c r="AQ308" s="65"/>
      <c r="AR308" s="65"/>
      <c r="AS308" s="65"/>
      <c r="AT308" s="67"/>
      <c r="AU308" s="67"/>
      <c r="AV308" s="65"/>
    </row>
    <row r="309" spans="2:48" x14ac:dyDescent="0.3">
      <c r="B309" s="65"/>
      <c r="C309" s="65"/>
      <c r="D309" s="65"/>
      <c r="E309" s="65"/>
      <c r="F309" s="65"/>
      <c r="G309" s="65"/>
      <c r="H309" s="65"/>
      <c r="I309" s="65"/>
      <c r="J309" s="65"/>
      <c r="K309" s="65"/>
      <c r="L309" s="65"/>
      <c r="M309" s="65"/>
      <c r="N309" s="65"/>
      <c r="O309" s="65"/>
      <c r="P309" s="65"/>
      <c r="Q309" s="65"/>
      <c r="R309" s="65"/>
      <c r="S309" s="65"/>
      <c r="T309" s="65"/>
      <c r="U309" s="66"/>
      <c r="V309" s="66"/>
      <c r="W309" s="65"/>
      <c r="X309" s="65"/>
      <c r="Y309" s="65"/>
      <c r="Z309" s="65"/>
      <c r="AA309" s="65"/>
      <c r="AB309" s="65"/>
      <c r="AC309" s="65"/>
      <c r="AD309" s="65"/>
      <c r="AE309" s="65"/>
      <c r="AF309" s="65"/>
      <c r="AG309" s="65"/>
      <c r="AH309" s="65"/>
      <c r="AI309" s="65"/>
      <c r="AJ309" s="65"/>
      <c r="AK309" s="65"/>
      <c r="AL309" s="65"/>
      <c r="AM309" s="65"/>
      <c r="AN309" s="65"/>
      <c r="AO309" s="65"/>
      <c r="AP309" s="65"/>
      <c r="AQ309" s="65"/>
      <c r="AR309" s="65"/>
      <c r="AS309" s="65"/>
      <c r="AT309" s="67"/>
      <c r="AU309" s="67"/>
      <c r="AV309" s="65"/>
    </row>
    <row r="310" spans="2:48" x14ac:dyDescent="0.3">
      <c r="B310" s="65"/>
      <c r="C310" s="65"/>
      <c r="D310" s="65"/>
      <c r="E310" s="65"/>
      <c r="F310" s="65"/>
      <c r="G310" s="65"/>
      <c r="H310" s="65"/>
      <c r="I310" s="65"/>
      <c r="J310" s="65"/>
      <c r="K310" s="65"/>
      <c r="L310" s="65"/>
      <c r="M310" s="65"/>
      <c r="N310" s="65"/>
      <c r="O310" s="65"/>
      <c r="P310" s="65"/>
      <c r="Q310" s="65"/>
      <c r="R310" s="65"/>
      <c r="S310" s="65"/>
      <c r="T310" s="65"/>
      <c r="U310" s="66"/>
      <c r="V310" s="66"/>
      <c r="W310" s="65"/>
      <c r="X310" s="65"/>
      <c r="Y310" s="65"/>
      <c r="Z310" s="65"/>
      <c r="AA310" s="65"/>
      <c r="AB310" s="65"/>
      <c r="AC310" s="65"/>
      <c r="AD310" s="65"/>
      <c r="AE310" s="65"/>
      <c r="AF310" s="65"/>
      <c r="AG310" s="65"/>
      <c r="AH310" s="65"/>
      <c r="AI310" s="65"/>
      <c r="AJ310" s="65"/>
      <c r="AK310" s="65"/>
      <c r="AL310" s="65"/>
      <c r="AM310" s="65"/>
      <c r="AN310" s="65"/>
      <c r="AO310" s="65"/>
      <c r="AP310" s="65"/>
      <c r="AQ310" s="65"/>
      <c r="AR310" s="65"/>
      <c r="AS310" s="65"/>
      <c r="AT310" s="67"/>
      <c r="AU310" s="67"/>
      <c r="AV310" s="65"/>
    </row>
    <row r="311" spans="2:48" x14ac:dyDescent="0.3">
      <c r="B311" s="65"/>
      <c r="C311" s="65"/>
      <c r="D311" s="65"/>
      <c r="E311" s="65"/>
      <c r="F311" s="65"/>
      <c r="G311" s="65"/>
      <c r="H311" s="65"/>
      <c r="I311" s="65"/>
      <c r="J311" s="65"/>
      <c r="K311" s="65"/>
      <c r="L311" s="65"/>
      <c r="M311" s="65"/>
      <c r="N311" s="65"/>
      <c r="O311" s="65"/>
      <c r="P311" s="65"/>
      <c r="Q311" s="65"/>
      <c r="R311" s="65"/>
      <c r="S311" s="65"/>
      <c r="T311" s="65"/>
      <c r="U311" s="66"/>
      <c r="V311" s="66"/>
      <c r="W311" s="65"/>
      <c r="X311" s="65"/>
      <c r="Y311" s="65"/>
      <c r="Z311" s="65"/>
      <c r="AA311" s="65"/>
      <c r="AB311" s="65"/>
      <c r="AC311" s="65"/>
      <c r="AD311" s="65"/>
      <c r="AE311" s="65"/>
      <c r="AF311" s="65"/>
      <c r="AG311" s="65"/>
      <c r="AH311" s="65"/>
      <c r="AI311" s="65"/>
      <c r="AJ311" s="65"/>
      <c r="AK311" s="65"/>
      <c r="AL311" s="65"/>
      <c r="AM311" s="65"/>
      <c r="AN311" s="65"/>
      <c r="AO311" s="65"/>
      <c r="AP311" s="65"/>
      <c r="AQ311" s="65"/>
      <c r="AR311" s="65"/>
      <c r="AS311" s="65"/>
      <c r="AT311" s="67"/>
      <c r="AU311" s="67"/>
      <c r="AV311" s="65"/>
    </row>
    <row r="312" spans="2:48" x14ac:dyDescent="0.3">
      <c r="B312" s="65"/>
      <c r="C312" s="65"/>
      <c r="D312" s="65"/>
      <c r="E312" s="65"/>
      <c r="F312" s="65"/>
      <c r="G312" s="65"/>
      <c r="H312" s="65"/>
      <c r="I312" s="65"/>
      <c r="J312" s="65"/>
      <c r="K312" s="65"/>
      <c r="L312" s="65"/>
      <c r="M312" s="65"/>
      <c r="N312" s="65"/>
      <c r="O312" s="65"/>
      <c r="P312" s="65"/>
      <c r="Q312" s="65"/>
      <c r="R312" s="65"/>
      <c r="S312" s="65"/>
      <c r="T312" s="65"/>
      <c r="U312" s="66"/>
      <c r="V312" s="66"/>
      <c r="W312" s="65"/>
      <c r="X312" s="65"/>
      <c r="Y312" s="65"/>
      <c r="Z312" s="65"/>
      <c r="AA312" s="65"/>
      <c r="AB312" s="65"/>
      <c r="AC312" s="65"/>
      <c r="AD312" s="65"/>
      <c r="AE312" s="65"/>
      <c r="AF312" s="65"/>
      <c r="AG312" s="65"/>
      <c r="AH312" s="65"/>
      <c r="AI312" s="65"/>
      <c r="AJ312" s="65"/>
      <c r="AK312" s="65"/>
      <c r="AL312" s="65"/>
      <c r="AM312" s="65"/>
      <c r="AN312" s="65"/>
      <c r="AO312" s="65"/>
      <c r="AP312" s="65"/>
      <c r="AQ312" s="65"/>
      <c r="AR312" s="65"/>
      <c r="AS312" s="65"/>
      <c r="AT312" s="67"/>
      <c r="AU312" s="67"/>
      <c r="AV312" s="65"/>
    </row>
    <row r="313" spans="2:48" x14ac:dyDescent="0.3">
      <c r="B313" s="65"/>
      <c r="C313" s="65"/>
      <c r="D313" s="65"/>
      <c r="E313" s="65"/>
      <c r="F313" s="65"/>
      <c r="G313" s="65"/>
      <c r="H313" s="65"/>
      <c r="I313" s="65"/>
      <c r="J313" s="65"/>
      <c r="K313" s="65"/>
      <c r="L313" s="65"/>
      <c r="M313" s="65"/>
      <c r="N313" s="65"/>
      <c r="O313" s="65"/>
      <c r="P313" s="65"/>
      <c r="Q313" s="65"/>
      <c r="R313" s="65"/>
      <c r="S313" s="65"/>
      <c r="T313" s="65"/>
      <c r="U313" s="66"/>
      <c r="V313" s="66"/>
      <c r="W313" s="65"/>
      <c r="X313" s="65"/>
      <c r="Y313" s="65"/>
      <c r="Z313" s="65"/>
      <c r="AA313" s="65"/>
      <c r="AB313" s="65"/>
      <c r="AC313" s="65"/>
      <c r="AD313" s="65"/>
      <c r="AE313" s="65"/>
      <c r="AF313" s="65"/>
      <c r="AG313" s="65"/>
      <c r="AH313" s="65"/>
      <c r="AI313" s="65"/>
      <c r="AJ313" s="65"/>
      <c r="AK313" s="65"/>
      <c r="AL313" s="65"/>
      <c r="AM313" s="65"/>
      <c r="AN313" s="65"/>
      <c r="AO313" s="65"/>
      <c r="AP313" s="65"/>
      <c r="AQ313" s="65"/>
      <c r="AR313" s="65"/>
      <c r="AS313" s="65"/>
      <c r="AT313" s="67"/>
      <c r="AU313" s="67"/>
      <c r="AV313" s="65"/>
    </row>
    <row r="314" spans="2:48" x14ac:dyDescent="0.3">
      <c r="B314" s="65"/>
      <c r="C314" s="65"/>
      <c r="D314" s="65"/>
      <c r="E314" s="65"/>
      <c r="F314" s="65"/>
      <c r="G314" s="65"/>
      <c r="H314" s="65"/>
      <c r="I314" s="65"/>
      <c r="J314" s="65"/>
      <c r="K314" s="65"/>
      <c r="L314" s="65"/>
      <c r="M314" s="65"/>
      <c r="N314" s="65"/>
      <c r="O314" s="65"/>
      <c r="P314" s="65"/>
      <c r="Q314" s="65"/>
      <c r="R314" s="65"/>
      <c r="S314" s="65"/>
      <c r="T314" s="65"/>
      <c r="U314" s="66"/>
      <c r="V314" s="66"/>
      <c r="W314" s="65"/>
      <c r="X314" s="65"/>
      <c r="Y314" s="65"/>
      <c r="Z314" s="65"/>
      <c r="AA314" s="65"/>
      <c r="AB314" s="65"/>
      <c r="AC314" s="65"/>
      <c r="AD314" s="65"/>
      <c r="AE314" s="65"/>
      <c r="AF314" s="65"/>
      <c r="AG314" s="65"/>
      <c r="AH314" s="65"/>
      <c r="AI314" s="65"/>
      <c r="AJ314" s="65"/>
      <c r="AK314" s="65"/>
      <c r="AL314" s="65"/>
      <c r="AM314" s="65"/>
      <c r="AN314" s="65"/>
      <c r="AO314" s="65"/>
      <c r="AP314" s="65"/>
      <c r="AQ314" s="65"/>
      <c r="AR314" s="65"/>
      <c r="AS314" s="65"/>
      <c r="AT314" s="67"/>
      <c r="AU314" s="67"/>
      <c r="AV314" s="65"/>
    </row>
    <row r="315" spans="2:48" x14ac:dyDescent="0.3">
      <c r="B315" s="65"/>
      <c r="C315" s="65"/>
      <c r="D315" s="65"/>
      <c r="E315" s="65"/>
      <c r="F315" s="65"/>
      <c r="G315" s="65"/>
      <c r="H315" s="65"/>
      <c r="I315" s="65"/>
      <c r="J315" s="65"/>
      <c r="K315" s="65"/>
      <c r="L315" s="65"/>
      <c r="M315" s="65"/>
      <c r="N315" s="65"/>
      <c r="O315" s="65"/>
      <c r="P315" s="65"/>
      <c r="Q315" s="65"/>
      <c r="R315" s="65"/>
      <c r="S315" s="65"/>
      <c r="T315" s="65"/>
      <c r="U315" s="66"/>
      <c r="V315" s="66"/>
      <c r="W315" s="65"/>
      <c r="X315" s="65"/>
      <c r="Y315" s="65"/>
      <c r="Z315" s="65"/>
      <c r="AA315" s="65"/>
      <c r="AB315" s="65"/>
      <c r="AC315" s="65"/>
      <c r="AD315" s="65"/>
      <c r="AE315" s="65"/>
      <c r="AF315" s="65"/>
      <c r="AG315" s="65"/>
      <c r="AH315" s="65"/>
      <c r="AI315" s="65"/>
      <c r="AJ315" s="65"/>
      <c r="AK315" s="65"/>
      <c r="AL315" s="65"/>
      <c r="AM315" s="65"/>
      <c r="AN315" s="65"/>
      <c r="AO315" s="65"/>
      <c r="AP315" s="65"/>
      <c r="AQ315" s="65"/>
      <c r="AR315" s="65"/>
      <c r="AS315" s="65"/>
      <c r="AT315" s="67"/>
      <c r="AU315" s="67"/>
      <c r="AV315" s="65"/>
    </row>
    <row r="316" spans="2:48" x14ac:dyDescent="0.3">
      <c r="B316" s="65"/>
      <c r="C316" s="65"/>
      <c r="D316" s="65"/>
      <c r="E316" s="65"/>
      <c r="F316" s="65"/>
      <c r="G316" s="65"/>
      <c r="H316" s="65"/>
      <c r="I316" s="65"/>
      <c r="J316" s="65"/>
      <c r="K316" s="65"/>
      <c r="L316" s="65"/>
      <c r="M316" s="65"/>
      <c r="N316" s="65"/>
      <c r="O316" s="65"/>
      <c r="P316" s="65"/>
      <c r="Q316" s="65"/>
      <c r="R316" s="65"/>
      <c r="S316" s="65"/>
      <c r="T316" s="65"/>
      <c r="U316" s="66"/>
      <c r="V316" s="66"/>
      <c r="W316" s="65"/>
      <c r="X316" s="65"/>
      <c r="Y316" s="65"/>
      <c r="Z316" s="65"/>
      <c r="AA316" s="65"/>
      <c r="AB316" s="65"/>
      <c r="AC316" s="65"/>
      <c r="AD316" s="65"/>
      <c r="AE316" s="65"/>
      <c r="AF316" s="65"/>
      <c r="AG316" s="65"/>
      <c r="AH316" s="65"/>
      <c r="AI316" s="65"/>
      <c r="AJ316" s="65"/>
      <c r="AK316" s="65"/>
      <c r="AL316" s="65"/>
      <c r="AM316" s="65"/>
      <c r="AN316" s="65"/>
      <c r="AO316" s="65"/>
      <c r="AP316" s="65"/>
      <c r="AQ316" s="65"/>
      <c r="AR316" s="65"/>
      <c r="AS316" s="65"/>
      <c r="AT316" s="67"/>
      <c r="AU316" s="67"/>
      <c r="AV316" s="65"/>
    </row>
    <row r="317" spans="2:48" x14ac:dyDescent="0.3">
      <c r="B317" s="65"/>
      <c r="C317" s="65"/>
      <c r="D317" s="65"/>
      <c r="E317" s="65"/>
      <c r="F317" s="65"/>
      <c r="G317" s="65"/>
      <c r="H317" s="65"/>
      <c r="I317" s="65"/>
      <c r="J317" s="65"/>
      <c r="K317" s="65"/>
      <c r="L317" s="65"/>
      <c r="M317" s="65"/>
      <c r="N317" s="65"/>
      <c r="O317" s="65"/>
      <c r="P317" s="65"/>
      <c r="Q317" s="65"/>
      <c r="R317" s="65"/>
      <c r="S317" s="65"/>
      <c r="T317" s="65"/>
      <c r="U317" s="66"/>
      <c r="V317" s="66"/>
      <c r="W317" s="65"/>
      <c r="X317" s="65"/>
      <c r="Y317" s="65"/>
      <c r="Z317" s="65"/>
      <c r="AA317" s="65"/>
      <c r="AB317" s="65"/>
      <c r="AC317" s="65"/>
      <c r="AD317" s="65"/>
      <c r="AE317" s="65"/>
      <c r="AF317" s="65"/>
      <c r="AG317" s="65"/>
      <c r="AH317" s="65"/>
      <c r="AI317" s="65"/>
      <c r="AJ317" s="65"/>
      <c r="AK317" s="65"/>
      <c r="AL317" s="65"/>
      <c r="AM317" s="65"/>
      <c r="AN317" s="65"/>
      <c r="AO317" s="65"/>
      <c r="AP317" s="65"/>
      <c r="AQ317" s="65"/>
      <c r="AR317" s="65"/>
      <c r="AS317" s="65"/>
      <c r="AT317" s="67"/>
      <c r="AU317" s="67"/>
      <c r="AV317" s="65"/>
    </row>
    <row r="318" spans="2:48" x14ac:dyDescent="0.3">
      <c r="B318" s="65"/>
      <c r="C318" s="65"/>
      <c r="D318" s="65"/>
      <c r="E318" s="65"/>
      <c r="F318" s="65"/>
      <c r="G318" s="65"/>
      <c r="H318" s="65"/>
      <c r="I318" s="65"/>
      <c r="J318" s="65"/>
      <c r="K318" s="65"/>
      <c r="L318" s="65"/>
      <c r="M318" s="65"/>
      <c r="N318" s="65"/>
      <c r="O318" s="65"/>
      <c r="P318" s="65"/>
      <c r="Q318" s="65"/>
      <c r="R318" s="65"/>
      <c r="S318" s="65"/>
      <c r="T318" s="65"/>
      <c r="U318" s="66"/>
      <c r="V318" s="66"/>
      <c r="W318" s="65"/>
      <c r="X318" s="65"/>
      <c r="Y318" s="65"/>
      <c r="Z318" s="65"/>
      <c r="AA318" s="65"/>
      <c r="AB318" s="65"/>
      <c r="AC318" s="65"/>
      <c r="AD318" s="65"/>
      <c r="AE318" s="65"/>
      <c r="AF318" s="65"/>
      <c r="AG318" s="65"/>
      <c r="AH318" s="65"/>
      <c r="AI318" s="65"/>
      <c r="AJ318" s="65"/>
      <c r="AK318" s="65"/>
      <c r="AL318" s="65"/>
      <c r="AM318" s="65"/>
      <c r="AN318" s="65"/>
      <c r="AO318" s="65"/>
      <c r="AP318" s="65"/>
      <c r="AQ318" s="65"/>
      <c r="AR318" s="65"/>
      <c r="AS318" s="65"/>
      <c r="AT318" s="67"/>
      <c r="AU318" s="67"/>
      <c r="AV318" s="65"/>
    </row>
    <row r="319" spans="2:48" x14ac:dyDescent="0.3">
      <c r="B319" s="65"/>
      <c r="C319" s="65"/>
      <c r="D319" s="65"/>
      <c r="E319" s="65"/>
      <c r="F319" s="65"/>
      <c r="G319" s="65"/>
      <c r="H319" s="65"/>
      <c r="I319" s="65"/>
      <c r="J319" s="65"/>
      <c r="K319" s="65"/>
      <c r="L319" s="65"/>
      <c r="M319" s="65"/>
      <c r="N319" s="65"/>
      <c r="O319" s="65"/>
      <c r="P319" s="65"/>
      <c r="Q319" s="65"/>
      <c r="R319" s="65"/>
      <c r="S319" s="65"/>
      <c r="T319" s="65"/>
      <c r="U319" s="66"/>
      <c r="V319" s="66"/>
      <c r="W319" s="65"/>
      <c r="X319" s="65"/>
      <c r="Y319" s="65"/>
      <c r="Z319" s="65"/>
      <c r="AA319" s="65"/>
      <c r="AB319" s="65"/>
      <c r="AC319" s="65"/>
      <c r="AD319" s="65"/>
      <c r="AE319" s="65"/>
      <c r="AF319" s="65"/>
      <c r="AG319" s="65"/>
      <c r="AH319" s="65"/>
      <c r="AI319" s="65"/>
      <c r="AJ319" s="65"/>
      <c r="AK319" s="65"/>
      <c r="AL319" s="65"/>
      <c r="AM319" s="65"/>
      <c r="AN319" s="65"/>
      <c r="AO319" s="65"/>
      <c r="AP319" s="65"/>
      <c r="AQ319" s="65"/>
      <c r="AR319" s="65"/>
      <c r="AS319" s="65"/>
      <c r="AT319" s="67"/>
      <c r="AU319" s="67"/>
      <c r="AV319" s="65"/>
    </row>
    <row r="320" spans="2:48" x14ac:dyDescent="0.3">
      <c r="B320" s="65"/>
      <c r="C320" s="65"/>
      <c r="D320" s="65"/>
      <c r="E320" s="65"/>
      <c r="F320" s="65"/>
      <c r="G320" s="65"/>
      <c r="H320" s="65"/>
      <c r="I320" s="65"/>
      <c r="J320" s="65"/>
      <c r="K320" s="65"/>
      <c r="L320" s="65"/>
      <c r="M320" s="65"/>
      <c r="N320" s="65"/>
      <c r="O320" s="65"/>
      <c r="P320" s="65"/>
      <c r="Q320" s="65"/>
      <c r="R320" s="65"/>
      <c r="S320" s="65"/>
      <c r="T320" s="65"/>
      <c r="U320" s="66"/>
      <c r="V320" s="66"/>
      <c r="W320" s="65"/>
      <c r="X320" s="65"/>
      <c r="Y320" s="65"/>
      <c r="Z320" s="65"/>
      <c r="AA320" s="65"/>
      <c r="AB320" s="65"/>
      <c r="AC320" s="65"/>
      <c r="AD320" s="65"/>
      <c r="AE320" s="65"/>
      <c r="AF320" s="65"/>
      <c r="AG320" s="65"/>
      <c r="AH320" s="65"/>
      <c r="AI320" s="65"/>
      <c r="AJ320" s="65"/>
      <c r="AK320" s="65"/>
      <c r="AL320" s="65"/>
      <c r="AM320" s="65"/>
      <c r="AN320" s="65"/>
      <c r="AO320" s="65"/>
      <c r="AP320" s="65"/>
      <c r="AQ320" s="65"/>
      <c r="AR320" s="65"/>
      <c r="AS320" s="65"/>
      <c r="AT320" s="67"/>
      <c r="AU320" s="67"/>
      <c r="AV320" s="65"/>
    </row>
    <row r="321" spans="2:48" x14ac:dyDescent="0.3">
      <c r="B321" s="65"/>
      <c r="C321" s="65"/>
      <c r="D321" s="65"/>
      <c r="E321" s="65"/>
      <c r="F321" s="65"/>
      <c r="G321" s="65"/>
      <c r="H321" s="65"/>
      <c r="I321" s="65"/>
      <c r="J321" s="65"/>
      <c r="K321" s="65"/>
      <c r="L321" s="65"/>
      <c r="M321" s="65"/>
      <c r="N321" s="65"/>
      <c r="O321" s="65"/>
      <c r="P321" s="65"/>
      <c r="Q321" s="65"/>
      <c r="R321" s="65"/>
      <c r="S321" s="65"/>
      <c r="T321" s="65"/>
      <c r="U321" s="66"/>
      <c r="V321" s="66"/>
      <c r="W321" s="65"/>
      <c r="X321" s="65"/>
      <c r="Y321" s="65"/>
      <c r="Z321" s="65"/>
      <c r="AA321" s="65"/>
      <c r="AB321" s="65"/>
      <c r="AC321" s="65"/>
      <c r="AD321" s="65"/>
      <c r="AE321" s="65"/>
      <c r="AF321" s="65"/>
      <c r="AG321" s="65"/>
      <c r="AH321" s="65"/>
      <c r="AI321" s="65"/>
      <c r="AJ321" s="65"/>
      <c r="AK321" s="65"/>
      <c r="AL321" s="65"/>
      <c r="AM321" s="65"/>
      <c r="AN321" s="65"/>
      <c r="AO321" s="65"/>
      <c r="AP321" s="65"/>
      <c r="AQ321" s="65"/>
      <c r="AR321" s="65"/>
      <c r="AS321" s="65"/>
      <c r="AT321" s="67"/>
      <c r="AU321" s="67"/>
      <c r="AV321" s="65"/>
    </row>
    <row r="322" spans="2:48" x14ac:dyDescent="0.3">
      <c r="B322" s="65"/>
      <c r="C322" s="65"/>
      <c r="D322" s="65"/>
      <c r="E322" s="65"/>
      <c r="F322" s="65"/>
      <c r="G322" s="65"/>
      <c r="H322" s="65"/>
      <c r="I322" s="65"/>
      <c r="J322" s="65"/>
      <c r="K322" s="65"/>
      <c r="L322" s="65"/>
      <c r="M322" s="65"/>
      <c r="N322" s="65"/>
      <c r="O322" s="65"/>
      <c r="P322" s="65"/>
      <c r="Q322" s="65"/>
      <c r="R322" s="65"/>
      <c r="S322" s="65"/>
      <c r="T322" s="65"/>
      <c r="U322" s="66"/>
      <c r="V322" s="66"/>
      <c r="W322" s="65"/>
      <c r="X322" s="65"/>
      <c r="Y322" s="65"/>
      <c r="Z322" s="65"/>
      <c r="AA322" s="65"/>
      <c r="AB322" s="65"/>
      <c r="AC322" s="65"/>
      <c r="AD322" s="65"/>
      <c r="AE322" s="65"/>
      <c r="AF322" s="65"/>
      <c r="AG322" s="65"/>
      <c r="AH322" s="65"/>
      <c r="AI322" s="65"/>
      <c r="AJ322" s="65"/>
      <c r="AK322" s="65"/>
      <c r="AL322" s="65"/>
      <c r="AM322" s="65"/>
      <c r="AN322" s="65"/>
      <c r="AO322" s="65"/>
      <c r="AP322" s="65"/>
      <c r="AQ322" s="65"/>
      <c r="AR322" s="65"/>
      <c r="AS322" s="65"/>
      <c r="AT322" s="67"/>
      <c r="AU322" s="67"/>
      <c r="AV322" s="65"/>
    </row>
    <row r="323" spans="2:48" x14ac:dyDescent="0.3">
      <c r="B323" s="65"/>
      <c r="C323" s="65"/>
      <c r="D323" s="65"/>
      <c r="E323" s="65"/>
      <c r="F323" s="65"/>
      <c r="G323" s="65"/>
      <c r="H323" s="65"/>
      <c r="I323" s="65"/>
      <c r="J323" s="65"/>
      <c r="K323" s="65"/>
      <c r="L323" s="65"/>
      <c r="M323" s="65"/>
      <c r="N323" s="65"/>
      <c r="O323" s="65"/>
      <c r="P323" s="65"/>
      <c r="Q323" s="65"/>
      <c r="R323" s="65"/>
      <c r="S323" s="65"/>
      <c r="T323" s="65"/>
      <c r="U323" s="66"/>
      <c r="V323" s="66"/>
      <c r="W323" s="65"/>
      <c r="X323" s="65"/>
      <c r="Y323" s="65"/>
      <c r="Z323" s="65"/>
      <c r="AA323" s="65"/>
      <c r="AB323" s="65"/>
      <c r="AC323" s="65"/>
      <c r="AD323" s="65"/>
      <c r="AE323" s="65"/>
      <c r="AF323" s="65"/>
      <c r="AG323" s="65"/>
      <c r="AH323" s="65"/>
      <c r="AI323" s="65"/>
      <c r="AJ323" s="65"/>
      <c r="AK323" s="65"/>
      <c r="AL323" s="65"/>
      <c r="AM323" s="65"/>
      <c r="AN323" s="65"/>
      <c r="AO323" s="65"/>
      <c r="AP323" s="65"/>
      <c r="AQ323" s="65"/>
      <c r="AR323" s="65"/>
      <c r="AS323" s="65"/>
      <c r="AT323" s="67"/>
      <c r="AU323" s="67"/>
      <c r="AV323" s="65"/>
    </row>
    <row r="324" spans="2:48" x14ac:dyDescent="0.3">
      <c r="B324" s="65"/>
      <c r="C324" s="65"/>
      <c r="D324" s="65"/>
      <c r="E324" s="65"/>
      <c r="F324" s="65"/>
      <c r="G324" s="65"/>
      <c r="H324" s="65"/>
      <c r="I324" s="65"/>
      <c r="J324" s="65"/>
      <c r="K324" s="65"/>
      <c r="L324" s="65"/>
      <c r="M324" s="65"/>
      <c r="N324" s="65"/>
      <c r="O324" s="65"/>
      <c r="P324" s="65"/>
      <c r="Q324" s="65"/>
      <c r="R324" s="65"/>
      <c r="S324" s="65"/>
      <c r="T324" s="65"/>
      <c r="U324" s="66"/>
      <c r="V324" s="66"/>
      <c r="W324" s="65"/>
      <c r="X324" s="65"/>
      <c r="Y324" s="65"/>
      <c r="Z324" s="65"/>
      <c r="AA324" s="65"/>
      <c r="AB324" s="65"/>
      <c r="AC324" s="65"/>
      <c r="AD324" s="65"/>
      <c r="AE324" s="65"/>
      <c r="AF324" s="65"/>
      <c r="AG324" s="65"/>
      <c r="AH324" s="65"/>
      <c r="AI324" s="65"/>
      <c r="AJ324" s="65"/>
      <c r="AK324" s="65"/>
      <c r="AL324" s="65"/>
      <c r="AM324" s="65"/>
      <c r="AN324" s="65"/>
      <c r="AO324" s="65"/>
      <c r="AP324" s="65"/>
      <c r="AQ324" s="65"/>
      <c r="AR324" s="65"/>
      <c r="AS324" s="65"/>
      <c r="AT324" s="67"/>
      <c r="AU324" s="67"/>
      <c r="AV324" s="65"/>
    </row>
    <row r="325" spans="2:48" x14ac:dyDescent="0.3">
      <c r="B325" s="65"/>
      <c r="C325" s="65"/>
      <c r="D325" s="65"/>
      <c r="E325" s="65"/>
      <c r="F325" s="65"/>
      <c r="G325" s="65"/>
      <c r="H325" s="65"/>
      <c r="I325" s="65"/>
      <c r="J325" s="65"/>
      <c r="K325" s="65"/>
      <c r="L325" s="65"/>
      <c r="M325" s="65"/>
      <c r="N325" s="65"/>
      <c r="O325" s="65"/>
      <c r="P325" s="65"/>
      <c r="Q325" s="65"/>
      <c r="R325" s="65"/>
      <c r="S325" s="65"/>
      <c r="T325" s="65"/>
      <c r="U325" s="66"/>
      <c r="V325" s="66"/>
      <c r="W325" s="65"/>
      <c r="X325" s="65"/>
      <c r="Y325" s="65"/>
      <c r="Z325" s="65"/>
      <c r="AA325" s="65"/>
      <c r="AB325" s="65"/>
      <c r="AC325" s="65"/>
      <c r="AD325" s="65"/>
      <c r="AE325" s="65"/>
      <c r="AF325" s="65"/>
      <c r="AG325" s="65"/>
      <c r="AH325" s="65"/>
      <c r="AI325" s="65"/>
      <c r="AJ325" s="65"/>
      <c r="AK325" s="65"/>
      <c r="AL325" s="65"/>
      <c r="AM325" s="65"/>
      <c r="AN325" s="65"/>
      <c r="AO325" s="65"/>
      <c r="AP325" s="65"/>
      <c r="AQ325" s="65"/>
      <c r="AR325" s="65"/>
      <c r="AS325" s="65"/>
      <c r="AT325" s="67"/>
      <c r="AU325" s="67"/>
      <c r="AV325" s="65"/>
    </row>
    <row r="326" spans="2:48" x14ac:dyDescent="0.3">
      <c r="B326" s="65"/>
      <c r="C326" s="65"/>
      <c r="D326" s="65"/>
      <c r="E326" s="65"/>
      <c r="F326" s="65"/>
      <c r="G326" s="65"/>
      <c r="H326" s="65"/>
      <c r="I326" s="65"/>
      <c r="J326" s="65"/>
      <c r="K326" s="65"/>
      <c r="L326" s="65"/>
      <c r="M326" s="65"/>
      <c r="N326" s="65"/>
      <c r="O326" s="65"/>
      <c r="P326" s="65"/>
      <c r="Q326" s="65"/>
      <c r="R326" s="65"/>
      <c r="S326" s="65"/>
      <c r="T326" s="65"/>
      <c r="U326" s="66"/>
      <c r="V326" s="66"/>
      <c r="W326" s="65"/>
      <c r="X326" s="65"/>
      <c r="Y326" s="65"/>
      <c r="Z326" s="65"/>
      <c r="AA326" s="65"/>
      <c r="AB326" s="65"/>
      <c r="AC326" s="65"/>
      <c r="AD326" s="65"/>
      <c r="AE326" s="65"/>
      <c r="AF326" s="65"/>
      <c r="AG326" s="65"/>
      <c r="AH326" s="65"/>
      <c r="AI326" s="65"/>
      <c r="AJ326" s="65"/>
      <c r="AK326" s="65"/>
      <c r="AL326" s="65"/>
      <c r="AM326" s="65"/>
      <c r="AN326" s="65"/>
      <c r="AO326" s="65"/>
      <c r="AP326" s="65"/>
      <c r="AQ326" s="65"/>
      <c r="AR326" s="65"/>
      <c r="AS326" s="65"/>
      <c r="AT326" s="67"/>
      <c r="AU326" s="67"/>
      <c r="AV326" s="65"/>
    </row>
  </sheetData>
  <sheetProtection algorithmName="SHA-512" hashValue="ZI6uOPQ6mQogjNT8W8DrxWF6SgZUClVjz+ZNDoTSvrFso80QKt5Jz40wgp1eG2ujhHNnwR/PuF3SvpIephCLgQ==" saltValue="RnS9Rt8KkPe6a8Z5/ZtmNA==" spinCount="100000" sheet="1" objects="1" scenarios="1"/>
  <mergeCells count="12">
    <mergeCell ref="B4:W4"/>
    <mergeCell ref="A3:AV3"/>
    <mergeCell ref="AL2:AN2"/>
    <mergeCell ref="AO2:AQ2"/>
    <mergeCell ref="AT2:AU2"/>
    <mergeCell ref="A2:B2"/>
    <mergeCell ref="AR4:AS4"/>
    <mergeCell ref="AT4:AU4"/>
    <mergeCell ref="X4:AD4"/>
    <mergeCell ref="AF4:AK4"/>
    <mergeCell ref="AL4:AN4"/>
    <mergeCell ref="AO4:AQ4"/>
  </mergeCells>
  <dataValidations count="20">
    <dataValidation type="list" allowBlank="1" showInputMessage="1" showErrorMessage="1" sqref="T6:T155" xr:uid="{00000000-0002-0000-0300-000000000000}">
      <formula1>NONEEA</formula1>
    </dataValidation>
    <dataValidation type="date" operator="lessThan" allowBlank="1" showInputMessage="1" showErrorMessage="1" error="Please enter a date._x000a_dd/mm/yyyy" sqref="U6:U1048576 V156:V1048576" xr:uid="{00000000-0002-0000-0300-000001000000}">
      <formula1>2958446</formula1>
    </dataValidation>
    <dataValidation type="list" allowBlank="1" showInputMessage="1" showErrorMessage="1" sqref="AF6:AF153" xr:uid="{00000000-0002-0000-0300-000002000000}">
      <formula1>FinanLev</formula1>
    </dataValidation>
    <dataValidation type="list" allowBlank="1" showInputMessage="1" showErrorMessage="1" sqref="AG6:AG153" xr:uid="{00000000-0002-0000-0300-000003000000}">
      <formula1>SynthLev</formula1>
    </dataValidation>
    <dataValidation type="list" allowBlank="1" showInputMessage="1" showErrorMessage="1" sqref="E6:E155" xr:uid="{00000000-0002-0000-0300-000004000000}">
      <formula1>Structure</formula1>
    </dataValidation>
    <dataValidation type="list" allowBlank="1" showInputMessage="1" showErrorMessage="1" sqref="X6:X153" xr:uid="{00000000-0002-0000-0300-000005000000}">
      <formula1>AifType</formula1>
    </dataValidation>
    <dataValidation type="list" allowBlank="1" showInputMessage="1" showErrorMessage="1" sqref="Z6:Z153" xr:uid="{00000000-0002-0000-0300-000006000000}">
      <formula1>PEInvStratOfAifs</formula1>
    </dataValidation>
    <dataValidation type="list" allowBlank="1" showInputMessage="1" showErrorMessage="1" sqref="AA6:AA153" xr:uid="{00000000-0002-0000-0300-000007000000}">
      <formula1>REInvStratOfAifs</formula1>
    </dataValidation>
    <dataValidation type="list" allowBlank="1" showInputMessage="1" showErrorMessage="1" sqref="AC6:AC153" xr:uid="{00000000-0002-0000-0300-000008000000}">
      <formula1>OtherFundStrats</formula1>
    </dataValidation>
    <dataValidation type="list" allowBlank="1" showInputMessage="1" showErrorMessage="1" sqref="V6:V155" xr:uid="{00000000-0002-0000-0300-000009000000}">
      <formula1>AifCapStructure</formula1>
    </dataValidation>
    <dataValidation type="list" allowBlank="1" showInputMessage="1" showErrorMessage="1" sqref="Y6:Y153" xr:uid="{00000000-0002-0000-0300-00000A000000}">
      <formula1>HFInvStratOfAifs</formula1>
    </dataValidation>
    <dataValidation type="list" allowBlank="1" showInputMessage="1" showErrorMessage="1" sqref="AB6:AB153" xr:uid="{00000000-0002-0000-0300-00000B000000}">
      <formula1>FundOfFunds</formula1>
    </dataValidation>
    <dataValidation type="list" allowBlank="1" showInputMessage="1" showErrorMessage="1" sqref="AR6:AR153" xr:uid="{00000000-0002-0000-0300-00000C000000}">
      <formula1>InvesMaterials</formula1>
    </dataValidation>
    <dataValidation type="list" allowBlank="1" showInputMessage="1" showErrorMessage="1" sqref="AS6:AS153" xr:uid="{00000000-0002-0000-0300-00000D000000}">
      <formula1>RulesOrInstr</formula1>
    </dataValidation>
    <dataValidation type="list" allowBlank="1" showInputMessage="1" showErrorMessage="1" sqref="C156:C1048576" xr:uid="{00000000-0002-0000-0300-00000E000000}">
      <formula1>InternationalCodes</formula1>
    </dataValidation>
    <dataValidation type="list" allowBlank="1" showInputMessage="1" showErrorMessage="1" sqref="H6:H155" xr:uid="{00000000-0002-0000-0300-00000F000000}">
      <formula1>COUNTRIES</formula1>
    </dataValidation>
    <dataValidation type="list" allowBlank="1" showInputMessage="1" showErrorMessage="1" sqref="P6:P155" xr:uid="{00000000-0002-0000-0300-000010000000}">
      <formula1>FXrate</formula1>
    </dataValidation>
    <dataValidation type="list" allowBlank="1" showInputMessage="1" showErrorMessage="1" sqref="C6:C155" xr:uid="{00000000-0002-0000-0300-000011000000}">
      <formula1>IDCodeType</formula1>
    </dataValidation>
    <dataValidation type="list" allowBlank="1" showInputMessage="1" showErrorMessage="1" sqref="G6:G155" xr:uid="{00000000-0002-0000-0300-000012000000}">
      <formula1>MasterFeeder</formula1>
    </dataValidation>
    <dataValidation type="list" allowBlank="1" showInputMessage="1" showErrorMessage="1" sqref="W6:W155" xr:uid="{00000000-0002-0000-0300-000013000000}">
      <formula1>YesNo</formula1>
    </dataValidation>
  </dataValidations>
  <pageMargins left="0.70866141732283472" right="0.70866141732283472" top="0.74803149606299213" bottom="0.74803149606299213" header="0.31496062992125984" footer="0.31496062992125984"/>
  <pageSetup paperSize="9" orientation="landscape" horizontalDpi="4294967293" verticalDpi="4294967293" r:id="rId1"/>
  <drawing r:id="rId2"/>
  <legacyDrawingHF r:id="rId3"/>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V527"/>
  <sheetViews>
    <sheetView zoomScaleNormal="100" workbookViewId="0">
      <pane xSplit="2" ySplit="5" topLeftCell="C6" activePane="bottomRight" state="frozen"/>
      <selection pane="topRight" activeCell="E35" sqref="E35"/>
      <selection pane="bottomLeft" activeCell="E35" sqref="E35"/>
      <selection pane="bottomRight" activeCell="D6" sqref="D6:D10"/>
    </sheetView>
  </sheetViews>
  <sheetFormatPr defaultColWidth="9" defaultRowHeight="13.5" x14ac:dyDescent="0.3"/>
  <cols>
    <col min="1" max="1" width="13.61328125" style="8" customWidth="1"/>
    <col min="2" max="4" width="30.61328125" style="8" customWidth="1"/>
    <col min="5" max="5" width="26.15234375" style="8" customWidth="1"/>
    <col min="6" max="6" width="24.84375" style="8" customWidth="1"/>
    <col min="7" max="9" width="30.61328125" style="8" customWidth="1"/>
    <col min="10" max="10" width="60.61328125" style="8" customWidth="1"/>
    <col min="11" max="16384" width="9" style="8"/>
  </cols>
  <sheetData>
    <row r="1" spans="1:22" ht="55.5" customHeight="1" x14ac:dyDescent="0.3"/>
    <row r="2" spans="1:22" ht="82.5" customHeight="1" thickBot="1" x14ac:dyDescent="0.35">
      <c r="A2" s="245" t="s">
        <v>129</v>
      </c>
      <c r="B2" s="245"/>
      <c r="C2" s="53"/>
      <c r="D2" s="53"/>
      <c r="E2" s="75"/>
      <c r="F2" s="75"/>
    </row>
    <row r="3" spans="1:22" s="11" customFormat="1" ht="29.25" customHeight="1" thickBot="1" x14ac:dyDescent="0.35">
      <c r="A3" s="173"/>
      <c r="B3" s="254" t="s">
        <v>181</v>
      </c>
      <c r="C3" s="255"/>
      <c r="D3" s="255"/>
      <c r="E3" s="255"/>
      <c r="F3" s="255"/>
      <c r="G3" s="255"/>
      <c r="H3" s="255"/>
      <c r="I3" s="255"/>
      <c r="J3" s="256"/>
      <c r="K3" s="9"/>
      <c r="L3" s="9"/>
      <c r="M3" s="9"/>
      <c r="N3" s="9"/>
      <c r="O3" s="9"/>
      <c r="P3" s="9"/>
      <c r="Q3" s="9"/>
      <c r="R3" s="9"/>
      <c r="S3" s="9"/>
      <c r="T3" s="9"/>
      <c r="U3" s="9"/>
      <c r="V3" s="10"/>
    </row>
    <row r="4" spans="1:22" s="12" customFormat="1" ht="23.25" customHeight="1" thickBot="1" x14ac:dyDescent="0.3">
      <c r="A4" s="54"/>
      <c r="B4" s="235" t="s">
        <v>131</v>
      </c>
      <c r="C4" s="236"/>
      <c r="D4" s="236"/>
      <c r="E4" s="236"/>
      <c r="F4" s="236"/>
      <c r="G4" s="236"/>
      <c r="H4" s="236"/>
      <c r="I4" s="237"/>
      <c r="J4" s="18"/>
    </row>
    <row r="5" spans="1:22" s="13" customFormat="1" ht="92.25" customHeight="1" thickBot="1" x14ac:dyDescent="0.35">
      <c r="A5" s="31" t="s">
        <v>138</v>
      </c>
      <c r="B5" s="30" t="s">
        <v>12</v>
      </c>
      <c r="C5" s="156" t="s">
        <v>139</v>
      </c>
      <c r="D5" s="19" t="s">
        <v>107</v>
      </c>
      <c r="E5" s="156" t="s">
        <v>140</v>
      </c>
      <c r="F5" s="156" t="s">
        <v>22</v>
      </c>
      <c r="G5" s="19" t="s">
        <v>175</v>
      </c>
      <c r="H5" s="19" t="s">
        <v>120</v>
      </c>
      <c r="I5" s="17" t="s">
        <v>113</v>
      </c>
      <c r="J5" s="29" t="s">
        <v>115</v>
      </c>
    </row>
    <row r="6" spans="1:22" s="14" customFormat="1" ht="11.5" x14ac:dyDescent="0.25">
      <c r="A6" s="249">
        <v>1</v>
      </c>
      <c r="B6" s="246"/>
      <c r="C6" s="246"/>
      <c r="D6" s="246"/>
      <c r="E6" s="247"/>
      <c r="F6" s="250"/>
      <c r="G6" s="246"/>
      <c r="H6" s="246"/>
      <c r="I6" s="246"/>
      <c r="J6" s="246"/>
    </row>
    <row r="7" spans="1:22" s="14" customFormat="1" ht="11.5" x14ac:dyDescent="0.25">
      <c r="A7" s="249"/>
      <c r="B7" s="247"/>
      <c r="C7" s="247"/>
      <c r="D7" s="247"/>
      <c r="E7" s="247"/>
      <c r="F7" s="251"/>
      <c r="G7" s="247"/>
      <c r="H7" s="247"/>
      <c r="I7" s="247"/>
      <c r="J7" s="247"/>
    </row>
    <row r="8" spans="1:22" s="14" customFormat="1" ht="11.5" x14ac:dyDescent="0.25">
      <c r="A8" s="249"/>
      <c r="B8" s="247"/>
      <c r="C8" s="247"/>
      <c r="D8" s="247"/>
      <c r="E8" s="247"/>
      <c r="F8" s="251"/>
      <c r="G8" s="247"/>
      <c r="H8" s="247"/>
      <c r="I8" s="247"/>
      <c r="J8" s="247"/>
    </row>
    <row r="9" spans="1:22" s="14" customFormat="1" ht="11.5" x14ac:dyDescent="0.25">
      <c r="A9" s="249"/>
      <c r="B9" s="247"/>
      <c r="C9" s="247"/>
      <c r="D9" s="247"/>
      <c r="E9" s="247"/>
      <c r="F9" s="251"/>
      <c r="G9" s="247"/>
      <c r="H9" s="247"/>
      <c r="I9" s="247"/>
      <c r="J9" s="247"/>
    </row>
    <row r="10" spans="1:22" s="14" customFormat="1" ht="12" thickBot="1" x14ac:dyDescent="0.3">
      <c r="A10" s="249"/>
      <c r="B10" s="247"/>
      <c r="C10" s="247"/>
      <c r="D10" s="247"/>
      <c r="E10" s="247"/>
      <c r="F10" s="251"/>
      <c r="G10" s="247"/>
      <c r="H10" s="247"/>
      <c r="I10" s="247"/>
      <c r="J10" s="247"/>
    </row>
    <row r="11" spans="1:22" s="14" customFormat="1" ht="11.5" x14ac:dyDescent="0.25">
      <c r="A11" s="248">
        <v>2</v>
      </c>
      <c r="B11" s="247"/>
      <c r="C11" s="246"/>
      <c r="D11" s="247"/>
      <c r="E11" s="247"/>
      <c r="F11" s="250"/>
      <c r="G11" s="246"/>
      <c r="H11" s="247"/>
      <c r="I11" s="247"/>
      <c r="J11" s="252"/>
    </row>
    <row r="12" spans="1:22" s="14" customFormat="1" ht="11.5" x14ac:dyDescent="0.25">
      <c r="A12" s="249"/>
      <c r="B12" s="247"/>
      <c r="C12" s="247"/>
      <c r="D12" s="247"/>
      <c r="E12" s="247"/>
      <c r="F12" s="251"/>
      <c r="G12" s="247"/>
      <c r="H12" s="247"/>
      <c r="I12" s="247"/>
      <c r="J12" s="253"/>
    </row>
    <row r="13" spans="1:22" s="14" customFormat="1" ht="11.5" x14ac:dyDescent="0.25">
      <c r="A13" s="249"/>
      <c r="B13" s="247"/>
      <c r="C13" s="247"/>
      <c r="D13" s="247"/>
      <c r="E13" s="247"/>
      <c r="F13" s="251"/>
      <c r="G13" s="247"/>
      <c r="H13" s="247"/>
      <c r="I13" s="247"/>
      <c r="J13" s="253"/>
    </row>
    <row r="14" spans="1:22" s="14" customFormat="1" ht="11.5" x14ac:dyDescent="0.25">
      <c r="A14" s="249"/>
      <c r="B14" s="247"/>
      <c r="C14" s="247"/>
      <c r="D14" s="247"/>
      <c r="E14" s="247"/>
      <c r="F14" s="251"/>
      <c r="G14" s="247"/>
      <c r="H14" s="247"/>
      <c r="I14" s="247"/>
      <c r="J14" s="253"/>
    </row>
    <row r="15" spans="1:22" s="14" customFormat="1" ht="12" thickBot="1" x14ac:dyDescent="0.3">
      <c r="A15" s="249"/>
      <c r="B15" s="247"/>
      <c r="C15" s="247"/>
      <c r="D15" s="247"/>
      <c r="E15" s="247"/>
      <c r="F15" s="251"/>
      <c r="G15" s="247"/>
      <c r="H15" s="247"/>
      <c r="I15" s="247"/>
      <c r="J15" s="246"/>
    </row>
    <row r="16" spans="1:22" s="14" customFormat="1" ht="11.5" x14ac:dyDescent="0.25">
      <c r="A16" s="248">
        <v>3</v>
      </c>
      <c r="B16" s="247"/>
      <c r="C16" s="246"/>
      <c r="D16" s="247"/>
      <c r="E16" s="247"/>
      <c r="F16" s="250"/>
      <c r="G16" s="246"/>
      <c r="H16" s="247"/>
      <c r="I16" s="247"/>
      <c r="J16" s="247"/>
    </row>
    <row r="17" spans="1:10" s="14" customFormat="1" ht="11.5" x14ac:dyDescent="0.25">
      <c r="A17" s="249"/>
      <c r="B17" s="247"/>
      <c r="C17" s="247"/>
      <c r="D17" s="247"/>
      <c r="E17" s="247"/>
      <c r="F17" s="251"/>
      <c r="G17" s="247"/>
      <c r="H17" s="247"/>
      <c r="I17" s="247"/>
      <c r="J17" s="247"/>
    </row>
    <row r="18" spans="1:10" s="14" customFormat="1" ht="11.5" x14ac:dyDescent="0.25">
      <c r="A18" s="249"/>
      <c r="B18" s="247"/>
      <c r="C18" s="247"/>
      <c r="D18" s="247"/>
      <c r="E18" s="247"/>
      <c r="F18" s="251"/>
      <c r="G18" s="247"/>
      <c r="H18" s="247"/>
      <c r="I18" s="247"/>
      <c r="J18" s="247"/>
    </row>
    <row r="19" spans="1:10" s="14" customFormat="1" ht="11.5" x14ac:dyDescent="0.25">
      <c r="A19" s="249"/>
      <c r="B19" s="247"/>
      <c r="C19" s="247"/>
      <c r="D19" s="247"/>
      <c r="E19" s="247"/>
      <c r="F19" s="251"/>
      <c r="G19" s="247"/>
      <c r="H19" s="247"/>
      <c r="I19" s="247"/>
      <c r="J19" s="247"/>
    </row>
    <row r="20" spans="1:10" s="14" customFormat="1" ht="12" thickBot="1" x14ac:dyDescent="0.3">
      <c r="A20" s="249"/>
      <c r="B20" s="247"/>
      <c r="C20" s="247"/>
      <c r="D20" s="247"/>
      <c r="E20" s="247"/>
      <c r="F20" s="251"/>
      <c r="G20" s="247"/>
      <c r="H20" s="247"/>
      <c r="I20" s="247"/>
      <c r="J20" s="247"/>
    </row>
    <row r="21" spans="1:10" s="14" customFormat="1" ht="11.5" x14ac:dyDescent="0.25">
      <c r="A21" s="248">
        <v>4</v>
      </c>
      <c r="B21" s="247"/>
      <c r="C21" s="246"/>
      <c r="D21" s="247"/>
      <c r="E21" s="247"/>
      <c r="F21" s="250"/>
      <c r="G21" s="246"/>
      <c r="H21" s="247"/>
      <c r="I21" s="247"/>
      <c r="J21" s="247"/>
    </row>
    <row r="22" spans="1:10" s="14" customFormat="1" ht="11.5" x14ac:dyDescent="0.25">
      <c r="A22" s="249"/>
      <c r="B22" s="247"/>
      <c r="C22" s="247"/>
      <c r="D22" s="247"/>
      <c r="E22" s="247"/>
      <c r="F22" s="251"/>
      <c r="G22" s="247"/>
      <c r="H22" s="247"/>
      <c r="I22" s="247"/>
      <c r="J22" s="247"/>
    </row>
    <row r="23" spans="1:10" s="14" customFormat="1" ht="11.5" x14ac:dyDescent="0.25">
      <c r="A23" s="249"/>
      <c r="B23" s="247"/>
      <c r="C23" s="247"/>
      <c r="D23" s="247"/>
      <c r="E23" s="247"/>
      <c r="F23" s="251"/>
      <c r="G23" s="247"/>
      <c r="H23" s="247"/>
      <c r="I23" s="247"/>
      <c r="J23" s="247"/>
    </row>
    <row r="24" spans="1:10" s="14" customFormat="1" ht="11.5" x14ac:dyDescent="0.25">
      <c r="A24" s="249"/>
      <c r="B24" s="247"/>
      <c r="C24" s="247"/>
      <c r="D24" s="247"/>
      <c r="E24" s="247"/>
      <c r="F24" s="251"/>
      <c r="G24" s="247"/>
      <c r="H24" s="247"/>
      <c r="I24" s="247"/>
      <c r="J24" s="247"/>
    </row>
    <row r="25" spans="1:10" s="14" customFormat="1" ht="12" thickBot="1" x14ac:dyDescent="0.3">
      <c r="A25" s="249"/>
      <c r="B25" s="247"/>
      <c r="C25" s="247"/>
      <c r="D25" s="247"/>
      <c r="E25" s="247"/>
      <c r="F25" s="251"/>
      <c r="G25" s="247"/>
      <c r="H25" s="247"/>
      <c r="I25" s="247"/>
      <c r="J25" s="247"/>
    </row>
    <row r="26" spans="1:10" s="14" customFormat="1" ht="11.5" x14ac:dyDescent="0.25">
      <c r="A26" s="248">
        <v>5</v>
      </c>
      <c r="B26" s="247"/>
      <c r="C26" s="246"/>
      <c r="D26" s="247"/>
      <c r="E26" s="247"/>
      <c r="F26" s="250"/>
      <c r="G26" s="246"/>
      <c r="H26" s="247"/>
      <c r="I26" s="247"/>
      <c r="J26" s="247"/>
    </row>
    <row r="27" spans="1:10" s="14" customFormat="1" ht="11.5" x14ac:dyDescent="0.25">
      <c r="A27" s="249"/>
      <c r="B27" s="247"/>
      <c r="C27" s="247"/>
      <c r="D27" s="247"/>
      <c r="E27" s="247"/>
      <c r="F27" s="251"/>
      <c r="G27" s="247"/>
      <c r="H27" s="247"/>
      <c r="I27" s="247"/>
      <c r="J27" s="247"/>
    </row>
    <row r="28" spans="1:10" s="14" customFormat="1" ht="11.5" x14ac:dyDescent="0.25">
      <c r="A28" s="249"/>
      <c r="B28" s="247"/>
      <c r="C28" s="247"/>
      <c r="D28" s="247"/>
      <c r="E28" s="247"/>
      <c r="F28" s="251"/>
      <c r="G28" s="247"/>
      <c r="H28" s="247"/>
      <c r="I28" s="247"/>
      <c r="J28" s="247"/>
    </row>
    <row r="29" spans="1:10" s="14" customFormat="1" ht="11.5" x14ac:dyDescent="0.25">
      <c r="A29" s="249"/>
      <c r="B29" s="247"/>
      <c r="C29" s="247"/>
      <c r="D29" s="247"/>
      <c r="E29" s="247"/>
      <c r="F29" s="251"/>
      <c r="G29" s="247"/>
      <c r="H29" s="247"/>
      <c r="I29" s="247"/>
      <c r="J29" s="247"/>
    </row>
    <row r="30" spans="1:10" s="14" customFormat="1" ht="12" thickBot="1" x14ac:dyDescent="0.3">
      <c r="A30" s="249"/>
      <c r="B30" s="247"/>
      <c r="C30" s="247"/>
      <c r="D30" s="247"/>
      <c r="E30" s="247"/>
      <c r="F30" s="251"/>
      <c r="G30" s="247"/>
      <c r="H30" s="247"/>
      <c r="I30" s="247"/>
      <c r="J30" s="247"/>
    </row>
    <row r="31" spans="1:10" s="14" customFormat="1" ht="11.5" x14ac:dyDescent="0.25">
      <c r="A31" s="248">
        <v>6</v>
      </c>
      <c r="B31" s="247"/>
      <c r="C31" s="246"/>
      <c r="D31" s="247"/>
      <c r="E31" s="247"/>
      <c r="F31" s="250"/>
      <c r="G31" s="246"/>
      <c r="H31" s="247"/>
      <c r="I31" s="247"/>
      <c r="J31" s="247"/>
    </row>
    <row r="32" spans="1:10" s="14" customFormat="1" ht="11.5" x14ac:dyDescent="0.25">
      <c r="A32" s="249"/>
      <c r="B32" s="247"/>
      <c r="C32" s="247"/>
      <c r="D32" s="247"/>
      <c r="E32" s="247"/>
      <c r="F32" s="251"/>
      <c r="G32" s="247"/>
      <c r="H32" s="247"/>
      <c r="I32" s="247"/>
      <c r="J32" s="247"/>
    </row>
    <row r="33" spans="1:10" s="14" customFormat="1" ht="11.5" x14ac:dyDescent="0.25">
      <c r="A33" s="249"/>
      <c r="B33" s="247"/>
      <c r="C33" s="247"/>
      <c r="D33" s="247"/>
      <c r="E33" s="247"/>
      <c r="F33" s="251"/>
      <c r="G33" s="247"/>
      <c r="H33" s="247"/>
      <c r="I33" s="247"/>
      <c r="J33" s="247"/>
    </row>
    <row r="34" spans="1:10" s="14" customFormat="1" ht="11.5" x14ac:dyDescent="0.25">
      <c r="A34" s="249"/>
      <c r="B34" s="247"/>
      <c r="C34" s="247"/>
      <c r="D34" s="247"/>
      <c r="E34" s="247"/>
      <c r="F34" s="251"/>
      <c r="G34" s="247"/>
      <c r="H34" s="247"/>
      <c r="I34" s="247"/>
      <c r="J34" s="247"/>
    </row>
    <row r="35" spans="1:10" s="14" customFormat="1" ht="12" thickBot="1" x14ac:dyDescent="0.3">
      <c r="A35" s="249"/>
      <c r="B35" s="247"/>
      <c r="C35" s="247"/>
      <c r="D35" s="247"/>
      <c r="E35" s="247"/>
      <c r="F35" s="251"/>
      <c r="G35" s="247"/>
      <c r="H35" s="247"/>
      <c r="I35" s="247"/>
      <c r="J35" s="247"/>
    </row>
    <row r="36" spans="1:10" s="14" customFormat="1" ht="11.5" x14ac:dyDescent="0.25">
      <c r="A36" s="248">
        <v>7</v>
      </c>
      <c r="B36" s="247"/>
      <c r="C36" s="246"/>
      <c r="D36" s="247"/>
      <c r="E36" s="247"/>
      <c r="F36" s="250"/>
      <c r="G36" s="246"/>
      <c r="H36" s="247"/>
      <c r="I36" s="247"/>
      <c r="J36" s="247"/>
    </row>
    <row r="37" spans="1:10" s="14" customFormat="1" ht="11.5" x14ac:dyDescent="0.25">
      <c r="A37" s="249"/>
      <c r="B37" s="247"/>
      <c r="C37" s="247"/>
      <c r="D37" s="247"/>
      <c r="E37" s="247"/>
      <c r="F37" s="251"/>
      <c r="G37" s="247"/>
      <c r="H37" s="247"/>
      <c r="I37" s="247"/>
      <c r="J37" s="247"/>
    </row>
    <row r="38" spans="1:10" s="14" customFormat="1" ht="11.5" x14ac:dyDescent="0.25">
      <c r="A38" s="249"/>
      <c r="B38" s="247"/>
      <c r="C38" s="247"/>
      <c r="D38" s="247"/>
      <c r="E38" s="247"/>
      <c r="F38" s="251"/>
      <c r="G38" s="247"/>
      <c r="H38" s="247"/>
      <c r="I38" s="247"/>
      <c r="J38" s="247"/>
    </row>
    <row r="39" spans="1:10" s="14" customFormat="1" ht="11.5" x14ac:dyDescent="0.25">
      <c r="A39" s="249"/>
      <c r="B39" s="247"/>
      <c r="C39" s="247"/>
      <c r="D39" s="247"/>
      <c r="E39" s="247"/>
      <c r="F39" s="251"/>
      <c r="G39" s="247"/>
      <c r="H39" s="247"/>
      <c r="I39" s="247"/>
      <c r="J39" s="247"/>
    </row>
    <row r="40" spans="1:10" s="14" customFormat="1" ht="12" thickBot="1" x14ac:dyDescent="0.3">
      <c r="A40" s="249"/>
      <c r="B40" s="247"/>
      <c r="C40" s="247"/>
      <c r="D40" s="247"/>
      <c r="E40" s="247"/>
      <c r="F40" s="251"/>
      <c r="G40" s="247"/>
      <c r="H40" s="247"/>
      <c r="I40" s="247"/>
      <c r="J40" s="247"/>
    </row>
    <row r="41" spans="1:10" s="14" customFormat="1" ht="11.5" x14ac:dyDescent="0.25">
      <c r="A41" s="248">
        <v>8</v>
      </c>
      <c r="B41" s="247"/>
      <c r="C41" s="246"/>
      <c r="D41" s="247"/>
      <c r="E41" s="247"/>
      <c r="F41" s="250"/>
      <c r="G41" s="246"/>
      <c r="H41" s="247"/>
      <c r="I41" s="247"/>
      <c r="J41" s="247"/>
    </row>
    <row r="42" spans="1:10" s="14" customFormat="1" ht="11.5" x14ac:dyDescent="0.25">
      <c r="A42" s="249"/>
      <c r="B42" s="247"/>
      <c r="C42" s="247"/>
      <c r="D42" s="247"/>
      <c r="E42" s="247"/>
      <c r="F42" s="251"/>
      <c r="G42" s="247"/>
      <c r="H42" s="247"/>
      <c r="I42" s="247"/>
      <c r="J42" s="247"/>
    </row>
    <row r="43" spans="1:10" s="14" customFormat="1" ht="11.5" x14ac:dyDescent="0.25">
      <c r="A43" s="249"/>
      <c r="B43" s="247"/>
      <c r="C43" s="247"/>
      <c r="D43" s="247"/>
      <c r="E43" s="247"/>
      <c r="F43" s="251"/>
      <c r="G43" s="247"/>
      <c r="H43" s="247"/>
      <c r="I43" s="247"/>
      <c r="J43" s="247"/>
    </row>
    <row r="44" spans="1:10" s="14" customFormat="1" ht="11.5" x14ac:dyDescent="0.25">
      <c r="A44" s="249"/>
      <c r="B44" s="247"/>
      <c r="C44" s="247"/>
      <c r="D44" s="247"/>
      <c r="E44" s="247"/>
      <c r="F44" s="251"/>
      <c r="G44" s="247"/>
      <c r="H44" s="247"/>
      <c r="I44" s="247"/>
      <c r="J44" s="247"/>
    </row>
    <row r="45" spans="1:10" s="14" customFormat="1" ht="12" thickBot="1" x14ac:dyDescent="0.3">
      <c r="A45" s="249"/>
      <c r="B45" s="247"/>
      <c r="C45" s="247"/>
      <c r="D45" s="247"/>
      <c r="E45" s="247"/>
      <c r="F45" s="251"/>
      <c r="G45" s="247"/>
      <c r="H45" s="247"/>
      <c r="I45" s="247"/>
      <c r="J45" s="247"/>
    </row>
    <row r="46" spans="1:10" s="14" customFormat="1" ht="11.5" x14ac:dyDescent="0.25">
      <c r="A46" s="248">
        <v>9</v>
      </c>
      <c r="B46" s="247"/>
      <c r="C46" s="246"/>
      <c r="D46" s="247"/>
      <c r="E46" s="247"/>
      <c r="F46" s="250"/>
      <c r="G46" s="246"/>
      <c r="H46" s="247"/>
      <c r="I46" s="247"/>
      <c r="J46" s="247"/>
    </row>
    <row r="47" spans="1:10" s="14" customFormat="1" ht="11.5" x14ac:dyDescent="0.25">
      <c r="A47" s="249"/>
      <c r="B47" s="247"/>
      <c r="C47" s="247"/>
      <c r="D47" s="247"/>
      <c r="E47" s="247"/>
      <c r="F47" s="251"/>
      <c r="G47" s="247"/>
      <c r="H47" s="247"/>
      <c r="I47" s="247"/>
      <c r="J47" s="247"/>
    </row>
    <row r="48" spans="1:10" s="14" customFormat="1" ht="11.5" x14ac:dyDescent="0.25">
      <c r="A48" s="249"/>
      <c r="B48" s="247"/>
      <c r="C48" s="247"/>
      <c r="D48" s="247"/>
      <c r="E48" s="247"/>
      <c r="F48" s="251"/>
      <c r="G48" s="247"/>
      <c r="H48" s="247"/>
      <c r="I48" s="247"/>
      <c r="J48" s="247"/>
    </row>
    <row r="49" spans="1:10" s="14" customFormat="1" ht="11.5" x14ac:dyDescent="0.25">
      <c r="A49" s="249"/>
      <c r="B49" s="247"/>
      <c r="C49" s="247"/>
      <c r="D49" s="247"/>
      <c r="E49" s="247"/>
      <c r="F49" s="251"/>
      <c r="G49" s="247"/>
      <c r="H49" s="247"/>
      <c r="I49" s="247"/>
      <c r="J49" s="247"/>
    </row>
    <row r="50" spans="1:10" s="14" customFormat="1" ht="12" thickBot="1" x14ac:dyDescent="0.3">
      <c r="A50" s="249"/>
      <c r="B50" s="247"/>
      <c r="C50" s="247"/>
      <c r="D50" s="247"/>
      <c r="E50" s="247"/>
      <c r="F50" s="251"/>
      <c r="G50" s="247"/>
      <c r="H50" s="247"/>
      <c r="I50" s="247"/>
      <c r="J50" s="247"/>
    </row>
    <row r="51" spans="1:10" s="14" customFormat="1" ht="11.5" x14ac:dyDescent="0.25">
      <c r="A51" s="248">
        <v>10</v>
      </c>
      <c r="B51" s="247"/>
      <c r="C51" s="246"/>
      <c r="D51" s="247"/>
      <c r="E51" s="247"/>
      <c r="F51" s="250"/>
      <c r="G51" s="246"/>
      <c r="H51" s="247"/>
      <c r="I51" s="247"/>
      <c r="J51" s="247"/>
    </row>
    <row r="52" spans="1:10" s="14" customFormat="1" ht="11.5" x14ac:dyDescent="0.25">
      <c r="A52" s="249"/>
      <c r="B52" s="247"/>
      <c r="C52" s="247"/>
      <c r="D52" s="247"/>
      <c r="E52" s="247"/>
      <c r="F52" s="251"/>
      <c r="G52" s="247"/>
      <c r="H52" s="247"/>
      <c r="I52" s="247"/>
      <c r="J52" s="247"/>
    </row>
    <row r="53" spans="1:10" s="14" customFormat="1" ht="11.5" x14ac:dyDescent="0.25">
      <c r="A53" s="249"/>
      <c r="B53" s="247"/>
      <c r="C53" s="247"/>
      <c r="D53" s="247"/>
      <c r="E53" s="247"/>
      <c r="F53" s="251"/>
      <c r="G53" s="247"/>
      <c r="H53" s="247"/>
      <c r="I53" s="247"/>
      <c r="J53" s="247"/>
    </row>
    <row r="54" spans="1:10" s="14" customFormat="1" ht="11.5" x14ac:dyDescent="0.25">
      <c r="A54" s="249"/>
      <c r="B54" s="247"/>
      <c r="C54" s="247"/>
      <c r="D54" s="247"/>
      <c r="E54" s="247"/>
      <c r="F54" s="251"/>
      <c r="G54" s="247"/>
      <c r="H54" s="247"/>
      <c r="I54" s="247"/>
      <c r="J54" s="247"/>
    </row>
    <row r="55" spans="1:10" s="14" customFormat="1" ht="12" thickBot="1" x14ac:dyDescent="0.3">
      <c r="A55" s="249"/>
      <c r="B55" s="247"/>
      <c r="C55" s="247"/>
      <c r="D55" s="247"/>
      <c r="E55" s="247"/>
      <c r="F55" s="251"/>
      <c r="G55" s="247"/>
      <c r="H55" s="247"/>
      <c r="I55" s="247"/>
      <c r="J55" s="247"/>
    </row>
    <row r="56" spans="1:10" s="14" customFormat="1" ht="11.5" x14ac:dyDescent="0.25">
      <c r="A56" s="248">
        <v>11</v>
      </c>
      <c r="B56" s="247"/>
      <c r="C56" s="246"/>
      <c r="D56" s="247"/>
      <c r="E56" s="247"/>
      <c r="F56" s="250"/>
      <c r="G56" s="246"/>
      <c r="H56" s="247"/>
      <c r="I56" s="247"/>
      <c r="J56" s="247"/>
    </row>
    <row r="57" spans="1:10" s="14" customFormat="1" ht="11.5" x14ac:dyDescent="0.25">
      <c r="A57" s="249"/>
      <c r="B57" s="247"/>
      <c r="C57" s="247"/>
      <c r="D57" s="247"/>
      <c r="E57" s="247"/>
      <c r="F57" s="251"/>
      <c r="G57" s="247"/>
      <c r="H57" s="247"/>
      <c r="I57" s="247"/>
      <c r="J57" s="247"/>
    </row>
    <row r="58" spans="1:10" s="14" customFormat="1" ht="11.5" x14ac:dyDescent="0.25">
      <c r="A58" s="249"/>
      <c r="B58" s="247"/>
      <c r="C58" s="247"/>
      <c r="D58" s="247"/>
      <c r="E58" s="247"/>
      <c r="F58" s="251"/>
      <c r="G58" s="247"/>
      <c r="H58" s="247"/>
      <c r="I58" s="247"/>
      <c r="J58" s="247"/>
    </row>
    <row r="59" spans="1:10" s="14" customFormat="1" ht="11.5" x14ac:dyDescent="0.25">
      <c r="A59" s="249"/>
      <c r="B59" s="247"/>
      <c r="C59" s="247"/>
      <c r="D59" s="247"/>
      <c r="E59" s="247"/>
      <c r="F59" s="251"/>
      <c r="G59" s="247"/>
      <c r="H59" s="247"/>
      <c r="I59" s="247"/>
      <c r="J59" s="247"/>
    </row>
    <row r="60" spans="1:10" s="14" customFormat="1" ht="12" thickBot="1" x14ac:dyDescent="0.3">
      <c r="A60" s="249"/>
      <c r="B60" s="247"/>
      <c r="C60" s="247"/>
      <c r="D60" s="247"/>
      <c r="E60" s="247"/>
      <c r="F60" s="251"/>
      <c r="G60" s="247"/>
      <c r="H60" s="247"/>
      <c r="I60" s="247"/>
      <c r="J60" s="247"/>
    </row>
    <row r="61" spans="1:10" s="14" customFormat="1" ht="11.5" x14ac:dyDescent="0.25">
      <c r="A61" s="248">
        <v>12</v>
      </c>
      <c r="B61" s="247"/>
      <c r="C61" s="246"/>
      <c r="D61" s="247"/>
      <c r="E61" s="247"/>
      <c r="F61" s="250"/>
      <c r="G61" s="246"/>
      <c r="H61" s="247"/>
      <c r="I61" s="247"/>
      <c r="J61" s="247"/>
    </row>
    <row r="62" spans="1:10" s="14" customFormat="1" ht="11.5" x14ac:dyDescent="0.25">
      <c r="A62" s="249"/>
      <c r="B62" s="247"/>
      <c r="C62" s="247"/>
      <c r="D62" s="247"/>
      <c r="E62" s="247"/>
      <c r="F62" s="251"/>
      <c r="G62" s="247"/>
      <c r="H62" s="247"/>
      <c r="I62" s="247"/>
      <c r="J62" s="247"/>
    </row>
    <row r="63" spans="1:10" s="14" customFormat="1" ht="11.5" x14ac:dyDescent="0.25">
      <c r="A63" s="249"/>
      <c r="B63" s="247"/>
      <c r="C63" s="247"/>
      <c r="D63" s="247"/>
      <c r="E63" s="247"/>
      <c r="F63" s="251"/>
      <c r="G63" s="247"/>
      <c r="H63" s="247"/>
      <c r="I63" s="247"/>
      <c r="J63" s="247"/>
    </row>
    <row r="64" spans="1:10" s="14" customFormat="1" ht="11.5" x14ac:dyDescent="0.25">
      <c r="A64" s="249"/>
      <c r="B64" s="247"/>
      <c r="C64" s="247"/>
      <c r="D64" s="247"/>
      <c r="E64" s="247"/>
      <c r="F64" s="251"/>
      <c r="G64" s="247"/>
      <c r="H64" s="247"/>
      <c r="I64" s="247"/>
      <c r="J64" s="247"/>
    </row>
    <row r="65" spans="1:10" s="14" customFormat="1" ht="12" thickBot="1" x14ac:dyDescent="0.3">
      <c r="A65" s="249"/>
      <c r="B65" s="247"/>
      <c r="C65" s="247"/>
      <c r="D65" s="247"/>
      <c r="E65" s="247"/>
      <c r="F65" s="251"/>
      <c r="G65" s="247"/>
      <c r="H65" s="247"/>
      <c r="I65" s="247"/>
      <c r="J65" s="247"/>
    </row>
    <row r="66" spans="1:10" s="14" customFormat="1" ht="11.5" x14ac:dyDescent="0.25">
      <c r="A66" s="248">
        <v>13</v>
      </c>
      <c r="B66" s="247"/>
      <c r="C66" s="246"/>
      <c r="D66" s="247"/>
      <c r="E66" s="247"/>
      <c r="F66" s="250"/>
      <c r="G66" s="246"/>
      <c r="H66" s="247"/>
      <c r="I66" s="247"/>
      <c r="J66" s="247"/>
    </row>
    <row r="67" spans="1:10" s="14" customFormat="1" ht="11.5" x14ac:dyDescent="0.25">
      <c r="A67" s="249"/>
      <c r="B67" s="247"/>
      <c r="C67" s="247"/>
      <c r="D67" s="247"/>
      <c r="E67" s="247"/>
      <c r="F67" s="251"/>
      <c r="G67" s="247"/>
      <c r="H67" s="247"/>
      <c r="I67" s="247"/>
      <c r="J67" s="247"/>
    </row>
    <row r="68" spans="1:10" s="14" customFormat="1" ht="11.5" x14ac:dyDescent="0.25">
      <c r="A68" s="249"/>
      <c r="B68" s="247"/>
      <c r="C68" s="247"/>
      <c r="D68" s="247"/>
      <c r="E68" s="247"/>
      <c r="F68" s="251"/>
      <c r="G68" s="247"/>
      <c r="H68" s="247"/>
      <c r="I68" s="247"/>
      <c r="J68" s="247"/>
    </row>
    <row r="69" spans="1:10" s="14" customFormat="1" ht="11.5" x14ac:dyDescent="0.25">
      <c r="A69" s="249"/>
      <c r="B69" s="247"/>
      <c r="C69" s="247"/>
      <c r="D69" s="247"/>
      <c r="E69" s="247"/>
      <c r="F69" s="251"/>
      <c r="G69" s="247"/>
      <c r="H69" s="247"/>
      <c r="I69" s="247"/>
      <c r="J69" s="247"/>
    </row>
    <row r="70" spans="1:10" s="14" customFormat="1" ht="12" thickBot="1" x14ac:dyDescent="0.3">
      <c r="A70" s="249"/>
      <c r="B70" s="247"/>
      <c r="C70" s="247"/>
      <c r="D70" s="247"/>
      <c r="E70" s="247"/>
      <c r="F70" s="251"/>
      <c r="G70" s="247"/>
      <c r="H70" s="247"/>
      <c r="I70" s="247"/>
      <c r="J70" s="247"/>
    </row>
    <row r="71" spans="1:10" s="14" customFormat="1" ht="11.5" x14ac:dyDescent="0.25">
      <c r="A71" s="248">
        <v>14</v>
      </c>
      <c r="B71" s="247"/>
      <c r="C71" s="246"/>
      <c r="D71" s="247"/>
      <c r="E71" s="247"/>
      <c r="F71" s="250"/>
      <c r="G71" s="246"/>
      <c r="H71" s="247"/>
      <c r="I71" s="247"/>
      <c r="J71" s="247"/>
    </row>
    <row r="72" spans="1:10" s="14" customFormat="1" ht="11.5" x14ac:dyDescent="0.25">
      <c r="A72" s="249"/>
      <c r="B72" s="247"/>
      <c r="C72" s="247"/>
      <c r="D72" s="247"/>
      <c r="E72" s="247"/>
      <c r="F72" s="251"/>
      <c r="G72" s="247"/>
      <c r="H72" s="247"/>
      <c r="I72" s="247"/>
      <c r="J72" s="247"/>
    </row>
    <row r="73" spans="1:10" s="14" customFormat="1" ht="11.5" x14ac:dyDescent="0.25">
      <c r="A73" s="249"/>
      <c r="B73" s="247"/>
      <c r="C73" s="247"/>
      <c r="D73" s="247"/>
      <c r="E73" s="247"/>
      <c r="F73" s="251"/>
      <c r="G73" s="247"/>
      <c r="H73" s="247"/>
      <c r="I73" s="247"/>
      <c r="J73" s="247"/>
    </row>
    <row r="74" spans="1:10" s="14" customFormat="1" ht="11.5" x14ac:dyDescent="0.25">
      <c r="A74" s="249"/>
      <c r="B74" s="247"/>
      <c r="C74" s="247"/>
      <c r="D74" s="247"/>
      <c r="E74" s="247"/>
      <c r="F74" s="251"/>
      <c r="G74" s="247"/>
      <c r="H74" s="247"/>
      <c r="I74" s="247"/>
      <c r="J74" s="247"/>
    </row>
    <row r="75" spans="1:10" s="14" customFormat="1" ht="12" thickBot="1" x14ac:dyDescent="0.3">
      <c r="A75" s="249"/>
      <c r="B75" s="247"/>
      <c r="C75" s="247"/>
      <c r="D75" s="247"/>
      <c r="E75" s="247"/>
      <c r="F75" s="251"/>
      <c r="G75" s="247"/>
      <c r="H75" s="247"/>
      <c r="I75" s="247"/>
      <c r="J75" s="247"/>
    </row>
    <row r="76" spans="1:10" s="14" customFormat="1" ht="11.5" x14ac:dyDescent="0.25">
      <c r="A76" s="248">
        <v>15</v>
      </c>
      <c r="B76" s="247"/>
      <c r="C76" s="246"/>
      <c r="D76" s="247"/>
      <c r="E76" s="247"/>
      <c r="F76" s="250"/>
      <c r="G76" s="246"/>
      <c r="H76" s="247"/>
      <c r="I76" s="247"/>
      <c r="J76" s="247"/>
    </row>
    <row r="77" spans="1:10" s="14" customFormat="1" ht="11.5" x14ac:dyDescent="0.25">
      <c r="A77" s="249"/>
      <c r="B77" s="247"/>
      <c r="C77" s="247"/>
      <c r="D77" s="247"/>
      <c r="E77" s="247"/>
      <c r="F77" s="251"/>
      <c r="G77" s="247"/>
      <c r="H77" s="247"/>
      <c r="I77" s="247"/>
      <c r="J77" s="247"/>
    </row>
    <row r="78" spans="1:10" s="14" customFormat="1" ht="11.5" x14ac:dyDescent="0.25">
      <c r="A78" s="249"/>
      <c r="B78" s="247"/>
      <c r="C78" s="247"/>
      <c r="D78" s="247"/>
      <c r="E78" s="247"/>
      <c r="F78" s="251"/>
      <c r="G78" s="247"/>
      <c r="H78" s="247"/>
      <c r="I78" s="247"/>
      <c r="J78" s="247"/>
    </row>
    <row r="79" spans="1:10" s="14" customFormat="1" ht="11.5" x14ac:dyDescent="0.25">
      <c r="A79" s="249"/>
      <c r="B79" s="247"/>
      <c r="C79" s="247"/>
      <c r="D79" s="247"/>
      <c r="E79" s="247"/>
      <c r="F79" s="251"/>
      <c r="G79" s="247"/>
      <c r="H79" s="247"/>
      <c r="I79" s="247"/>
      <c r="J79" s="247"/>
    </row>
    <row r="80" spans="1:10" s="14" customFormat="1" ht="12" thickBot="1" x14ac:dyDescent="0.3">
      <c r="A80" s="249"/>
      <c r="B80" s="247"/>
      <c r="C80" s="247"/>
      <c r="D80" s="247"/>
      <c r="E80" s="247"/>
      <c r="F80" s="251"/>
      <c r="G80" s="247"/>
      <c r="H80" s="247"/>
      <c r="I80" s="247"/>
      <c r="J80" s="247"/>
    </row>
    <row r="81" spans="1:10" s="14" customFormat="1" ht="11.5" x14ac:dyDescent="0.25">
      <c r="A81" s="248">
        <v>16</v>
      </c>
      <c r="B81" s="247"/>
      <c r="C81" s="246"/>
      <c r="D81" s="247"/>
      <c r="E81" s="247"/>
      <c r="F81" s="250"/>
      <c r="G81" s="246"/>
      <c r="H81" s="247"/>
      <c r="I81" s="247"/>
      <c r="J81" s="247"/>
    </row>
    <row r="82" spans="1:10" s="14" customFormat="1" ht="11.5" x14ac:dyDescent="0.25">
      <c r="A82" s="249"/>
      <c r="B82" s="247"/>
      <c r="C82" s="247"/>
      <c r="D82" s="247"/>
      <c r="E82" s="247"/>
      <c r="F82" s="251"/>
      <c r="G82" s="247"/>
      <c r="H82" s="247"/>
      <c r="I82" s="247"/>
      <c r="J82" s="247"/>
    </row>
    <row r="83" spans="1:10" s="14" customFormat="1" ht="11.5" x14ac:dyDescent="0.25">
      <c r="A83" s="249"/>
      <c r="B83" s="247"/>
      <c r="C83" s="247"/>
      <c r="D83" s="247"/>
      <c r="E83" s="247"/>
      <c r="F83" s="251"/>
      <c r="G83" s="247"/>
      <c r="H83" s="247"/>
      <c r="I83" s="247"/>
      <c r="J83" s="247"/>
    </row>
    <row r="84" spans="1:10" s="14" customFormat="1" ht="11.5" x14ac:dyDescent="0.25">
      <c r="A84" s="249"/>
      <c r="B84" s="247"/>
      <c r="C84" s="247"/>
      <c r="D84" s="247"/>
      <c r="E84" s="247"/>
      <c r="F84" s="251"/>
      <c r="G84" s="247"/>
      <c r="H84" s="247"/>
      <c r="I84" s="247"/>
      <c r="J84" s="247"/>
    </row>
    <row r="85" spans="1:10" s="14" customFormat="1" ht="12" thickBot="1" x14ac:dyDescent="0.3">
      <c r="A85" s="249"/>
      <c r="B85" s="247"/>
      <c r="C85" s="247"/>
      <c r="D85" s="247"/>
      <c r="E85" s="247"/>
      <c r="F85" s="251"/>
      <c r="G85" s="247"/>
      <c r="H85" s="247"/>
      <c r="I85" s="247"/>
      <c r="J85" s="247"/>
    </row>
    <row r="86" spans="1:10" s="14" customFormat="1" ht="11.5" x14ac:dyDescent="0.25">
      <c r="A86" s="248">
        <v>17</v>
      </c>
      <c r="B86" s="247"/>
      <c r="C86" s="246"/>
      <c r="D86" s="247"/>
      <c r="E86" s="247"/>
      <c r="F86" s="250"/>
      <c r="G86" s="246"/>
      <c r="H86" s="247"/>
      <c r="I86" s="247"/>
      <c r="J86" s="247"/>
    </row>
    <row r="87" spans="1:10" s="14" customFormat="1" ht="11.5" x14ac:dyDescent="0.25">
      <c r="A87" s="249"/>
      <c r="B87" s="247"/>
      <c r="C87" s="247"/>
      <c r="D87" s="247"/>
      <c r="E87" s="247"/>
      <c r="F87" s="251"/>
      <c r="G87" s="247"/>
      <c r="H87" s="247"/>
      <c r="I87" s="247"/>
      <c r="J87" s="247"/>
    </row>
    <row r="88" spans="1:10" s="14" customFormat="1" ht="11.5" x14ac:dyDescent="0.25">
      <c r="A88" s="249"/>
      <c r="B88" s="247"/>
      <c r="C88" s="247"/>
      <c r="D88" s="247"/>
      <c r="E88" s="247"/>
      <c r="F88" s="251"/>
      <c r="G88" s="247"/>
      <c r="H88" s="247"/>
      <c r="I88" s="247"/>
      <c r="J88" s="247"/>
    </row>
    <row r="89" spans="1:10" s="14" customFormat="1" ht="11.5" x14ac:dyDescent="0.25">
      <c r="A89" s="249"/>
      <c r="B89" s="247"/>
      <c r="C89" s="247"/>
      <c r="D89" s="247"/>
      <c r="E89" s="247"/>
      <c r="F89" s="251"/>
      <c r="G89" s="247"/>
      <c r="H89" s="247"/>
      <c r="I89" s="247"/>
      <c r="J89" s="247"/>
    </row>
    <row r="90" spans="1:10" s="14" customFormat="1" ht="12" thickBot="1" x14ac:dyDescent="0.3">
      <c r="A90" s="249"/>
      <c r="B90" s="247"/>
      <c r="C90" s="247"/>
      <c r="D90" s="247"/>
      <c r="E90" s="247"/>
      <c r="F90" s="251"/>
      <c r="G90" s="247"/>
      <c r="H90" s="247"/>
      <c r="I90" s="247"/>
      <c r="J90" s="247"/>
    </row>
    <row r="91" spans="1:10" s="14" customFormat="1" ht="11.5" x14ac:dyDescent="0.25">
      <c r="A91" s="248">
        <v>18</v>
      </c>
      <c r="B91" s="247"/>
      <c r="C91" s="246"/>
      <c r="D91" s="247"/>
      <c r="E91" s="247"/>
      <c r="F91" s="250"/>
      <c r="G91" s="246"/>
      <c r="H91" s="247"/>
      <c r="I91" s="247"/>
      <c r="J91" s="247"/>
    </row>
    <row r="92" spans="1:10" s="14" customFormat="1" ht="11.5" x14ac:dyDescent="0.25">
      <c r="A92" s="249"/>
      <c r="B92" s="247"/>
      <c r="C92" s="247"/>
      <c r="D92" s="247"/>
      <c r="E92" s="247"/>
      <c r="F92" s="251"/>
      <c r="G92" s="247"/>
      <c r="H92" s="247"/>
      <c r="I92" s="247"/>
      <c r="J92" s="247"/>
    </row>
    <row r="93" spans="1:10" s="14" customFormat="1" ht="11.5" x14ac:dyDescent="0.25">
      <c r="A93" s="249"/>
      <c r="B93" s="247"/>
      <c r="C93" s="247"/>
      <c r="D93" s="247"/>
      <c r="E93" s="247"/>
      <c r="F93" s="251"/>
      <c r="G93" s="247"/>
      <c r="H93" s="247"/>
      <c r="I93" s="247"/>
      <c r="J93" s="247"/>
    </row>
    <row r="94" spans="1:10" s="14" customFormat="1" ht="11.5" x14ac:dyDescent="0.25">
      <c r="A94" s="249"/>
      <c r="B94" s="247"/>
      <c r="C94" s="247"/>
      <c r="D94" s="247"/>
      <c r="E94" s="247"/>
      <c r="F94" s="251"/>
      <c r="G94" s="247"/>
      <c r="H94" s="247"/>
      <c r="I94" s="247"/>
      <c r="J94" s="247"/>
    </row>
    <row r="95" spans="1:10" s="14" customFormat="1" ht="12" thickBot="1" x14ac:dyDescent="0.3">
      <c r="A95" s="249"/>
      <c r="B95" s="247"/>
      <c r="C95" s="247"/>
      <c r="D95" s="247"/>
      <c r="E95" s="247"/>
      <c r="F95" s="251"/>
      <c r="G95" s="247"/>
      <c r="H95" s="247"/>
      <c r="I95" s="247"/>
      <c r="J95" s="247"/>
    </row>
    <row r="96" spans="1:10" s="14" customFormat="1" ht="11.5" x14ac:dyDescent="0.25">
      <c r="A96" s="248">
        <v>19</v>
      </c>
      <c r="B96" s="247"/>
      <c r="C96" s="246"/>
      <c r="D96" s="247"/>
      <c r="E96" s="247"/>
      <c r="F96" s="250"/>
      <c r="G96" s="246"/>
      <c r="H96" s="247"/>
      <c r="I96" s="247"/>
      <c r="J96" s="247"/>
    </row>
    <row r="97" spans="1:10" s="14" customFormat="1" ht="11.5" x14ac:dyDescent="0.25">
      <c r="A97" s="249"/>
      <c r="B97" s="247"/>
      <c r="C97" s="247"/>
      <c r="D97" s="247"/>
      <c r="E97" s="247"/>
      <c r="F97" s="251"/>
      <c r="G97" s="247"/>
      <c r="H97" s="247"/>
      <c r="I97" s="247"/>
      <c r="J97" s="247"/>
    </row>
    <row r="98" spans="1:10" s="14" customFormat="1" ht="11.5" x14ac:dyDescent="0.25">
      <c r="A98" s="249"/>
      <c r="B98" s="247"/>
      <c r="C98" s="247"/>
      <c r="D98" s="247"/>
      <c r="E98" s="247"/>
      <c r="F98" s="251"/>
      <c r="G98" s="247"/>
      <c r="H98" s="247"/>
      <c r="I98" s="247"/>
      <c r="J98" s="247"/>
    </row>
    <row r="99" spans="1:10" s="14" customFormat="1" ht="11.5" x14ac:dyDescent="0.25">
      <c r="A99" s="249"/>
      <c r="B99" s="247"/>
      <c r="C99" s="247"/>
      <c r="D99" s="247"/>
      <c r="E99" s="247"/>
      <c r="F99" s="251"/>
      <c r="G99" s="247"/>
      <c r="H99" s="247"/>
      <c r="I99" s="247"/>
      <c r="J99" s="247"/>
    </row>
    <row r="100" spans="1:10" s="14" customFormat="1" ht="12" thickBot="1" x14ac:dyDescent="0.3">
      <c r="A100" s="249"/>
      <c r="B100" s="247"/>
      <c r="C100" s="247"/>
      <c r="D100" s="247"/>
      <c r="E100" s="247"/>
      <c r="F100" s="251"/>
      <c r="G100" s="247"/>
      <c r="H100" s="247"/>
      <c r="I100" s="247"/>
      <c r="J100" s="247"/>
    </row>
    <row r="101" spans="1:10" s="14" customFormat="1" ht="11.5" x14ac:dyDescent="0.25">
      <c r="A101" s="248">
        <v>20</v>
      </c>
      <c r="B101" s="247"/>
      <c r="C101" s="246"/>
      <c r="D101" s="247"/>
      <c r="E101" s="247"/>
      <c r="F101" s="250"/>
      <c r="G101" s="246"/>
      <c r="H101" s="247"/>
      <c r="I101" s="247"/>
      <c r="J101" s="247"/>
    </row>
    <row r="102" spans="1:10" s="14" customFormat="1" ht="11.5" x14ac:dyDescent="0.25">
      <c r="A102" s="249"/>
      <c r="B102" s="247"/>
      <c r="C102" s="247"/>
      <c r="D102" s="247"/>
      <c r="E102" s="247"/>
      <c r="F102" s="251"/>
      <c r="G102" s="247"/>
      <c r="H102" s="247"/>
      <c r="I102" s="247"/>
      <c r="J102" s="247"/>
    </row>
    <row r="103" spans="1:10" s="14" customFormat="1" ht="11.5" x14ac:dyDescent="0.25">
      <c r="A103" s="249"/>
      <c r="B103" s="247"/>
      <c r="C103" s="247"/>
      <c r="D103" s="247"/>
      <c r="E103" s="247"/>
      <c r="F103" s="251"/>
      <c r="G103" s="247"/>
      <c r="H103" s="247"/>
      <c r="I103" s="247"/>
      <c r="J103" s="247"/>
    </row>
    <row r="104" spans="1:10" s="14" customFormat="1" ht="11.5" x14ac:dyDescent="0.25">
      <c r="A104" s="249"/>
      <c r="B104" s="247"/>
      <c r="C104" s="247"/>
      <c r="D104" s="247"/>
      <c r="E104" s="247"/>
      <c r="F104" s="251"/>
      <c r="G104" s="247"/>
      <c r="H104" s="247"/>
      <c r="I104" s="247"/>
      <c r="J104" s="247"/>
    </row>
    <row r="105" spans="1:10" s="14" customFormat="1" ht="12" thickBot="1" x14ac:dyDescent="0.3">
      <c r="A105" s="249"/>
      <c r="B105" s="247"/>
      <c r="C105" s="247"/>
      <c r="D105" s="247"/>
      <c r="E105" s="247"/>
      <c r="F105" s="251"/>
      <c r="G105" s="247"/>
      <c r="H105" s="247"/>
      <c r="I105" s="247"/>
      <c r="J105" s="247"/>
    </row>
    <row r="106" spans="1:10" s="14" customFormat="1" ht="11.5" x14ac:dyDescent="0.25">
      <c r="A106" s="248">
        <v>21</v>
      </c>
      <c r="B106" s="247"/>
      <c r="C106" s="246"/>
      <c r="D106" s="247"/>
      <c r="E106" s="247"/>
      <c r="F106" s="250"/>
      <c r="G106" s="246"/>
      <c r="H106" s="247"/>
      <c r="I106" s="247"/>
      <c r="J106" s="247"/>
    </row>
    <row r="107" spans="1:10" s="14" customFormat="1" ht="11.5" x14ac:dyDescent="0.25">
      <c r="A107" s="249"/>
      <c r="B107" s="247"/>
      <c r="C107" s="247"/>
      <c r="D107" s="247"/>
      <c r="E107" s="247"/>
      <c r="F107" s="251"/>
      <c r="G107" s="247"/>
      <c r="H107" s="247"/>
      <c r="I107" s="247"/>
      <c r="J107" s="247"/>
    </row>
    <row r="108" spans="1:10" s="14" customFormat="1" ht="11.5" x14ac:dyDescent="0.25">
      <c r="A108" s="249"/>
      <c r="B108" s="247"/>
      <c r="C108" s="247"/>
      <c r="D108" s="247"/>
      <c r="E108" s="247"/>
      <c r="F108" s="251"/>
      <c r="G108" s="247"/>
      <c r="H108" s="247"/>
      <c r="I108" s="247"/>
      <c r="J108" s="247"/>
    </row>
    <row r="109" spans="1:10" s="14" customFormat="1" ht="11.5" x14ac:dyDescent="0.25">
      <c r="A109" s="249"/>
      <c r="B109" s="247"/>
      <c r="C109" s="247"/>
      <c r="D109" s="247"/>
      <c r="E109" s="247"/>
      <c r="F109" s="251"/>
      <c r="G109" s="247"/>
      <c r="H109" s="247"/>
      <c r="I109" s="247"/>
      <c r="J109" s="247"/>
    </row>
    <row r="110" spans="1:10" s="14" customFormat="1" ht="12" thickBot="1" x14ac:dyDescent="0.3">
      <c r="A110" s="249"/>
      <c r="B110" s="247"/>
      <c r="C110" s="247"/>
      <c r="D110" s="247"/>
      <c r="E110" s="247"/>
      <c r="F110" s="251"/>
      <c r="G110" s="247"/>
      <c r="H110" s="247"/>
      <c r="I110" s="247"/>
      <c r="J110" s="247"/>
    </row>
    <row r="111" spans="1:10" s="14" customFormat="1" ht="11.5" x14ac:dyDescent="0.25">
      <c r="A111" s="248">
        <v>22</v>
      </c>
      <c r="B111" s="247"/>
      <c r="C111" s="246"/>
      <c r="D111" s="247"/>
      <c r="E111" s="247"/>
      <c r="F111" s="250"/>
      <c r="G111" s="246"/>
      <c r="H111" s="247"/>
      <c r="I111" s="247"/>
      <c r="J111" s="247"/>
    </row>
    <row r="112" spans="1:10" s="14" customFormat="1" ht="11.5" x14ac:dyDescent="0.25">
      <c r="A112" s="249"/>
      <c r="B112" s="247"/>
      <c r="C112" s="247"/>
      <c r="D112" s="247"/>
      <c r="E112" s="247"/>
      <c r="F112" s="251"/>
      <c r="G112" s="247"/>
      <c r="H112" s="247"/>
      <c r="I112" s="247"/>
      <c r="J112" s="247"/>
    </row>
    <row r="113" spans="1:10" s="14" customFormat="1" ht="11.5" x14ac:dyDescent="0.25">
      <c r="A113" s="249"/>
      <c r="B113" s="247"/>
      <c r="C113" s="247"/>
      <c r="D113" s="247"/>
      <c r="E113" s="247"/>
      <c r="F113" s="251"/>
      <c r="G113" s="247"/>
      <c r="H113" s="247"/>
      <c r="I113" s="247"/>
      <c r="J113" s="247"/>
    </row>
    <row r="114" spans="1:10" s="14" customFormat="1" ht="11.5" x14ac:dyDescent="0.25">
      <c r="A114" s="249"/>
      <c r="B114" s="247"/>
      <c r="C114" s="247"/>
      <c r="D114" s="247"/>
      <c r="E114" s="247"/>
      <c r="F114" s="251"/>
      <c r="G114" s="247"/>
      <c r="H114" s="247"/>
      <c r="I114" s="247"/>
      <c r="J114" s="247"/>
    </row>
    <row r="115" spans="1:10" s="14" customFormat="1" ht="12" thickBot="1" x14ac:dyDescent="0.3">
      <c r="A115" s="249"/>
      <c r="B115" s="247"/>
      <c r="C115" s="247"/>
      <c r="D115" s="247"/>
      <c r="E115" s="247"/>
      <c r="F115" s="251"/>
      <c r="G115" s="247"/>
      <c r="H115" s="247"/>
      <c r="I115" s="247"/>
      <c r="J115" s="247"/>
    </row>
    <row r="116" spans="1:10" s="14" customFormat="1" ht="11.5" x14ac:dyDescent="0.25">
      <c r="A116" s="248">
        <v>23</v>
      </c>
      <c r="B116" s="247"/>
      <c r="C116" s="246"/>
      <c r="D116" s="247"/>
      <c r="E116" s="247"/>
      <c r="F116" s="250"/>
      <c r="G116" s="246"/>
      <c r="H116" s="247"/>
      <c r="I116" s="247"/>
      <c r="J116" s="247"/>
    </row>
    <row r="117" spans="1:10" s="14" customFormat="1" ht="11.5" x14ac:dyDescent="0.25">
      <c r="A117" s="249"/>
      <c r="B117" s="247"/>
      <c r="C117" s="247"/>
      <c r="D117" s="247"/>
      <c r="E117" s="247"/>
      <c r="F117" s="251"/>
      <c r="G117" s="247"/>
      <c r="H117" s="247"/>
      <c r="I117" s="247"/>
      <c r="J117" s="247"/>
    </row>
    <row r="118" spans="1:10" s="14" customFormat="1" ht="11.5" x14ac:dyDescent="0.25">
      <c r="A118" s="249"/>
      <c r="B118" s="247"/>
      <c r="C118" s="247"/>
      <c r="D118" s="247"/>
      <c r="E118" s="247"/>
      <c r="F118" s="251"/>
      <c r="G118" s="247"/>
      <c r="H118" s="247"/>
      <c r="I118" s="247"/>
      <c r="J118" s="247"/>
    </row>
    <row r="119" spans="1:10" s="14" customFormat="1" ht="11.5" x14ac:dyDescent="0.25">
      <c r="A119" s="249"/>
      <c r="B119" s="247"/>
      <c r="C119" s="247"/>
      <c r="D119" s="247"/>
      <c r="E119" s="247"/>
      <c r="F119" s="251"/>
      <c r="G119" s="247"/>
      <c r="H119" s="247"/>
      <c r="I119" s="247"/>
      <c r="J119" s="247"/>
    </row>
    <row r="120" spans="1:10" s="14" customFormat="1" ht="12" thickBot="1" x14ac:dyDescent="0.3">
      <c r="A120" s="249"/>
      <c r="B120" s="247"/>
      <c r="C120" s="247"/>
      <c r="D120" s="247"/>
      <c r="E120" s="247"/>
      <c r="F120" s="251"/>
      <c r="G120" s="247"/>
      <c r="H120" s="247"/>
      <c r="I120" s="247"/>
      <c r="J120" s="247"/>
    </row>
    <row r="121" spans="1:10" s="14" customFormat="1" ht="11.5" x14ac:dyDescent="0.25">
      <c r="A121" s="248">
        <v>24</v>
      </c>
      <c r="B121" s="247"/>
      <c r="C121" s="246"/>
      <c r="D121" s="247"/>
      <c r="E121" s="247"/>
      <c r="F121" s="250"/>
      <c r="G121" s="246"/>
      <c r="H121" s="247"/>
      <c r="I121" s="247"/>
      <c r="J121" s="247"/>
    </row>
    <row r="122" spans="1:10" s="14" customFormat="1" ht="11.5" x14ac:dyDescent="0.25">
      <c r="A122" s="249"/>
      <c r="B122" s="247"/>
      <c r="C122" s="247"/>
      <c r="D122" s="247"/>
      <c r="E122" s="247"/>
      <c r="F122" s="251"/>
      <c r="G122" s="247"/>
      <c r="H122" s="247"/>
      <c r="I122" s="247"/>
      <c r="J122" s="247"/>
    </row>
    <row r="123" spans="1:10" s="14" customFormat="1" ht="11.5" x14ac:dyDescent="0.25">
      <c r="A123" s="249"/>
      <c r="B123" s="247"/>
      <c r="C123" s="247"/>
      <c r="D123" s="247"/>
      <c r="E123" s="247"/>
      <c r="F123" s="251"/>
      <c r="G123" s="247"/>
      <c r="H123" s="247"/>
      <c r="I123" s="247"/>
      <c r="J123" s="247"/>
    </row>
    <row r="124" spans="1:10" s="14" customFormat="1" ht="11.5" x14ac:dyDescent="0.25">
      <c r="A124" s="249"/>
      <c r="B124" s="247"/>
      <c r="C124" s="247"/>
      <c r="D124" s="247"/>
      <c r="E124" s="247"/>
      <c r="F124" s="251"/>
      <c r="G124" s="247"/>
      <c r="H124" s="247"/>
      <c r="I124" s="247"/>
      <c r="J124" s="247"/>
    </row>
    <row r="125" spans="1:10" s="14" customFormat="1" ht="12" thickBot="1" x14ac:dyDescent="0.3">
      <c r="A125" s="249"/>
      <c r="B125" s="247"/>
      <c r="C125" s="247"/>
      <c r="D125" s="247"/>
      <c r="E125" s="247"/>
      <c r="F125" s="251"/>
      <c r="G125" s="247"/>
      <c r="H125" s="247"/>
      <c r="I125" s="247"/>
      <c r="J125" s="247"/>
    </row>
    <row r="126" spans="1:10" s="14" customFormat="1" ht="11.5" x14ac:dyDescent="0.25">
      <c r="A126" s="248">
        <v>25</v>
      </c>
      <c r="B126" s="247"/>
      <c r="C126" s="246"/>
      <c r="D126" s="247"/>
      <c r="E126" s="247"/>
      <c r="F126" s="250"/>
      <c r="G126" s="246"/>
      <c r="H126" s="247"/>
      <c r="I126" s="247"/>
      <c r="J126" s="247"/>
    </row>
    <row r="127" spans="1:10" s="14" customFormat="1" ht="11.5" x14ac:dyDescent="0.25">
      <c r="A127" s="249"/>
      <c r="B127" s="247"/>
      <c r="C127" s="247"/>
      <c r="D127" s="247"/>
      <c r="E127" s="247"/>
      <c r="F127" s="251"/>
      <c r="G127" s="247"/>
      <c r="H127" s="247"/>
      <c r="I127" s="247"/>
      <c r="J127" s="247"/>
    </row>
    <row r="128" spans="1:10" s="14" customFormat="1" ht="11.5" x14ac:dyDescent="0.25">
      <c r="A128" s="249"/>
      <c r="B128" s="247"/>
      <c r="C128" s="247"/>
      <c r="D128" s="247"/>
      <c r="E128" s="247"/>
      <c r="F128" s="251"/>
      <c r="G128" s="247"/>
      <c r="H128" s="247"/>
      <c r="I128" s="247"/>
      <c r="J128" s="247"/>
    </row>
    <row r="129" spans="1:10" s="14" customFormat="1" ht="11.5" x14ac:dyDescent="0.25">
      <c r="A129" s="249"/>
      <c r="B129" s="247"/>
      <c r="C129" s="247"/>
      <c r="D129" s="247"/>
      <c r="E129" s="247"/>
      <c r="F129" s="251"/>
      <c r="G129" s="247"/>
      <c r="H129" s="247"/>
      <c r="I129" s="247"/>
      <c r="J129" s="247"/>
    </row>
    <row r="130" spans="1:10" s="14" customFormat="1" ht="12" thickBot="1" x14ac:dyDescent="0.3">
      <c r="A130" s="249"/>
      <c r="B130" s="247"/>
      <c r="C130" s="247"/>
      <c r="D130" s="247"/>
      <c r="E130" s="247"/>
      <c r="F130" s="251"/>
      <c r="G130" s="247"/>
      <c r="H130" s="247"/>
      <c r="I130" s="247"/>
      <c r="J130" s="247"/>
    </row>
    <row r="131" spans="1:10" s="14" customFormat="1" ht="11.5" x14ac:dyDescent="0.25">
      <c r="A131" s="248">
        <v>26</v>
      </c>
      <c r="B131" s="247"/>
      <c r="C131" s="246"/>
      <c r="D131" s="247"/>
      <c r="E131" s="247"/>
      <c r="F131" s="250"/>
      <c r="G131" s="246"/>
      <c r="H131" s="247"/>
      <c r="I131" s="247"/>
      <c r="J131" s="247"/>
    </row>
    <row r="132" spans="1:10" s="14" customFormat="1" ht="11.5" x14ac:dyDescent="0.25">
      <c r="A132" s="249"/>
      <c r="B132" s="247"/>
      <c r="C132" s="247"/>
      <c r="D132" s="247"/>
      <c r="E132" s="247"/>
      <c r="F132" s="251"/>
      <c r="G132" s="247"/>
      <c r="H132" s="247"/>
      <c r="I132" s="247"/>
      <c r="J132" s="247"/>
    </row>
    <row r="133" spans="1:10" s="14" customFormat="1" ht="11.5" x14ac:dyDescent="0.25">
      <c r="A133" s="249"/>
      <c r="B133" s="247"/>
      <c r="C133" s="247"/>
      <c r="D133" s="247"/>
      <c r="E133" s="247"/>
      <c r="F133" s="251"/>
      <c r="G133" s="247"/>
      <c r="H133" s="247"/>
      <c r="I133" s="247"/>
      <c r="J133" s="247"/>
    </row>
    <row r="134" spans="1:10" s="14" customFormat="1" ht="11.5" x14ac:dyDescent="0.25">
      <c r="A134" s="249"/>
      <c r="B134" s="247"/>
      <c r="C134" s="247"/>
      <c r="D134" s="247"/>
      <c r="E134" s="247"/>
      <c r="F134" s="251"/>
      <c r="G134" s="247"/>
      <c r="H134" s="247"/>
      <c r="I134" s="247"/>
      <c r="J134" s="247"/>
    </row>
    <row r="135" spans="1:10" s="14" customFormat="1" ht="12" thickBot="1" x14ac:dyDescent="0.3">
      <c r="A135" s="249"/>
      <c r="B135" s="247"/>
      <c r="C135" s="247"/>
      <c r="D135" s="247"/>
      <c r="E135" s="247"/>
      <c r="F135" s="251"/>
      <c r="G135" s="247"/>
      <c r="H135" s="247"/>
      <c r="I135" s="247"/>
      <c r="J135" s="247"/>
    </row>
    <row r="136" spans="1:10" s="14" customFormat="1" ht="11.5" x14ac:dyDescent="0.25">
      <c r="A136" s="248">
        <v>27</v>
      </c>
      <c r="B136" s="247"/>
      <c r="C136" s="246"/>
      <c r="D136" s="247"/>
      <c r="E136" s="247"/>
      <c r="F136" s="250"/>
      <c r="G136" s="246"/>
      <c r="H136" s="247"/>
      <c r="I136" s="247"/>
      <c r="J136" s="247"/>
    </row>
    <row r="137" spans="1:10" s="14" customFormat="1" ht="11.5" x14ac:dyDescent="0.25">
      <c r="A137" s="249"/>
      <c r="B137" s="247"/>
      <c r="C137" s="247"/>
      <c r="D137" s="247"/>
      <c r="E137" s="247"/>
      <c r="F137" s="251"/>
      <c r="G137" s="247"/>
      <c r="H137" s="247"/>
      <c r="I137" s="247"/>
      <c r="J137" s="247"/>
    </row>
    <row r="138" spans="1:10" s="14" customFormat="1" ht="11.5" x14ac:dyDescent="0.25">
      <c r="A138" s="249"/>
      <c r="B138" s="247"/>
      <c r="C138" s="247"/>
      <c r="D138" s="247"/>
      <c r="E138" s="247"/>
      <c r="F138" s="251"/>
      <c r="G138" s="247"/>
      <c r="H138" s="247"/>
      <c r="I138" s="247"/>
      <c r="J138" s="247"/>
    </row>
    <row r="139" spans="1:10" s="14" customFormat="1" ht="11.5" x14ac:dyDescent="0.25">
      <c r="A139" s="249"/>
      <c r="B139" s="247"/>
      <c r="C139" s="247"/>
      <c r="D139" s="247"/>
      <c r="E139" s="247"/>
      <c r="F139" s="251"/>
      <c r="G139" s="247"/>
      <c r="H139" s="247"/>
      <c r="I139" s="247"/>
      <c r="J139" s="247"/>
    </row>
    <row r="140" spans="1:10" s="14" customFormat="1" ht="12" thickBot="1" x14ac:dyDescent="0.3">
      <c r="A140" s="249"/>
      <c r="B140" s="247"/>
      <c r="C140" s="247"/>
      <c r="D140" s="247"/>
      <c r="E140" s="247"/>
      <c r="F140" s="251"/>
      <c r="G140" s="247"/>
      <c r="H140" s="247"/>
      <c r="I140" s="247"/>
      <c r="J140" s="247"/>
    </row>
    <row r="141" spans="1:10" s="14" customFormat="1" ht="11.5" x14ac:dyDescent="0.25">
      <c r="A141" s="248">
        <v>28</v>
      </c>
      <c r="B141" s="247"/>
      <c r="C141" s="246"/>
      <c r="D141" s="247"/>
      <c r="E141" s="247"/>
      <c r="F141" s="250"/>
      <c r="G141" s="246"/>
      <c r="H141" s="247"/>
      <c r="I141" s="247"/>
      <c r="J141" s="247"/>
    </row>
    <row r="142" spans="1:10" s="14" customFormat="1" ht="11.5" x14ac:dyDescent="0.25">
      <c r="A142" s="249"/>
      <c r="B142" s="247"/>
      <c r="C142" s="247"/>
      <c r="D142" s="247"/>
      <c r="E142" s="247"/>
      <c r="F142" s="251"/>
      <c r="G142" s="247"/>
      <c r="H142" s="247"/>
      <c r="I142" s="247"/>
      <c r="J142" s="247"/>
    </row>
    <row r="143" spans="1:10" s="14" customFormat="1" ht="11.5" x14ac:dyDescent="0.25">
      <c r="A143" s="249"/>
      <c r="B143" s="247"/>
      <c r="C143" s="247"/>
      <c r="D143" s="247"/>
      <c r="E143" s="247"/>
      <c r="F143" s="251"/>
      <c r="G143" s="247"/>
      <c r="H143" s="247"/>
      <c r="I143" s="247"/>
      <c r="J143" s="247"/>
    </row>
    <row r="144" spans="1:10" s="14" customFormat="1" ht="11.5" x14ac:dyDescent="0.25">
      <c r="A144" s="249"/>
      <c r="B144" s="247"/>
      <c r="C144" s="247"/>
      <c r="D144" s="247"/>
      <c r="E144" s="247"/>
      <c r="F144" s="251"/>
      <c r="G144" s="247"/>
      <c r="H144" s="247"/>
      <c r="I144" s="247"/>
      <c r="J144" s="247"/>
    </row>
    <row r="145" spans="1:10" s="14" customFormat="1" ht="12" thickBot="1" x14ac:dyDescent="0.3">
      <c r="A145" s="249"/>
      <c r="B145" s="247"/>
      <c r="C145" s="247"/>
      <c r="D145" s="247"/>
      <c r="E145" s="247"/>
      <c r="F145" s="251"/>
      <c r="G145" s="247"/>
      <c r="H145" s="247"/>
      <c r="I145" s="247"/>
      <c r="J145" s="247"/>
    </row>
    <row r="146" spans="1:10" s="14" customFormat="1" ht="11.5" x14ac:dyDescent="0.25">
      <c r="A146" s="248">
        <v>29</v>
      </c>
      <c r="B146" s="247"/>
      <c r="C146" s="246"/>
      <c r="D146" s="247"/>
      <c r="E146" s="247"/>
      <c r="F146" s="250"/>
      <c r="G146" s="246"/>
      <c r="H146" s="247"/>
      <c r="I146" s="247"/>
      <c r="J146" s="247"/>
    </row>
    <row r="147" spans="1:10" s="14" customFormat="1" ht="11.5" x14ac:dyDescent="0.25">
      <c r="A147" s="249"/>
      <c r="B147" s="247"/>
      <c r="C147" s="247"/>
      <c r="D147" s="247"/>
      <c r="E147" s="247"/>
      <c r="F147" s="251"/>
      <c r="G147" s="247"/>
      <c r="H147" s="247"/>
      <c r="I147" s="247"/>
      <c r="J147" s="247"/>
    </row>
    <row r="148" spans="1:10" s="14" customFormat="1" ht="11.5" x14ac:dyDescent="0.25">
      <c r="A148" s="249"/>
      <c r="B148" s="247"/>
      <c r="C148" s="247"/>
      <c r="D148" s="247"/>
      <c r="E148" s="247"/>
      <c r="F148" s="251"/>
      <c r="G148" s="247"/>
      <c r="H148" s="247"/>
      <c r="I148" s="247"/>
      <c r="J148" s="247"/>
    </row>
    <row r="149" spans="1:10" s="14" customFormat="1" ht="11.5" x14ac:dyDescent="0.25">
      <c r="A149" s="249"/>
      <c r="B149" s="247"/>
      <c r="C149" s="247"/>
      <c r="D149" s="247"/>
      <c r="E149" s="247"/>
      <c r="F149" s="251"/>
      <c r="G149" s="247"/>
      <c r="H149" s="247"/>
      <c r="I149" s="247"/>
      <c r="J149" s="247"/>
    </row>
    <row r="150" spans="1:10" s="14" customFormat="1" ht="12" thickBot="1" x14ac:dyDescent="0.3">
      <c r="A150" s="249"/>
      <c r="B150" s="247"/>
      <c r="C150" s="247"/>
      <c r="D150" s="247"/>
      <c r="E150" s="247"/>
      <c r="F150" s="251"/>
      <c r="G150" s="247"/>
      <c r="H150" s="247"/>
      <c r="I150" s="247"/>
      <c r="J150" s="247"/>
    </row>
    <row r="151" spans="1:10" s="14" customFormat="1" ht="11.5" x14ac:dyDescent="0.25">
      <c r="A151" s="248">
        <v>30</v>
      </c>
      <c r="B151" s="247"/>
      <c r="C151" s="246"/>
      <c r="D151" s="247"/>
      <c r="E151" s="247"/>
      <c r="F151" s="250"/>
      <c r="G151" s="246"/>
      <c r="H151" s="247"/>
      <c r="I151" s="247"/>
      <c r="J151" s="247"/>
    </row>
    <row r="152" spans="1:10" s="14" customFormat="1" ht="11.5" x14ac:dyDescent="0.25">
      <c r="A152" s="249"/>
      <c r="B152" s="247"/>
      <c r="C152" s="247"/>
      <c r="D152" s="247"/>
      <c r="E152" s="247"/>
      <c r="F152" s="251"/>
      <c r="G152" s="247"/>
      <c r="H152" s="247"/>
      <c r="I152" s="247"/>
      <c r="J152" s="247"/>
    </row>
    <row r="153" spans="1:10" s="14" customFormat="1" ht="11.5" x14ac:dyDescent="0.25">
      <c r="A153" s="249"/>
      <c r="B153" s="247"/>
      <c r="C153" s="247"/>
      <c r="D153" s="247"/>
      <c r="E153" s="247"/>
      <c r="F153" s="251"/>
      <c r="G153" s="247"/>
      <c r="H153" s="247"/>
      <c r="I153" s="247"/>
      <c r="J153" s="247"/>
    </row>
    <row r="154" spans="1:10" x14ac:dyDescent="0.3">
      <c r="A154" s="249"/>
      <c r="B154" s="247"/>
      <c r="C154" s="247"/>
      <c r="D154" s="247"/>
      <c r="E154" s="247"/>
      <c r="F154" s="251"/>
      <c r="G154" s="247"/>
      <c r="H154" s="247"/>
      <c r="I154" s="247"/>
      <c r="J154" s="247"/>
    </row>
    <row r="155" spans="1:10" ht="14" thickBot="1" x14ac:dyDescent="0.35">
      <c r="A155" s="249"/>
      <c r="B155" s="247"/>
      <c r="C155" s="247"/>
      <c r="D155" s="247"/>
      <c r="E155" s="247"/>
      <c r="F155" s="251"/>
      <c r="G155" s="247"/>
      <c r="H155" s="247"/>
      <c r="I155" s="247"/>
      <c r="J155" s="247"/>
    </row>
    <row r="156" spans="1:10" x14ac:dyDescent="0.3">
      <c r="A156" s="248">
        <v>31</v>
      </c>
      <c r="B156" s="247"/>
      <c r="C156" s="246"/>
      <c r="D156" s="247"/>
      <c r="E156" s="247"/>
      <c r="F156" s="250"/>
      <c r="G156" s="246"/>
      <c r="H156" s="247"/>
      <c r="I156" s="247"/>
      <c r="J156" s="247"/>
    </row>
    <row r="157" spans="1:10" x14ac:dyDescent="0.3">
      <c r="A157" s="249"/>
      <c r="B157" s="247"/>
      <c r="C157" s="247"/>
      <c r="D157" s="247"/>
      <c r="E157" s="247"/>
      <c r="F157" s="251"/>
      <c r="G157" s="247"/>
      <c r="H157" s="247"/>
      <c r="I157" s="247"/>
      <c r="J157" s="247"/>
    </row>
    <row r="158" spans="1:10" x14ac:dyDescent="0.3">
      <c r="A158" s="249"/>
      <c r="B158" s="247"/>
      <c r="C158" s="247"/>
      <c r="D158" s="247"/>
      <c r="E158" s="247"/>
      <c r="F158" s="251"/>
      <c r="G158" s="247"/>
      <c r="H158" s="247"/>
      <c r="I158" s="247"/>
      <c r="J158" s="247"/>
    </row>
    <row r="159" spans="1:10" x14ac:dyDescent="0.3">
      <c r="A159" s="249"/>
      <c r="B159" s="247"/>
      <c r="C159" s="247"/>
      <c r="D159" s="247"/>
      <c r="E159" s="247"/>
      <c r="F159" s="251"/>
      <c r="G159" s="247"/>
      <c r="H159" s="247"/>
      <c r="I159" s="247"/>
      <c r="J159" s="247"/>
    </row>
    <row r="160" spans="1:10" ht="14" thickBot="1" x14ac:dyDescent="0.35">
      <c r="A160" s="249"/>
      <c r="B160" s="247"/>
      <c r="C160" s="247"/>
      <c r="D160" s="247"/>
      <c r="E160" s="247"/>
      <c r="F160" s="251"/>
      <c r="G160" s="247"/>
      <c r="H160" s="247"/>
      <c r="I160" s="247"/>
      <c r="J160" s="247"/>
    </row>
    <row r="161" spans="1:10" x14ac:dyDescent="0.3">
      <c r="A161" s="248">
        <v>32</v>
      </c>
      <c r="B161" s="247"/>
      <c r="C161" s="246"/>
      <c r="D161" s="247"/>
      <c r="E161" s="247"/>
      <c r="F161" s="250"/>
      <c r="G161" s="246"/>
      <c r="H161" s="247"/>
      <c r="I161" s="247"/>
      <c r="J161" s="247"/>
    </row>
    <row r="162" spans="1:10" x14ac:dyDescent="0.3">
      <c r="A162" s="249"/>
      <c r="B162" s="247"/>
      <c r="C162" s="247"/>
      <c r="D162" s="247"/>
      <c r="E162" s="247"/>
      <c r="F162" s="251"/>
      <c r="G162" s="247"/>
      <c r="H162" s="247"/>
      <c r="I162" s="247"/>
      <c r="J162" s="247"/>
    </row>
    <row r="163" spans="1:10" x14ac:dyDescent="0.3">
      <c r="A163" s="249"/>
      <c r="B163" s="247"/>
      <c r="C163" s="247"/>
      <c r="D163" s="247"/>
      <c r="E163" s="247"/>
      <c r="F163" s="251"/>
      <c r="G163" s="247"/>
      <c r="H163" s="247"/>
      <c r="I163" s="247"/>
      <c r="J163" s="247"/>
    </row>
    <row r="164" spans="1:10" x14ac:dyDescent="0.3">
      <c r="A164" s="249"/>
      <c r="B164" s="247"/>
      <c r="C164" s="247"/>
      <c r="D164" s="247"/>
      <c r="E164" s="247"/>
      <c r="F164" s="251"/>
      <c r="G164" s="247"/>
      <c r="H164" s="247"/>
      <c r="I164" s="247"/>
      <c r="J164" s="247"/>
    </row>
    <row r="165" spans="1:10" ht="14" thickBot="1" x14ac:dyDescent="0.35">
      <c r="A165" s="249"/>
      <c r="B165" s="247"/>
      <c r="C165" s="247"/>
      <c r="D165" s="247"/>
      <c r="E165" s="247"/>
      <c r="F165" s="251"/>
      <c r="G165" s="247"/>
      <c r="H165" s="247"/>
      <c r="I165" s="247"/>
      <c r="J165" s="247"/>
    </row>
    <row r="166" spans="1:10" x14ac:dyDescent="0.3">
      <c r="A166" s="248">
        <v>33</v>
      </c>
      <c r="B166" s="247"/>
      <c r="C166" s="246"/>
      <c r="D166" s="247"/>
      <c r="E166" s="247"/>
      <c r="F166" s="250"/>
      <c r="G166" s="246"/>
      <c r="H166" s="247"/>
      <c r="I166" s="247"/>
      <c r="J166" s="247"/>
    </row>
    <row r="167" spans="1:10" x14ac:dyDescent="0.3">
      <c r="A167" s="249"/>
      <c r="B167" s="247"/>
      <c r="C167" s="247"/>
      <c r="D167" s="247"/>
      <c r="E167" s="247"/>
      <c r="F167" s="251"/>
      <c r="G167" s="247"/>
      <c r="H167" s="247"/>
      <c r="I167" s="247"/>
      <c r="J167" s="247"/>
    </row>
    <row r="168" spans="1:10" x14ac:dyDescent="0.3">
      <c r="A168" s="249"/>
      <c r="B168" s="247"/>
      <c r="C168" s="247"/>
      <c r="D168" s="247"/>
      <c r="E168" s="247"/>
      <c r="F168" s="251"/>
      <c r="G168" s="247"/>
      <c r="H168" s="247"/>
      <c r="I168" s="247"/>
      <c r="J168" s="247"/>
    </row>
    <row r="169" spans="1:10" x14ac:dyDescent="0.3">
      <c r="A169" s="249"/>
      <c r="B169" s="247"/>
      <c r="C169" s="247"/>
      <c r="D169" s="247"/>
      <c r="E169" s="247"/>
      <c r="F169" s="251"/>
      <c r="G169" s="247"/>
      <c r="H169" s="247"/>
      <c r="I169" s="247"/>
      <c r="J169" s="247"/>
    </row>
    <row r="170" spans="1:10" ht="14" thickBot="1" x14ac:dyDescent="0.35">
      <c r="A170" s="249"/>
      <c r="B170" s="247"/>
      <c r="C170" s="247"/>
      <c r="D170" s="247"/>
      <c r="E170" s="247"/>
      <c r="F170" s="251"/>
      <c r="G170" s="247"/>
      <c r="H170" s="247"/>
      <c r="I170" s="247"/>
      <c r="J170" s="247"/>
    </row>
    <row r="171" spans="1:10" x14ac:dyDescent="0.3">
      <c r="A171" s="248">
        <v>34</v>
      </c>
      <c r="B171" s="247"/>
      <c r="C171" s="246"/>
      <c r="D171" s="247"/>
      <c r="E171" s="247"/>
      <c r="F171" s="250"/>
      <c r="G171" s="246"/>
      <c r="H171" s="247"/>
      <c r="I171" s="247"/>
      <c r="J171" s="247"/>
    </row>
    <row r="172" spans="1:10" x14ac:dyDescent="0.3">
      <c r="A172" s="249"/>
      <c r="B172" s="247"/>
      <c r="C172" s="247"/>
      <c r="D172" s="247"/>
      <c r="E172" s="247"/>
      <c r="F172" s="251"/>
      <c r="G172" s="247"/>
      <c r="H172" s="247"/>
      <c r="I172" s="247"/>
      <c r="J172" s="247"/>
    </row>
    <row r="173" spans="1:10" x14ac:dyDescent="0.3">
      <c r="A173" s="249"/>
      <c r="B173" s="247"/>
      <c r="C173" s="247"/>
      <c r="D173" s="247"/>
      <c r="E173" s="247"/>
      <c r="F173" s="251"/>
      <c r="G173" s="247"/>
      <c r="H173" s="247"/>
      <c r="I173" s="247"/>
      <c r="J173" s="247"/>
    </row>
    <row r="174" spans="1:10" x14ac:dyDescent="0.3">
      <c r="A174" s="249"/>
      <c r="B174" s="247"/>
      <c r="C174" s="247"/>
      <c r="D174" s="247"/>
      <c r="E174" s="247"/>
      <c r="F174" s="251"/>
      <c r="G174" s="247"/>
      <c r="H174" s="247"/>
      <c r="I174" s="247"/>
      <c r="J174" s="247"/>
    </row>
    <row r="175" spans="1:10" ht="14" thickBot="1" x14ac:dyDescent="0.35">
      <c r="A175" s="249"/>
      <c r="B175" s="247"/>
      <c r="C175" s="247"/>
      <c r="D175" s="247"/>
      <c r="E175" s="247"/>
      <c r="F175" s="251"/>
      <c r="G175" s="247"/>
      <c r="H175" s="247"/>
      <c r="I175" s="247"/>
      <c r="J175" s="247"/>
    </row>
    <row r="176" spans="1:10" x14ac:dyDescent="0.3">
      <c r="A176" s="248">
        <v>35</v>
      </c>
      <c r="B176" s="247"/>
      <c r="C176" s="246"/>
      <c r="D176" s="247"/>
      <c r="E176" s="247"/>
      <c r="F176" s="250"/>
      <c r="G176" s="246"/>
      <c r="H176" s="247"/>
      <c r="I176" s="247"/>
      <c r="J176" s="247"/>
    </row>
    <row r="177" spans="1:10" x14ac:dyDescent="0.3">
      <c r="A177" s="249"/>
      <c r="B177" s="247"/>
      <c r="C177" s="247"/>
      <c r="D177" s="247"/>
      <c r="E177" s="247"/>
      <c r="F177" s="251"/>
      <c r="G177" s="247"/>
      <c r="H177" s="247"/>
      <c r="I177" s="247"/>
      <c r="J177" s="247"/>
    </row>
    <row r="178" spans="1:10" x14ac:dyDescent="0.3">
      <c r="A178" s="249"/>
      <c r="B178" s="247"/>
      <c r="C178" s="247"/>
      <c r="D178" s="247"/>
      <c r="E178" s="247"/>
      <c r="F178" s="251"/>
      <c r="G178" s="247"/>
      <c r="H178" s="247"/>
      <c r="I178" s="247"/>
      <c r="J178" s="247"/>
    </row>
    <row r="179" spans="1:10" x14ac:dyDescent="0.3">
      <c r="A179" s="249"/>
      <c r="B179" s="247"/>
      <c r="C179" s="247"/>
      <c r="D179" s="247"/>
      <c r="E179" s="247"/>
      <c r="F179" s="251"/>
      <c r="G179" s="247"/>
      <c r="H179" s="247"/>
      <c r="I179" s="247"/>
      <c r="J179" s="247"/>
    </row>
    <row r="180" spans="1:10" ht="14" thickBot="1" x14ac:dyDescent="0.35">
      <c r="A180" s="249"/>
      <c r="B180" s="247"/>
      <c r="C180" s="247"/>
      <c r="D180" s="247"/>
      <c r="E180" s="247"/>
      <c r="F180" s="251"/>
      <c r="G180" s="247"/>
      <c r="H180" s="247"/>
      <c r="I180" s="247"/>
      <c r="J180" s="247"/>
    </row>
    <row r="181" spans="1:10" x14ac:dyDescent="0.3">
      <c r="A181" s="248">
        <v>36</v>
      </c>
      <c r="B181" s="247"/>
      <c r="C181" s="246"/>
      <c r="D181" s="247"/>
      <c r="E181" s="247"/>
      <c r="F181" s="250"/>
      <c r="G181" s="246"/>
      <c r="H181" s="247"/>
      <c r="I181" s="247"/>
      <c r="J181" s="247"/>
    </row>
    <row r="182" spans="1:10" x14ac:dyDescent="0.3">
      <c r="A182" s="249"/>
      <c r="B182" s="247"/>
      <c r="C182" s="247"/>
      <c r="D182" s="247"/>
      <c r="E182" s="247"/>
      <c r="F182" s="251"/>
      <c r="G182" s="247"/>
      <c r="H182" s="247"/>
      <c r="I182" s="247"/>
      <c r="J182" s="247"/>
    </row>
    <row r="183" spans="1:10" x14ac:dyDescent="0.3">
      <c r="A183" s="249"/>
      <c r="B183" s="247"/>
      <c r="C183" s="247"/>
      <c r="D183" s="247"/>
      <c r="E183" s="247"/>
      <c r="F183" s="251"/>
      <c r="G183" s="247"/>
      <c r="H183" s="247"/>
      <c r="I183" s="247"/>
      <c r="J183" s="247"/>
    </row>
    <row r="184" spans="1:10" x14ac:dyDescent="0.3">
      <c r="A184" s="249"/>
      <c r="B184" s="247"/>
      <c r="C184" s="247"/>
      <c r="D184" s="247"/>
      <c r="E184" s="247"/>
      <c r="F184" s="251"/>
      <c r="G184" s="247"/>
      <c r="H184" s="247"/>
      <c r="I184" s="247"/>
      <c r="J184" s="247"/>
    </row>
    <row r="185" spans="1:10" ht="14" thickBot="1" x14ac:dyDescent="0.35">
      <c r="A185" s="249"/>
      <c r="B185" s="247"/>
      <c r="C185" s="247"/>
      <c r="D185" s="247"/>
      <c r="E185" s="247"/>
      <c r="F185" s="251"/>
      <c r="G185" s="247"/>
      <c r="H185" s="247"/>
      <c r="I185" s="247"/>
      <c r="J185" s="247"/>
    </row>
    <row r="186" spans="1:10" x14ac:dyDescent="0.3">
      <c r="A186" s="248">
        <v>37</v>
      </c>
      <c r="B186" s="247"/>
      <c r="C186" s="246"/>
      <c r="D186" s="247"/>
      <c r="E186" s="247"/>
      <c r="F186" s="250"/>
      <c r="G186" s="246"/>
      <c r="H186" s="247"/>
      <c r="I186" s="247"/>
      <c r="J186" s="247"/>
    </row>
    <row r="187" spans="1:10" x14ac:dyDescent="0.3">
      <c r="A187" s="249"/>
      <c r="B187" s="247"/>
      <c r="C187" s="247"/>
      <c r="D187" s="247"/>
      <c r="E187" s="247"/>
      <c r="F187" s="251"/>
      <c r="G187" s="247"/>
      <c r="H187" s="247"/>
      <c r="I187" s="247"/>
      <c r="J187" s="247"/>
    </row>
    <row r="188" spans="1:10" x14ac:dyDescent="0.3">
      <c r="A188" s="249"/>
      <c r="B188" s="247"/>
      <c r="C188" s="247"/>
      <c r="D188" s="247"/>
      <c r="E188" s="247"/>
      <c r="F188" s="251"/>
      <c r="G188" s="247"/>
      <c r="H188" s="247"/>
      <c r="I188" s="247"/>
      <c r="J188" s="247"/>
    </row>
    <row r="189" spans="1:10" x14ac:dyDescent="0.3">
      <c r="A189" s="249"/>
      <c r="B189" s="247"/>
      <c r="C189" s="247"/>
      <c r="D189" s="247"/>
      <c r="E189" s="247"/>
      <c r="F189" s="251"/>
      <c r="G189" s="247"/>
      <c r="H189" s="247"/>
      <c r="I189" s="247"/>
      <c r="J189" s="247"/>
    </row>
    <row r="190" spans="1:10" ht="14" thickBot="1" x14ac:dyDescent="0.35">
      <c r="A190" s="249"/>
      <c r="B190" s="247"/>
      <c r="C190" s="247"/>
      <c r="D190" s="247"/>
      <c r="E190" s="247"/>
      <c r="F190" s="251"/>
      <c r="G190" s="247"/>
      <c r="H190" s="247"/>
      <c r="I190" s="247"/>
      <c r="J190" s="247"/>
    </row>
    <row r="191" spans="1:10" x14ac:dyDescent="0.3">
      <c r="A191" s="248">
        <v>38</v>
      </c>
      <c r="B191" s="247"/>
      <c r="C191" s="246"/>
      <c r="D191" s="247"/>
      <c r="E191" s="247"/>
      <c r="F191" s="250"/>
      <c r="G191" s="246"/>
      <c r="H191" s="247"/>
      <c r="I191" s="247"/>
      <c r="J191" s="247"/>
    </row>
    <row r="192" spans="1:10" x14ac:dyDescent="0.3">
      <c r="A192" s="249"/>
      <c r="B192" s="247"/>
      <c r="C192" s="247"/>
      <c r="D192" s="247"/>
      <c r="E192" s="247"/>
      <c r="F192" s="251"/>
      <c r="G192" s="247"/>
      <c r="H192" s="247"/>
      <c r="I192" s="247"/>
      <c r="J192" s="247"/>
    </row>
    <row r="193" spans="1:10" x14ac:dyDescent="0.3">
      <c r="A193" s="249"/>
      <c r="B193" s="247"/>
      <c r="C193" s="247"/>
      <c r="D193" s="247"/>
      <c r="E193" s="247"/>
      <c r="F193" s="251"/>
      <c r="G193" s="247"/>
      <c r="H193" s="247"/>
      <c r="I193" s="247"/>
      <c r="J193" s="247"/>
    </row>
    <row r="194" spans="1:10" x14ac:dyDescent="0.3">
      <c r="A194" s="249"/>
      <c r="B194" s="247"/>
      <c r="C194" s="247"/>
      <c r="D194" s="247"/>
      <c r="E194" s="247"/>
      <c r="F194" s="251"/>
      <c r="G194" s="247"/>
      <c r="H194" s="247"/>
      <c r="I194" s="247"/>
      <c r="J194" s="247"/>
    </row>
    <row r="195" spans="1:10" ht="14" thickBot="1" x14ac:dyDescent="0.35">
      <c r="A195" s="249"/>
      <c r="B195" s="247"/>
      <c r="C195" s="247"/>
      <c r="D195" s="247"/>
      <c r="E195" s="247"/>
      <c r="F195" s="251"/>
      <c r="G195" s="247"/>
      <c r="H195" s="247"/>
      <c r="I195" s="247"/>
      <c r="J195" s="247"/>
    </row>
    <row r="196" spans="1:10" x14ac:dyDescent="0.3">
      <c r="A196" s="248">
        <v>39</v>
      </c>
      <c r="B196" s="247"/>
      <c r="C196" s="246"/>
      <c r="D196" s="247"/>
      <c r="E196" s="247"/>
      <c r="F196" s="250"/>
      <c r="G196" s="246"/>
      <c r="H196" s="247"/>
      <c r="I196" s="247"/>
      <c r="J196" s="247"/>
    </row>
    <row r="197" spans="1:10" x14ac:dyDescent="0.3">
      <c r="A197" s="249"/>
      <c r="B197" s="247"/>
      <c r="C197" s="247"/>
      <c r="D197" s="247"/>
      <c r="E197" s="247"/>
      <c r="F197" s="251"/>
      <c r="G197" s="247"/>
      <c r="H197" s="247"/>
      <c r="I197" s="247"/>
      <c r="J197" s="247"/>
    </row>
    <row r="198" spans="1:10" x14ac:dyDescent="0.3">
      <c r="A198" s="249"/>
      <c r="B198" s="247"/>
      <c r="C198" s="247"/>
      <c r="D198" s="247"/>
      <c r="E198" s="247"/>
      <c r="F198" s="251"/>
      <c r="G198" s="247"/>
      <c r="H198" s="247"/>
      <c r="I198" s="247"/>
      <c r="J198" s="247"/>
    </row>
    <row r="199" spans="1:10" x14ac:dyDescent="0.3">
      <c r="A199" s="249"/>
      <c r="B199" s="247"/>
      <c r="C199" s="247"/>
      <c r="D199" s="247"/>
      <c r="E199" s="247"/>
      <c r="F199" s="251"/>
      <c r="G199" s="247"/>
      <c r="H199" s="247"/>
      <c r="I199" s="247"/>
      <c r="J199" s="247"/>
    </row>
    <row r="200" spans="1:10" ht="14" thickBot="1" x14ac:dyDescent="0.35">
      <c r="A200" s="249"/>
      <c r="B200" s="247"/>
      <c r="C200" s="247"/>
      <c r="D200" s="247"/>
      <c r="E200" s="247"/>
      <c r="F200" s="251"/>
      <c r="G200" s="247"/>
      <c r="H200" s="247"/>
      <c r="I200" s="247"/>
      <c r="J200" s="247"/>
    </row>
    <row r="201" spans="1:10" x14ac:dyDescent="0.3">
      <c r="A201" s="248">
        <v>40</v>
      </c>
      <c r="B201" s="247"/>
      <c r="C201" s="246"/>
      <c r="D201" s="247"/>
      <c r="E201" s="247"/>
      <c r="F201" s="250"/>
      <c r="G201" s="246"/>
      <c r="H201" s="247"/>
      <c r="I201" s="247"/>
      <c r="J201" s="247"/>
    </row>
    <row r="202" spans="1:10" x14ac:dyDescent="0.3">
      <c r="A202" s="249"/>
      <c r="B202" s="247"/>
      <c r="C202" s="247"/>
      <c r="D202" s="247"/>
      <c r="E202" s="247"/>
      <c r="F202" s="251"/>
      <c r="G202" s="247"/>
      <c r="H202" s="247"/>
      <c r="I202" s="247"/>
      <c r="J202" s="247"/>
    </row>
    <row r="203" spans="1:10" x14ac:dyDescent="0.3">
      <c r="A203" s="249"/>
      <c r="B203" s="247"/>
      <c r="C203" s="247"/>
      <c r="D203" s="247"/>
      <c r="E203" s="247"/>
      <c r="F203" s="251"/>
      <c r="G203" s="247"/>
      <c r="H203" s="247"/>
      <c r="I203" s="247"/>
      <c r="J203" s="247"/>
    </row>
    <row r="204" spans="1:10" x14ac:dyDescent="0.3">
      <c r="A204" s="249"/>
      <c r="B204" s="247"/>
      <c r="C204" s="247"/>
      <c r="D204" s="247"/>
      <c r="E204" s="247"/>
      <c r="F204" s="251"/>
      <c r="G204" s="247"/>
      <c r="H204" s="247"/>
      <c r="I204" s="247"/>
      <c r="J204" s="247"/>
    </row>
    <row r="205" spans="1:10" ht="14" thickBot="1" x14ac:dyDescent="0.35">
      <c r="A205" s="249"/>
      <c r="B205" s="247"/>
      <c r="C205" s="247"/>
      <c r="D205" s="247"/>
      <c r="E205" s="247"/>
      <c r="F205" s="251"/>
      <c r="G205" s="247"/>
      <c r="H205" s="247"/>
      <c r="I205" s="247"/>
      <c r="J205" s="247"/>
    </row>
    <row r="206" spans="1:10" x14ac:dyDescent="0.3">
      <c r="A206" s="248">
        <v>41</v>
      </c>
      <c r="B206" s="247"/>
      <c r="C206" s="246"/>
      <c r="D206" s="247"/>
      <c r="E206" s="247"/>
      <c r="F206" s="250"/>
      <c r="G206" s="246"/>
      <c r="H206" s="247"/>
      <c r="I206" s="247"/>
      <c r="J206" s="247"/>
    </row>
    <row r="207" spans="1:10" x14ac:dyDescent="0.3">
      <c r="A207" s="249"/>
      <c r="B207" s="247"/>
      <c r="C207" s="247"/>
      <c r="D207" s="247"/>
      <c r="E207" s="247"/>
      <c r="F207" s="251"/>
      <c r="G207" s="247"/>
      <c r="H207" s="247"/>
      <c r="I207" s="247"/>
      <c r="J207" s="247"/>
    </row>
    <row r="208" spans="1:10" x14ac:dyDescent="0.3">
      <c r="A208" s="249"/>
      <c r="B208" s="247"/>
      <c r="C208" s="247"/>
      <c r="D208" s="247"/>
      <c r="E208" s="247"/>
      <c r="F208" s="251"/>
      <c r="G208" s="247"/>
      <c r="H208" s="247"/>
      <c r="I208" s="247"/>
      <c r="J208" s="247"/>
    </row>
    <row r="209" spans="1:10" x14ac:dyDescent="0.3">
      <c r="A209" s="249"/>
      <c r="B209" s="247"/>
      <c r="C209" s="247"/>
      <c r="D209" s="247"/>
      <c r="E209" s="247"/>
      <c r="F209" s="251"/>
      <c r="G209" s="247"/>
      <c r="H209" s="247"/>
      <c r="I209" s="247"/>
      <c r="J209" s="247"/>
    </row>
    <row r="210" spans="1:10" ht="14" thickBot="1" x14ac:dyDescent="0.35">
      <c r="A210" s="249"/>
      <c r="B210" s="247"/>
      <c r="C210" s="247"/>
      <c r="D210" s="247"/>
      <c r="E210" s="247"/>
      <c r="F210" s="251"/>
      <c r="G210" s="247"/>
      <c r="H210" s="247"/>
      <c r="I210" s="247"/>
      <c r="J210" s="247"/>
    </row>
    <row r="211" spans="1:10" x14ac:dyDescent="0.3">
      <c r="A211" s="248">
        <v>42</v>
      </c>
      <c r="B211" s="247"/>
      <c r="C211" s="246"/>
      <c r="D211" s="247"/>
      <c r="E211" s="247"/>
      <c r="F211" s="250"/>
      <c r="G211" s="246"/>
      <c r="H211" s="247"/>
      <c r="I211" s="247"/>
      <c r="J211" s="247"/>
    </row>
    <row r="212" spans="1:10" x14ac:dyDescent="0.3">
      <c r="A212" s="249"/>
      <c r="B212" s="247"/>
      <c r="C212" s="247"/>
      <c r="D212" s="247"/>
      <c r="E212" s="247"/>
      <c r="F212" s="251"/>
      <c r="G212" s="247"/>
      <c r="H212" s="247"/>
      <c r="I212" s="247"/>
      <c r="J212" s="247"/>
    </row>
    <row r="213" spans="1:10" x14ac:dyDescent="0.3">
      <c r="A213" s="249"/>
      <c r="B213" s="247"/>
      <c r="C213" s="247"/>
      <c r="D213" s="247"/>
      <c r="E213" s="247"/>
      <c r="F213" s="251"/>
      <c r="G213" s="247"/>
      <c r="H213" s="247"/>
      <c r="I213" s="247"/>
      <c r="J213" s="247"/>
    </row>
    <row r="214" spans="1:10" x14ac:dyDescent="0.3">
      <c r="A214" s="249"/>
      <c r="B214" s="247"/>
      <c r="C214" s="247"/>
      <c r="D214" s="247"/>
      <c r="E214" s="247"/>
      <c r="F214" s="251"/>
      <c r="G214" s="247"/>
      <c r="H214" s="247"/>
      <c r="I214" s="247"/>
      <c r="J214" s="247"/>
    </row>
    <row r="215" spans="1:10" ht="14" thickBot="1" x14ac:dyDescent="0.35">
      <c r="A215" s="249"/>
      <c r="B215" s="247"/>
      <c r="C215" s="247"/>
      <c r="D215" s="247"/>
      <c r="E215" s="247"/>
      <c r="F215" s="251"/>
      <c r="G215" s="247"/>
      <c r="H215" s="247"/>
      <c r="I215" s="247"/>
      <c r="J215" s="247"/>
    </row>
    <row r="216" spans="1:10" x14ac:dyDescent="0.3">
      <c r="A216" s="248">
        <v>43</v>
      </c>
      <c r="B216" s="247"/>
      <c r="C216" s="246"/>
      <c r="D216" s="247"/>
      <c r="E216" s="247"/>
      <c r="F216" s="250"/>
      <c r="G216" s="246"/>
      <c r="H216" s="247"/>
      <c r="I216" s="247"/>
      <c r="J216" s="247"/>
    </row>
    <row r="217" spans="1:10" x14ac:dyDescent="0.3">
      <c r="A217" s="249"/>
      <c r="B217" s="247"/>
      <c r="C217" s="247"/>
      <c r="D217" s="247"/>
      <c r="E217" s="247"/>
      <c r="F217" s="251"/>
      <c r="G217" s="247"/>
      <c r="H217" s="247"/>
      <c r="I217" s="247"/>
      <c r="J217" s="247"/>
    </row>
    <row r="218" spans="1:10" x14ac:dyDescent="0.3">
      <c r="A218" s="249"/>
      <c r="B218" s="247"/>
      <c r="C218" s="247"/>
      <c r="D218" s="247"/>
      <c r="E218" s="247"/>
      <c r="F218" s="251"/>
      <c r="G218" s="247"/>
      <c r="H218" s="247"/>
      <c r="I218" s="247"/>
      <c r="J218" s="247"/>
    </row>
    <row r="219" spans="1:10" x14ac:dyDescent="0.3">
      <c r="A219" s="249"/>
      <c r="B219" s="247"/>
      <c r="C219" s="247"/>
      <c r="D219" s="247"/>
      <c r="E219" s="247"/>
      <c r="F219" s="251"/>
      <c r="G219" s="247"/>
      <c r="H219" s="247"/>
      <c r="I219" s="247"/>
      <c r="J219" s="247"/>
    </row>
    <row r="220" spans="1:10" ht="14" thickBot="1" x14ac:dyDescent="0.35">
      <c r="A220" s="249"/>
      <c r="B220" s="247"/>
      <c r="C220" s="247"/>
      <c r="D220" s="247"/>
      <c r="E220" s="247"/>
      <c r="F220" s="251"/>
      <c r="G220" s="247"/>
      <c r="H220" s="247"/>
      <c r="I220" s="247"/>
      <c r="J220" s="247"/>
    </row>
    <row r="221" spans="1:10" x14ac:dyDescent="0.3">
      <c r="A221" s="248">
        <v>44</v>
      </c>
      <c r="B221" s="247"/>
      <c r="C221" s="246"/>
      <c r="D221" s="247"/>
      <c r="E221" s="247"/>
      <c r="F221" s="250"/>
      <c r="G221" s="246"/>
      <c r="H221" s="247"/>
      <c r="I221" s="247"/>
      <c r="J221" s="247"/>
    </row>
    <row r="222" spans="1:10" x14ac:dyDescent="0.3">
      <c r="A222" s="249"/>
      <c r="B222" s="247"/>
      <c r="C222" s="247"/>
      <c r="D222" s="247"/>
      <c r="E222" s="247"/>
      <c r="F222" s="251"/>
      <c r="G222" s="247"/>
      <c r="H222" s="247"/>
      <c r="I222" s="247"/>
      <c r="J222" s="247"/>
    </row>
    <row r="223" spans="1:10" x14ac:dyDescent="0.3">
      <c r="A223" s="249"/>
      <c r="B223" s="247"/>
      <c r="C223" s="247"/>
      <c r="D223" s="247"/>
      <c r="E223" s="247"/>
      <c r="F223" s="251"/>
      <c r="G223" s="247"/>
      <c r="H223" s="247"/>
      <c r="I223" s="247"/>
      <c r="J223" s="247"/>
    </row>
    <row r="224" spans="1:10" x14ac:dyDescent="0.3">
      <c r="A224" s="249"/>
      <c r="B224" s="247"/>
      <c r="C224" s="247"/>
      <c r="D224" s="247"/>
      <c r="E224" s="247"/>
      <c r="F224" s="251"/>
      <c r="G224" s="247"/>
      <c r="H224" s="247"/>
      <c r="I224" s="247"/>
      <c r="J224" s="247"/>
    </row>
    <row r="225" spans="1:10" ht="14" thickBot="1" x14ac:dyDescent="0.35">
      <c r="A225" s="249"/>
      <c r="B225" s="247"/>
      <c r="C225" s="247"/>
      <c r="D225" s="247"/>
      <c r="E225" s="247"/>
      <c r="F225" s="251"/>
      <c r="G225" s="247"/>
      <c r="H225" s="247"/>
      <c r="I225" s="247"/>
      <c r="J225" s="247"/>
    </row>
    <row r="226" spans="1:10" x14ac:dyDescent="0.3">
      <c r="A226" s="248">
        <v>45</v>
      </c>
      <c r="B226" s="247"/>
      <c r="C226" s="246"/>
      <c r="D226" s="247"/>
      <c r="E226" s="247"/>
      <c r="F226" s="250"/>
      <c r="G226" s="246"/>
      <c r="H226" s="247"/>
      <c r="I226" s="247"/>
      <c r="J226" s="247"/>
    </row>
    <row r="227" spans="1:10" x14ac:dyDescent="0.3">
      <c r="A227" s="249"/>
      <c r="B227" s="247"/>
      <c r="C227" s="247"/>
      <c r="D227" s="247"/>
      <c r="E227" s="247"/>
      <c r="F227" s="251"/>
      <c r="G227" s="247"/>
      <c r="H227" s="247"/>
      <c r="I227" s="247"/>
      <c r="J227" s="247"/>
    </row>
    <row r="228" spans="1:10" x14ac:dyDescent="0.3">
      <c r="A228" s="249"/>
      <c r="B228" s="247"/>
      <c r="C228" s="247"/>
      <c r="D228" s="247"/>
      <c r="E228" s="247"/>
      <c r="F228" s="251"/>
      <c r="G228" s="247"/>
      <c r="H228" s="247"/>
      <c r="I228" s="247"/>
      <c r="J228" s="247"/>
    </row>
    <row r="229" spans="1:10" x14ac:dyDescent="0.3">
      <c r="A229" s="249"/>
      <c r="B229" s="247"/>
      <c r="C229" s="247"/>
      <c r="D229" s="247"/>
      <c r="E229" s="247"/>
      <c r="F229" s="251"/>
      <c r="G229" s="247"/>
      <c r="H229" s="247"/>
      <c r="I229" s="247"/>
      <c r="J229" s="247"/>
    </row>
    <row r="230" spans="1:10" ht="14" thickBot="1" x14ac:dyDescent="0.35">
      <c r="A230" s="249"/>
      <c r="B230" s="247"/>
      <c r="C230" s="247"/>
      <c r="D230" s="247"/>
      <c r="E230" s="247"/>
      <c r="F230" s="251"/>
      <c r="G230" s="247"/>
      <c r="H230" s="247"/>
      <c r="I230" s="247"/>
      <c r="J230" s="247"/>
    </row>
    <row r="231" spans="1:10" x14ac:dyDescent="0.3">
      <c r="A231" s="248">
        <v>46</v>
      </c>
      <c r="B231" s="247"/>
      <c r="C231" s="246"/>
      <c r="D231" s="247"/>
      <c r="E231" s="247"/>
      <c r="F231" s="250"/>
      <c r="G231" s="246"/>
      <c r="H231" s="247"/>
      <c r="I231" s="247"/>
      <c r="J231" s="247"/>
    </row>
    <row r="232" spans="1:10" x14ac:dyDescent="0.3">
      <c r="A232" s="249"/>
      <c r="B232" s="247"/>
      <c r="C232" s="247"/>
      <c r="D232" s="247"/>
      <c r="E232" s="247"/>
      <c r="F232" s="251"/>
      <c r="G232" s="247"/>
      <c r="H232" s="247"/>
      <c r="I232" s="247"/>
      <c r="J232" s="247"/>
    </row>
    <row r="233" spans="1:10" x14ac:dyDescent="0.3">
      <c r="A233" s="249"/>
      <c r="B233" s="247"/>
      <c r="C233" s="247"/>
      <c r="D233" s="247"/>
      <c r="E233" s="247"/>
      <c r="F233" s="251"/>
      <c r="G233" s="247"/>
      <c r="H233" s="247"/>
      <c r="I233" s="247"/>
      <c r="J233" s="247"/>
    </row>
    <row r="234" spans="1:10" x14ac:dyDescent="0.3">
      <c r="A234" s="249"/>
      <c r="B234" s="247"/>
      <c r="C234" s="247"/>
      <c r="D234" s="247"/>
      <c r="E234" s="247"/>
      <c r="F234" s="251"/>
      <c r="G234" s="247"/>
      <c r="H234" s="247"/>
      <c r="I234" s="247"/>
      <c r="J234" s="247"/>
    </row>
    <row r="235" spans="1:10" ht="14" thickBot="1" x14ac:dyDescent="0.35">
      <c r="A235" s="249"/>
      <c r="B235" s="247"/>
      <c r="C235" s="247"/>
      <c r="D235" s="247"/>
      <c r="E235" s="247"/>
      <c r="F235" s="251"/>
      <c r="G235" s="247"/>
      <c r="H235" s="247"/>
      <c r="I235" s="247"/>
      <c r="J235" s="247"/>
    </row>
    <row r="236" spans="1:10" x14ac:dyDescent="0.3">
      <c r="A236" s="248">
        <v>47</v>
      </c>
      <c r="B236" s="247"/>
      <c r="C236" s="246"/>
      <c r="D236" s="247"/>
      <c r="E236" s="247"/>
      <c r="F236" s="250"/>
      <c r="G236" s="246"/>
      <c r="H236" s="247"/>
      <c r="I236" s="247"/>
      <c r="J236" s="247"/>
    </row>
    <row r="237" spans="1:10" x14ac:dyDescent="0.3">
      <c r="A237" s="249"/>
      <c r="B237" s="247"/>
      <c r="C237" s="247"/>
      <c r="D237" s="247"/>
      <c r="E237" s="247"/>
      <c r="F237" s="251"/>
      <c r="G237" s="247"/>
      <c r="H237" s="247"/>
      <c r="I237" s="247"/>
      <c r="J237" s="247"/>
    </row>
    <row r="238" spans="1:10" x14ac:dyDescent="0.3">
      <c r="A238" s="249"/>
      <c r="B238" s="247"/>
      <c r="C238" s="247"/>
      <c r="D238" s="247"/>
      <c r="E238" s="247"/>
      <c r="F238" s="251"/>
      <c r="G238" s="247"/>
      <c r="H238" s="247"/>
      <c r="I238" s="247"/>
      <c r="J238" s="247"/>
    </row>
    <row r="239" spans="1:10" x14ac:dyDescent="0.3">
      <c r="A239" s="249"/>
      <c r="B239" s="247"/>
      <c r="C239" s="247"/>
      <c r="D239" s="247"/>
      <c r="E239" s="247"/>
      <c r="F239" s="251"/>
      <c r="G239" s="247"/>
      <c r="H239" s="247"/>
      <c r="I239" s="247"/>
      <c r="J239" s="247"/>
    </row>
    <row r="240" spans="1:10" ht="14" thickBot="1" x14ac:dyDescent="0.35">
      <c r="A240" s="249"/>
      <c r="B240" s="247"/>
      <c r="C240" s="247"/>
      <c r="D240" s="247"/>
      <c r="E240" s="247"/>
      <c r="F240" s="251"/>
      <c r="G240" s="247"/>
      <c r="H240" s="247"/>
      <c r="I240" s="247"/>
      <c r="J240" s="247"/>
    </row>
    <row r="241" spans="1:10" x14ac:dyDescent="0.3">
      <c r="A241" s="248">
        <v>48</v>
      </c>
      <c r="B241" s="247"/>
      <c r="C241" s="246"/>
      <c r="D241" s="247"/>
      <c r="E241" s="247"/>
      <c r="F241" s="250"/>
      <c r="G241" s="246"/>
      <c r="H241" s="247"/>
      <c r="I241" s="247"/>
      <c r="J241" s="247"/>
    </row>
    <row r="242" spans="1:10" x14ac:dyDescent="0.3">
      <c r="A242" s="249"/>
      <c r="B242" s="247"/>
      <c r="C242" s="247"/>
      <c r="D242" s="247"/>
      <c r="E242" s="247"/>
      <c r="F242" s="251"/>
      <c r="G242" s="247"/>
      <c r="H242" s="247"/>
      <c r="I242" s="247"/>
      <c r="J242" s="247"/>
    </row>
    <row r="243" spans="1:10" x14ac:dyDescent="0.3">
      <c r="A243" s="249"/>
      <c r="B243" s="247"/>
      <c r="C243" s="247"/>
      <c r="D243" s="247"/>
      <c r="E243" s="247"/>
      <c r="F243" s="251"/>
      <c r="G243" s="247"/>
      <c r="H243" s="247"/>
      <c r="I243" s="247"/>
      <c r="J243" s="247"/>
    </row>
    <row r="244" spans="1:10" x14ac:dyDescent="0.3">
      <c r="A244" s="249"/>
      <c r="B244" s="247"/>
      <c r="C244" s="247"/>
      <c r="D244" s="247"/>
      <c r="E244" s="247"/>
      <c r="F244" s="251"/>
      <c r="G244" s="247"/>
      <c r="H244" s="247"/>
      <c r="I244" s="247"/>
      <c r="J244" s="247"/>
    </row>
    <row r="245" spans="1:10" ht="14" thickBot="1" x14ac:dyDescent="0.35">
      <c r="A245" s="249"/>
      <c r="B245" s="247"/>
      <c r="C245" s="247"/>
      <c r="D245" s="247"/>
      <c r="E245" s="247"/>
      <c r="F245" s="251"/>
      <c r="G245" s="247"/>
      <c r="H245" s="247"/>
      <c r="I245" s="247"/>
      <c r="J245" s="247"/>
    </row>
    <row r="246" spans="1:10" x14ac:dyDescent="0.3">
      <c r="A246" s="248">
        <v>49</v>
      </c>
      <c r="B246" s="247"/>
      <c r="C246" s="246"/>
      <c r="D246" s="247"/>
      <c r="E246" s="247"/>
      <c r="F246" s="250"/>
      <c r="G246" s="246"/>
      <c r="H246" s="247"/>
      <c r="I246" s="247"/>
      <c r="J246" s="247"/>
    </row>
    <row r="247" spans="1:10" x14ac:dyDescent="0.3">
      <c r="A247" s="249"/>
      <c r="B247" s="247"/>
      <c r="C247" s="247"/>
      <c r="D247" s="247"/>
      <c r="E247" s="247"/>
      <c r="F247" s="251"/>
      <c r="G247" s="247"/>
      <c r="H247" s="247"/>
      <c r="I247" s="247"/>
      <c r="J247" s="247"/>
    </row>
    <row r="248" spans="1:10" x14ac:dyDescent="0.3">
      <c r="A248" s="249"/>
      <c r="B248" s="247"/>
      <c r="C248" s="247"/>
      <c r="D248" s="247"/>
      <c r="E248" s="247"/>
      <c r="F248" s="251"/>
      <c r="G248" s="247"/>
      <c r="H248" s="247"/>
      <c r="I248" s="247"/>
      <c r="J248" s="247"/>
    </row>
    <row r="249" spans="1:10" x14ac:dyDescent="0.3">
      <c r="A249" s="249"/>
      <c r="B249" s="247"/>
      <c r="C249" s="247"/>
      <c r="D249" s="247"/>
      <c r="E249" s="247"/>
      <c r="F249" s="251"/>
      <c r="G249" s="247"/>
      <c r="H249" s="247"/>
      <c r="I249" s="247"/>
      <c r="J249" s="247"/>
    </row>
    <row r="250" spans="1:10" ht="14" thickBot="1" x14ac:dyDescent="0.35">
      <c r="A250" s="249"/>
      <c r="B250" s="247"/>
      <c r="C250" s="247"/>
      <c r="D250" s="247"/>
      <c r="E250" s="247"/>
      <c r="F250" s="251"/>
      <c r="G250" s="247"/>
      <c r="H250" s="247"/>
      <c r="I250" s="247"/>
      <c r="J250" s="247"/>
    </row>
    <row r="251" spans="1:10" x14ac:dyDescent="0.3">
      <c r="A251" s="248">
        <v>50</v>
      </c>
      <c r="B251" s="247"/>
      <c r="C251" s="246"/>
      <c r="D251" s="247"/>
      <c r="E251" s="247"/>
      <c r="F251" s="250"/>
      <c r="G251" s="246"/>
      <c r="H251" s="247"/>
      <c r="I251" s="247"/>
      <c r="J251" s="247"/>
    </row>
    <row r="252" spans="1:10" x14ac:dyDescent="0.3">
      <c r="A252" s="249"/>
      <c r="B252" s="247"/>
      <c r="C252" s="247"/>
      <c r="D252" s="247"/>
      <c r="E252" s="247"/>
      <c r="F252" s="251"/>
      <c r="G252" s="247"/>
      <c r="H252" s="247"/>
      <c r="I252" s="247"/>
      <c r="J252" s="247"/>
    </row>
    <row r="253" spans="1:10" x14ac:dyDescent="0.3">
      <c r="A253" s="249"/>
      <c r="B253" s="247"/>
      <c r="C253" s="247"/>
      <c r="D253" s="247"/>
      <c r="E253" s="247"/>
      <c r="F253" s="251"/>
      <c r="G253" s="247"/>
      <c r="H253" s="247"/>
      <c r="I253" s="247"/>
      <c r="J253" s="247"/>
    </row>
    <row r="254" spans="1:10" x14ac:dyDescent="0.3">
      <c r="A254" s="249"/>
      <c r="B254" s="247"/>
      <c r="C254" s="247"/>
      <c r="D254" s="247"/>
      <c r="E254" s="247"/>
      <c r="F254" s="251"/>
      <c r="G254" s="247"/>
      <c r="H254" s="247"/>
      <c r="I254" s="247"/>
      <c r="J254" s="247"/>
    </row>
    <row r="255" spans="1:10" ht="14" thickBot="1" x14ac:dyDescent="0.35">
      <c r="A255" s="249"/>
      <c r="B255" s="247"/>
      <c r="C255" s="247"/>
      <c r="D255" s="247"/>
      <c r="E255" s="247"/>
      <c r="F255" s="251"/>
      <c r="G255" s="247"/>
      <c r="H255" s="247"/>
      <c r="I255" s="247"/>
      <c r="J255" s="247"/>
    </row>
    <row r="256" spans="1:10" x14ac:dyDescent="0.3">
      <c r="A256" s="248">
        <v>51</v>
      </c>
      <c r="B256" s="247"/>
      <c r="C256" s="246"/>
      <c r="D256" s="247"/>
      <c r="E256" s="247"/>
      <c r="F256" s="250"/>
      <c r="G256" s="246"/>
      <c r="H256" s="247"/>
      <c r="I256" s="247"/>
      <c r="J256" s="247"/>
    </row>
    <row r="257" spans="1:10" x14ac:dyDescent="0.3">
      <c r="A257" s="249"/>
      <c r="B257" s="247"/>
      <c r="C257" s="247"/>
      <c r="D257" s="247"/>
      <c r="E257" s="247"/>
      <c r="F257" s="251"/>
      <c r="G257" s="247"/>
      <c r="H257" s="247"/>
      <c r="I257" s="247"/>
      <c r="J257" s="247"/>
    </row>
    <row r="258" spans="1:10" x14ac:dyDescent="0.3">
      <c r="A258" s="249"/>
      <c r="B258" s="247"/>
      <c r="C258" s="247"/>
      <c r="D258" s="247"/>
      <c r="E258" s="247"/>
      <c r="F258" s="251"/>
      <c r="G258" s="247"/>
      <c r="H258" s="247"/>
      <c r="I258" s="247"/>
      <c r="J258" s="247"/>
    </row>
    <row r="259" spans="1:10" x14ac:dyDescent="0.3">
      <c r="A259" s="249"/>
      <c r="B259" s="247"/>
      <c r="C259" s="247"/>
      <c r="D259" s="247"/>
      <c r="E259" s="247"/>
      <c r="F259" s="251"/>
      <c r="G259" s="247"/>
      <c r="H259" s="247"/>
      <c r="I259" s="247"/>
      <c r="J259" s="247"/>
    </row>
    <row r="260" spans="1:10" ht="14" thickBot="1" x14ac:dyDescent="0.35">
      <c r="A260" s="249"/>
      <c r="B260" s="247"/>
      <c r="C260" s="247"/>
      <c r="D260" s="247"/>
      <c r="E260" s="247"/>
      <c r="F260" s="251"/>
      <c r="G260" s="247"/>
      <c r="H260" s="247"/>
      <c r="I260" s="247"/>
      <c r="J260" s="247"/>
    </row>
    <row r="261" spans="1:10" x14ac:dyDescent="0.3">
      <c r="A261" s="248">
        <v>52</v>
      </c>
      <c r="B261" s="247"/>
      <c r="C261" s="246"/>
      <c r="D261" s="247"/>
      <c r="E261" s="247"/>
      <c r="F261" s="250"/>
      <c r="G261" s="246"/>
      <c r="H261" s="247"/>
      <c r="I261" s="247"/>
      <c r="J261" s="247"/>
    </row>
    <row r="262" spans="1:10" x14ac:dyDescent="0.3">
      <c r="A262" s="249"/>
      <c r="B262" s="247"/>
      <c r="C262" s="247"/>
      <c r="D262" s="247"/>
      <c r="E262" s="247"/>
      <c r="F262" s="251"/>
      <c r="G262" s="247"/>
      <c r="H262" s="247"/>
      <c r="I262" s="247"/>
      <c r="J262" s="247"/>
    </row>
    <row r="263" spans="1:10" x14ac:dyDescent="0.3">
      <c r="A263" s="249"/>
      <c r="B263" s="247"/>
      <c r="C263" s="247"/>
      <c r="D263" s="247"/>
      <c r="E263" s="247"/>
      <c r="F263" s="251"/>
      <c r="G263" s="247"/>
      <c r="H263" s="247"/>
      <c r="I263" s="247"/>
      <c r="J263" s="247"/>
    </row>
    <row r="264" spans="1:10" x14ac:dyDescent="0.3">
      <c r="A264" s="249"/>
      <c r="B264" s="247"/>
      <c r="C264" s="247"/>
      <c r="D264" s="247"/>
      <c r="E264" s="247"/>
      <c r="F264" s="251"/>
      <c r="G264" s="247"/>
      <c r="H264" s="247"/>
      <c r="I264" s="247"/>
      <c r="J264" s="247"/>
    </row>
    <row r="265" spans="1:10" ht="14" thickBot="1" x14ac:dyDescent="0.35">
      <c r="A265" s="249"/>
      <c r="B265" s="247"/>
      <c r="C265" s="247"/>
      <c r="D265" s="247"/>
      <c r="E265" s="247"/>
      <c r="F265" s="251"/>
      <c r="G265" s="247"/>
      <c r="H265" s="247"/>
      <c r="I265" s="247"/>
      <c r="J265" s="247"/>
    </row>
    <row r="266" spans="1:10" x14ac:dyDescent="0.3">
      <c r="A266" s="248">
        <v>53</v>
      </c>
      <c r="B266" s="247"/>
      <c r="C266" s="246"/>
      <c r="D266" s="247"/>
      <c r="E266" s="247"/>
      <c r="F266" s="250"/>
      <c r="G266" s="246"/>
      <c r="H266" s="247"/>
      <c r="I266" s="247"/>
      <c r="J266" s="247"/>
    </row>
    <row r="267" spans="1:10" x14ac:dyDescent="0.3">
      <c r="A267" s="249"/>
      <c r="B267" s="247"/>
      <c r="C267" s="247"/>
      <c r="D267" s="247"/>
      <c r="E267" s="247"/>
      <c r="F267" s="251"/>
      <c r="G267" s="247"/>
      <c r="H267" s="247"/>
      <c r="I267" s="247"/>
      <c r="J267" s="247"/>
    </row>
    <row r="268" spans="1:10" x14ac:dyDescent="0.3">
      <c r="A268" s="249"/>
      <c r="B268" s="247"/>
      <c r="C268" s="247"/>
      <c r="D268" s="247"/>
      <c r="E268" s="247"/>
      <c r="F268" s="251"/>
      <c r="G268" s="247"/>
      <c r="H268" s="247"/>
      <c r="I268" s="247"/>
      <c r="J268" s="247"/>
    </row>
    <row r="269" spans="1:10" x14ac:dyDescent="0.3">
      <c r="A269" s="249"/>
      <c r="B269" s="247"/>
      <c r="C269" s="247"/>
      <c r="D269" s="247"/>
      <c r="E269" s="247"/>
      <c r="F269" s="251"/>
      <c r="G269" s="247"/>
      <c r="H269" s="247"/>
      <c r="I269" s="247"/>
      <c r="J269" s="247"/>
    </row>
    <row r="270" spans="1:10" ht="14" thickBot="1" x14ac:dyDescent="0.35">
      <c r="A270" s="249"/>
      <c r="B270" s="247"/>
      <c r="C270" s="247"/>
      <c r="D270" s="247"/>
      <c r="E270" s="247"/>
      <c r="F270" s="251"/>
      <c r="G270" s="247"/>
      <c r="H270" s="247"/>
      <c r="I270" s="247"/>
      <c r="J270" s="247"/>
    </row>
    <row r="271" spans="1:10" x14ac:dyDescent="0.3">
      <c r="A271" s="248">
        <v>54</v>
      </c>
      <c r="B271" s="247"/>
      <c r="C271" s="246"/>
      <c r="D271" s="247"/>
      <c r="E271" s="247"/>
      <c r="F271" s="250"/>
      <c r="G271" s="246"/>
      <c r="H271" s="247"/>
      <c r="I271" s="247"/>
      <c r="J271" s="247"/>
    </row>
    <row r="272" spans="1:10" x14ac:dyDescent="0.3">
      <c r="A272" s="249"/>
      <c r="B272" s="247"/>
      <c r="C272" s="247"/>
      <c r="D272" s="247"/>
      <c r="E272" s="247"/>
      <c r="F272" s="251"/>
      <c r="G272" s="247"/>
      <c r="H272" s="247"/>
      <c r="I272" s="247"/>
      <c r="J272" s="247"/>
    </row>
    <row r="273" spans="1:10" x14ac:dyDescent="0.3">
      <c r="A273" s="249"/>
      <c r="B273" s="247"/>
      <c r="C273" s="247"/>
      <c r="D273" s="247"/>
      <c r="E273" s="247"/>
      <c r="F273" s="251"/>
      <c r="G273" s="247"/>
      <c r="H273" s="247"/>
      <c r="I273" s="247"/>
      <c r="J273" s="247"/>
    </row>
    <row r="274" spans="1:10" x14ac:dyDescent="0.3">
      <c r="A274" s="249"/>
      <c r="B274" s="247"/>
      <c r="C274" s="247"/>
      <c r="D274" s="247"/>
      <c r="E274" s="247"/>
      <c r="F274" s="251"/>
      <c r="G274" s="247"/>
      <c r="H274" s="247"/>
      <c r="I274" s="247"/>
      <c r="J274" s="247"/>
    </row>
    <row r="275" spans="1:10" ht="14" thickBot="1" x14ac:dyDescent="0.35">
      <c r="A275" s="249"/>
      <c r="B275" s="247"/>
      <c r="C275" s="247"/>
      <c r="D275" s="247"/>
      <c r="E275" s="247"/>
      <c r="F275" s="251"/>
      <c r="G275" s="247"/>
      <c r="H275" s="247"/>
      <c r="I275" s="247"/>
      <c r="J275" s="247"/>
    </row>
    <row r="276" spans="1:10" x14ac:dyDescent="0.3">
      <c r="A276" s="248">
        <v>55</v>
      </c>
      <c r="B276" s="247"/>
      <c r="C276" s="246"/>
      <c r="D276" s="247"/>
      <c r="E276" s="247"/>
      <c r="F276" s="250"/>
      <c r="G276" s="246"/>
      <c r="H276" s="247"/>
      <c r="I276" s="247"/>
      <c r="J276" s="247"/>
    </row>
    <row r="277" spans="1:10" x14ac:dyDescent="0.3">
      <c r="A277" s="249"/>
      <c r="B277" s="247"/>
      <c r="C277" s="247"/>
      <c r="D277" s="247"/>
      <c r="E277" s="247"/>
      <c r="F277" s="251"/>
      <c r="G277" s="247"/>
      <c r="H277" s="247"/>
      <c r="I277" s="247"/>
      <c r="J277" s="247"/>
    </row>
    <row r="278" spans="1:10" x14ac:dyDescent="0.3">
      <c r="A278" s="249"/>
      <c r="B278" s="247"/>
      <c r="C278" s="247"/>
      <c r="D278" s="247"/>
      <c r="E278" s="247"/>
      <c r="F278" s="251"/>
      <c r="G278" s="247"/>
      <c r="H278" s="247"/>
      <c r="I278" s="247"/>
      <c r="J278" s="247"/>
    </row>
    <row r="279" spans="1:10" x14ac:dyDescent="0.3">
      <c r="A279" s="249"/>
      <c r="B279" s="247"/>
      <c r="C279" s="247"/>
      <c r="D279" s="247"/>
      <c r="E279" s="247"/>
      <c r="F279" s="251"/>
      <c r="G279" s="247"/>
      <c r="H279" s="247"/>
      <c r="I279" s="247"/>
      <c r="J279" s="247"/>
    </row>
    <row r="280" spans="1:10" ht="14" thickBot="1" x14ac:dyDescent="0.35">
      <c r="A280" s="249"/>
      <c r="B280" s="247"/>
      <c r="C280" s="247"/>
      <c r="D280" s="247"/>
      <c r="E280" s="247"/>
      <c r="F280" s="251"/>
      <c r="G280" s="247"/>
      <c r="H280" s="247"/>
      <c r="I280" s="247"/>
      <c r="J280" s="247"/>
    </row>
    <row r="281" spans="1:10" x14ac:dyDescent="0.3">
      <c r="A281" s="248">
        <v>56</v>
      </c>
      <c r="B281" s="247"/>
      <c r="C281" s="246"/>
      <c r="D281" s="247"/>
      <c r="E281" s="247"/>
      <c r="F281" s="250"/>
      <c r="G281" s="246"/>
      <c r="H281" s="247"/>
      <c r="I281" s="247"/>
      <c r="J281" s="247"/>
    </row>
    <row r="282" spans="1:10" x14ac:dyDescent="0.3">
      <c r="A282" s="249"/>
      <c r="B282" s="247"/>
      <c r="C282" s="247"/>
      <c r="D282" s="247"/>
      <c r="E282" s="247"/>
      <c r="F282" s="251"/>
      <c r="G282" s="247"/>
      <c r="H282" s="247"/>
      <c r="I282" s="247"/>
      <c r="J282" s="247"/>
    </row>
    <row r="283" spans="1:10" x14ac:dyDescent="0.3">
      <c r="A283" s="249"/>
      <c r="B283" s="247"/>
      <c r="C283" s="247"/>
      <c r="D283" s="247"/>
      <c r="E283" s="247"/>
      <c r="F283" s="251"/>
      <c r="G283" s="247"/>
      <c r="H283" s="247"/>
      <c r="I283" s="247"/>
      <c r="J283" s="247"/>
    </row>
    <row r="284" spans="1:10" x14ac:dyDescent="0.3">
      <c r="A284" s="249"/>
      <c r="B284" s="247"/>
      <c r="C284" s="247"/>
      <c r="D284" s="247"/>
      <c r="E284" s="247"/>
      <c r="F284" s="251"/>
      <c r="G284" s="247"/>
      <c r="H284" s="247"/>
      <c r="I284" s="247"/>
      <c r="J284" s="247"/>
    </row>
    <row r="285" spans="1:10" ht="14" thickBot="1" x14ac:dyDescent="0.35">
      <c r="A285" s="249"/>
      <c r="B285" s="247"/>
      <c r="C285" s="247"/>
      <c r="D285" s="247"/>
      <c r="E285" s="247"/>
      <c r="F285" s="251"/>
      <c r="G285" s="247"/>
      <c r="H285" s="247"/>
      <c r="I285" s="247"/>
      <c r="J285" s="247"/>
    </row>
    <row r="286" spans="1:10" x14ac:dyDescent="0.3">
      <c r="A286" s="248">
        <v>57</v>
      </c>
      <c r="B286" s="247"/>
      <c r="C286" s="246"/>
      <c r="D286" s="247"/>
      <c r="E286" s="247"/>
      <c r="F286" s="250"/>
      <c r="G286" s="246"/>
      <c r="H286" s="247"/>
      <c r="I286" s="247"/>
      <c r="J286" s="247"/>
    </row>
    <row r="287" spans="1:10" x14ac:dyDescent="0.3">
      <c r="A287" s="249"/>
      <c r="B287" s="247"/>
      <c r="C287" s="247"/>
      <c r="D287" s="247"/>
      <c r="E287" s="247"/>
      <c r="F287" s="251"/>
      <c r="G287" s="247"/>
      <c r="H287" s="247"/>
      <c r="I287" s="247"/>
      <c r="J287" s="247"/>
    </row>
    <row r="288" spans="1:10" x14ac:dyDescent="0.3">
      <c r="A288" s="249"/>
      <c r="B288" s="247"/>
      <c r="C288" s="247"/>
      <c r="D288" s="247"/>
      <c r="E288" s="247"/>
      <c r="F288" s="251"/>
      <c r="G288" s="247"/>
      <c r="H288" s="247"/>
      <c r="I288" s="247"/>
      <c r="J288" s="247"/>
    </row>
    <row r="289" spans="1:10" x14ac:dyDescent="0.3">
      <c r="A289" s="249"/>
      <c r="B289" s="247"/>
      <c r="C289" s="247"/>
      <c r="D289" s="247"/>
      <c r="E289" s="247"/>
      <c r="F289" s="251"/>
      <c r="G289" s="247"/>
      <c r="H289" s="247"/>
      <c r="I289" s="247"/>
      <c r="J289" s="247"/>
    </row>
    <row r="290" spans="1:10" ht="14" thickBot="1" x14ac:dyDescent="0.35">
      <c r="A290" s="249"/>
      <c r="B290" s="247"/>
      <c r="C290" s="247"/>
      <c r="D290" s="247"/>
      <c r="E290" s="247"/>
      <c r="F290" s="251"/>
      <c r="G290" s="247"/>
      <c r="H290" s="247"/>
      <c r="I290" s="247"/>
      <c r="J290" s="247"/>
    </row>
    <row r="291" spans="1:10" x14ac:dyDescent="0.3">
      <c r="A291" s="248">
        <v>58</v>
      </c>
      <c r="B291" s="247"/>
      <c r="C291" s="246"/>
      <c r="D291" s="247"/>
      <c r="E291" s="247"/>
      <c r="F291" s="250"/>
      <c r="G291" s="246"/>
      <c r="H291" s="247"/>
      <c r="I291" s="247"/>
      <c r="J291" s="247"/>
    </row>
    <row r="292" spans="1:10" x14ac:dyDescent="0.3">
      <c r="A292" s="249"/>
      <c r="B292" s="247"/>
      <c r="C292" s="247"/>
      <c r="D292" s="247"/>
      <c r="E292" s="247"/>
      <c r="F292" s="251"/>
      <c r="G292" s="247"/>
      <c r="H292" s="247"/>
      <c r="I292" s="247"/>
      <c r="J292" s="247"/>
    </row>
    <row r="293" spans="1:10" x14ac:dyDescent="0.3">
      <c r="A293" s="249"/>
      <c r="B293" s="247"/>
      <c r="C293" s="247"/>
      <c r="D293" s="247"/>
      <c r="E293" s="247"/>
      <c r="F293" s="251"/>
      <c r="G293" s="247"/>
      <c r="H293" s="247"/>
      <c r="I293" s="247"/>
      <c r="J293" s="247"/>
    </row>
    <row r="294" spans="1:10" x14ac:dyDescent="0.3">
      <c r="A294" s="249"/>
      <c r="B294" s="247"/>
      <c r="C294" s="247"/>
      <c r="D294" s="247"/>
      <c r="E294" s="247"/>
      <c r="F294" s="251"/>
      <c r="G294" s="247"/>
      <c r="H294" s="247"/>
      <c r="I294" s="247"/>
      <c r="J294" s="247"/>
    </row>
    <row r="295" spans="1:10" ht="14" thickBot="1" x14ac:dyDescent="0.35">
      <c r="A295" s="249"/>
      <c r="B295" s="247"/>
      <c r="C295" s="247"/>
      <c r="D295" s="247"/>
      <c r="E295" s="247"/>
      <c r="F295" s="251"/>
      <c r="G295" s="247"/>
      <c r="H295" s="247"/>
      <c r="I295" s="247"/>
      <c r="J295" s="247"/>
    </row>
    <row r="296" spans="1:10" x14ac:dyDescent="0.3">
      <c r="A296" s="248">
        <v>59</v>
      </c>
      <c r="B296" s="247"/>
      <c r="C296" s="246"/>
      <c r="D296" s="247"/>
      <c r="E296" s="247"/>
      <c r="F296" s="250"/>
      <c r="G296" s="246"/>
      <c r="H296" s="247"/>
      <c r="I296" s="247"/>
      <c r="J296" s="247"/>
    </row>
    <row r="297" spans="1:10" x14ac:dyDescent="0.3">
      <c r="A297" s="249"/>
      <c r="B297" s="247"/>
      <c r="C297" s="247"/>
      <c r="D297" s="247"/>
      <c r="E297" s="247"/>
      <c r="F297" s="251"/>
      <c r="G297" s="247"/>
      <c r="H297" s="247"/>
      <c r="I297" s="247"/>
      <c r="J297" s="247"/>
    </row>
    <row r="298" spans="1:10" x14ac:dyDescent="0.3">
      <c r="A298" s="249"/>
      <c r="B298" s="247"/>
      <c r="C298" s="247"/>
      <c r="D298" s="247"/>
      <c r="E298" s="247"/>
      <c r="F298" s="251"/>
      <c r="G298" s="247"/>
      <c r="H298" s="247"/>
      <c r="I298" s="247"/>
      <c r="J298" s="247"/>
    </row>
    <row r="299" spans="1:10" x14ac:dyDescent="0.3">
      <c r="A299" s="249"/>
      <c r="B299" s="247"/>
      <c r="C299" s="247"/>
      <c r="D299" s="247"/>
      <c r="E299" s="247"/>
      <c r="F299" s="251"/>
      <c r="G299" s="247"/>
      <c r="H299" s="247"/>
      <c r="I299" s="247"/>
      <c r="J299" s="247"/>
    </row>
    <row r="300" spans="1:10" ht="14" thickBot="1" x14ac:dyDescent="0.35">
      <c r="A300" s="249"/>
      <c r="B300" s="247"/>
      <c r="C300" s="247"/>
      <c r="D300" s="247"/>
      <c r="E300" s="247"/>
      <c r="F300" s="251"/>
      <c r="G300" s="247"/>
      <c r="H300" s="247"/>
      <c r="I300" s="247"/>
      <c r="J300" s="247"/>
    </row>
    <row r="301" spans="1:10" x14ac:dyDescent="0.3">
      <c r="A301" s="248">
        <v>60</v>
      </c>
      <c r="B301" s="247"/>
      <c r="C301" s="246"/>
      <c r="D301" s="247"/>
      <c r="E301" s="247"/>
      <c r="F301" s="250"/>
      <c r="G301" s="246"/>
      <c r="H301" s="247"/>
      <c r="I301" s="247"/>
      <c r="J301" s="247"/>
    </row>
    <row r="302" spans="1:10" x14ac:dyDescent="0.3">
      <c r="A302" s="249"/>
      <c r="B302" s="247"/>
      <c r="C302" s="247"/>
      <c r="D302" s="247"/>
      <c r="E302" s="247"/>
      <c r="F302" s="251"/>
      <c r="G302" s="247"/>
      <c r="H302" s="247"/>
      <c r="I302" s="247"/>
      <c r="J302" s="247"/>
    </row>
    <row r="303" spans="1:10" x14ac:dyDescent="0.3">
      <c r="A303" s="249"/>
      <c r="B303" s="247"/>
      <c r="C303" s="247"/>
      <c r="D303" s="247"/>
      <c r="E303" s="247"/>
      <c r="F303" s="251"/>
      <c r="G303" s="247"/>
      <c r="H303" s="247"/>
      <c r="I303" s="247"/>
      <c r="J303" s="247"/>
    </row>
    <row r="304" spans="1:10" x14ac:dyDescent="0.3">
      <c r="A304" s="249"/>
      <c r="B304" s="247"/>
      <c r="C304" s="247"/>
      <c r="D304" s="247"/>
      <c r="E304" s="247"/>
      <c r="F304" s="251"/>
      <c r="G304" s="247"/>
      <c r="H304" s="247"/>
      <c r="I304" s="247"/>
      <c r="J304" s="247"/>
    </row>
    <row r="305" spans="1:10" ht="14" thickBot="1" x14ac:dyDescent="0.35">
      <c r="A305" s="249"/>
      <c r="B305" s="247"/>
      <c r="C305" s="247"/>
      <c r="D305" s="247"/>
      <c r="E305" s="247"/>
      <c r="F305" s="251"/>
      <c r="G305" s="247"/>
      <c r="H305" s="247"/>
      <c r="I305" s="247"/>
      <c r="J305" s="247"/>
    </row>
    <row r="306" spans="1:10" x14ac:dyDescent="0.3">
      <c r="A306" s="248">
        <v>61</v>
      </c>
      <c r="B306" s="247"/>
      <c r="C306" s="246"/>
      <c r="D306" s="247"/>
      <c r="E306" s="247"/>
      <c r="F306" s="250"/>
      <c r="G306" s="246"/>
      <c r="H306" s="247"/>
      <c r="I306" s="247"/>
      <c r="J306" s="247"/>
    </row>
    <row r="307" spans="1:10" x14ac:dyDescent="0.3">
      <c r="A307" s="249"/>
      <c r="B307" s="247"/>
      <c r="C307" s="247"/>
      <c r="D307" s="247"/>
      <c r="E307" s="247"/>
      <c r="F307" s="251"/>
      <c r="G307" s="247"/>
      <c r="H307" s="247"/>
      <c r="I307" s="247"/>
      <c r="J307" s="247"/>
    </row>
    <row r="308" spans="1:10" x14ac:dyDescent="0.3">
      <c r="A308" s="249"/>
      <c r="B308" s="247"/>
      <c r="C308" s="247"/>
      <c r="D308" s="247"/>
      <c r="E308" s="247"/>
      <c r="F308" s="251"/>
      <c r="G308" s="247"/>
      <c r="H308" s="247"/>
      <c r="I308" s="247"/>
      <c r="J308" s="247"/>
    </row>
    <row r="309" spans="1:10" x14ac:dyDescent="0.3">
      <c r="A309" s="249"/>
      <c r="B309" s="247"/>
      <c r="C309" s="247"/>
      <c r="D309" s="247"/>
      <c r="E309" s="247"/>
      <c r="F309" s="251"/>
      <c r="G309" s="247"/>
      <c r="H309" s="247"/>
      <c r="I309" s="247"/>
      <c r="J309" s="247"/>
    </row>
    <row r="310" spans="1:10" x14ac:dyDescent="0.3">
      <c r="A310" s="249"/>
      <c r="B310" s="247"/>
      <c r="C310" s="247"/>
      <c r="D310" s="247"/>
      <c r="E310" s="247"/>
      <c r="F310" s="251"/>
      <c r="G310" s="247"/>
      <c r="H310" s="247"/>
      <c r="I310" s="247"/>
      <c r="J310" s="247"/>
    </row>
    <row r="311" spans="1:10" x14ac:dyDescent="0.3">
      <c r="B311" s="65"/>
      <c r="C311" s="65"/>
      <c r="D311" s="65"/>
      <c r="E311" s="65"/>
      <c r="F311" s="65"/>
      <c r="G311" s="65"/>
      <c r="H311" s="65"/>
      <c r="I311" s="65"/>
      <c r="J311" s="65"/>
    </row>
    <row r="312" spans="1:10" x14ac:dyDescent="0.3">
      <c r="B312" s="65"/>
      <c r="C312" s="65"/>
      <c r="D312" s="65"/>
      <c r="E312" s="65"/>
      <c r="F312" s="65"/>
      <c r="G312" s="65"/>
      <c r="H312" s="65"/>
      <c r="I312" s="65"/>
      <c r="J312" s="65"/>
    </row>
    <row r="313" spans="1:10" x14ac:dyDescent="0.3">
      <c r="B313" s="65"/>
      <c r="C313" s="65"/>
      <c r="D313" s="65"/>
      <c r="E313" s="65"/>
      <c r="F313" s="65"/>
      <c r="G313" s="65"/>
      <c r="H313" s="65"/>
      <c r="I313" s="65"/>
      <c r="J313" s="65"/>
    </row>
    <row r="314" spans="1:10" x14ac:dyDescent="0.3">
      <c r="B314" s="65"/>
      <c r="C314" s="65"/>
      <c r="D314" s="65"/>
      <c r="E314" s="65"/>
      <c r="F314" s="65"/>
      <c r="G314" s="65"/>
      <c r="H314" s="65"/>
      <c r="I314" s="65"/>
      <c r="J314" s="65"/>
    </row>
    <row r="315" spans="1:10" x14ac:dyDescent="0.3">
      <c r="B315" s="65"/>
      <c r="C315" s="65"/>
      <c r="D315" s="65"/>
      <c r="E315" s="65"/>
      <c r="F315" s="65"/>
      <c r="G315" s="65"/>
      <c r="H315" s="65"/>
      <c r="I315" s="65"/>
      <c r="J315" s="65"/>
    </row>
    <row r="316" spans="1:10" x14ac:dyDescent="0.3">
      <c r="B316" s="65"/>
      <c r="C316" s="65"/>
      <c r="D316" s="65"/>
      <c r="E316" s="65"/>
      <c r="F316" s="65"/>
      <c r="G316" s="65"/>
      <c r="H316" s="65"/>
      <c r="I316" s="65"/>
      <c r="J316" s="65"/>
    </row>
    <row r="317" spans="1:10" x14ac:dyDescent="0.3">
      <c r="B317" s="65"/>
      <c r="C317" s="65"/>
      <c r="D317" s="65"/>
      <c r="E317" s="65"/>
      <c r="F317" s="65"/>
      <c r="G317" s="65"/>
      <c r="H317" s="65"/>
      <c r="I317" s="65"/>
      <c r="J317" s="65"/>
    </row>
    <row r="318" spans="1:10" x14ac:dyDescent="0.3">
      <c r="B318" s="65"/>
      <c r="C318" s="65"/>
      <c r="D318" s="65"/>
      <c r="E318" s="65"/>
      <c r="F318" s="65"/>
      <c r="G318" s="65"/>
      <c r="H318" s="65"/>
      <c r="I318" s="65"/>
      <c r="J318" s="65"/>
    </row>
    <row r="319" spans="1:10" x14ac:dyDescent="0.3">
      <c r="B319" s="65"/>
      <c r="C319" s="65"/>
      <c r="D319" s="65"/>
      <c r="E319" s="65"/>
      <c r="F319" s="65"/>
      <c r="G319" s="65"/>
      <c r="H319" s="65"/>
      <c r="I319" s="65"/>
      <c r="J319" s="65"/>
    </row>
    <row r="320" spans="1:10" x14ac:dyDescent="0.3">
      <c r="B320" s="65"/>
      <c r="C320" s="65"/>
      <c r="D320" s="65"/>
      <c r="E320" s="65"/>
      <c r="F320" s="65"/>
      <c r="G320" s="65"/>
      <c r="H320" s="65"/>
      <c r="I320" s="65"/>
      <c r="J320" s="65"/>
    </row>
    <row r="321" spans="2:10" x14ac:dyDescent="0.3">
      <c r="B321" s="65"/>
      <c r="C321" s="65"/>
      <c r="D321" s="65"/>
      <c r="E321" s="65"/>
      <c r="F321" s="65"/>
      <c r="G321" s="65"/>
      <c r="H321" s="65"/>
      <c r="I321" s="65"/>
      <c r="J321" s="65"/>
    </row>
    <row r="322" spans="2:10" x14ac:dyDescent="0.3">
      <c r="B322" s="65"/>
      <c r="C322" s="65"/>
      <c r="D322" s="65"/>
      <c r="E322" s="65"/>
      <c r="F322" s="65"/>
      <c r="G322" s="65"/>
      <c r="H322" s="65"/>
      <c r="I322" s="65"/>
      <c r="J322" s="65"/>
    </row>
    <row r="323" spans="2:10" x14ac:dyDescent="0.3">
      <c r="B323" s="65"/>
      <c r="C323" s="65"/>
      <c r="D323" s="65"/>
      <c r="E323" s="65"/>
      <c r="F323" s="65"/>
      <c r="G323" s="65"/>
      <c r="H323" s="65"/>
      <c r="I323" s="65"/>
      <c r="J323" s="65"/>
    </row>
    <row r="324" spans="2:10" x14ac:dyDescent="0.3">
      <c r="B324" s="65"/>
      <c r="C324" s="65"/>
      <c r="D324" s="65"/>
      <c r="E324" s="65"/>
      <c r="F324" s="65"/>
      <c r="G324" s="65"/>
      <c r="H324" s="65"/>
      <c r="I324" s="65"/>
      <c r="J324" s="65"/>
    </row>
    <row r="325" spans="2:10" x14ac:dyDescent="0.3">
      <c r="B325" s="65"/>
      <c r="C325" s="65"/>
      <c r="D325" s="65"/>
      <c r="E325" s="65"/>
      <c r="F325" s="65"/>
      <c r="G325" s="65"/>
      <c r="H325" s="65"/>
      <c r="I325" s="65"/>
      <c r="J325" s="65"/>
    </row>
    <row r="326" spans="2:10" x14ac:dyDescent="0.3">
      <c r="B326" s="65"/>
      <c r="C326" s="65"/>
      <c r="D326" s="65"/>
      <c r="E326" s="65"/>
      <c r="F326" s="65"/>
      <c r="G326" s="65"/>
      <c r="H326" s="65"/>
      <c r="I326" s="65"/>
      <c r="J326" s="65"/>
    </row>
    <row r="327" spans="2:10" x14ac:dyDescent="0.3">
      <c r="B327" s="65"/>
      <c r="C327" s="65"/>
      <c r="D327" s="65"/>
      <c r="E327" s="65"/>
      <c r="F327" s="65"/>
      <c r="G327" s="65"/>
      <c r="H327" s="65"/>
      <c r="I327" s="65"/>
      <c r="J327" s="65"/>
    </row>
    <row r="328" spans="2:10" x14ac:dyDescent="0.3">
      <c r="B328" s="65"/>
      <c r="C328" s="65"/>
      <c r="D328" s="65"/>
      <c r="E328" s="65"/>
      <c r="F328" s="65"/>
      <c r="G328" s="65"/>
      <c r="H328" s="65"/>
      <c r="I328" s="65"/>
      <c r="J328" s="65"/>
    </row>
    <row r="329" spans="2:10" x14ac:dyDescent="0.3">
      <c r="B329" s="65"/>
      <c r="C329" s="65"/>
      <c r="D329" s="65"/>
      <c r="E329" s="65"/>
      <c r="F329" s="65"/>
      <c r="G329" s="65"/>
      <c r="H329" s="65"/>
      <c r="I329" s="65"/>
      <c r="J329" s="65"/>
    </row>
    <row r="330" spans="2:10" x14ac:dyDescent="0.3">
      <c r="B330" s="65"/>
      <c r="C330" s="65"/>
      <c r="D330" s="65"/>
      <c r="E330" s="65"/>
      <c r="F330" s="65"/>
      <c r="G330" s="65"/>
      <c r="H330" s="65"/>
      <c r="I330" s="65"/>
      <c r="J330" s="65"/>
    </row>
    <row r="331" spans="2:10" x14ac:dyDescent="0.3">
      <c r="B331" s="65"/>
      <c r="C331" s="65"/>
      <c r="D331" s="65"/>
      <c r="E331" s="65"/>
      <c r="F331" s="65"/>
      <c r="G331" s="65"/>
      <c r="H331" s="65"/>
      <c r="I331" s="65"/>
      <c r="J331" s="65"/>
    </row>
    <row r="332" spans="2:10" x14ac:dyDescent="0.3">
      <c r="B332" s="65"/>
      <c r="C332" s="65"/>
      <c r="D332" s="65"/>
      <c r="E332" s="65"/>
      <c r="F332" s="65"/>
      <c r="G332" s="65"/>
      <c r="H332" s="65"/>
      <c r="I332" s="65"/>
      <c r="J332" s="65"/>
    </row>
    <row r="333" spans="2:10" x14ac:dyDescent="0.3">
      <c r="B333" s="65"/>
      <c r="C333" s="65"/>
      <c r="D333" s="65"/>
      <c r="E333" s="65"/>
      <c r="F333" s="65"/>
      <c r="G333" s="65"/>
      <c r="H333" s="65"/>
      <c r="I333" s="65"/>
      <c r="J333" s="65"/>
    </row>
    <row r="334" spans="2:10" x14ac:dyDescent="0.3">
      <c r="B334" s="65"/>
      <c r="C334" s="65"/>
      <c r="D334" s="65"/>
      <c r="E334" s="65"/>
      <c r="F334" s="65"/>
      <c r="G334" s="65"/>
      <c r="H334" s="65"/>
      <c r="I334" s="65"/>
      <c r="J334" s="65"/>
    </row>
    <row r="335" spans="2:10" x14ac:dyDescent="0.3">
      <c r="B335" s="65"/>
      <c r="C335" s="65"/>
      <c r="D335" s="65"/>
      <c r="E335" s="65"/>
      <c r="F335" s="65"/>
      <c r="G335" s="65"/>
      <c r="H335" s="65"/>
      <c r="I335" s="65"/>
      <c r="J335" s="65"/>
    </row>
    <row r="336" spans="2:10" x14ac:dyDescent="0.3">
      <c r="B336" s="65"/>
      <c r="C336" s="65"/>
      <c r="D336" s="65"/>
      <c r="E336" s="65"/>
      <c r="F336" s="65"/>
      <c r="G336" s="65"/>
      <c r="H336" s="65"/>
      <c r="I336" s="65"/>
      <c r="J336" s="65"/>
    </row>
    <row r="337" spans="2:10" x14ac:dyDescent="0.3">
      <c r="B337" s="65"/>
      <c r="C337" s="65"/>
      <c r="D337" s="65"/>
      <c r="E337" s="65"/>
      <c r="F337" s="65"/>
      <c r="G337" s="65"/>
      <c r="H337" s="65"/>
      <c r="I337" s="65"/>
      <c r="J337" s="65"/>
    </row>
    <row r="338" spans="2:10" x14ac:dyDescent="0.3">
      <c r="B338" s="65"/>
      <c r="C338" s="65"/>
      <c r="D338" s="65"/>
      <c r="E338" s="65"/>
      <c r="F338" s="65"/>
      <c r="G338" s="65"/>
      <c r="H338" s="65"/>
      <c r="I338" s="65"/>
      <c r="J338" s="65"/>
    </row>
    <row r="339" spans="2:10" x14ac:dyDescent="0.3">
      <c r="B339" s="65"/>
      <c r="C339" s="65"/>
      <c r="D339" s="65"/>
      <c r="E339" s="65"/>
      <c r="F339" s="65"/>
      <c r="G339" s="65"/>
      <c r="H339" s="65"/>
      <c r="I339" s="65"/>
      <c r="J339" s="65"/>
    </row>
    <row r="340" spans="2:10" x14ac:dyDescent="0.3">
      <c r="B340" s="65"/>
      <c r="C340" s="65"/>
      <c r="D340" s="65"/>
      <c r="E340" s="65"/>
      <c r="F340" s="65"/>
      <c r="G340" s="65"/>
      <c r="H340" s="65"/>
      <c r="I340" s="65"/>
      <c r="J340" s="65"/>
    </row>
    <row r="341" spans="2:10" x14ac:dyDescent="0.3">
      <c r="B341" s="65"/>
      <c r="C341" s="65"/>
      <c r="D341" s="65"/>
      <c r="E341" s="65"/>
      <c r="F341" s="65"/>
      <c r="G341" s="65"/>
      <c r="H341" s="65"/>
      <c r="I341" s="65"/>
      <c r="J341" s="65"/>
    </row>
    <row r="342" spans="2:10" x14ac:dyDescent="0.3">
      <c r="B342" s="65"/>
      <c r="C342" s="65"/>
      <c r="D342" s="65"/>
      <c r="E342" s="65"/>
      <c r="F342" s="65"/>
      <c r="G342" s="65"/>
      <c r="H342" s="65"/>
      <c r="I342" s="65"/>
      <c r="J342" s="65"/>
    </row>
    <row r="343" spans="2:10" x14ac:dyDescent="0.3">
      <c r="B343" s="65"/>
      <c r="C343" s="65"/>
      <c r="D343" s="65"/>
      <c r="E343" s="65"/>
      <c r="F343" s="65"/>
      <c r="G343" s="65"/>
      <c r="H343" s="65"/>
      <c r="I343" s="65"/>
      <c r="J343" s="65"/>
    </row>
    <row r="344" spans="2:10" x14ac:dyDescent="0.3">
      <c r="B344" s="65"/>
      <c r="C344" s="65"/>
      <c r="D344" s="65"/>
      <c r="E344" s="65"/>
      <c r="F344" s="65"/>
      <c r="G344" s="65"/>
      <c r="H344" s="65"/>
      <c r="I344" s="65"/>
      <c r="J344" s="65"/>
    </row>
    <row r="345" spans="2:10" x14ac:dyDescent="0.3">
      <c r="B345" s="65"/>
      <c r="C345" s="65"/>
      <c r="D345" s="65"/>
      <c r="E345" s="65"/>
      <c r="F345" s="65"/>
      <c r="G345" s="65"/>
      <c r="H345" s="65"/>
      <c r="I345" s="65"/>
      <c r="J345" s="65"/>
    </row>
    <row r="346" spans="2:10" x14ac:dyDescent="0.3">
      <c r="B346" s="65"/>
      <c r="C346" s="65"/>
      <c r="D346" s="65"/>
      <c r="E346" s="65"/>
      <c r="F346" s="65"/>
      <c r="G346" s="65"/>
      <c r="H346" s="65"/>
      <c r="I346" s="65"/>
      <c r="J346" s="65"/>
    </row>
    <row r="347" spans="2:10" x14ac:dyDescent="0.3">
      <c r="B347" s="65"/>
      <c r="C347" s="65"/>
      <c r="D347" s="65"/>
      <c r="E347" s="65"/>
      <c r="F347" s="65"/>
      <c r="G347" s="65"/>
      <c r="H347" s="65"/>
      <c r="I347" s="65"/>
      <c r="J347" s="65"/>
    </row>
    <row r="348" spans="2:10" x14ac:dyDescent="0.3">
      <c r="B348" s="65"/>
      <c r="C348" s="65"/>
      <c r="D348" s="65"/>
      <c r="E348" s="65"/>
      <c r="F348" s="65"/>
      <c r="G348" s="65"/>
      <c r="H348" s="65"/>
      <c r="I348" s="65"/>
      <c r="J348" s="65"/>
    </row>
    <row r="349" spans="2:10" x14ac:dyDescent="0.3">
      <c r="B349" s="65"/>
      <c r="C349" s="65"/>
      <c r="D349" s="65"/>
      <c r="E349" s="65"/>
      <c r="F349" s="65"/>
      <c r="G349" s="65"/>
      <c r="H349" s="65"/>
      <c r="I349" s="65"/>
      <c r="J349" s="65"/>
    </row>
    <row r="350" spans="2:10" x14ac:dyDescent="0.3">
      <c r="B350" s="65"/>
      <c r="C350" s="65"/>
      <c r="D350" s="65"/>
      <c r="E350" s="65"/>
      <c r="F350" s="65"/>
      <c r="G350" s="65"/>
      <c r="H350" s="65"/>
      <c r="I350" s="65"/>
      <c r="J350" s="65"/>
    </row>
    <row r="351" spans="2:10" x14ac:dyDescent="0.3">
      <c r="B351" s="65"/>
      <c r="C351" s="65"/>
      <c r="D351" s="65"/>
      <c r="E351" s="65"/>
      <c r="F351" s="65"/>
      <c r="G351" s="65"/>
      <c r="H351" s="65"/>
      <c r="I351" s="65"/>
      <c r="J351" s="65"/>
    </row>
    <row r="352" spans="2:10" x14ac:dyDescent="0.3">
      <c r="B352" s="65"/>
      <c r="C352" s="65"/>
      <c r="D352" s="65"/>
      <c r="E352" s="65"/>
      <c r="F352" s="65"/>
      <c r="G352" s="65"/>
      <c r="H352" s="65"/>
      <c r="I352" s="65"/>
      <c r="J352" s="65"/>
    </row>
    <row r="353" spans="2:10" x14ac:dyDescent="0.3">
      <c r="B353" s="65"/>
      <c r="C353" s="65"/>
      <c r="D353" s="65"/>
      <c r="E353" s="65"/>
      <c r="F353" s="65"/>
      <c r="G353" s="65"/>
      <c r="H353" s="65"/>
      <c r="I353" s="65"/>
      <c r="J353" s="65"/>
    </row>
    <row r="354" spans="2:10" x14ac:dyDescent="0.3">
      <c r="B354" s="65"/>
      <c r="C354" s="65"/>
      <c r="D354" s="65"/>
      <c r="E354" s="65"/>
      <c r="F354" s="65"/>
      <c r="G354" s="65"/>
      <c r="H354" s="65"/>
      <c r="I354" s="65"/>
      <c r="J354" s="65"/>
    </row>
    <row r="355" spans="2:10" x14ac:dyDescent="0.3">
      <c r="B355" s="65"/>
      <c r="C355" s="65"/>
      <c r="D355" s="65"/>
      <c r="E355" s="65"/>
      <c r="F355" s="65"/>
      <c r="G355" s="65"/>
      <c r="H355" s="65"/>
      <c r="I355" s="65"/>
      <c r="J355" s="65"/>
    </row>
    <row r="356" spans="2:10" x14ac:dyDescent="0.3">
      <c r="B356" s="65"/>
      <c r="C356" s="65"/>
      <c r="D356" s="65"/>
      <c r="E356" s="65"/>
      <c r="F356" s="65"/>
      <c r="G356" s="65"/>
      <c r="H356" s="65"/>
      <c r="I356" s="65"/>
      <c r="J356" s="65"/>
    </row>
    <row r="357" spans="2:10" x14ac:dyDescent="0.3">
      <c r="B357" s="65"/>
      <c r="C357" s="65"/>
      <c r="D357" s="65"/>
      <c r="E357" s="65"/>
      <c r="F357" s="65"/>
      <c r="G357" s="65"/>
      <c r="H357" s="65"/>
      <c r="I357" s="65"/>
      <c r="J357" s="65"/>
    </row>
    <row r="358" spans="2:10" x14ac:dyDescent="0.3">
      <c r="B358" s="65"/>
      <c r="C358" s="65"/>
      <c r="D358" s="65"/>
      <c r="E358" s="65"/>
      <c r="F358" s="65"/>
      <c r="G358" s="65"/>
      <c r="H358" s="65"/>
      <c r="I358" s="65"/>
      <c r="J358" s="65"/>
    </row>
    <row r="359" spans="2:10" x14ac:dyDescent="0.3">
      <c r="B359" s="65"/>
      <c r="C359" s="65"/>
      <c r="D359" s="65"/>
      <c r="E359" s="65"/>
      <c r="F359" s="65"/>
      <c r="G359" s="65"/>
      <c r="H359" s="65"/>
      <c r="I359" s="65"/>
      <c r="J359" s="65"/>
    </row>
    <row r="360" spans="2:10" x14ac:dyDescent="0.3">
      <c r="B360" s="65"/>
      <c r="C360" s="65"/>
      <c r="D360" s="65"/>
      <c r="E360" s="65"/>
      <c r="F360" s="65"/>
      <c r="G360" s="65"/>
      <c r="H360" s="65"/>
      <c r="I360" s="65"/>
      <c r="J360" s="65"/>
    </row>
    <row r="361" spans="2:10" x14ac:dyDescent="0.3">
      <c r="B361" s="65"/>
      <c r="C361" s="65"/>
      <c r="D361" s="65"/>
      <c r="E361" s="65"/>
      <c r="F361" s="65"/>
      <c r="G361" s="65"/>
      <c r="H361" s="65"/>
      <c r="I361" s="65"/>
      <c r="J361" s="65"/>
    </row>
    <row r="362" spans="2:10" x14ac:dyDescent="0.3">
      <c r="B362" s="65"/>
      <c r="C362" s="65"/>
      <c r="D362" s="65"/>
      <c r="E362" s="65"/>
      <c r="F362" s="65"/>
      <c r="G362" s="65"/>
      <c r="H362" s="65"/>
      <c r="I362" s="65"/>
      <c r="J362" s="65"/>
    </row>
    <row r="363" spans="2:10" x14ac:dyDescent="0.3">
      <c r="B363" s="65"/>
      <c r="C363" s="65"/>
      <c r="D363" s="65"/>
      <c r="E363" s="65"/>
      <c r="F363" s="65"/>
      <c r="G363" s="65"/>
      <c r="H363" s="65"/>
      <c r="I363" s="65"/>
      <c r="J363" s="65"/>
    </row>
    <row r="364" spans="2:10" x14ac:dyDescent="0.3">
      <c r="B364" s="65"/>
      <c r="C364" s="65"/>
      <c r="D364" s="65"/>
      <c r="E364" s="65"/>
      <c r="F364" s="65"/>
      <c r="G364" s="65"/>
      <c r="H364" s="65"/>
      <c r="I364" s="65"/>
      <c r="J364" s="65"/>
    </row>
    <row r="365" spans="2:10" x14ac:dyDescent="0.3">
      <c r="B365" s="65"/>
      <c r="C365" s="65"/>
      <c r="D365" s="65"/>
      <c r="E365" s="65"/>
      <c r="F365" s="65"/>
      <c r="G365" s="65"/>
      <c r="H365" s="65"/>
      <c r="I365" s="65"/>
      <c r="J365" s="65"/>
    </row>
    <row r="366" spans="2:10" x14ac:dyDescent="0.3">
      <c r="B366" s="65"/>
      <c r="C366" s="65"/>
      <c r="D366" s="65"/>
      <c r="E366" s="65"/>
      <c r="F366" s="65"/>
      <c r="G366" s="65"/>
      <c r="H366" s="65"/>
      <c r="I366" s="65"/>
      <c r="J366" s="65"/>
    </row>
    <row r="367" spans="2:10" x14ac:dyDescent="0.3">
      <c r="B367" s="65"/>
      <c r="C367" s="65"/>
      <c r="D367" s="65"/>
      <c r="E367" s="65"/>
      <c r="F367" s="65"/>
      <c r="G367" s="65"/>
      <c r="H367" s="65"/>
      <c r="I367" s="65"/>
      <c r="J367" s="65"/>
    </row>
    <row r="368" spans="2:10" x14ac:dyDescent="0.3">
      <c r="B368" s="65"/>
      <c r="C368" s="65"/>
      <c r="D368" s="65"/>
      <c r="E368" s="65"/>
      <c r="F368" s="65"/>
      <c r="G368" s="65"/>
      <c r="H368" s="65"/>
      <c r="I368" s="65"/>
      <c r="J368" s="65"/>
    </row>
    <row r="369" spans="2:10" x14ac:dyDescent="0.3">
      <c r="B369" s="65"/>
      <c r="C369" s="65"/>
      <c r="D369" s="65"/>
      <c r="E369" s="65"/>
      <c r="F369" s="65"/>
      <c r="G369" s="65"/>
      <c r="H369" s="65"/>
      <c r="I369" s="65"/>
      <c r="J369" s="65"/>
    </row>
    <row r="370" spans="2:10" x14ac:dyDescent="0.3">
      <c r="B370" s="65"/>
      <c r="C370" s="65"/>
      <c r="D370" s="65"/>
      <c r="E370" s="65"/>
      <c r="F370" s="65"/>
      <c r="G370" s="65"/>
      <c r="H370" s="65"/>
      <c r="I370" s="65"/>
      <c r="J370" s="65"/>
    </row>
    <row r="371" spans="2:10" x14ac:dyDescent="0.3">
      <c r="B371" s="65"/>
      <c r="C371" s="65"/>
      <c r="D371" s="65"/>
      <c r="E371" s="65"/>
      <c r="F371" s="65"/>
      <c r="G371" s="65"/>
      <c r="H371" s="65"/>
      <c r="I371" s="65"/>
      <c r="J371" s="65"/>
    </row>
    <row r="372" spans="2:10" x14ac:dyDescent="0.3">
      <c r="B372" s="65"/>
      <c r="C372" s="65"/>
      <c r="D372" s="65"/>
      <c r="E372" s="65"/>
      <c r="F372" s="65"/>
      <c r="G372" s="65"/>
      <c r="H372" s="65"/>
      <c r="I372" s="65"/>
      <c r="J372" s="65"/>
    </row>
    <row r="373" spans="2:10" x14ac:dyDescent="0.3">
      <c r="B373" s="65"/>
      <c r="C373" s="65"/>
      <c r="D373" s="65"/>
      <c r="E373" s="65"/>
      <c r="F373" s="65"/>
      <c r="G373" s="65"/>
      <c r="H373" s="65"/>
      <c r="I373" s="65"/>
      <c r="J373" s="65"/>
    </row>
    <row r="374" spans="2:10" x14ac:dyDescent="0.3">
      <c r="B374" s="65"/>
      <c r="C374" s="65"/>
      <c r="D374" s="65"/>
      <c r="E374" s="65"/>
      <c r="F374" s="65"/>
      <c r="G374" s="65"/>
      <c r="H374" s="65"/>
      <c r="I374" s="65"/>
      <c r="J374" s="65"/>
    </row>
    <row r="375" spans="2:10" x14ac:dyDescent="0.3">
      <c r="B375" s="65"/>
      <c r="C375" s="65"/>
      <c r="D375" s="65"/>
      <c r="E375" s="65"/>
      <c r="F375" s="65"/>
      <c r="G375" s="65"/>
      <c r="H375" s="65"/>
      <c r="I375" s="65"/>
      <c r="J375" s="65"/>
    </row>
    <row r="376" spans="2:10" x14ac:dyDescent="0.3">
      <c r="B376" s="65"/>
      <c r="C376" s="65"/>
      <c r="D376" s="65"/>
      <c r="E376" s="65"/>
      <c r="F376" s="65"/>
      <c r="G376" s="65"/>
      <c r="H376" s="65"/>
      <c r="I376" s="65"/>
      <c r="J376" s="65"/>
    </row>
    <row r="377" spans="2:10" x14ac:dyDescent="0.3">
      <c r="B377" s="65"/>
      <c r="C377" s="65"/>
      <c r="D377" s="65"/>
      <c r="E377" s="65"/>
      <c r="F377" s="65"/>
      <c r="G377" s="65"/>
      <c r="H377" s="65"/>
      <c r="I377" s="65"/>
      <c r="J377" s="65"/>
    </row>
    <row r="378" spans="2:10" x14ac:dyDescent="0.3">
      <c r="B378" s="65"/>
      <c r="C378" s="65"/>
      <c r="D378" s="65"/>
      <c r="E378" s="65"/>
      <c r="F378" s="65"/>
      <c r="G378" s="65"/>
      <c r="H378" s="65"/>
      <c r="I378" s="65"/>
      <c r="J378" s="65"/>
    </row>
    <row r="379" spans="2:10" x14ac:dyDescent="0.3">
      <c r="B379" s="65"/>
      <c r="C379" s="65"/>
      <c r="D379" s="65"/>
      <c r="E379" s="65"/>
      <c r="F379" s="65"/>
      <c r="G379" s="65"/>
      <c r="H379" s="65"/>
      <c r="I379" s="65"/>
      <c r="J379" s="65"/>
    </row>
    <row r="380" spans="2:10" x14ac:dyDescent="0.3">
      <c r="B380" s="65"/>
      <c r="C380" s="65"/>
      <c r="D380" s="65"/>
      <c r="E380" s="65"/>
      <c r="F380" s="65"/>
      <c r="G380" s="65"/>
      <c r="H380" s="65"/>
      <c r="I380" s="65"/>
      <c r="J380" s="65"/>
    </row>
    <row r="381" spans="2:10" x14ac:dyDescent="0.3">
      <c r="B381" s="65"/>
      <c r="C381" s="65"/>
      <c r="D381" s="65"/>
      <c r="E381" s="65"/>
      <c r="F381" s="65"/>
      <c r="G381" s="65"/>
      <c r="H381" s="65"/>
      <c r="I381" s="65"/>
      <c r="J381" s="65"/>
    </row>
    <row r="382" spans="2:10" x14ac:dyDescent="0.3">
      <c r="B382" s="65"/>
      <c r="C382" s="65"/>
      <c r="D382" s="65"/>
      <c r="E382" s="65"/>
      <c r="F382" s="65"/>
      <c r="G382" s="65"/>
      <c r="H382" s="65"/>
      <c r="I382" s="65"/>
      <c r="J382" s="65"/>
    </row>
    <row r="383" spans="2:10" x14ac:dyDescent="0.3">
      <c r="B383" s="65"/>
      <c r="C383" s="65"/>
      <c r="D383" s="65"/>
      <c r="E383" s="65"/>
      <c r="F383" s="65"/>
      <c r="G383" s="65"/>
      <c r="H383" s="65"/>
      <c r="I383" s="65"/>
      <c r="J383" s="65"/>
    </row>
    <row r="384" spans="2:10" x14ac:dyDescent="0.3">
      <c r="B384" s="65"/>
      <c r="C384" s="65"/>
      <c r="D384" s="65"/>
      <c r="E384" s="65"/>
      <c r="F384" s="65"/>
      <c r="G384" s="65"/>
      <c r="H384" s="65"/>
      <c r="I384" s="65"/>
      <c r="J384" s="65"/>
    </row>
    <row r="385" spans="2:10" x14ac:dyDescent="0.3">
      <c r="B385" s="65"/>
      <c r="C385" s="65"/>
      <c r="D385" s="65"/>
      <c r="E385" s="65"/>
      <c r="F385" s="65"/>
      <c r="G385" s="65"/>
      <c r="H385" s="65"/>
      <c r="I385" s="65"/>
      <c r="J385" s="65"/>
    </row>
    <row r="386" spans="2:10" x14ac:dyDescent="0.3">
      <c r="B386" s="65"/>
      <c r="C386" s="65"/>
      <c r="D386" s="65"/>
      <c r="E386" s="65"/>
      <c r="F386" s="65"/>
      <c r="G386" s="65"/>
      <c r="H386" s="65"/>
      <c r="I386" s="65"/>
      <c r="J386" s="65"/>
    </row>
    <row r="387" spans="2:10" x14ac:dyDescent="0.3">
      <c r="B387" s="65"/>
      <c r="C387" s="65"/>
      <c r="D387" s="65"/>
      <c r="E387" s="65"/>
      <c r="F387" s="65"/>
      <c r="G387" s="65"/>
      <c r="H387" s="65"/>
      <c r="I387" s="65"/>
      <c r="J387" s="65"/>
    </row>
    <row r="388" spans="2:10" x14ac:dyDescent="0.3">
      <c r="B388" s="65"/>
      <c r="C388" s="65"/>
      <c r="D388" s="65"/>
      <c r="E388" s="65"/>
      <c r="F388" s="65"/>
      <c r="G388" s="65"/>
      <c r="H388" s="65"/>
      <c r="I388" s="65"/>
      <c r="J388" s="65"/>
    </row>
    <row r="389" spans="2:10" x14ac:dyDescent="0.3">
      <c r="B389" s="65"/>
      <c r="C389" s="65"/>
      <c r="D389" s="65"/>
      <c r="E389" s="65"/>
      <c r="F389" s="65"/>
      <c r="G389" s="65"/>
      <c r="H389" s="65"/>
      <c r="I389" s="65"/>
      <c r="J389" s="65"/>
    </row>
    <row r="390" spans="2:10" x14ac:dyDescent="0.3">
      <c r="B390" s="65"/>
      <c r="C390" s="65"/>
      <c r="D390" s="65"/>
      <c r="E390" s="65"/>
      <c r="F390" s="65"/>
      <c r="G390" s="65"/>
      <c r="H390" s="65"/>
      <c r="I390" s="65"/>
      <c r="J390" s="65"/>
    </row>
    <row r="391" spans="2:10" x14ac:dyDescent="0.3">
      <c r="B391" s="65"/>
      <c r="C391" s="65"/>
      <c r="D391" s="65"/>
      <c r="E391" s="65"/>
      <c r="F391" s="65"/>
      <c r="G391" s="65"/>
      <c r="H391" s="65"/>
      <c r="I391" s="65"/>
      <c r="J391" s="65"/>
    </row>
    <row r="392" spans="2:10" x14ac:dyDescent="0.3">
      <c r="B392" s="65"/>
      <c r="C392" s="65"/>
      <c r="D392" s="65"/>
      <c r="E392" s="65"/>
      <c r="F392" s="65"/>
      <c r="G392" s="65"/>
      <c r="H392" s="65"/>
      <c r="I392" s="65"/>
      <c r="J392" s="65"/>
    </row>
    <row r="393" spans="2:10" x14ac:dyDescent="0.3">
      <c r="B393" s="65"/>
      <c r="C393" s="65"/>
      <c r="D393" s="65"/>
      <c r="E393" s="65"/>
      <c r="F393" s="65"/>
      <c r="G393" s="65"/>
      <c r="H393" s="65"/>
      <c r="I393" s="65"/>
      <c r="J393" s="65"/>
    </row>
    <row r="394" spans="2:10" x14ac:dyDescent="0.3">
      <c r="B394" s="65"/>
      <c r="C394" s="65"/>
      <c r="D394" s="65"/>
      <c r="E394" s="65"/>
      <c r="F394" s="65"/>
      <c r="G394" s="65"/>
      <c r="H394" s="65"/>
      <c r="I394" s="65"/>
      <c r="J394" s="65"/>
    </row>
    <row r="395" spans="2:10" x14ac:dyDescent="0.3">
      <c r="B395" s="65"/>
      <c r="C395" s="65"/>
      <c r="D395" s="65"/>
      <c r="E395" s="65"/>
      <c r="F395" s="65"/>
      <c r="G395" s="65"/>
      <c r="H395" s="65"/>
      <c r="I395" s="65"/>
      <c r="J395" s="65"/>
    </row>
    <row r="396" spans="2:10" x14ac:dyDescent="0.3">
      <c r="B396" s="65"/>
      <c r="C396" s="65"/>
      <c r="D396" s="65"/>
      <c r="E396" s="65"/>
      <c r="F396" s="65"/>
      <c r="G396" s="65"/>
      <c r="H396" s="65"/>
      <c r="I396" s="65"/>
      <c r="J396" s="65"/>
    </row>
    <row r="397" spans="2:10" x14ac:dyDescent="0.3">
      <c r="B397" s="65"/>
      <c r="C397" s="65"/>
      <c r="D397" s="65"/>
      <c r="E397" s="65"/>
      <c r="F397" s="65"/>
      <c r="G397" s="65"/>
      <c r="H397" s="65"/>
      <c r="I397" s="65"/>
      <c r="J397" s="65"/>
    </row>
    <row r="398" spans="2:10" x14ac:dyDescent="0.3">
      <c r="B398" s="65"/>
      <c r="C398" s="65"/>
      <c r="D398" s="65"/>
      <c r="E398" s="65"/>
      <c r="F398" s="65"/>
      <c r="G398" s="65"/>
      <c r="H398" s="65"/>
      <c r="I398" s="65"/>
      <c r="J398" s="65"/>
    </row>
    <row r="399" spans="2:10" x14ac:dyDescent="0.3">
      <c r="B399" s="65"/>
      <c r="C399" s="65"/>
      <c r="D399" s="65"/>
      <c r="E399" s="65"/>
      <c r="F399" s="65"/>
      <c r="G399" s="65"/>
      <c r="H399" s="65"/>
      <c r="I399" s="65"/>
      <c r="J399" s="65"/>
    </row>
    <row r="400" spans="2:10" x14ac:dyDescent="0.3">
      <c r="B400" s="65"/>
      <c r="C400" s="65"/>
      <c r="D400" s="65"/>
      <c r="E400" s="65"/>
      <c r="F400" s="65"/>
      <c r="G400" s="65"/>
      <c r="H400" s="65"/>
      <c r="I400" s="65"/>
      <c r="J400" s="65"/>
    </row>
    <row r="401" spans="2:10" x14ac:dyDescent="0.3">
      <c r="B401" s="65"/>
      <c r="C401" s="65"/>
      <c r="D401" s="65"/>
      <c r="E401" s="65"/>
      <c r="F401" s="65"/>
      <c r="G401" s="65"/>
      <c r="H401" s="65"/>
      <c r="I401" s="65"/>
      <c r="J401" s="65"/>
    </row>
    <row r="402" spans="2:10" x14ac:dyDescent="0.3">
      <c r="B402" s="65"/>
      <c r="C402" s="65"/>
      <c r="D402" s="65"/>
      <c r="E402" s="65"/>
      <c r="F402" s="65"/>
      <c r="G402" s="65"/>
      <c r="H402" s="65"/>
      <c r="I402" s="65"/>
      <c r="J402" s="65"/>
    </row>
    <row r="403" spans="2:10" x14ac:dyDescent="0.3">
      <c r="B403" s="65"/>
      <c r="C403" s="65"/>
      <c r="D403" s="65"/>
      <c r="E403" s="65"/>
      <c r="F403" s="65"/>
      <c r="G403" s="65"/>
      <c r="H403" s="65"/>
      <c r="I403" s="65"/>
      <c r="J403" s="65"/>
    </row>
    <row r="404" spans="2:10" x14ac:dyDescent="0.3">
      <c r="B404" s="65"/>
      <c r="C404" s="65"/>
      <c r="D404" s="65"/>
      <c r="E404" s="65"/>
      <c r="F404" s="65"/>
      <c r="G404" s="65"/>
      <c r="H404" s="65"/>
      <c r="I404" s="65"/>
      <c r="J404" s="65"/>
    </row>
    <row r="405" spans="2:10" x14ac:dyDescent="0.3">
      <c r="B405" s="65"/>
      <c r="C405" s="65"/>
      <c r="D405" s="65"/>
      <c r="E405" s="65"/>
      <c r="F405" s="65"/>
      <c r="G405" s="65"/>
      <c r="H405" s="65"/>
      <c r="I405" s="65"/>
      <c r="J405" s="65"/>
    </row>
    <row r="406" spans="2:10" x14ac:dyDescent="0.3">
      <c r="B406" s="65"/>
      <c r="C406" s="65"/>
      <c r="D406" s="65"/>
      <c r="E406" s="65"/>
      <c r="F406" s="65"/>
      <c r="G406" s="65"/>
      <c r="H406" s="65"/>
      <c r="I406" s="65"/>
      <c r="J406" s="65"/>
    </row>
    <row r="407" spans="2:10" x14ac:dyDescent="0.3">
      <c r="B407" s="65"/>
      <c r="C407" s="65"/>
      <c r="D407" s="65"/>
      <c r="E407" s="65"/>
      <c r="F407" s="65"/>
      <c r="G407" s="65"/>
      <c r="H407" s="65"/>
      <c r="I407" s="65"/>
      <c r="J407" s="65"/>
    </row>
    <row r="408" spans="2:10" x14ac:dyDescent="0.3">
      <c r="B408" s="65"/>
      <c r="C408" s="65"/>
      <c r="D408" s="65"/>
      <c r="E408" s="65"/>
      <c r="F408" s="65"/>
      <c r="G408" s="65"/>
      <c r="H408" s="65"/>
      <c r="I408" s="65"/>
      <c r="J408" s="65"/>
    </row>
    <row r="409" spans="2:10" x14ac:dyDescent="0.3">
      <c r="B409" s="65"/>
      <c r="C409" s="65"/>
      <c r="D409" s="65"/>
      <c r="E409" s="65"/>
      <c r="F409" s="65"/>
      <c r="G409" s="65"/>
      <c r="H409" s="65"/>
      <c r="I409" s="65"/>
      <c r="J409" s="65"/>
    </row>
    <row r="410" spans="2:10" x14ac:dyDescent="0.3">
      <c r="B410" s="65"/>
      <c r="C410" s="65"/>
      <c r="D410" s="65"/>
      <c r="E410" s="65"/>
      <c r="F410" s="65"/>
      <c r="G410" s="65"/>
      <c r="H410" s="65"/>
      <c r="I410" s="65"/>
      <c r="J410" s="65"/>
    </row>
    <row r="411" spans="2:10" x14ac:dyDescent="0.3">
      <c r="B411" s="65"/>
      <c r="C411" s="65"/>
      <c r="D411" s="65"/>
      <c r="E411" s="65"/>
      <c r="F411" s="65"/>
      <c r="G411" s="65"/>
      <c r="H411" s="65"/>
      <c r="I411" s="65"/>
      <c r="J411" s="65"/>
    </row>
    <row r="412" spans="2:10" x14ac:dyDescent="0.3">
      <c r="B412" s="65"/>
      <c r="C412" s="65"/>
      <c r="D412" s="65"/>
      <c r="E412" s="65"/>
      <c r="F412" s="65"/>
      <c r="G412" s="65"/>
      <c r="H412" s="65"/>
      <c r="I412" s="65"/>
      <c r="J412" s="65"/>
    </row>
    <row r="413" spans="2:10" x14ac:dyDescent="0.3">
      <c r="B413" s="65"/>
      <c r="C413" s="65"/>
      <c r="D413" s="65"/>
      <c r="E413" s="65"/>
      <c r="F413" s="65"/>
      <c r="G413" s="65"/>
      <c r="H413" s="65"/>
      <c r="I413" s="65"/>
      <c r="J413" s="65"/>
    </row>
    <row r="414" spans="2:10" x14ac:dyDescent="0.3">
      <c r="B414" s="65"/>
      <c r="C414" s="65"/>
      <c r="D414" s="65"/>
      <c r="E414" s="65"/>
      <c r="F414" s="65"/>
      <c r="G414" s="65"/>
      <c r="H414" s="65"/>
      <c r="I414" s="65"/>
      <c r="J414" s="65"/>
    </row>
    <row r="415" spans="2:10" x14ac:dyDescent="0.3">
      <c r="B415" s="65"/>
      <c r="C415" s="65"/>
      <c r="D415" s="65"/>
      <c r="E415" s="65"/>
      <c r="F415" s="65"/>
      <c r="G415" s="65"/>
      <c r="H415" s="65"/>
      <c r="I415" s="65"/>
      <c r="J415" s="65"/>
    </row>
    <row r="416" spans="2:10" x14ac:dyDescent="0.3">
      <c r="B416" s="65"/>
      <c r="C416" s="65"/>
      <c r="D416" s="65"/>
      <c r="E416" s="65"/>
      <c r="F416" s="65"/>
      <c r="G416" s="65"/>
      <c r="H416" s="65"/>
      <c r="I416" s="65"/>
      <c r="J416" s="65"/>
    </row>
    <row r="417" spans="2:10" x14ac:dyDescent="0.3">
      <c r="B417" s="65"/>
      <c r="C417" s="65"/>
      <c r="D417" s="65"/>
      <c r="E417" s="65"/>
      <c r="F417" s="65"/>
      <c r="G417" s="65"/>
      <c r="H417" s="65"/>
      <c r="I417" s="65"/>
      <c r="J417" s="65"/>
    </row>
    <row r="418" spans="2:10" x14ac:dyDescent="0.3">
      <c r="B418" s="65"/>
      <c r="C418" s="65"/>
      <c r="D418" s="65"/>
      <c r="E418" s="65"/>
      <c r="F418" s="65"/>
      <c r="G418" s="65"/>
      <c r="H418" s="65"/>
      <c r="I418" s="65"/>
      <c r="J418" s="65"/>
    </row>
    <row r="419" spans="2:10" x14ac:dyDescent="0.3">
      <c r="B419" s="65"/>
      <c r="C419" s="65"/>
      <c r="D419" s="65"/>
      <c r="E419" s="65"/>
      <c r="F419" s="65"/>
      <c r="G419" s="65"/>
      <c r="H419" s="65"/>
      <c r="I419" s="65"/>
      <c r="J419" s="65"/>
    </row>
    <row r="420" spans="2:10" x14ac:dyDescent="0.3">
      <c r="B420" s="65"/>
      <c r="C420" s="65"/>
      <c r="D420" s="65"/>
      <c r="E420" s="65"/>
      <c r="F420" s="65"/>
      <c r="G420" s="65"/>
      <c r="H420" s="65"/>
      <c r="I420" s="65"/>
      <c r="J420" s="65"/>
    </row>
    <row r="421" spans="2:10" x14ac:dyDescent="0.3">
      <c r="B421" s="65"/>
      <c r="C421" s="65"/>
      <c r="D421" s="65"/>
      <c r="E421" s="65"/>
      <c r="F421" s="65"/>
      <c r="G421" s="65"/>
      <c r="H421" s="65"/>
      <c r="I421" s="65"/>
      <c r="J421" s="65"/>
    </row>
    <row r="422" spans="2:10" x14ac:dyDescent="0.3">
      <c r="B422" s="65"/>
      <c r="C422" s="65"/>
      <c r="D422" s="65"/>
      <c r="E422" s="65"/>
      <c r="F422" s="65"/>
      <c r="G422" s="65"/>
      <c r="H422" s="65"/>
      <c r="I422" s="65"/>
      <c r="J422" s="65"/>
    </row>
    <row r="423" spans="2:10" x14ac:dyDescent="0.3">
      <c r="B423" s="65"/>
      <c r="C423" s="65"/>
      <c r="D423" s="65"/>
      <c r="E423" s="65"/>
      <c r="F423" s="65"/>
      <c r="G423" s="65"/>
      <c r="H423" s="65"/>
      <c r="I423" s="65"/>
      <c r="J423" s="65"/>
    </row>
    <row r="424" spans="2:10" x14ac:dyDescent="0.3">
      <c r="B424" s="65"/>
      <c r="C424" s="65"/>
      <c r="D424" s="65"/>
      <c r="E424" s="65"/>
      <c r="F424" s="65"/>
      <c r="G424" s="65"/>
      <c r="H424" s="65"/>
      <c r="I424" s="65"/>
      <c r="J424" s="65"/>
    </row>
    <row r="425" spans="2:10" x14ac:dyDescent="0.3">
      <c r="B425" s="65"/>
      <c r="C425" s="65"/>
      <c r="D425" s="65"/>
      <c r="E425" s="65"/>
      <c r="F425" s="65"/>
      <c r="G425" s="65"/>
      <c r="H425" s="65"/>
      <c r="I425" s="65"/>
      <c r="J425" s="65"/>
    </row>
    <row r="426" spans="2:10" x14ac:dyDescent="0.3">
      <c r="B426" s="65"/>
      <c r="C426" s="65"/>
      <c r="D426" s="65"/>
      <c r="E426" s="65"/>
      <c r="F426" s="65"/>
      <c r="G426" s="65"/>
      <c r="H426" s="65"/>
      <c r="I426" s="65"/>
      <c r="J426" s="65"/>
    </row>
    <row r="427" spans="2:10" x14ac:dyDescent="0.3">
      <c r="B427" s="65"/>
      <c r="C427" s="65"/>
      <c r="D427" s="65"/>
      <c r="E427" s="65"/>
      <c r="F427" s="65"/>
      <c r="G427" s="65"/>
      <c r="H427" s="65"/>
      <c r="I427" s="65"/>
      <c r="J427" s="65"/>
    </row>
    <row r="428" spans="2:10" x14ac:dyDescent="0.3">
      <c r="B428" s="65"/>
      <c r="C428" s="65"/>
      <c r="D428" s="65"/>
      <c r="E428" s="65"/>
      <c r="F428" s="65"/>
      <c r="G428" s="65"/>
      <c r="H428" s="65"/>
      <c r="I428" s="65"/>
      <c r="J428" s="65"/>
    </row>
    <row r="429" spans="2:10" x14ac:dyDescent="0.3">
      <c r="B429" s="65"/>
      <c r="C429" s="65"/>
      <c r="D429" s="65"/>
      <c r="E429" s="65"/>
      <c r="F429" s="65"/>
      <c r="G429" s="65"/>
      <c r="H429" s="65"/>
      <c r="I429" s="65"/>
      <c r="J429" s="65"/>
    </row>
    <row r="430" spans="2:10" x14ac:dyDescent="0.3">
      <c r="B430" s="65"/>
      <c r="C430" s="65"/>
      <c r="D430" s="65"/>
      <c r="E430" s="65"/>
      <c r="F430" s="65"/>
      <c r="G430" s="65"/>
      <c r="H430" s="65"/>
      <c r="I430" s="65"/>
      <c r="J430" s="65"/>
    </row>
    <row r="431" spans="2:10" x14ac:dyDescent="0.3">
      <c r="B431" s="65"/>
      <c r="C431" s="65"/>
      <c r="D431" s="65"/>
      <c r="E431" s="65"/>
      <c r="F431" s="65"/>
      <c r="G431" s="65"/>
      <c r="H431" s="65"/>
      <c r="I431" s="65"/>
      <c r="J431" s="65"/>
    </row>
    <row r="432" spans="2:10" x14ac:dyDescent="0.3">
      <c r="B432" s="65"/>
      <c r="C432" s="65"/>
      <c r="D432" s="65"/>
      <c r="E432" s="65"/>
      <c r="F432" s="65"/>
      <c r="G432" s="65"/>
      <c r="H432" s="65"/>
      <c r="I432" s="65"/>
      <c r="J432" s="65"/>
    </row>
    <row r="433" spans="2:10" x14ac:dyDescent="0.3">
      <c r="B433" s="65"/>
      <c r="C433" s="65"/>
      <c r="D433" s="65"/>
      <c r="E433" s="65"/>
      <c r="F433" s="65"/>
      <c r="G433" s="65"/>
      <c r="H433" s="65"/>
      <c r="I433" s="65"/>
      <c r="J433" s="65"/>
    </row>
    <row r="434" spans="2:10" x14ac:dyDescent="0.3">
      <c r="B434" s="65"/>
      <c r="C434" s="65"/>
      <c r="D434" s="65"/>
      <c r="E434" s="65"/>
      <c r="F434" s="65"/>
      <c r="G434" s="65"/>
      <c r="H434" s="65"/>
      <c r="I434" s="65"/>
      <c r="J434" s="65"/>
    </row>
    <row r="435" spans="2:10" x14ac:dyDescent="0.3">
      <c r="B435" s="65"/>
      <c r="C435" s="65"/>
      <c r="D435" s="65"/>
      <c r="E435" s="65"/>
      <c r="F435" s="65"/>
      <c r="G435" s="65"/>
      <c r="H435" s="65"/>
      <c r="I435" s="65"/>
      <c r="J435" s="65"/>
    </row>
    <row r="436" spans="2:10" x14ac:dyDescent="0.3">
      <c r="B436" s="65"/>
      <c r="C436" s="65"/>
      <c r="D436" s="65"/>
      <c r="E436" s="65"/>
      <c r="F436" s="65"/>
      <c r="G436" s="65"/>
      <c r="H436" s="65"/>
      <c r="I436" s="65"/>
      <c r="J436" s="65"/>
    </row>
    <row r="437" spans="2:10" x14ac:dyDescent="0.3">
      <c r="B437" s="65"/>
      <c r="C437" s="65"/>
      <c r="D437" s="65"/>
      <c r="E437" s="65"/>
      <c r="F437" s="65"/>
      <c r="G437" s="65"/>
      <c r="H437" s="65"/>
      <c r="I437" s="65"/>
      <c r="J437" s="65"/>
    </row>
    <row r="438" spans="2:10" x14ac:dyDescent="0.3">
      <c r="B438" s="65"/>
      <c r="C438" s="65"/>
      <c r="D438" s="65"/>
      <c r="E438" s="65"/>
      <c r="F438" s="65"/>
      <c r="G438" s="65"/>
      <c r="H438" s="65"/>
      <c r="I438" s="65"/>
      <c r="J438" s="65"/>
    </row>
    <row r="439" spans="2:10" x14ac:dyDescent="0.3">
      <c r="B439" s="65"/>
      <c r="C439" s="65"/>
      <c r="D439" s="65"/>
      <c r="E439" s="65"/>
      <c r="F439" s="65"/>
      <c r="G439" s="65"/>
      <c r="H439" s="65"/>
      <c r="I439" s="65"/>
      <c r="J439" s="65"/>
    </row>
    <row r="440" spans="2:10" x14ac:dyDescent="0.3">
      <c r="B440" s="65"/>
      <c r="C440" s="65"/>
      <c r="D440" s="65"/>
      <c r="E440" s="65"/>
      <c r="F440" s="65"/>
      <c r="G440" s="65"/>
      <c r="H440" s="65"/>
      <c r="I440" s="65"/>
      <c r="J440" s="65"/>
    </row>
    <row r="441" spans="2:10" x14ac:dyDescent="0.3">
      <c r="B441" s="65"/>
      <c r="C441" s="65"/>
      <c r="D441" s="65"/>
      <c r="E441" s="65"/>
      <c r="F441" s="65"/>
      <c r="G441" s="65"/>
      <c r="H441" s="65"/>
      <c r="I441" s="65"/>
      <c r="J441" s="65"/>
    </row>
    <row r="442" spans="2:10" x14ac:dyDescent="0.3">
      <c r="B442" s="65"/>
      <c r="C442" s="65"/>
      <c r="D442" s="65"/>
      <c r="E442" s="65"/>
      <c r="F442" s="65"/>
      <c r="G442" s="65"/>
      <c r="H442" s="65"/>
      <c r="I442" s="65"/>
      <c r="J442" s="65"/>
    </row>
    <row r="443" spans="2:10" x14ac:dyDescent="0.3">
      <c r="B443" s="65"/>
      <c r="C443" s="65"/>
      <c r="D443" s="65"/>
      <c r="E443" s="65"/>
      <c r="F443" s="65"/>
      <c r="G443" s="65"/>
      <c r="H443" s="65"/>
      <c r="I443" s="65"/>
      <c r="J443" s="65"/>
    </row>
    <row r="444" spans="2:10" x14ac:dyDescent="0.3">
      <c r="B444" s="65"/>
      <c r="C444" s="65"/>
      <c r="D444" s="65"/>
      <c r="E444" s="65"/>
      <c r="F444" s="65"/>
      <c r="G444" s="65"/>
      <c r="H444" s="65"/>
      <c r="I444" s="65"/>
      <c r="J444" s="65"/>
    </row>
    <row r="445" spans="2:10" x14ac:dyDescent="0.3">
      <c r="B445" s="65"/>
      <c r="C445" s="65"/>
      <c r="D445" s="65"/>
      <c r="E445" s="65"/>
      <c r="F445" s="65"/>
      <c r="G445" s="65"/>
      <c r="H445" s="65"/>
      <c r="I445" s="65"/>
      <c r="J445" s="65"/>
    </row>
    <row r="446" spans="2:10" x14ac:dyDescent="0.3">
      <c r="B446" s="65"/>
      <c r="C446" s="65"/>
      <c r="D446" s="65"/>
      <c r="E446" s="65"/>
      <c r="F446" s="65"/>
      <c r="G446" s="65"/>
      <c r="H446" s="65"/>
      <c r="I446" s="65"/>
      <c r="J446" s="65"/>
    </row>
    <row r="447" spans="2:10" x14ac:dyDescent="0.3">
      <c r="B447" s="65"/>
      <c r="C447" s="65"/>
      <c r="D447" s="65"/>
      <c r="E447" s="65"/>
      <c r="F447" s="65"/>
      <c r="G447" s="65"/>
      <c r="H447" s="65"/>
      <c r="I447" s="65"/>
      <c r="J447" s="65"/>
    </row>
    <row r="448" spans="2:10" x14ac:dyDescent="0.3">
      <c r="B448" s="65"/>
      <c r="C448" s="65"/>
      <c r="D448" s="65"/>
      <c r="E448" s="65"/>
      <c r="F448" s="65"/>
      <c r="G448" s="65"/>
      <c r="H448" s="65"/>
      <c r="I448" s="65"/>
      <c r="J448" s="65"/>
    </row>
    <row r="449" spans="2:10" x14ac:dyDescent="0.3">
      <c r="B449" s="65"/>
      <c r="C449" s="65"/>
      <c r="D449" s="65"/>
      <c r="E449" s="65"/>
      <c r="F449" s="65"/>
      <c r="G449" s="65"/>
      <c r="H449" s="65"/>
      <c r="I449" s="65"/>
      <c r="J449" s="65"/>
    </row>
    <row r="450" spans="2:10" x14ac:dyDescent="0.3">
      <c r="B450" s="65"/>
      <c r="C450" s="65"/>
      <c r="D450" s="65"/>
      <c r="E450" s="65"/>
      <c r="F450" s="65"/>
      <c r="G450" s="65"/>
      <c r="H450" s="65"/>
      <c r="I450" s="65"/>
      <c r="J450" s="65"/>
    </row>
    <row r="451" spans="2:10" x14ac:dyDescent="0.3">
      <c r="B451" s="65"/>
      <c r="C451" s="65"/>
      <c r="D451" s="65"/>
      <c r="E451" s="65"/>
      <c r="F451" s="65"/>
      <c r="G451" s="65"/>
      <c r="H451" s="65"/>
      <c r="I451" s="65"/>
      <c r="J451" s="65"/>
    </row>
    <row r="452" spans="2:10" x14ac:dyDescent="0.3">
      <c r="B452" s="65"/>
      <c r="C452" s="65"/>
      <c r="D452" s="65"/>
      <c r="E452" s="65"/>
      <c r="F452" s="65"/>
      <c r="G452" s="65"/>
      <c r="H452" s="65"/>
      <c r="I452" s="65"/>
      <c r="J452" s="65"/>
    </row>
    <row r="453" spans="2:10" x14ac:dyDescent="0.3">
      <c r="B453" s="65"/>
      <c r="C453" s="65"/>
      <c r="D453" s="65"/>
      <c r="E453" s="65"/>
      <c r="F453" s="65"/>
      <c r="G453" s="65"/>
      <c r="H453" s="65"/>
      <c r="I453" s="65"/>
      <c r="J453" s="65"/>
    </row>
    <row r="454" spans="2:10" x14ac:dyDescent="0.3">
      <c r="B454" s="65"/>
      <c r="C454" s="65"/>
      <c r="D454" s="65"/>
      <c r="E454" s="65"/>
      <c r="F454" s="65"/>
      <c r="G454" s="65"/>
      <c r="H454" s="65"/>
      <c r="I454" s="65"/>
      <c r="J454" s="65"/>
    </row>
    <row r="455" spans="2:10" x14ac:dyDescent="0.3">
      <c r="B455" s="65"/>
      <c r="C455" s="65"/>
      <c r="D455" s="65"/>
      <c r="E455" s="65"/>
      <c r="F455" s="65"/>
      <c r="G455" s="65"/>
      <c r="H455" s="65"/>
      <c r="I455" s="65"/>
      <c r="J455" s="65"/>
    </row>
    <row r="456" spans="2:10" x14ac:dyDescent="0.3">
      <c r="B456" s="65"/>
      <c r="C456" s="65"/>
      <c r="D456" s="65"/>
      <c r="E456" s="65"/>
      <c r="F456" s="65"/>
      <c r="G456" s="65"/>
      <c r="H456" s="65"/>
      <c r="I456" s="65"/>
      <c r="J456" s="65"/>
    </row>
    <row r="457" spans="2:10" x14ac:dyDescent="0.3">
      <c r="B457" s="65"/>
      <c r="C457" s="65"/>
      <c r="D457" s="65"/>
      <c r="E457" s="65"/>
      <c r="F457" s="65"/>
      <c r="G457" s="65"/>
      <c r="H457" s="65"/>
      <c r="I457" s="65"/>
      <c r="J457" s="65"/>
    </row>
    <row r="458" spans="2:10" x14ac:dyDescent="0.3">
      <c r="B458" s="65"/>
      <c r="C458" s="65"/>
      <c r="D458" s="65"/>
      <c r="E458" s="65"/>
      <c r="F458" s="65"/>
      <c r="G458" s="65"/>
      <c r="H458" s="65"/>
      <c r="I458" s="65"/>
      <c r="J458" s="65"/>
    </row>
    <row r="459" spans="2:10" x14ac:dyDescent="0.3">
      <c r="B459" s="65"/>
      <c r="C459" s="65"/>
      <c r="D459" s="65"/>
      <c r="E459" s="65"/>
      <c r="F459" s="65"/>
      <c r="G459" s="65"/>
      <c r="H459" s="65"/>
      <c r="I459" s="65"/>
      <c r="J459" s="65"/>
    </row>
    <row r="460" spans="2:10" x14ac:dyDescent="0.3">
      <c r="B460" s="65"/>
      <c r="C460" s="65"/>
      <c r="D460" s="65"/>
      <c r="E460" s="65"/>
      <c r="F460" s="65"/>
      <c r="G460" s="65"/>
      <c r="H460" s="65"/>
      <c r="I460" s="65"/>
      <c r="J460" s="65"/>
    </row>
    <row r="461" spans="2:10" x14ac:dyDescent="0.3">
      <c r="B461" s="65"/>
      <c r="C461" s="65"/>
      <c r="D461" s="65"/>
      <c r="E461" s="65"/>
      <c r="F461" s="65"/>
      <c r="G461" s="65"/>
      <c r="H461" s="65"/>
      <c r="I461" s="65"/>
      <c r="J461" s="65"/>
    </row>
    <row r="462" spans="2:10" x14ac:dyDescent="0.3">
      <c r="B462" s="65"/>
      <c r="C462" s="65"/>
      <c r="D462" s="65"/>
      <c r="E462" s="65"/>
      <c r="F462" s="65"/>
      <c r="G462" s="65"/>
      <c r="H462" s="65"/>
      <c r="I462" s="65"/>
      <c r="J462" s="65"/>
    </row>
    <row r="463" spans="2:10" x14ac:dyDescent="0.3">
      <c r="B463" s="65"/>
      <c r="C463" s="65"/>
      <c r="D463" s="65"/>
      <c r="E463" s="65"/>
      <c r="F463" s="65"/>
      <c r="G463" s="65"/>
      <c r="H463" s="65"/>
      <c r="I463" s="65"/>
      <c r="J463" s="65"/>
    </row>
    <row r="464" spans="2:10" x14ac:dyDescent="0.3">
      <c r="B464" s="65"/>
      <c r="C464" s="65"/>
      <c r="D464" s="65"/>
      <c r="E464" s="65"/>
      <c r="F464" s="65"/>
      <c r="G464" s="65"/>
      <c r="H464" s="65"/>
      <c r="I464" s="65"/>
      <c r="J464" s="65"/>
    </row>
    <row r="465" spans="2:10" x14ac:dyDescent="0.3">
      <c r="B465" s="65"/>
      <c r="C465" s="65"/>
      <c r="D465" s="65"/>
      <c r="E465" s="65"/>
      <c r="F465" s="65"/>
      <c r="G465" s="65"/>
      <c r="H465" s="65"/>
      <c r="I465" s="65"/>
      <c r="J465" s="65"/>
    </row>
    <row r="466" spans="2:10" x14ac:dyDescent="0.3">
      <c r="B466" s="65"/>
      <c r="C466" s="65"/>
      <c r="D466" s="65"/>
      <c r="E466" s="65"/>
      <c r="F466" s="65"/>
      <c r="G466" s="65"/>
      <c r="H466" s="65"/>
      <c r="I466" s="65"/>
      <c r="J466" s="65"/>
    </row>
    <row r="467" spans="2:10" x14ac:dyDescent="0.3">
      <c r="B467" s="65"/>
      <c r="C467" s="65"/>
      <c r="D467" s="65"/>
      <c r="E467" s="65"/>
      <c r="F467" s="65"/>
      <c r="G467" s="65"/>
      <c r="H467" s="65"/>
      <c r="I467" s="65"/>
      <c r="J467" s="65"/>
    </row>
    <row r="468" spans="2:10" x14ac:dyDescent="0.3">
      <c r="B468" s="65"/>
      <c r="C468" s="65"/>
      <c r="D468" s="65"/>
      <c r="E468" s="65"/>
      <c r="F468" s="65"/>
      <c r="G468" s="65"/>
      <c r="H468" s="65"/>
      <c r="I468" s="65"/>
      <c r="J468" s="65"/>
    </row>
    <row r="469" spans="2:10" x14ac:dyDescent="0.3">
      <c r="B469" s="65"/>
      <c r="C469" s="65"/>
      <c r="D469" s="65"/>
      <c r="E469" s="65"/>
      <c r="F469" s="65"/>
      <c r="G469" s="65"/>
      <c r="H469" s="65"/>
      <c r="I469" s="65"/>
      <c r="J469" s="65"/>
    </row>
    <row r="470" spans="2:10" x14ac:dyDescent="0.3">
      <c r="B470" s="65"/>
      <c r="C470" s="65"/>
      <c r="D470" s="65"/>
      <c r="E470" s="65"/>
      <c r="F470" s="65"/>
      <c r="G470" s="65"/>
      <c r="H470" s="65"/>
      <c r="I470" s="65"/>
      <c r="J470" s="65"/>
    </row>
    <row r="471" spans="2:10" x14ac:dyDescent="0.3">
      <c r="B471" s="65"/>
      <c r="C471" s="65"/>
      <c r="D471" s="65"/>
      <c r="E471" s="65"/>
      <c r="F471" s="65"/>
      <c r="G471" s="65"/>
      <c r="H471" s="65"/>
      <c r="I471" s="65"/>
      <c r="J471" s="65"/>
    </row>
    <row r="472" spans="2:10" x14ac:dyDescent="0.3">
      <c r="B472" s="65"/>
      <c r="C472" s="65"/>
      <c r="D472" s="65"/>
      <c r="E472" s="65"/>
      <c r="F472" s="65"/>
      <c r="G472" s="65"/>
      <c r="H472" s="65"/>
      <c r="I472" s="65"/>
      <c r="J472" s="65"/>
    </row>
    <row r="473" spans="2:10" x14ac:dyDescent="0.3">
      <c r="B473" s="65"/>
      <c r="C473" s="65"/>
      <c r="D473" s="65"/>
      <c r="E473" s="65"/>
      <c r="F473" s="65"/>
      <c r="G473" s="65"/>
      <c r="H473" s="65"/>
      <c r="I473" s="65"/>
      <c r="J473" s="65"/>
    </row>
    <row r="474" spans="2:10" x14ac:dyDescent="0.3">
      <c r="B474" s="65"/>
      <c r="C474" s="65"/>
      <c r="D474" s="65"/>
      <c r="E474" s="65"/>
      <c r="F474" s="65"/>
      <c r="G474" s="65"/>
      <c r="H474" s="65"/>
      <c r="I474" s="65"/>
      <c r="J474" s="65"/>
    </row>
    <row r="475" spans="2:10" x14ac:dyDescent="0.3">
      <c r="B475" s="65"/>
      <c r="C475" s="65"/>
      <c r="D475" s="65"/>
      <c r="E475" s="65"/>
      <c r="F475" s="65"/>
      <c r="G475" s="65"/>
      <c r="H475" s="65"/>
      <c r="I475" s="65"/>
      <c r="J475" s="65"/>
    </row>
    <row r="476" spans="2:10" x14ac:dyDescent="0.3">
      <c r="B476" s="65"/>
      <c r="C476" s="65"/>
      <c r="D476" s="65"/>
      <c r="E476" s="65"/>
      <c r="F476" s="65"/>
      <c r="G476" s="65"/>
      <c r="H476" s="65"/>
      <c r="I476" s="65"/>
      <c r="J476" s="65"/>
    </row>
    <row r="477" spans="2:10" x14ac:dyDescent="0.3">
      <c r="B477" s="65"/>
      <c r="C477" s="65"/>
      <c r="D477" s="65"/>
      <c r="E477" s="65"/>
      <c r="F477" s="65"/>
      <c r="G477" s="65"/>
      <c r="H477" s="65"/>
      <c r="I477" s="65"/>
      <c r="J477" s="65"/>
    </row>
    <row r="478" spans="2:10" x14ac:dyDescent="0.3">
      <c r="B478" s="65"/>
      <c r="C478" s="65"/>
      <c r="D478" s="65"/>
      <c r="E478" s="65"/>
      <c r="F478" s="65"/>
      <c r="G478" s="65"/>
      <c r="H478" s="65"/>
      <c r="I478" s="65"/>
      <c r="J478" s="65"/>
    </row>
    <row r="479" spans="2:10" x14ac:dyDescent="0.3">
      <c r="B479" s="65"/>
      <c r="C479" s="65"/>
      <c r="D479" s="65"/>
      <c r="E479" s="65"/>
      <c r="F479" s="65"/>
      <c r="G479" s="65"/>
      <c r="H479" s="65"/>
      <c r="I479" s="65"/>
      <c r="J479" s="65"/>
    </row>
    <row r="480" spans="2:10" x14ac:dyDescent="0.3">
      <c r="B480" s="65"/>
      <c r="C480" s="65"/>
      <c r="D480" s="65"/>
      <c r="E480" s="65"/>
      <c r="F480" s="65"/>
      <c r="G480" s="65"/>
      <c r="H480" s="65"/>
      <c r="I480" s="65"/>
      <c r="J480" s="65"/>
    </row>
    <row r="481" spans="2:10" x14ac:dyDescent="0.3">
      <c r="B481" s="65"/>
      <c r="C481" s="65"/>
      <c r="D481" s="65"/>
      <c r="E481" s="65"/>
      <c r="F481" s="65"/>
      <c r="G481" s="65"/>
      <c r="H481" s="65"/>
      <c r="I481" s="65"/>
      <c r="J481" s="65"/>
    </row>
    <row r="482" spans="2:10" x14ac:dyDescent="0.3">
      <c r="B482" s="65"/>
      <c r="C482" s="65"/>
      <c r="D482" s="65"/>
      <c r="E482" s="65"/>
      <c r="F482" s="65"/>
      <c r="G482" s="65"/>
      <c r="H482" s="65"/>
      <c r="I482" s="65"/>
      <c r="J482" s="65"/>
    </row>
    <row r="483" spans="2:10" x14ac:dyDescent="0.3">
      <c r="B483" s="65"/>
      <c r="C483" s="65"/>
      <c r="D483" s="65"/>
      <c r="E483" s="65"/>
      <c r="F483" s="65"/>
      <c r="G483" s="65"/>
      <c r="H483" s="65"/>
      <c r="I483" s="65"/>
      <c r="J483" s="65"/>
    </row>
    <row r="484" spans="2:10" x14ac:dyDescent="0.3">
      <c r="B484" s="65"/>
      <c r="C484" s="65"/>
      <c r="D484" s="65"/>
      <c r="E484" s="65"/>
      <c r="F484" s="65"/>
      <c r="G484" s="65"/>
      <c r="H484" s="65"/>
      <c r="I484" s="65"/>
      <c r="J484" s="65"/>
    </row>
    <row r="485" spans="2:10" x14ac:dyDescent="0.3">
      <c r="B485" s="65"/>
      <c r="C485" s="65"/>
      <c r="D485" s="65"/>
      <c r="E485" s="65"/>
      <c r="F485" s="65"/>
      <c r="G485" s="65"/>
      <c r="H485" s="65"/>
      <c r="I485" s="65"/>
      <c r="J485" s="65"/>
    </row>
    <row r="486" spans="2:10" x14ac:dyDescent="0.3">
      <c r="B486" s="65"/>
      <c r="C486" s="65"/>
      <c r="D486" s="65"/>
      <c r="E486" s="65"/>
      <c r="F486" s="65"/>
      <c r="G486" s="65"/>
      <c r="H486" s="65"/>
      <c r="I486" s="65"/>
      <c r="J486" s="65"/>
    </row>
    <row r="487" spans="2:10" x14ac:dyDescent="0.3">
      <c r="B487" s="65"/>
      <c r="C487" s="65"/>
      <c r="D487" s="65"/>
      <c r="E487" s="65"/>
      <c r="F487" s="65"/>
      <c r="G487" s="65"/>
      <c r="H487" s="65"/>
      <c r="I487" s="65"/>
      <c r="J487" s="65"/>
    </row>
    <row r="488" spans="2:10" x14ac:dyDescent="0.3">
      <c r="B488" s="65"/>
      <c r="C488" s="65"/>
      <c r="D488" s="65"/>
      <c r="E488" s="65"/>
      <c r="F488" s="65"/>
      <c r="G488" s="65"/>
      <c r="H488" s="65"/>
      <c r="I488" s="65"/>
      <c r="J488" s="65"/>
    </row>
    <row r="489" spans="2:10" x14ac:dyDescent="0.3">
      <c r="B489" s="65"/>
      <c r="C489" s="65"/>
      <c r="D489" s="65"/>
      <c r="E489" s="65"/>
      <c r="F489" s="65"/>
      <c r="G489" s="65"/>
      <c r="H489" s="65"/>
      <c r="I489" s="65"/>
      <c r="J489" s="65"/>
    </row>
    <row r="490" spans="2:10" x14ac:dyDescent="0.3">
      <c r="B490" s="65"/>
      <c r="C490" s="65"/>
      <c r="D490" s="65"/>
      <c r="E490" s="65"/>
      <c r="F490" s="65"/>
      <c r="G490" s="65"/>
      <c r="H490" s="65"/>
      <c r="I490" s="65"/>
      <c r="J490" s="65"/>
    </row>
    <row r="491" spans="2:10" x14ac:dyDescent="0.3">
      <c r="B491" s="65"/>
      <c r="C491" s="65"/>
      <c r="D491" s="65"/>
      <c r="E491" s="65"/>
      <c r="F491" s="65"/>
      <c r="G491" s="65"/>
      <c r="H491" s="65"/>
      <c r="I491" s="65"/>
      <c r="J491" s="65"/>
    </row>
    <row r="492" spans="2:10" x14ac:dyDescent="0.3">
      <c r="B492" s="65"/>
      <c r="C492" s="65"/>
      <c r="D492" s="65"/>
      <c r="E492" s="65"/>
      <c r="F492" s="65"/>
      <c r="G492" s="65"/>
      <c r="H492" s="65"/>
      <c r="I492" s="65"/>
      <c r="J492" s="65"/>
    </row>
    <row r="493" spans="2:10" x14ac:dyDescent="0.3">
      <c r="B493" s="65"/>
      <c r="C493" s="65"/>
      <c r="D493" s="65"/>
      <c r="E493" s="65"/>
      <c r="F493" s="65"/>
      <c r="G493" s="65"/>
      <c r="H493" s="65"/>
      <c r="I493" s="65"/>
      <c r="J493" s="65"/>
    </row>
    <row r="494" spans="2:10" x14ac:dyDescent="0.3">
      <c r="B494" s="65"/>
      <c r="C494" s="65"/>
      <c r="D494" s="65"/>
      <c r="E494" s="65"/>
      <c r="F494" s="65"/>
      <c r="G494" s="65"/>
      <c r="H494" s="65"/>
      <c r="I494" s="65"/>
      <c r="J494" s="65"/>
    </row>
    <row r="495" spans="2:10" x14ac:dyDescent="0.3">
      <c r="B495" s="65"/>
      <c r="C495" s="65"/>
      <c r="D495" s="65"/>
      <c r="E495" s="65"/>
      <c r="F495" s="65"/>
      <c r="G495" s="65"/>
      <c r="H495" s="65"/>
      <c r="I495" s="65"/>
      <c r="J495" s="65"/>
    </row>
    <row r="496" spans="2:10" x14ac:dyDescent="0.3">
      <c r="B496" s="65"/>
      <c r="C496" s="65"/>
      <c r="D496" s="65"/>
      <c r="E496" s="65"/>
      <c r="F496" s="65"/>
      <c r="G496" s="65"/>
      <c r="H496" s="65"/>
      <c r="I496" s="65"/>
      <c r="J496" s="65"/>
    </row>
    <row r="497" spans="2:10" x14ac:dyDescent="0.3">
      <c r="B497" s="65"/>
      <c r="C497" s="65"/>
      <c r="D497" s="65"/>
      <c r="E497" s="65"/>
      <c r="F497" s="65"/>
      <c r="G497" s="65"/>
      <c r="H497" s="65"/>
      <c r="I497" s="65"/>
      <c r="J497" s="65"/>
    </row>
    <row r="498" spans="2:10" x14ac:dyDescent="0.3">
      <c r="B498" s="65"/>
      <c r="C498" s="65"/>
      <c r="D498" s="65"/>
      <c r="E498" s="65"/>
      <c r="F498" s="65"/>
      <c r="G498" s="65"/>
      <c r="H498" s="65"/>
      <c r="I498" s="65"/>
      <c r="J498" s="65"/>
    </row>
    <row r="499" spans="2:10" x14ac:dyDescent="0.3">
      <c r="B499" s="65"/>
      <c r="C499" s="65"/>
      <c r="D499" s="65"/>
      <c r="E499" s="65"/>
      <c r="F499" s="65"/>
      <c r="G499" s="65"/>
      <c r="H499" s="65"/>
      <c r="I499" s="65"/>
      <c r="J499" s="65"/>
    </row>
    <row r="500" spans="2:10" x14ac:dyDescent="0.3">
      <c r="B500" s="65"/>
      <c r="C500" s="65"/>
      <c r="D500" s="65"/>
      <c r="E500" s="65"/>
      <c r="F500" s="65"/>
      <c r="G500" s="65"/>
      <c r="H500" s="65"/>
      <c r="I500" s="65"/>
      <c r="J500" s="65"/>
    </row>
    <row r="501" spans="2:10" x14ac:dyDescent="0.3">
      <c r="B501" s="65"/>
      <c r="C501" s="65"/>
      <c r="D501" s="65"/>
      <c r="E501" s="65"/>
      <c r="F501" s="65"/>
      <c r="G501" s="65"/>
      <c r="H501" s="65"/>
      <c r="I501" s="65"/>
      <c r="J501" s="65"/>
    </row>
    <row r="502" spans="2:10" x14ac:dyDescent="0.3">
      <c r="B502" s="65"/>
      <c r="C502" s="65"/>
      <c r="D502" s="65"/>
      <c r="E502" s="65"/>
      <c r="F502" s="65"/>
      <c r="G502" s="65"/>
      <c r="H502" s="65"/>
      <c r="I502" s="65"/>
      <c r="J502" s="65"/>
    </row>
    <row r="503" spans="2:10" x14ac:dyDescent="0.3">
      <c r="B503" s="65"/>
      <c r="C503" s="65"/>
      <c r="D503" s="65"/>
      <c r="E503" s="65"/>
      <c r="F503" s="65"/>
      <c r="G503" s="65"/>
      <c r="H503" s="65"/>
      <c r="I503" s="65"/>
      <c r="J503" s="65"/>
    </row>
    <row r="504" spans="2:10" x14ac:dyDescent="0.3">
      <c r="B504" s="65"/>
      <c r="C504" s="65"/>
      <c r="D504" s="65"/>
      <c r="E504" s="65"/>
      <c r="F504" s="65"/>
      <c r="G504" s="65"/>
      <c r="H504" s="65"/>
      <c r="I504" s="65"/>
      <c r="J504" s="65"/>
    </row>
    <row r="505" spans="2:10" x14ac:dyDescent="0.3">
      <c r="B505" s="65"/>
      <c r="C505" s="65"/>
      <c r="D505" s="65"/>
      <c r="E505" s="65"/>
      <c r="F505" s="65"/>
      <c r="G505" s="65"/>
      <c r="H505" s="65"/>
      <c r="I505" s="65"/>
      <c r="J505" s="65"/>
    </row>
    <row r="506" spans="2:10" x14ac:dyDescent="0.3">
      <c r="B506" s="65"/>
      <c r="C506" s="65"/>
      <c r="D506" s="65"/>
      <c r="E506" s="65"/>
      <c r="F506" s="65"/>
      <c r="G506" s="65"/>
      <c r="H506" s="65"/>
      <c r="I506" s="65"/>
      <c r="J506" s="65"/>
    </row>
    <row r="507" spans="2:10" x14ac:dyDescent="0.3">
      <c r="B507" s="65"/>
      <c r="C507" s="65"/>
      <c r="D507" s="65"/>
      <c r="E507" s="65"/>
      <c r="F507" s="65"/>
      <c r="G507" s="65"/>
      <c r="H507" s="65"/>
      <c r="I507" s="65"/>
      <c r="J507" s="65"/>
    </row>
    <row r="508" spans="2:10" x14ac:dyDescent="0.3">
      <c r="B508" s="65"/>
      <c r="C508" s="65"/>
      <c r="D508" s="65"/>
      <c r="E508" s="65"/>
      <c r="F508" s="65"/>
      <c r="G508" s="65"/>
      <c r="H508" s="65"/>
      <c r="I508" s="65"/>
      <c r="J508" s="65"/>
    </row>
    <row r="509" spans="2:10" x14ac:dyDescent="0.3">
      <c r="B509" s="65"/>
      <c r="C509" s="65"/>
      <c r="D509" s="65"/>
      <c r="E509" s="65"/>
      <c r="F509" s="65"/>
      <c r="G509" s="65"/>
      <c r="H509" s="65"/>
      <c r="I509" s="65"/>
      <c r="J509" s="65"/>
    </row>
    <row r="510" spans="2:10" x14ac:dyDescent="0.3">
      <c r="B510" s="65"/>
      <c r="C510" s="65"/>
      <c r="D510" s="65"/>
      <c r="E510" s="65"/>
      <c r="F510" s="65"/>
      <c r="G510" s="65"/>
      <c r="H510" s="65"/>
      <c r="I510" s="65"/>
      <c r="J510" s="65"/>
    </row>
    <row r="511" spans="2:10" x14ac:dyDescent="0.3">
      <c r="B511" s="65"/>
      <c r="C511" s="65"/>
      <c r="D511" s="65"/>
      <c r="E511" s="65"/>
      <c r="F511" s="65"/>
      <c r="G511" s="65"/>
      <c r="H511" s="65"/>
      <c r="I511" s="65"/>
      <c r="J511" s="65"/>
    </row>
    <row r="512" spans="2:10" x14ac:dyDescent="0.3">
      <c r="B512" s="65"/>
      <c r="C512" s="65"/>
      <c r="D512" s="65"/>
      <c r="E512" s="65"/>
      <c r="F512" s="65"/>
      <c r="G512" s="65"/>
      <c r="H512" s="65"/>
      <c r="I512" s="65"/>
      <c r="J512" s="65"/>
    </row>
    <row r="513" spans="2:10" x14ac:dyDescent="0.3">
      <c r="B513" s="65"/>
      <c r="C513" s="65"/>
      <c r="D513" s="65"/>
      <c r="E513" s="65"/>
      <c r="F513" s="65"/>
      <c r="G513" s="65"/>
      <c r="H513" s="65"/>
      <c r="I513" s="65"/>
      <c r="J513" s="65"/>
    </row>
    <row r="514" spans="2:10" x14ac:dyDescent="0.3">
      <c r="B514" s="65"/>
      <c r="C514" s="65"/>
      <c r="D514" s="65"/>
      <c r="E514" s="65"/>
      <c r="F514" s="65"/>
      <c r="G514" s="65"/>
      <c r="H514" s="65"/>
      <c r="I514" s="65"/>
      <c r="J514" s="65"/>
    </row>
    <row r="515" spans="2:10" x14ac:dyDescent="0.3">
      <c r="B515" s="65"/>
      <c r="C515" s="65"/>
      <c r="D515" s="65"/>
      <c r="E515" s="65"/>
      <c r="F515" s="65"/>
      <c r="G515" s="65"/>
      <c r="H515" s="65"/>
      <c r="I515" s="65"/>
      <c r="J515" s="65"/>
    </row>
    <row r="516" spans="2:10" x14ac:dyDescent="0.3">
      <c r="B516" s="65"/>
      <c r="C516" s="65"/>
      <c r="D516" s="65"/>
      <c r="E516" s="65"/>
      <c r="F516" s="65"/>
      <c r="G516" s="65"/>
      <c r="H516" s="65"/>
      <c r="I516" s="65"/>
      <c r="J516" s="65"/>
    </row>
    <row r="517" spans="2:10" x14ac:dyDescent="0.3">
      <c r="B517" s="65"/>
      <c r="C517" s="65"/>
      <c r="D517" s="65"/>
      <c r="E517" s="65"/>
      <c r="F517" s="65"/>
      <c r="G517" s="65"/>
      <c r="H517" s="65"/>
      <c r="I517" s="65"/>
      <c r="J517" s="65"/>
    </row>
    <row r="518" spans="2:10" x14ac:dyDescent="0.3">
      <c r="B518" s="65"/>
      <c r="C518" s="65"/>
      <c r="D518" s="65"/>
      <c r="E518" s="65"/>
      <c r="F518" s="65"/>
      <c r="G518" s="65"/>
      <c r="H518" s="65"/>
      <c r="I518" s="65"/>
      <c r="J518" s="65"/>
    </row>
    <row r="519" spans="2:10" x14ac:dyDescent="0.3">
      <c r="B519" s="65"/>
      <c r="C519" s="65"/>
      <c r="D519" s="65"/>
      <c r="E519" s="65"/>
      <c r="F519" s="65"/>
      <c r="G519" s="65"/>
      <c r="H519" s="65"/>
      <c r="I519" s="65"/>
      <c r="J519" s="65"/>
    </row>
    <row r="520" spans="2:10" x14ac:dyDescent="0.3">
      <c r="B520" s="65"/>
      <c r="C520" s="65"/>
      <c r="D520" s="65"/>
      <c r="E520" s="65"/>
      <c r="F520" s="65"/>
      <c r="G520" s="65"/>
      <c r="H520" s="65"/>
      <c r="I520" s="65"/>
      <c r="J520" s="65"/>
    </row>
    <row r="521" spans="2:10" x14ac:dyDescent="0.3">
      <c r="B521" s="65"/>
      <c r="C521" s="65"/>
      <c r="D521" s="65"/>
      <c r="E521" s="65"/>
      <c r="F521" s="65"/>
      <c r="G521" s="65"/>
      <c r="H521" s="65"/>
      <c r="I521" s="65"/>
      <c r="J521" s="65"/>
    </row>
    <row r="522" spans="2:10" x14ac:dyDescent="0.3">
      <c r="B522" s="65"/>
      <c r="C522" s="65"/>
      <c r="D522" s="65"/>
      <c r="E522" s="65"/>
      <c r="F522" s="65"/>
      <c r="G522" s="65"/>
      <c r="H522" s="65"/>
      <c r="I522" s="65"/>
      <c r="J522" s="65"/>
    </row>
    <row r="523" spans="2:10" x14ac:dyDescent="0.3">
      <c r="B523" s="65"/>
      <c r="C523" s="65"/>
      <c r="D523" s="65"/>
      <c r="E523" s="65"/>
      <c r="F523" s="65"/>
      <c r="G523" s="65"/>
      <c r="H523" s="65"/>
      <c r="I523" s="65"/>
      <c r="J523" s="65"/>
    </row>
    <row r="524" spans="2:10" x14ac:dyDescent="0.3">
      <c r="B524" s="65"/>
      <c r="C524" s="65"/>
      <c r="D524" s="65"/>
      <c r="E524" s="65"/>
      <c r="F524" s="65"/>
      <c r="G524" s="65"/>
      <c r="H524" s="65"/>
      <c r="I524" s="65"/>
      <c r="J524" s="65"/>
    </row>
    <row r="525" spans="2:10" x14ac:dyDescent="0.3">
      <c r="B525" s="65"/>
      <c r="C525" s="65"/>
      <c r="D525" s="65"/>
      <c r="E525" s="65"/>
      <c r="F525" s="65"/>
      <c r="G525" s="65"/>
      <c r="H525" s="65"/>
      <c r="I525" s="65"/>
      <c r="J525" s="65"/>
    </row>
    <row r="526" spans="2:10" x14ac:dyDescent="0.3">
      <c r="B526" s="65"/>
      <c r="C526" s="65"/>
      <c r="D526" s="65"/>
      <c r="E526" s="65"/>
      <c r="F526" s="65"/>
      <c r="G526" s="65"/>
      <c r="H526" s="65"/>
      <c r="I526" s="65"/>
      <c r="J526" s="65"/>
    </row>
    <row r="527" spans="2:10" x14ac:dyDescent="0.3">
      <c r="B527" s="65"/>
      <c r="C527" s="65"/>
      <c r="D527" s="65"/>
      <c r="E527" s="65"/>
      <c r="F527" s="65"/>
      <c r="G527" s="65"/>
      <c r="H527" s="65"/>
      <c r="I527" s="65"/>
      <c r="J527" s="65"/>
    </row>
  </sheetData>
  <sheetProtection algorithmName="SHA-512" hashValue="sFwWJnEckbQtSMkiHDA0F+5IR80rv1gMmYRc++aYEbUptk9BXsVIhl+4BosPxIW5aHY4kBS5+txJI4SBUYKjNA==" saltValue="UZTwUm6jfX8FH9HQTgzOIQ==" spinCount="100000" sheet="1" objects="1" scenarios="1"/>
  <mergeCells count="613">
    <mergeCell ref="B3:J3"/>
    <mergeCell ref="B4:I4"/>
    <mergeCell ref="A6:A10"/>
    <mergeCell ref="B6:B10"/>
    <mergeCell ref="C6:C10"/>
    <mergeCell ref="D6:D10"/>
    <mergeCell ref="G6:G10"/>
    <mergeCell ref="H6:H10"/>
    <mergeCell ref="I6:I10"/>
    <mergeCell ref="J6:J10"/>
    <mergeCell ref="E6:E10"/>
    <mergeCell ref="F6:F10"/>
    <mergeCell ref="A11:A15"/>
    <mergeCell ref="B11:B15"/>
    <mergeCell ref="C11:C15"/>
    <mergeCell ref="D11:D15"/>
    <mergeCell ref="G11:G15"/>
    <mergeCell ref="H11:H15"/>
    <mergeCell ref="I11:I15"/>
    <mergeCell ref="J11:J15"/>
    <mergeCell ref="I16:I20"/>
    <mergeCell ref="J16:J20"/>
    <mergeCell ref="E11:E15"/>
    <mergeCell ref="F11:F15"/>
    <mergeCell ref="A21:A25"/>
    <mergeCell ref="B21:B25"/>
    <mergeCell ref="C21:C25"/>
    <mergeCell ref="D21:D25"/>
    <mergeCell ref="G21:G25"/>
    <mergeCell ref="H21:H25"/>
    <mergeCell ref="I21:I25"/>
    <mergeCell ref="J21:J25"/>
    <mergeCell ref="A16:A20"/>
    <mergeCell ref="B16:B20"/>
    <mergeCell ref="C16:C20"/>
    <mergeCell ref="D16:D20"/>
    <mergeCell ref="G16:G20"/>
    <mergeCell ref="H16:H20"/>
    <mergeCell ref="E16:E20"/>
    <mergeCell ref="F16:F20"/>
    <mergeCell ref="E21:E25"/>
    <mergeCell ref="F21:F25"/>
    <mergeCell ref="I26:I30"/>
    <mergeCell ref="J26:J30"/>
    <mergeCell ref="A31:A35"/>
    <mergeCell ref="B31:B35"/>
    <mergeCell ref="C31:C35"/>
    <mergeCell ref="D31:D35"/>
    <mergeCell ref="G31:G35"/>
    <mergeCell ref="H31:H35"/>
    <mergeCell ref="I31:I35"/>
    <mergeCell ref="J31:J35"/>
    <mergeCell ref="A26:A30"/>
    <mergeCell ref="B26:B30"/>
    <mergeCell ref="C26:C30"/>
    <mergeCell ref="D26:D30"/>
    <mergeCell ref="G26:G30"/>
    <mergeCell ref="H26:H30"/>
    <mergeCell ref="E26:E30"/>
    <mergeCell ref="F26:F30"/>
    <mergeCell ref="E31:E35"/>
    <mergeCell ref="F31:F35"/>
    <mergeCell ref="I36:I40"/>
    <mergeCell ref="J36:J40"/>
    <mergeCell ref="A41:A45"/>
    <mergeCell ref="B41:B45"/>
    <mergeCell ref="C41:C45"/>
    <mergeCell ref="D41:D45"/>
    <mergeCell ref="G41:G45"/>
    <mergeCell ref="H41:H45"/>
    <mergeCell ref="I41:I45"/>
    <mergeCell ref="J41:J45"/>
    <mergeCell ref="A36:A40"/>
    <mergeCell ref="B36:B40"/>
    <mergeCell ref="C36:C40"/>
    <mergeCell ref="D36:D40"/>
    <mergeCell ref="G36:G40"/>
    <mergeCell ref="H36:H40"/>
    <mergeCell ref="E36:E40"/>
    <mergeCell ref="F36:F40"/>
    <mergeCell ref="E41:E45"/>
    <mergeCell ref="F41:F45"/>
    <mergeCell ref="I46:I50"/>
    <mergeCell ref="J46:J50"/>
    <mergeCell ref="A51:A55"/>
    <mergeCell ref="B51:B55"/>
    <mergeCell ref="C51:C55"/>
    <mergeCell ref="D51:D55"/>
    <mergeCell ref="G51:G55"/>
    <mergeCell ref="H51:H55"/>
    <mergeCell ref="I51:I55"/>
    <mergeCell ref="J51:J55"/>
    <mergeCell ref="A46:A50"/>
    <mergeCell ref="B46:B50"/>
    <mergeCell ref="C46:C50"/>
    <mergeCell ref="D46:D50"/>
    <mergeCell ref="G46:G50"/>
    <mergeCell ref="H46:H50"/>
    <mergeCell ref="E46:E50"/>
    <mergeCell ref="F46:F50"/>
    <mergeCell ref="E51:E55"/>
    <mergeCell ref="F51:F55"/>
    <mergeCell ref="I56:I60"/>
    <mergeCell ref="J56:J60"/>
    <mergeCell ref="A61:A65"/>
    <mergeCell ref="B61:B65"/>
    <mergeCell ref="C61:C65"/>
    <mergeCell ref="D61:D65"/>
    <mergeCell ref="G61:G65"/>
    <mergeCell ref="H61:H65"/>
    <mergeCell ref="I61:I65"/>
    <mergeCell ref="J61:J65"/>
    <mergeCell ref="A56:A60"/>
    <mergeCell ref="B56:B60"/>
    <mergeCell ref="C56:C60"/>
    <mergeCell ref="D56:D60"/>
    <mergeCell ref="G56:G60"/>
    <mergeCell ref="H56:H60"/>
    <mergeCell ref="E56:E60"/>
    <mergeCell ref="F56:F60"/>
    <mergeCell ref="E61:E65"/>
    <mergeCell ref="F61:F65"/>
    <mergeCell ref="I66:I70"/>
    <mergeCell ref="J66:J70"/>
    <mergeCell ref="A71:A75"/>
    <mergeCell ref="B71:B75"/>
    <mergeCell ref="C71:C75"/>
    <mergeCell ref="D71:D75"/>
    <mergeCell ref="G71:G75"/>
    <mergeCell ref="H71:H75"/>
    <mergeCell ref="I71:I75"/>
    <mergeCell ref="J71:J75"/>
    <mergeCell ref="A66:A70"/>
    <mergeCell ref="B66:B70"/>
    <mergeCell ref="C66:C70"/>
    <mergeCell ref="D66:D70"/>
    <mergeCell ref="G66:G70"/>
    <mergeCell ref="H66:H70"/>
    <mergeCell ref="E66:E70"/>
    <mergeCell ref="F66:F70"/>
    <mergeCell ref="E71:E75"/>
    <mergeCell ref="F71:F75"/>
    <mergeCell ref="I76:I80"/>
    <mergeCell ref="J76:J80"/>
    <mergeCell ref="A81:A85"/>
    <mergeCell ref="B81:B85"/>
    <mergeCell ref="C81:C85"/>
    <mergeCell ref="D81:D85"/>
    <mergeCell ref="G81:G85"/>
    <mergeCell ref="H81:H85"/>
    <mergeCell ref="I81:I85"/>
    <mergeCell ref="J81:J85"/>
    <mergeCell ref="A76:A80"/>
    <mergeCell ref="B76:B80"/>
    <mergeCell ref="C76:C80"/>
    <mergeCell ref="D76:D80"/>
    <mergeCell ref="G76:G80"/>
    <mergeCell ref="H76:H80"/>
    <mergeCell ref="E76:E80"/>
    <mergeCell ref="F76:F80"/>
    <mergeCell ref="E81:E85"/>
    <mergeCell ref="F81:F85"/>
    <mergeCell ref="I86:I90"/>
    <mergeCell ref="J86:J90"/>
    <mergeCell ref="A91:A95"/>
    <mergeCell ref="B91:B95"/>
    <mergeCell ref="C91:C95"/>
    <mergeCell ref="D91:D95"/>
    <mergeCell ref="G91:G95"/>
    <mergeCell ref="H91:H95"/>
    <mergeCell ref="I91:I95"/>
    <mergeCell ref="J91:J95"/>
    <mergeCell ref="A86:A90"/>
    <mergeCell ref="B86:B90"/>
    <mergeCell ref="C86:C90"/>
    <mergeCell ref="D86:D90"/>
    <mergeCell ref="G86:G90"/>
    <mergeCell ref="H86:H90"/>
    <mergeCell ref="E86:E90"/>
    <mergeCell ref="F86:F90"/>
    <mergeCell ref="E91:E95"/>
    <mergeCell ref="F91:F95"/>
    <mergeCell ref="I96:I100"/>
    <mergeCell ref="J96:J100"/>
    <mergeCell ref="A101:A105"/>
    <mergeCell ref="B101:B105"/>
    <mergeCell ref="C101:C105"/>
    <mergeCell ref="D101:D105"/>
    <mergeCell ref="G101:G105"/>
    <mergeCell ref="H101:H105"/>
    <mergeCell ref="I101:I105"/>
    <mergeCell ref="J101:J105"/>
    <mergeCell ref="A96:A100"/>
    <mergeCell ref="B96:B100"/>
    <mergeCell ref="C96:C100"/>
    <mergeCell ref="D96:D100"/>
    <mergeCell ref="G96:G100"/>
    <mergeCell ref="H96:H100"/>
    <mergeCell ref="E96:E100"/>
    <mergeCell ref="F96:F100"/>
    <mergeCell ref="E101:E105"/>
    <mergeCell ref="F101:F105"/>
    <mergeCell ref="I106:I110"/>
    <mergeCell ref="J106:J110"/>
    <mergeCell ref="A111:A115"/>
    <mergeCell ref="B111:B115"/>
    <mergeCell ref="C111:C115"/>
    <mergeCell ref="D111:D115"/>
    <mergeCell ref="G111:G115"/>
    <mergeCell ref="H111:H115"/>
    <mergeCell ref="I111:I115"/>
    <mergeCell ref="J111:J115"/>
    <mergeCell ref="A106:A110"/>
    <mergeCell ref="B106:B110"/>
    <mergeCell ref="C106:C110"/>
    <mergeCell ref="D106:D110"/>
    <mergeCell ref="G106:G110"/>
    <mergeCell ref="H106:H110"/>
    <mergeCell ref="E106:E110"/>
    <mergeCell ref="F106:F110"/>
    <mergeCell ref="E111:E115"/>
    <mergeCell ref="F111:F115"/>
    <mergeCell ref="I116:I120"/>
    <mergeCell ref="J116:J120"/>
    <mergeCell ref="A121:A125"/>
    <mergeCell ref="B121:B125"/>
    <mergeCell ref="C121:C125"/>
    <mergeCell ref="D121:D125"/>
    <mergeCell ref="G121:G125"/>
    <mergeCell ref="H121:H125"/>
    <mergeCell ref="I121:I125"/>
    <mergeCell ref="J121:J125"/>
    <mergeCell ref="A116:A120"/>
    <mergeCell ref="B116:B120"/>
    <mergeCell ref="C116:C120"/>
    <mergeCell ref="D116:D120"/>
    <mergeCell ref="G116:G120"/>
    <mergeCell ref="H116:H120"/>
    <mergeCell ref="E116:E120"/>
    <mergeCell ref="F116:F120"/>
    <mergeCell ref="E121:E125"/>
    <mergeCell ref="F121:F125"/>
    <mergeCell ref="I126:I130"/>
    <mergeCell ref="J126:J130"/>
    <mergeCell ref="A131:A135"/>
    <mergeCell ref="B131:B135"/>
    <mergeCell ref="C131:C135"/>
    <mergeCell ref="D131:D135"/>
    <mergeCell ref="G131:G135"/>
    <mergeCell ref="H131:H135"/>
    <mergeCell ref="I131:I135"/>
    <mergeCell ref="J131:J135"/>
    <mergeCell ref="A126:A130"/>
    <mergeCell ref="B126:B130"/>
    <mergeCell ref="C126:C130"/>
    <mergeCell ref="D126:D130"/>
    <mergeCell ref="G126:G130"/>
    <mergeCell ref="H126:H130"/>
    <mergeCell ref="E126:E130"/>
    <mergeCell ref="F126:F130"/>
    <mergeCell ref="E131:E135"/>
    <mergeCell ref="F131:F135"/>
    <mergeCell ref="I136:I140"/>
    <mergeCell ref="J136:J140"/>
    <mergeCell ref="A141:A145"/>
    <mergeCell ref="B141:B145"/>
    <mergeCell ref="C141:C145"/>
    <mergeCell ref="D141:D145"/>
    <mergeCell ref="G141:G145"/>
    <mergeCell ref="H141:H145"/>
    <mergeCell ref="I141:I145"/>
    <mergeCell ref="J141:J145"/>
    <mergeCell ref="A136:A140"/>
    <mergeCell ref="B136:B140"/>
    <mergeCell ref="C136:C140"/>
    <mergeCell ref="D136:D140"/>
    <mergeCell ref="G136:G140"/>
    <mergeCell ref="H136:H140"/>
    <mergeCell ref="E136:E140"/>
    <mergeCell ref="F136:F140"/>
    <mergeCell ref="E141:E145"/>
    <mergeCell ref="F141:F145"/>
    <mergeCell ref="I146:I150"/>
    <mergeCell ref="J146:J150"/>
    <mergeCell ref="A151:A155"/>
    <mergeCell ref="B151:B155"/>
    <mergeCell ref="C151:C155"/>
    <mergeCell ref="D151:D155"/>
    <mergeCell ref="G151:G155"/>
    <mergeCell ref="H151:H155"/>
    <mergeCell ref="I151:I155"/>
    <mergeCell ref="J151:J155"/>
    <mergeCell ref="A146:A150"/>
    <mergeCell ref="B146:B150"/>
    <mergeCell ref="C146:C150"/>
    <mergeCell ref="D146:D150"/>
    <mergeCell ref="G146:G150"/>
    <mergeCell ref="H146:H150"/>
    <mergeCell ref="E146:E150"/>
    <mergeCell ref="F146:F150"/>
    <mergeCell ref="E151:E155"/>
    <mergeCell ref="F151:F155"/>
    <mergeCell ref="I156:I160"/>
    <mergeCell ref="J156:J160"/>
    <mergeCell ref="A161:A165"/>
    <mergeCell ref="B161:B165"/>
    <mergeCell ref="C161:C165"/>
    <mergeCell ref="D161:D165"/>
    <mergeCell ref="G161:G165"/>
    <mergeCell ref="H161:H165"/>
    <mergeCell ref="I161:I165"/>
    <mergeCell ref="J161:J165"/>
    <mergeCell ref="A156:A160"/>
    <mergeCell ref="B156:B160"/>
    <mergeCell ref="C156:C160"/>
    <mergeCell ref="D156:D160"/>
    <mergeCell ref="G156:G160"/>
    <mergeCell ref="H156:H160"/>
    <mergeCell ref="E156:E160"/>
    <mergeCell ref="F156:F160"/>
    <mergeCell ref="E161:E165"/>
    <mergeCell ref="F161:F165"/>
    <mergeCell ref="I166:I170"/>
    <mergeCell ref="J166:J170"/>
    <mergeCell ref="A171:A175"/>
    <mergeCell ref="B171:B175"/>
    <mergeCell ref="C171:C175"/>
    <mergeCell ref="D171:D175"/>
    <mergeCell ref="G171:G175"/>
    <mergeCell ref="H171:H175"/>
    <mergeCell ref="I171:I175"/>
    <mergeCell ref="J171:J175"/>
    <mergeCell ref="A166:A170"/>
    <mergeCell ref="B166:B170"/>
    <mergeCell ref="C166:C170"/>
    <mergeCell ref="D166:D170"/>
    <mergeCell ref="G166:G170"/>
    <mergeCell ref="H166:H170"/>
    <mergeCell ref="E166:E170"/>
    <mergeCell ref="F166:F170"/>
    <mergeCell ref="E171:E175"/>
    <mergeCell ref="F171:F175"/>
    <mergeCell ref="I176:I180"/>
    <mergeCell ref="J176:J180"/>
    <mergeCell ref="A181:A185"/>
    <mergeCell ref="B181:B185"/>
    <mergeCell ref="C181:C185"/>
    <mergeCell ref="D181:D185"/>
    <mergeCell ref="G181:G185"/>
    <mergeCell ref="H181:H185"/>
    <mergeCell ref="I181:I185"/>
    <mergeCell ref="J181:J185"/>
    <mergeCell ref="A176:A180"/>
    <mergeCell ref="B176:B180"/>
    <mergeCell ref="C176:C180"/>
    <mergeCell ref="D176:D180"/>
    <mergeCell ref="G176:G180"/>
    <mergeCell ref="H176:H180"/>
    <mergeCell ref="E176:E180"/>
    <mergeCell ref="F176:F180"/>
    <mergeCell ref="E181:E185"/>
    <mergeCell ref="F181:F185"/>
    <mergeCell ref="I186:I190"/>
    <mergeCell ref="J186:J190"/>
    <mergeCell ref="A191:A195"/>
    <mergeCell ref="B191:B195"/>
    <mergeCell ref="C191:C195"/>
    <mergeCell ref="D191:D195"/>
    <mergeCell ref="G191:G195"/>
    <mergeCell ref="H191:H195"/>
    <mergeCell ref="I191:I195"/>
    <mergeCell ref="J191:J195"/>
    <mergeCell ref="A186:A190"/>
    <mergeCell ref="B186:B190"/>
    <mergeCell ref="C186:C190"/>
    <mergeCell ref="D186:D190"/>
    <mergeCell ref="G186:G190"/>
    <mergeCell ref="H186:H190"/>
    <mergeCell ref="E186:E190"/>
    <mergeCell ref="F186:F190"/>
    <mergeCell ref="E191:E195"/>
    <mergeCell ref="F191:F195"/>
    <mergeCell ref="I196:I200"/>
    <mergeCell ref="J196:J200"/>
    <mergeCell ref="A201:A205"/>
    <mergeCell ref="B201:B205"/>
    <mergeCell ref="C201:C205"/>
    <mergeCell ref="D201:D205"/>
    <mergeCell ref="G201:G205"/>
    <mergeCell ref="H201:H205"/>
    <mergeCell ref="I201:I205"/>
    <mergeCell ref="J201:J205"/>
    <mergeCell ref="A196:A200"/>
    <mergeCell ref="B196:B200"/>
    <mergeCell ref="C196:C200"/>
    <mergeCell ref="D196:D200"/>
    <mergeCell ref="G196:G200"/>
    <mergeCell ref="H196:H200"/>
    <mergeCell ref="E196:E200"/>
    <mergeCell ref="F196:F200"/>
    <mergeCell ref="E201:E205"/>
    <mergeCell ref="F201:F205"/>
    <mergeCell ref="I206:I210"/>
    <mergeCell ref="J206:J210"/>
    <mergeCell ref="A211:A215"/>
    <mergeCell ref="B211:B215"/>
    <mergeCell ref="C211:C215"/>
    <mergeCell ref="D211:D215"/>
    <mergeCell ref="G211:G215"/>
    <mergeCell ref="H211:H215"/>
    <mergeCell ref="I211:I215"/>
    <mergeCell ref="J211:J215"/>
    <mergeCell ref="A206:A210"/>
    <mergeCell ref="B206:B210"/>
    <mergeCell ref="C206:C210"/>
    <mergeCell ref="D206:D210"/>
    <mergeCell ref="G206:G210"/>
    <mergeCell ref="H206:H210"/>
    <mergeCell ref="E206:E210"/>
    <mergeCell ref="F206:F210"/>
    <mergeCell ref="E211:E215"/>
    <mergeCell ref="F211:F215"/>
    <mergeCell ref="I216:I220"/>
    <mergeCell ref="J216:J220"/>
    <mergeCell ref="A221:A225"/>
    <mergeCell ref="B221:B225"/>
    <mergeCell ref="C221:C225"/>
    <mergeCell ref="D221:D225"/>
    <mergeCell ref="G221:G225"/>
    <mergeCell ref="H221:H225"/>
    <mergeCell ref="I221:I225"/>
    <mergeCell ref="J221:J225"/>
    <mergeCell ref="A216:A220"/>
    <mergeCell ref="B216:B220"/>
    <mergeCell ref="C216:C220"/>
    <mergeCell ref="D216:D220"/>
    <mergeCell ref="G216:G220"/>
    <mergeCell ref="H216:H220"/>
    <mergeCell ref="E216:E220"/>
    <mergeCell ref="F216:F220"/>
    <mergeCell ref="E221:E225"/>
    <mergeCell ref="F221:F225"/>
    <mergeCell ref="I226:I230"/>
    <mergeCell ref="J226:J230"/>
    <mergeCell ref="A231:A235"/>
    <mergeCell ref="B231:B235"/>
    <mergeCell ref="C231:C235"/>
    <mergeCell ref="D231:D235"/>
    <mergeCell ref="G231:G235"/>
    <mergeCell ref="H231:H235"/>
    <mergeCell ref="I231:I235"/>
    <mergeCell ref="J231:J235"/>
    <mergeCell ref="A226:A230"/>
    <mergeCell ref="B226:B230"/>
    <mergeCell ref="C226:C230"/>
    <mergeCell ref="D226:D230"/>
    <mergeCell ref="G226:G230"/>
    <mergeCell ref="H226:H230"/>
    <mergeCell ref="E226:E230"/>
    <mergeCell ref="F226:F230"/>
    <mergeCell ref="E231:E235"/>
    <mergeCell ref="F231:F235"/>
    <mergeCell ref="I236:I240"/>
    <mergeCell ref="J236:J240"/>
    <mergeCell ref="A241:A245"/>
    <mergeCell ref="B241:B245"/>
    <mergeCell ref="C241:C245"/>
    <mergeCell ref="D241:D245"/>
    <mergeCell ref="G241:G245"/>
    <mergeCell ref="H241:H245"/>
    <mergeCell ref="I241:I245"/>
    <mergeCell ref="J241:J245"/>
    <mergeCell ref="A236:A240"/>
    <mergeCell ref="B236:B240"/>
    <mergeCell ref="C236:C240"/>
    <mergeCell ref="D236:D240"/>
    <mergeCell ref="G236:G240"/>
    <mergeCell ref="H236:H240"/>
    <mergeCell ref="E236:E240"/>
    <mergeCell ref="F236:F240"/>
    <mergeCell ref="E241:E245"/>
    <mergeCell ref="F241:F245"/>
    <mergeCell ref="I246:I250"/>
    <mergeCell ref="J246:J250"/>
    <mergeCell ref="A251:A255"/>
    <mergeCell ref="B251:B255"/>
    <mergeCell ref="C251:C255"/>
    <mergeCell ref="D251:D255"/>
    <mergeCell ref="G251:G255"/>
    <mergeCell ref="H251:H255"/>
    <mergeCell ref="I251:I255"/>
    <mergeCell ref="J251:J255"/>
    <mergeCell ref="A246:A250"/>
    <mergeCell ref="B246:B250"/>
    <mergeCell ref="C246:C250"/>
    <mergeCell ref="D246:D250"/>
    <mergeCell ref="G246:G250"/>
    <mergeCell ref="H246:H250"/>
    <mergeCell ref="E246:E250"/>
    <mergeCell ref="F246:F250"/>
    <mergeCell ref="E251:E255"/>
    <mergeCell ref="F251:F255"/>
    <mergeCell ref="A256:A260"/>
    <mergeCell ref="B256:B260"/>
    <mergeCell ref="C256:C260"/>
    <mergeCell ref="D256:D260"/>
    <mergeCell ref="G256:G260"/>
    <mergeCell ref="H256:H260"/>
    <mergeCell ref="I256:I260"/>
    <mergeCell ref="J256:J260"/>
    <mergeCell ref="A261:A265"/>
    <mergeCell ref="B261:B265"/>
    <mergeCell ref="C261:C265"/>
    <mergeCell ref="D261:D265"/>
    <mergeCell ref="G261:G265"/>
    <mergeCell ref="H261:H265"/>
    <mergeCell ref="I261:I265"/>
    <mergeCell ref="J261:J265"/>
    <mergeCell ref="E256:E260"/>
    <mergeCell ref="F256:F260"/>
    <mergeCell ref="E261:E265"/>
    <mergeCell ref="F261:F265"/>
    <mergeCell ref="A266:A270"/>
    <mergeCell ref="B266:B270"/>
    <mergeCell ref="C266:C270"/>
    <mergeCell ref="D266:D270"/>
    <mergeCell ref="G266:G270"/>
    <mergeCell ref="H266:H270"/>
    <mergeCell ref="I266:I270"/>
    <mergeCell ref="J266:J270"/>
    <mergeCell ref="A271:A275"/>
    <mergeCell ref="B271:B275"/>
    <mergeCell ref="C271:C275"/>
    <mergeCell ref="D271:D275"/>
    <mergeCell ref="G271:G275"/>
    <mergeCell ref="H271:H275"/>
    <mergeCell ref="I271:I275"/>
    <mergeCell ref="J271:J275"/>
    <mergeCell ref="E266:E270"/>
    <mergeCell ref="F266:F270"/>
    <mergeCell ref="E271:E275"/>
    <mergeCell ref="F271:F275"/>
    <mergeCell ref="A276:A280"/>
    <mergeCell ref="B276:B280"/>
    <mergeCell ref="C276:C280"/>
    <mergeCell ref="D276:D280"/>
    <mergeCell ref="G276:G280"/>
    <mergeCell ref="H276:H280"/>
    <mergeCell ref="I276:I280"/>
    <mergeCell ref="J276:J280"/>
    <mergeCell ref="A281:A285"/>
    <mergeCell ref="B281:B285"/>
    <mergeCell ref="C281:C285"/>
    <mergeCell ref="D281:D285"/>
    <mergeCell ref="G281:G285"/>
    <mergeCell ref="H281:H285"/>
    <mergeCell ref="I281:I285"/>
    <mergeCell ref="J281:J285"/>
    <mergeCell ref="E276:E280"/>
    <mergeCell ref="F276:F280"/>
    <mergeCell ref="E281:E285"/>
    <mergeCell ref="F281:F285"/>
    <mergeCell ref="G286:G290"/>
    <mergeCell ref="H286:H290"/>
    <mergeCell ref="I286:I290"/>
    <mergeCell ref="J286:J290"/>
    <mergeCell ref="A291:A295"/>
    <mergeCell ref="B291:B295"/>
    <mergeCell ref="C291:C295"/>
    <mergeCell ref="D291:D295"/>
    <mergeCell ref="G291:G295"/>
    <mergeCell ref="H291:H295"/>
    <mergeCell ref="I291:I295"/>
    <mergeCell ref="J291:J295"/>
    <mergeCell ref="E286:E290"/>
    <mergeCell ref="F286:F290"/>
    <mergeCell ref="E291:E295"/>
    <mergeCell ref="F291:F295"/>
    <mergeCell ref="F301:F305"/>
    <mergeCell ref="E306:E310"/>
    <mergeCell ref="F306:F310"/>
    <mergeCell ref="A306:A310"/>
    <mergeCell ref="A286:A290"/>
    <mergeCell ref="B286:B290"/>
    <mergeCell ref="C286:C290"/>
    <mergeCell ref="D286:D290"/>
    <mergeCell ref="B306:B310"/>
    <mergeCell ref="C306:C310"/>
    <mergeCell ref="D306:D310"/>
    <mergeCell ref="A2:B2"/>
    <mergeCell ref="G306:G310"/>
    <mergeCell ref="H306:H310"/>
    <mergeCell ref="I306:I310"/>
    <mergeCell ref="J306:J310"/>
    <mergeCell ref="A296:A300"/>
    <mergeCell ref="B296:B300"/>
    <mergeCell ref="C296:C300"/>
    <mergeCell ref="D296:D300"/>
    <mergeCell ref="G296:G300"/>
    <mergeCell ref="H296:H300"/>
    <mergeCell ref="I296:I300"/>
    <mergeCell ref="J296:J300"/>
    <mergeCell ref="A301:A305"/>
    <mergeCell ref="B301:B305"/>
    <mergeCell ref="C301:C305"/>
    <mergeCell ref="D301:D305"/>
    <mergeCell ref="G301:G305"/>
    <mergeCell ref="H301:H305"/>
    <mergeCell ref="I301:I305"/>
    <mergeCell ref="J301:J305"/>
    <mergeCell ref="E296:E300"/>
    <mergeCell ref="F296:F300"/>
    <mergeCell ref="E301:E305"/>
  </mergeCells>
  <dataValidations count="3">
    <dataValidation type="list" allowBlank="1" showInputMessage="1" showErrorMessage="1" sqref="G6:G310" xr:uid="{00000000-0002-0000-0400-000000000000}">
      <formula1>AllCountries</formula1>
    </dataValidation>
    <dataValidation type="list" allowBlank="1" showInputMessage="1" showErrorMessage="1" sqref="C6:C310" xr:uid="{00000000-0002-0000-0400-000001000000}">
      <formula1>IDCodeType</formula1>
    </dataValidation>
    <dataValidation type="list" allowBlank="1" showInputMessage="1" showErrorMessage="1" sqref="E6:E310" xr:uid="{00000000-0002-0000-0400-000002000000}">
      <formula1>Structure</formula1>
    </dataValidation>
  </dataValidations>
  <pageMargins left="0.70866141732283472" right="0.70866141732283472" top="0.74803149606299213" bottom="0.74803149606299213" header="0.31496062992125984" footer="0.31496062992125984"/>
  <pageSetup paperSize="9" fitToHeight="0" orientation="landscape" horizontalDpi="4294967293" verticalDpi="4294967293" r:id="rId1"/>
  <drawing r:id="rId2"/>
  <legacyDrawingHF r:id="rId3"/>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V909"/>
  <sheetViews>
    <sheetView zoomScaleNormal="100" workbookViewId="0">
      <pane xSplit="2" ySplit="5" topLeftCell="C6" activePane="bottomRight" state="frozen"/>
      <selection pane="topRight" activeCell="E35" sqref="E35"/>
      <selection pane="bottomLeft" activeCell="E35" sqref="E35"/>
      <selection pane="bottomRight" activeCell="D6" sqref="D6:D10"/>
    </sheetView>
  </sheetViews>
  <sheetFormatPr defaultColWidth="9" defaultRowHeight="13.5" x14ac:dyDescent="0.3"/>
  <cols>
    <col min="1" max="1" width="13.61328125" style="8" customWidth="1"/>
    <col min="2" max="4" width="30.61328125" style="8" customWidth="1"/>
    <col min="5" max="5" width="26.15234375" style="8" customWidth="1"/>
    <col min="6" max="6" width="24.84375" style="8" customWidth="1"/>
    <col min="7" max="9" width="30.61328125" style="8" customWidth="1"/>
    <col min="10" max="10" width="60.61328125" style="8" customWidth="1"/>
    <col min="11" max="16384" width="9" style="8"/>
  </cols>
  <sheetData>
    <row r="1" spans="1:22" ht="55.5" customHeight="1" x14ac:dyDescent="0.3"/>
    <row r="2" spans="1:22" ht="82.5" customHeight="1" thickBot="1" x14ac:dyDescent="0.35">
      <c r="A2" s="245" t="s">
        <v>129</v>
      </c>
      <c r="B2" s="245"/>
      <c r="C2" s="53"/>
      <c r="D2" s="53"/>
      <c r="E2" s="75"/>
      <c r="F2" s="75"/>
    </row>
    <row r="3" spans="1:22" s="11" customFormat="1" ht="29.25" customHeight="1" thickBot="1" x14ac:dyDescent="0.35">
      <c r="A3" s="173"/>
      <c r="B3" s="254" t="s">
        <v>182</v>
      </c>
      <c r="C3" s="255"/>
      <c r="D3" s="255"/>
      <c r="E3" s="255"/>
      <c r="F3" s="255"/>
      <c r="G3" s="255"/>
      <c r="H3" s="255"/>
      <c r="I3" s="255"/>
      <c r="J3" s="256"/>
      <c r="K3" s="9"/>
      <c r="L3" s="9"/>
      <c r="M3" s="9"/>
      <c r="N3" s="9"/>
      <c r="O3" s="9"/>
      <c r="P3" s="9"/>
      <c r="Q3" s="9"/>
      <c r="R3" s="9"/>
      <c r="S3" s="9"/>
      <c r="T3" s="9"/>
      <c r="U3" s="9"/>
      <c r="V3" s="10"/>
    </row>
    <row r="4" spans="1:22" s="12" customFormat="1" ht="23.25" customHeight="1" thickBot="1" x14ac:dyDescent="0.3">
      <c r="A4" s="54"/>
      <c r="B4" s="235" t="s">
        <v>131</v>
      </c>
      <c r="C4" s="236"/>
      <c r="D4" s="236"/>
      <c r="E4" s="236"/>
      <c r="F4" s="236"/>
      <c r="G4" s="236"/>
      <c r="H4" s="236"/>
      <c r="I4" s="237"/>
      <c r="J4" s="18"/>
    </row>
    <row r="5" spans="1:22" s="13" customFormat="1" ht="92.25" customHeight="1" thickBot="1" x14ac:dyDescent="0.35">
      <c r="A5" s="31" t="s">
        <v>138</v>
      </c>
      <c r="B5" s="30" t="s">
        <v>12</v>
      </c>
      <c r="C5" s="156" t="s">
        <v>139</v>
      </c>
      <c r="D5" s="19" t="s">
        <v>107</v>
      </c>
      <c r="E5" s="156" t="s">
        <v>140</v>
      </c>
      <c r="F5" s="156" t="s">
        <v>22</v>
      </c>
      <c r="G5" s="19" t="s">
        <v>175</v>
      </c>
      <c r="H5" s="19" t="s">
        <v>120</v>
      </c>
      <c r="I5" s="17" t="s">
        <v>113</v>
      </c>
      <c r="J5" s="29" t="s">
        <v>115</v>
      </c>
    </row>
    <row r="6" spans="1:22" s="14" customFormat="1" ht="11.5" x14ac:dyDescent="0.25">
      <c r="A6" s="249">
        <v>1</v>
      </c>
      <c r="B6" s="246"/>
      <c r="C6" s="246"/>
      <c r="D6" s="246"/>
      <c r="E6" s="247"/>
      <c r="F6" s="250"/>
      <c r="G6" s="246"/>
      <c r="H6" s="246"/>
      <c r="I6" s="246"/>
      <c r="J6" s="246"/>
    </row>
    <row r="7" spans="1:22" s="14" customFormat="1" ht="11.5" x14ac:dyDescent="0.25">
      <c r="A7" s="249"/>
      <c r="B7" s="247"/>
      <c r="C7" s="247"/>
      <c r="D7" s="247"/>
      <c r="E7" s="247"/>
      <c r="F7" s="251"/>
      <c r="G7" s="247"/>
      <c r="H7" s="247"/>
      <c r="I7" s="247"/>
      <c r="J7" s="247"/>
    </row>
    <row r="8" spans="1:22" s="14" customFormat="1" ht="11.5" x14ac:dyDescent="0.25">
      <c r="A8" s="249"/>
      <c r="B8" s="247"/>
      <c r="C8" s="247"/>
      <c r="D8" s="247"/>
      <c r="E8" s="247"/>
      <c r="F8" s="251"/>
      <c r="G8" s="247"/>
      <c r="H8" s="247"/>
      <c r="I8" s="247"/>
      <c r="J8" s="247"/>
    </row>
    <row r="9" spans="1:22" s="14" customFormat="1" ht="11.5" x14ac:dyDescent="0.25">
      <c r="A9" s="249"/>
      <c r="B9" s="247"/>
      <c r="C9" s="247"/>
      <c r="D9" s="247"/>
      <c r="E9" s="247"/>
      <c r="F9" s="251"/>
      <c r="G9" s="247"/>
      <c r="H9" s="247"/>
      <c r="I9" s="247"/>
      <c r="J9" s="247"/>
    </row>
    <row r="10" spans="1:22" s="14" customFormat="1" ht="12" thickBot="1" x14ac:dyDescent="0.3">
      <c r="A10" s="249"/>
      <c r="B10" s="247"/>
      <c r="C10" s="247"/>
      <c r="D10" s="247"/>
      <c r="E10" s="247"/>
      <c r="F10" s="251"/>
      <c r="G10" s="247"/>
      <c r="H10" s="247"/>
      <c r="I10" s="247"/>
      <c r="J10" s="247"/>
    </row>
    <row r="11" spans="1:22" s="14" customFormat="1" ht="11.5" x14ac:dyDescent="0.25">
      <c r="A11" s="248">
        <v>2</v>
      </c>
      <c r="B11" s="247"/>
      <c r="C11" s="246"/>
      <c r="D11" s="247"/>
      <c r="E11" s="247"/>
      <c r="F11" s="250"/>
      <c r="G11" s="246"/>
      <c r="H11" s="247"/>
      <c r="I11" s="247"/>
      <c r="J11" s="247"/>
    </row>
    <row r="12" spans="1:22" s="14" customFormat="1" ht="11.5" x14ac:dyDescent="0.25">
      <c r="A12" s="249"/>
      <c r="B12" s="247"/>
      <c r="C12" s="247"/>
      <c r="D12" s="247"/>
      <c r="E12" s="247"/>
      <c r="F12" s="251"/>
      <c r="G12" s="247"/>
      <c r="H12" s="247"/>
      <c r="I12" s="247"/>
      <c r="J12" s="247"/>
    </row>
    <row r="13" spans="1:22" s="14" customFormat="1" ht="11.5" x14ac:dyDescent="0.25">
      <c r="A13" s="249"/>
      <c r="B13" s="247"/>
      <c r="C13" s="247"/>
      <c r="D13" s="247"/>
      <c r="E13" s="247"/>
      <c r="F13" s="251"/>
      <c r="G13" s="247"/>
      <c r="H13" s="247"/>
      <c r="I13" s="247"/>
      <c r="J13" s="247"/>
    </row>
    <row r="14" spans="1:22" s="14" customFormat="1" ht="11.5" x14ac:dyDescent="0.25">
      <c r="A14" s="249"/>
      <c r="B14" s="247"/>
      <c r="C14" s="247"/>
      <c r="D14" s="247"/>
      <c r="E14" s="247"/>
      <c r="F14" s="251"/>
      <c r="G14" s="247"/>
      <c r="H14" s="247"/>
      <c r="I14" s="247"/>
      <c r="J14" s="247"/>
    </row>
    <row r="15" spans="1:22" s="14" customFormat="1" ht="12" thickBot="1" x14ac:dyDescent="0.3">
      <c r="A15" s="249"/>
      <c r="B15" s="247"/>
      <c r="C15" s="247"/>
      <c r="D15" s="247"/>
      <c r="E15" s="247"/>
      <c r="F15" s="251"/>
      <c r="G15" s="247"/>
      <c r="H15" s="247"/>
      <c r="I15" s="247"/>
      <c r="J15" s="247"/>
    </row>
    <row r="16" spans="1:22" s="14" customFormat="1" ht="11.5" x14ac:dyDescent="0.25">
      <c r="A16" s="248">
        <v>3</v>
      </c>
      <c r="B16" s="247"/>
      <c r="C16" s="246"/>
      <c r="D16" s="247"/>
      <c r="E16" s="247"/>
      <c r="F16" s="250"/>
      <c r="G16" s="246"/>
      <c r="H16" s="247"/>
      <c r="I16" s="247"/>
      <c r="J16" s="247"/>
    </row>
    <row r="17" spans="1:10" s="14" customFormat="1" ht="11.5" x14ac:dyDescent="0.25">
      <c r="A17" s="249"/>
      <c r="B17" s="247"/>
      <c r="C17" s="247"/>
      <c r="D17" s="247"/>
      <c r="E17" s="247"/>
      <c r="F17" s="251"/>
      <c r="G17" s="247"/>
      <c r="H17" s="247"/>
      <c r="I17" s="247"/>
      <c r="J17" s="247"/>
    </row>
    <row r="18" spans="1:10" s="14" customFormat="1" ht="11.5" x14ac:dyDescent="0.25">
      <c r="A18" s="249"/>
      <c r="B18" s="247"/>
      <c r="C18" s="247"/>
      <c r="D18" s="247"/>
      <c r="E18" s="247"/>
      <c r="F18" s="251"/>
      <c r="G18" s="247"/>
      <c r="H18" s="247"/>
      <c r="I18" s="247"/>
      <c r="J18" s="247"/>
    </row>
    <row r="19" spans="1:10" s="14" customFormat="1" ht="11.5" x14ac:dyDescent="0.25">
      <c r="A19" s="249"/>
      <c r="B19" s="247"/>
      <c r="C19" s="247"/>
      <c r="D19" s="247"/>
      <c r="E19" s="247"/>
      <c r="F19" s="251"/>
      <c r="G19" s="247"/>
      <c r="H19" s="247"/>
      <c r="I19" s="247"/>
      <c r="J19" s="247"/>
    </row>
    <row r="20" spans="1:10" s="14" customFormat="1" ht="12" thickBot="1" x14ac:dyDescent="0.3">
      <c r="A20" s="249"/>
      <c r="B20" s="247"/>
      <c r="C20" s="247"/>
      <c r="D20" s="247"/>
      <c r="E20" s="247"/>
      <c r="F20" s="251"/>
      <c r="G20" s="247"/>
      <c r="H20" s="247"/>
      <c r="I20" s="247"/>
      <c r="J20" s="247"/>
    </row>
    <row r="21" spans="1:10" s="14" customFormat="1" ht="11.5" x14ac:dyDescent="0.25">
      <c r="A21" s="248">
        <v>4</v>
      </c>
      <c r="B21" s="247"/>
      <c r="C21" s="246"/>
      <c r="D21" s="247"/>
      <c r="E21" s="247"/>
      <c r="F21" s="250"/>
      <c r="G21" s="246"/>
      <c r="H21" s="247"/>
      <c r="I21" s="247"/>
      <c r="J21" s="247"/>
    </row>
    <row r="22" spans="1:10" s="14" customFormat="1" ht="11.5" x14ac:dyDescent="0.25">
      <c r="A22" s="249"/>
      <c r="B22" s="247"/>
      <c r="C22" s="247"/>
      <c r="D22" s="247"/>
      <c r="E22" s="247"/>
      <c r="F22" s="251"/>
      <c r="G22" s="247"/>
      <c r="H22" s="247"/>
      <c r="I22" s="247"/>
      <c r="J22" s="247"/>
    </row>
    <row r="23" spans="1:10" s="14" customFormat="1" ht="11.5" x14ac:dyDescent="0.25">
      <c r="A23" s="249"/>
      <c r="B23" s="247"/>
      <c r="C23" s="247"/>
      <c r="D23" s="247"/>
      <c r="E23" s="247"/>
      <c r="F23" s="251"/>
      <c r="G23" s="247"/>
      <c r="H23" s="247"/>
      <c r="I23" s="247"/>
      <c r="J23" s="247"/>
    </row>
    <row r="24" spans="1:10" s="14" customFormat="1" ht="11.5" x14ac:dyDescent="0.25">
      <c r="A24" s="249"/>
      <c r="B24" s="247"/>
      <c r="C24" s="247"/>
      <c r="D24" s="247"/>
      <c r="E24" s="247"/>
      <c r="F24" s="251"/>
      <c r="G24" s="247"/>
      <c r="H24" s="247"/>
      <c r="I24" s="247"/>
      <c r="J24" s="247"/>
    </row>
    <row r="25" spans="1:10" s="14" customFormat="1" ht="12" thickBot="1" x14ac:dyDescent="0.3">
      <c r="A25" s="249"/>
      <c r="B25" s="247"/>
      <c r="C25" s="247"/>
      <c r="D25" s="247"/>
      <c r="E25" s="247"/>
      <c r="F25" s="251"/>
      <c r="G25" s="247"/>
      <c r="H25" s="247"/>
      <c r="I25" s="247"/>
      <c r="J25" s="247"/>
    </row>
    <row r="26" spans="1:10" s="14" customFormat="1" ht="11.5" x14ac:dyDescent="0.25">
      <c r="A26" s="248">
        <v>5</v>
      </c>
      <c r="B26" s="247"/>
      <c r="C26" s="246"/>
      <c r="D26" s="247"/>
      <c r="E26" s="247"/>
      <c r="F26" s="250"/>
      <c r="G26" s="246"/>
      <c r="H26" s="247"/>
      <c r="I26" s="247"/>
      <c r="J26" s="247"/>
    </row>
    <row r="27" spans="1:10" s="14" customFormat="1" ht="11.5" x14ac:dyDescent="0.25">
      <c r="A27" s="249"/>
      <c r="B27" s="247"/>
      <c r="C27" s="247"/>
      <c r="D27" s="247"/>
      <c r="E27" s="247"/>
      <c r="F27" s="251"/>
      <c r="G27" s="247"/>
      <c r="H27" s="247"/>
      <c r="I27" s="247"/>
      <c r="J27" s="247"/>
    </row>
    <row r="28" spans="1:10" s="14" customFormat="1" ht="11.5" x14ac:dyDescent="0.25">
      <c r="A28" s="249"/>
      <c r="B28" s="247"/>
      <c r="C28" s="247"/>
      <c r="D28" s="247"/>
      <c r="E28" s="247"/>
      <c r="F28" s="251"/>
      <c r="G28" s="247"/>
      <c r="H28" s="247"/>
      <c r="I28" s="247"/>
      <c r="J28" s="247"/>
    </row>
    <row r="29" spans="1:10" s="14" customFormat="1" ht="11.5" x14ac:dyDescent="0.25">
      <c r="A29" s="249"/>
      <c r="B29" s="247"/>
      <c r="C29" s="247"/>
      <c r="D29" s="247"/>
      <c r="E29" s="247"/>
      <c r="F29" s="251"/>
      <c r="G29" s="247"/>
      <c r="H29" s="247"/>
      <c r="I29" s="247"/>
      <c r="J29" s="247"/>
    </row>
    <row r="30" spans="1:10" s="14" customFormat="1" ht="12" thickBot="1" x14ac:dyDescent="0.3">
      <c r="A30" s="249"/>
      <c r="B30" s="247"/>
      <c r="C30" s="247"/>
      <c r="D30" s="247"/>
      <c r="E30" s="247"/>
      <c r="F30" s="251"/>
      <c r="G30" s="247"/>
      <c r="H30" s="247"/>
      <c r="I30" s="247"/>
      <c r="J30" s="247"/>
    </row>
    <row r="31" spans="1:10" s="14" customFormat="1" ht="11.5" x14ac:dyDescent="0.25">
      <c r="A31" s="248">
        <v>6</v>
      </c>
      <c r="B31" s="247"/>
      <c r="C31" s="246"/>
      <c r="D31" s="247"/>
      <c r="E31" s="247"/>
      <c r="F31" s="250"/>
      <c r="G31" s="246"/>
      <c r="H31" s="247"/>
      <c r="I31" s="247"/>
      <c r="J31" s="247"/>
    </row>
    <row r="32" spans="1:10" s="14" customFormat="1" ht="11.5" x14ac:dyDescent="0.25">
      <c r="A32" s="249"/>
      <c r="B32" s="247"/>
      <c r="C32" s="247"/>
      <c r="D32" s="247"/>
      <c r="E32" s="247"/>
      <c r="F32" s="251"/>
      <c r="G32" s="247"/>
      <c r="H32" s="247"/>
      <c r="I32" s="247"/>
      <c r="J32" s="247"/>
    </row>
    <row r="33" spans="1:10" s="14" customFormat="1" ht="11.5" x14ac:dyDescent="0.25">
      <c r="A33" s="249"/>
      <c r="B33" s="247"/>
      <c r="C33" s="247"/>
      <c r="D33" s="247"/>
      <c r="E33" s="247"/>
      <c r="F33" s="251"/>
      <c r="G33" s="247"/>
      <c r="H33" s="247"/>
      <c r="I33" s="247"/>
      <c r="J33" s="247"/>
    </row>
    <row r="34" spans="1:10" s="14" customFormat="1" ht="11.5" x14ac:dyDescent="0.25">
      <c r="A34" s="249"/>
      <c r="B34" s="247"/>
      <c r="C34" s="247"/>
      <c r="D34" s="247"/>
      <c r="E34" s="247"/>
      <c r="F34" s="251"/>
      <c r="G34" s="247"/>
      <c r="H34" s="247"/>
      <c r="I34" s="247"/>
      <c r="J34" s="247"/>
    </row>
    <row r="35" spans="1:10" s="14" customFormat="1" ht="12" thickBot="1" x14ac:dyDescent="0.3">
      <c r="A35" s="249"/>
      <c r="B35" s="247"/>
      <c r="C35" s="247"/>
      <c r="D35" s="247"/>
      <c r="E35" s="247"/>
      <c r="F35" s="251"/>
      <c r="G35" s="247"/>
      <c r="H35" s="247"/>
      <c r="I35" s="247"/>
      <c r="J35" s="247"/>
    </row>
    <row r="36" spans="1:10" s="14" customFormat="1" ht="11.5" x14ac:dyDescent="0.25">
      <c r="A36" s="248">
        <v>7</v>
      </c>
      <c r="B36" s="247"/>
      <c r="C36" s="246"/>
      <c r="D36" s="247"/>
      <c r="E36" s="247"/>
      <c r="F36" s="250"/>
      <c r="G36" s="246"/>
      <c r="H36" s="247"/>
      <c r="I36" s="247"/>
      <c r="J36" s="247"/>
    </row>
    <row r="37" spans="1:10" s="14" customFormat="1" ht="11.5" x14ac:dyDescent="0.25">
      <c r="A37" s="249"/>
      <c r="B37" s="247"/>
      <c r="C37" s="247"/>
      <c r="D37" s="247"/>
      <c r="E37" s="247"/>
      <c r="F37" s="251"/>
      <c r="G37" s="247"/>
      <c r="H37" s="247"/>
      <c r="I37" s="247"/>
      <c r="J37" s="247"/>
    </row>
    <row r="38" spans="1:10" s="14" customFormat="1" ht="11.5" x14ac:dyDescent="0.25">
      <c r="A38" s="249"/>
      <c r="B38" s="247"/>
      <c r="C38" s="247"/>
      <c r="D38" s="247"/>
      <c r="E38" s="247"/>
      <c r="F38" s="251"/>
      <c r="G38" s="247"/>
      <c r="H38" s="247"/>
      <c r="I38" s="247"/>
      <c r="J38" s="247"/>
    </row>
    <row r="39" spans="1:10" s="14" customFormat="1" ht="11.5" x14ac:dyDescent="0.25">
      <c r="A39" s="249"/>
      <c r="B39" s="247"/>
      <c r="C39" s="247"/>
      <c r="D39" s="247"/>
      <c r="E39" s="247"/>
      <c r="F39" s="251"/>
      <c r="G39" s="247"/>
      <c r="H39" s="247"/>
      <c r="I39" s="247"/>
      <c r="J39" s="247"/>
    </row>
    <row r="40" spans="1:10" s="14" customFormat="1" ht="12" thickBot="1" x14ac:dyDescent="0.3">
      <c r="A40" s="249"/>
      <c r="B40" s="247"/>
      <c r="C40" s="247"/>
      <c r="D40" s="247"/>
      <c r="E40" s="247"/>
      <c r="F40" s="251"/>
      <c r="G40" s="247"/>
      <c r="H40" s="247"/>
      <c r="I40" s="247"/>
      <c r="J40" s="247"/>
    </row>
    <row r="41" spans="1:10" s="14" customFormat="1" ht="11.5" x14ac:dyDescent="0.25">
      <c r="A41" s="248">
        <v>8</v>
      </c>
      <c r="B41" s="247"/>
      <c r="C41" s="246"/>
      <c r="D41" s="247"/>
      <c r="E41" s="247"/>
      <c r="F41" s="250"/>
      <c r="G41" s="246"/>
      <c r="H41" s="247"/>
      <c r="I41" s="247"/>
      <c r="J41" s="247"/>
    </row>
    <row r="42" spans="1:10" s="14" customFormat="1" ht="11.5" x14ac:dyDescent="0.25">
      <c r="A42" s="249"/>
      <c r="B42" s="247"/>
      <c r="C42" s="247"/>
      <c r="D42" s="247"/>
      <c r="E42" s="247"/>
      <c r="F42" s="251"/>
      <c r="G42" s="247"/>
      <c r="H42" s="247"/>
      <c r="I42" s="247"/>
      <c r="J42" s="247"/>
    </row>
    <row r="43" spans="1:10" s="14" customFormat="1" ht="11.5" x14ac:dyDescent="0.25">
      <c r="A43" s="249"/>
      <c r="B43" s="247"/>
      <c r="C43" s="247"/>
      <c r="D43" s="247"/>
      <c r="E43" s="247"/>
      <c r="F43" s="251"/>
      <c r="G43" s="247"/>
      <c r="H43" s="247"/>
      <c r="I43" s="247"/>
      <c r="J43" s="247"/>
    </row>
    <row r="44" spans="1:10" s="14" customFormat="1" ht="11.5" x14ac:dyDescent="0.25">
      <c r="A44" s="249"/>
      <c r="B44" s="247"/>
      <c r="C44" s="247"/>
      <c r="D44" s="247"/>
      <c r="E44" s="247"/>
      <c r="F44" s="251"/>
      <c r="G44" s="247"/>
      <c r="H44" s="247"/>
      <c r="I44" s="247"/>
      <c r="J44" s="247"/>
    </row>
    <row r="45" spans="1:10" s="14" customFormat="1" ht="12" thickBot="1" x14ac:dyDescent="0.3">
      <c r="A45" s="249"/>
      <c r="B45" s="247"/>
      <c r="C45" s="247"/>
      <c r="D45" s="247"/>
      <c r="E45" s="247"/>
      <c r="F45" s="251"/>
      <c r="G45" s="247"/>
      <c r="H45" s="247"/>
      <c r="I45" s="247"/>
      <c r="J45" s="247"/>
    </row>
    <row r="46" spans="1:10" s="14" customFormat="1" ht="11.5" x14ac:dyDescent="0.25">
      <c r="A46" s="248">
        <v>9</v>
      </c>
      <c r="B46" s="247"/>
      <c r="C46" s="246"/>
      <c r="D46" s="247"/>
      <c r="E46" s="247"/>
      <c r="F46" s="250"/>
      <c r="G46" s="246"/>
      <c r="H46" s="247"/>
      <c r="I46" s="247"/>
      <c r="J46" s="247"/>
    </row>
    <row r="47" spans="1:10" s="14" customFormat="1" ht="11.5" x14ac:dyDescent="0.25">
      <c r="A47" s="249"/>
      <c r="B47" s="247"/>
      <c r="C47" s="247"/>
      <c r="D47" s="247"/>
      <c r="E47" s="247"/>
      <c r="F47" s="251"/>
      <c r="G47" s="247"/>
      <c r="H47" s="247"/>
      <c r="I47" s="247"/>
      <c r="J47" s="247"/>
    </row>
    <row r="48" spans="1:10" s="14" customFormat="1" ht="11.5" x14ac:dyDescent="0.25">
      <c r="A48" s="249"/>
      <c r="B48" s="247"/>
      <c r="C48" s="247"/>
      <c r="D48" s="247"/>
      <c r="E48" s="247"/>
      <c r="F48" s="251"/>
      <c r="G48" s="247"/>
      <c r="H48" s="247"/>
      <c r="I48" s="247"/>
      <c r="J48" s="247"/>
    </row>
    <row r="49" spans="1:10" s="14" customFormat="1" ht="11.5" x14ac:dyDescent="0.25">
      <c r="A49" s="249"/>
      <c r="B49" s="247"/>
      <c r="C49" s="247"/>
      <c r="D49" s="247"/>
      <c r="E49" s="247"/>
      <c r="F49" s="251"/>
      <c r="G49" s="247"/>
      <c r="H49" s="247"/>
      <c r="I49" s="247"/>
      <c r="J49" s="247"/>
    </row>
    <row r="50" spans="1:10" s="14" customFormat="1" ht="12" thickBot="1" x14ac:dyDescent="0.3">
      <c r="A50" s="249"/>
      <c r="B50" s="247"/>
      <c r="C50" s="247"/>
      <c r="D50" s="247"/>
      <c r="E50" s="247"/>
      <c r="F50" s="251"/>
      <c r="G50" s="247"/>
      <c r="H50" s="247"/>
      <c r="I50" s="247"/>
      <c r="J50" s="247"/>
    </row>
    <row r="51" spans="1:10" s="14" customFormat="1" ht="11.5" x14ac:dyDescent="0.25">
      <c r="A51" s="248">
        <v>10</v>
      </c>
      <c r="B51" s="247"/>
      <c r="C51" s="246"/>
      <c r="D51" s="247"/>
      <c r="E51" s="247"/>
      <c r="F51" s="250"/>
      <c r="G51" s="246"/>
      <c r="H51" s="247"/>
      <c r="I51" s="247"/>
      <c r="J51" s="247"/>
    </row>
    <row r="52" spans="1:10" s="14" customFormat="1" ht="11.5" x14ac:dyDescent="0.25">
      <c r="A52" s="249"/>
      <c r="B52" s="247"/>
      <c r="C52" s="247"/>
      <c r="D52" s="247"/>
      <c r="E52" s="247"/>
      <c r="F52" s="251"/>
      <c r="G52" s="247"/>
      <c r="H52" s="247"/>
      <c r="I52" s="247"/>
      <c r="J52" s="247"/>
    </row>
    <row r="53" spans="1:10" s="14" customFormat="1" ht="11.5" x14ac:dyDescent="0.25">
      <c r="A53" s="249"/>
      <c r="B53" s="247"/>
      <c r="C53" s="247"/>
      <c r="D53" s="247"/>
      <c r="E53" s="247"/>
      <c r="F53" s="251"/>
      <c r="G53" s="247"/>
      <c r="H53" s="247"/>
      <c r="I53" s="247"/>
      <c r="J53" s="247"/>
    </row>
    <row r="54" spans="1:10" s="14" customFormat="1" ht="11.5" x14ac:dyDescent="0.25">
      <c r="A54" s="249"/>
      <c r="B54" s="247"/>
      <c r="C54" s="247"/>
      <c r="D54" s="247"/>
      <c r="E54" s="247"/>
      <c r="F54" s="251"/>
      <c r="G54" s="247"/>
      <c r="H54" s="247"/>
      <c r="I54" s="247"/>
      <c r="J54" s="247"/>
    </row>
    <row r="55" spans="1:10" s="14" customFormat="1" ht="12" thickBot="1" x14ac:dyDescent="0.3">
      <c r="A55" s="249"/>
      <c r="B55" s="247"/>
      <c r="C55" s="247"/>
      <c r="D55" s="247"/>
      <c r="E55" s="247"/>
      <c r="F55" s="251"/>
      <c r="G55" s="247"/>
      <c r="H55" s="247"/>
      <c r="I55" s="247"/>
      <c r="J55" s="247"/>
    </row>
    <row r="56" spans="1:10" s="14" customFormat="1" ht="11.5" x14ac:dyDescent="0.25">
      <c r="A56" s="248">
        <v>11</v>
      </c>
      <c r="B56" s="247"/>
      <c r="C56" s="246"/>
      <c r="D56" s="247"/>
      <c r="E56" s="247"/>
      <c r="F56" s="250"/>
      <c r="G56" s="246"/>
      <c r="H56" s="247"/>
      <c r="I56" s="247"/>
      <c r="J56" s="247"/>
    </row>
    <row r="57" spans="1:10" s="14" customFormat="1" ht="11.5" x14ac:dyDescent="0.25">
      <c r="A57" s="249"/>
      <c r="B57" s="247"/>
      <c r="C57" s="247"/>
      <c r="D57" s="247"/>
      <c r="E57" s="247"/>
      <c r="F57" s="251"/>
      <c r="G57" s="247"/>
      <c r="H57" s="247"/>
      <c r="I57" s="247"/>
      <c r="J57" s="247"/>
    </row>
    <row r="58" spans="1:10" s="14" customFormat="1" ht="11.5" x14ac:dyDescent="0.25">
      <c r="A58" s="249"/>
      <c r="B58" s="247"/>
      <c r="C58" s="247"/>
      <c r="D58" s="247"/>
      <c r="E58" s="247"/>
      <c r="F58" s="251"/>
      <c r="G58" s="247"/>
      <c r="H58" s="247"/>
      <c r="I58" s="247"/>
      <c r="J58" s="247"/>
    </row>
    <row r="59" spans="1:10" s="14" customFormat="1" ht="11.5" x14ac:dyDescent="0.25">
      <c r="A59" s="249"/>
      <c r="B59" s="247"/>
      <c r="C59" s="247"/>
      <c r="D59" s="247"/>
      <c r="E59" s="247"/>
      <c r="F59" s="251"/>
      <c r="G59" s="247"/>
      <c r="H59" s="247"/>
      <c r="I59" s="247"/>
      <c r="J59" s="247"/>
    </row>
    <row r="60" spans="1:10" s="14" customFormat="1" ht="12" thickBot="1" x14ac:dyDescent="0.3">
      <c r="A60" s="249"/>
      <c r="B60" s="247"/>
      <c r="C60" s="247"/>
      <c r="D60" s="247"/>
      <c r="E60" s="247"/>
      <c r="F60" s="251"/>
      <c r="G60" s="247"/>
      <c r="H60" s="247"/>
      <c r="I60" s="247"/>
      <c r="J60" s="247"/>
    </row>
    <row r="61" spans="1:10" s="14" customFormat="1" ht="11.5" x14ac:dyDescent="0.25">
      <c r="A61" s="248">
        <v>12</v>
      </c>
      <c r="B61" s="247"/>
      <c r="C61" s="246"/>
      <c r="D61" s="247"/>
      <c r="E61" s="247"/>
      <c r="F61" s="250"/>
      <c r="G61" s="246"/>
      <c r="H61" s="247"/>
      <c r="I61" s="247"/>
      <c r="J61" s="247"/>
    </row>
    <row r="62" spans="1:10" s="14" customFormat="1" ht="11.5" x14ac:dyDescent="0.25">
      <c r="A62" s="249"/>
      <c r="B62" s="247"/>
      <c r="C62" s="247"/>
      <c r="D62" s="247"/>
      <c r="E62" s="247"/>
      <c r="F62" s="251"/>
      <c r="G62" s="247"/>
      <c r="H62" s="247"/>
      <c r="I62" s="247"/>
      <c r="J62" s="247"/>
    </row>
    <row r="63" spans="1:10" s="14" customFormat="1" ht="11.5" x14ac:dyDescent="0.25">
      <c r="A63" s="249"/>
      <c r="B63" s="247"/>
      <c r="C63" s="247"/>
      <c r="D63" s="247"/>
      <c r="E63" s="247"/>
      <c r="F63" s="251"/>
      <c r="G63" s="247"/>
      <c r="H63" s="247"/>
      <c r="I63" s="247"/>
      <c r="J63" s="247"/>
    </row>
    <row r="64" spans="1:10" s="14" customFormat="1" ht="11.5" x14ac:dyDescent="0.25">
      <c r="A64" s="249"/>
      <c r="B64" s="247"/>
      <c r="C64" s="247"/>
      <c r="D64" s="247"/>
      <c r="E64" s="247"/>
      <c r="F64" s="251"/>
      <c r="G64" s="247"/>
      <c r="H64" s="247"/>
      <c r="I64" s="247"/>
      <c r="J64" s="247"/>
    </row>
    <row r="65" spans="1:10" s="14" customFormat="1" ht="12" thickBot="1" x14ac:dyDescent="0.3">
      <c r="A65" s="249"/>
      <c r="B65" s="247"/>
      <c r="C65" s="247"/>
      <c r="D65" s="247"/>
      <c r="E65" s="247"/>
      <c r="F65" s="251"/>
      <c r="G65" s="247"/>
      <c r="H65" s="247"/>
      <c r="I65" s="247"/>
      <c r="J65" s="247"/>
    </row>
    <row r="66" spans="1:10" s="14" customFormat="1" ht="11.5" x14ac:dyDescent="0.25">
      <c r="A66" s="248">
        <v>13</v>
      </c>
      <c r="B66" s="247"/>
      <c r="C66" s="246"/>
      <c r="D66" s="247"/>
      <c r="E66" s="247"/>
      <c r="F66" s="250"/>
      <c r="G66" s="246"/>
      <c r="H66" s="247"/>
      <c r="I66" s="247"/>
      <c r="J66" s="247"/>
    </row>
    <row r="67" spans="1:10" s="14" customFormat="1" ht="11.5" x14ac:dyDescent="0.25">
      <c r="A67" s="249"/>
      <c r="B67" s="247"/>
      <c r="C67" s="247"/>
      <c r="D67" s="247"/>
      <c r="E67" s="247"/>
      <c r="F67" s="251"/>
      <c r="G67" s="247"/>
      <c r="H67" s="247"/>
      <c r="I67" s="247"/>
      <c r="J67" s="247"/>
    </row>
    <row r="68" spans="1:10" s="14" customFormat="1" ht="11.5" x14ac:dyDescent="0.25">
      <c r="A68" s="249"/>
      <c r="B68" s="247"/>
      <c r="C68" s="247"/>
      <c r="D68" s="247"/>
      <c r="E68" s="247"/>
      <c r="F68" s="251"/>
      <c r="G68" s="247"/>
      <c r="H68" s="247"/>
      <c r="I68" s="247"/>
      <c r="J68" s="247"/>
    </row>
    <row r="69" spans="1:10" s="14" customFormat="1" ht="11.5" x14ac:dyDescent="0.25">
      <c r="A69" s="249"/>
      <c r="B69" s="247"/>
      <c r="C69" s="247"/>
      <c r="D69" s="247"/>
      <c r="E69" s="247"/>
      <c r="F69" s="251"/>
      <c r="G69" s="247"/>
      <c r="H69" s="247"/>
      <c r="I69" s="247"/>
      <c r="J69" s="247"/>
    </row>
    <row r="70" spans="1:10" s="14" customFormat="1" ht="12" thickBot="1" x14ac:dyDescent="0.3">
      <c r="A70" s="249"/>
      <c r="B70" s="247"/>
      <c r="C70" s="247"/>
      <c r="D70" s="247"/>
      <c r="E70" s="247"/>
      <c r="F70" s="251"/>
      <c r="G70" s="247"/>
      <c r="H70" s="247"/>
      <c r="I70" s="247"/>
      <c r="J70" s="247"/>
    </row>
    <row r="71" spans="1:10" s="14" customFormat="1" ht="11.5" x14ac:dyDescent="0.25">
      <c r="A71" s="248">
        <v>14</v>
      </c>
      <c r="B71" s="247"/>
      <c r="C71" s="246"/>
      <c r="D71" s="247"/>
      <c r="E71" s="247"/>
      <c r="F71" s="250"/>
      <c r="G71" s="246"/>
      <c r="H71" s="247"/>
      <c r="I71" s="247"/>
      <c r="J71" s="247"/>
    </row>
    <row r="72" spans="1:10" s="14" customFormat="1" ht="11.5" x14ac:dyDescent="0.25">
      <c r="A72" s="249"/>
      <c r="B72" s="247"/>
      <c r="C72" s="247"/>
      <c r="D72" s="247"/>
      <c r="E72" s="247"/>
      <c r="F72" s="251"/>
      <c r="G72" s="247"/>
      <c r="H72" s="247"/>
      <c r="I72" s="247"/>
      <c r="J72" s="247"/>
    </row>
    <row r="73" spans="1:10" s="14" customFormat="1" ht="11.5" x14ac:dyDescent="0.25">
      <c r="A73" s="249"/>
      <c r="B73" s="247"/>
      <c r="C73" s="247"/>
      <c r="D73" s="247"/>
      <c r="E73" s="247"/>
      <c r="F73" s="251"/>
      <c r="G73" s="247"/>
      <c r="H73" s="247"/>
      <c r="I73" s="247"/>
      <c r="J73" s="247"/>
    </row>
    <row r="74" spans="1:10" s="14" customFormat="1" ht="11.5" x14ac:dyDescent="0.25">
      <c r="A74" s="249"/>
      <c r="B74" s="247"/>
      <c r="C74" s="247"/>
      <c r="D74" s="247"/>
      <c r="E74" s="247"/>
      <c r="F74" s="251"/>
      <c r="G74" s="247"/>
      <c r="H74" s="247"/>
      <c r="I74" s="247"/>
      <c r="J74" s="247"/>
    </row>
    <row r="75" spans="1:10" s="14" customFormat="1" ht="12" thickBot="1" x14ac:dyDescent="0.3">
      <c r="A75" s="249"/>
      <c r="B75" s="247"/>
      <c r="C75" s="247"/>
      <c r="D75" s="247"/>
      <c r="E75" s="247"/>
      <c r="F75" s="251"/>
      <c r="G75" s="247"/>
      <c r="H75" s="247"/>
      <c r="I75" s="247"/>
      <c r="J75" s="247"/>
    </row>
    <row r="76" spans="1:10" s="14" customFormat="1" ht="11.5" x14ac:dyDescent="0.25">
      <c r="A76" s="248">
        <v>15</v>
      </c>
      <c r="B76" s="247"/>
      <c r="C76" s="246"/>
      <c r="D76" s="247"/>
      <c r="E76" s="247"/>
      <c r="F76" s="250"/>
      <c r="G76" s="246"/>
      <c r="H76" s="247"/>
      <c r="I76" s="247"/>
      <c r="J76" s="247"/>
    </row>
    <row r="77" spans="1:10" s="14" customFormat="1" ht="11.5" x14ac:dyDescent="0.25">
      <c r="A77" s="249"/>
      <c r="B77" s="247"/>
      <c r="C77" s="247"/>
      <c r="D77" s="247"/>
      <c r="E77" s="247"/>
      <c r="F77" s="251"/>
      <c r="G77" s="247"/>
      <c r="H77" s="247"/>
      <c r="I77" s="247"/>
      <c r="J77" s="247"/>
    </row>
    <row r="78" spans="1:10" s="14" customFormat="1" ht="11.5" x14ac:dyDescent="0.25">
      <c r="A78" s="249"/>
      <c r="B78" s="247"/>
      <c r="C78" s="247"/>
      <c r="D78" s="247"/>
      <c r="E78" s="247"/>
      <c r="F78" s="251"/>
      <c r="G78" s="247"/>
      <c r="H78" s="247"/>
      <c r="I78" s="247"/>
      <c r="J78" s="247"/>
    </row>
    <row r="79" spans="1:10" s="14" customFormat="1" ht="11.5" x14ac:dyDescent="0.25">
      <c r="A79" s="249"/>
      <c r="B79" s="247"/>
      <c r="C79" s="247"/>
      <c r="D79" s="247"/>
      <c r="E79" s="247"/>
      <c r="F79" s="251"/>
      <c r="G79" s="247"/>
      <c r="H79" s="247"/>
      <c r="I79" s="247"/>
      <c r="J79" s="247"/>
    </row>
    <row r="80" spans="1:10" s="14" customFormat="1" ht="12" thickBot="1" x14ac:dyDescent="0.3">
      <c r="A80" s="249"/>
      <c r="B80" s="247"/>
      <c r="C80" s="247"/>
      <c r="D80" s="247"/>
      <c r="E80" s="247"/>
      <c r="F80" s="251"/>
      <c r="G80" s="247"/>
      <c r="H80" s="247"/>
      <c r="I80" s="247"/>
      <c r="J80" s="247"/>
    </row>
    <row r="81" spans="1:10" s="14" customFormat="1" ht="11.5" x14ac:dyDescent="0.25">
      <c r="A81" s="248">
        <v>16</v>
      </c>
      <c r="B81" s="247"/>
      <c r="C81" s="246"/>
      <c r="D81" s="247"/>
      <c r="E81" s="247"/>
      <c r="F81" s="250"/>
      <c r="G81" s="246"/>
      <c r="H81" s="247"/>
      <c r="I81" s="247"/>
      <c r="J81" s="247"/>
    </row>
    <row r="82" spans="1:10" s="14" customFormat="1" ht="11.5" x14ac:dyDescent="0.25">
      <c r="A82" s="249"/>
      <c r="B82" s="247"/>
      <c r="C82" s="247"/>
      <c r="D82" s="247"/>
      <c r="E82" s="247"/>
      <c r="F82" s="251"/>
      <c r="G82" s="247"/>
      <c r="H82" s="247"/>
      <c r="I82" s="247"/>
      <c r="J82" s="247"/>
    </row>
    <row r="83" spans="1:10" s="14" customFormat="1" ht="11.5" x14ac:dyDescent="0.25">
      <c r="A83" s="249"/>
      <c r="B83" s="247"/>
      <c r="C83" s="247"/>
      <c r="D83" s="247"/>
      <c r="E83" s="247"/>
      <c r="F83" s="251"/>
      <c r="G83" s="247"/>
      <c r="H83" s="247"/>
      <c r="I83" s="247"/>
      <c r="J83" s="247"/>
    </row>
    <row r="84" spans="1:10" s="14" customFormat="1" ht="11.5" x14ac:dyDescent="0.25">
      <c r="A84" s="249"/>
      <c r="B84" s="247"/>
      <c r="C84" s="247"/>
      <c r="D84" s="247"/>
      <c r="E84" s="247"/>
      <c r="F84" s="251"/>
      <c r="G84" s="247"/>
      <c r="H84" s="247"/>
      <c r="I84" s="247"/>
      <c r="J84" s="247"/>
    </row>
    <row r="85" spans="1:10" s="14" customFormat="1" ht="12" thickBot="1" x14ac:dyDescent="0.3">
      <c r="A85" s="249"/>
      <c r="B85" s="247"/>
      <c r="C85" s="247"/>
      <c r="D85" s="247"/>
      <c r="E85" s="247"/>
      <c r="F85" s="251"/>
      <c r="G85" s="247"/>
      <c r="H85" s="247"/>
      <c r="I85" s="247"/>
      <c r="J85" s="247"/>
    </row>
    <row r="86" spans="1:10" s="14" customFormat="1" ht="11.5" x14ac:dyDescent="0.25">
      <c r="A86" s="248">
        <v>17</v>
      </c>
      <c r="B86" s="247"/>
      <c r="C86" s="246"/>
      <c r="D86" s="247"/>
      <c r="E86" s="247"/>
      <c r="F86" s="250"/>
      <c r="G86" s="246"/>
      <c r="H86" s="247"/>
      <c r="I86" s="247"/>
      <c r="J86" s="247"/>
    </row>
    <row r="87" spans="1:10" s="14" customFormat="1" ht="11.5" x14ac:dyDescent="0.25">
      <c r="A87" s="249"/>
      <c r="B87" s="247"/>
      <c r="C87" s="247"/>
      <c r="D87" s="247"/>
      <c r="E87" s="247"/>
      <c r="F87" s="251"/>
      <c r="G87" s="247"/>
      <c r="H87" s="247"/>
      <c r="I87" s="247"/>
      <c r="J87" s="247"/>
    </row>
    <row r="88" spans="1:10" s="14" customFormat="1" ht="11.5" x14ac:dyDescent="0.25">
      <c r="A88" s="249"/>
      <c r="B88" s="247"/>
      <c r="C88" s="247"/>
      <c r="D88" s="247"/>
      <c r="E88" s="247"/>
      <c r="F88" s="251"/>
      <c r="G88" s="247"/>
      <c r="H88" s="247"/>
      <c r="I88" s="247"/>
      <c r="J88" s="247"/>
    </row>
    <row r="89" spans="1:10" s="14" customFormat="1" ht="11.5" x14ac:dyDescent="0.25">
      <c r="A89" s="249"/>
      <c r="B89" s="247"/>
      <c r="C89" s="247"/>
      <c r="D89" s="247"/>
      <c r="E89" s="247"/>
      <c r="F89" s="251"/>
      <c r="G89" s="247"/>
      <c r="H89" s="247"/>
      <c r="I89" s="247"/>
      <c r="J89" s="247"/>
    </row>
    <row r="90" spans="1:10" s="14" customFormat="1" ht="12" thickBot="1" x14ac:dyDescent="0.3">
      <c r="A90" s="249"/>
      <c r="B90" s="247"/>
      <c r="C90" s="247"/>
      <c r="D90" s="247"/>
      <c r="E90" s="247"/>
      <c r="F90" s="251"/>
      <c r="G90" s="247"/>
      <c r="H90" s="247"/>
      <c r="I90" s="247"/>
      <c r="J90" s="247"/>
    </row>
    <row r="91" spans="1:10" s="14" customFormat="1" ht="11.5" x14ac:dyDescent="0.25">
      <c r="A91" s="248">
        <v>18</v>
      </c>
      <c r="B91" s="247"/>
      <c r="C91" s="246"/>
      <c r="D91" s="247"/>
      <c r="E91" s="247"/>
      <c r="F91" s="250"/>
      <c r="G91" s="246"/>
      <c r="H91" s="247"/>
      <c r="I91" s="247"/>
      <c r="J91" s="247"/>
    </row>
    <row r="92" spans="1:10" s="14" customFormat="1" ht="11.5" x14ac:dyDescent="0.25">
      <c r="A92" s="249"/>
      <c r="B92" s="247"/>
      <c r="C92" s="247"/>
      <c r="D92" s="247"/>
      <c r="E92" s="247"/>
      <c r="F92" s="251"/>
      <c r="G92" s="247"/>
      <c r="H92" s="247"/>
      <c r="I92" s="247"/>
      <c r="J92" s="247"/>
    </row>
    <row r="93" spans="1:10" s="14" customFormat="1" ht="11.5" x14ac:dyDescent="0.25">
      <c r="A93" s="249"/>
      <c r="B93" s="247"/>
      <c r="C93" s="247"/>
      <c r="D93" s="247"/>
      <c r="E93" s="247"/>
      <c r="F93" s="251"/>
      <c r="G93" s="247"/>
      <c r="H93" s="247"/>
      <c r="I93" s="247"/>
      <c r="J93" s="247"/>
    </row>
    <row r="94" spans="1:10" s="14" customFormat="1" ht="11.5" x14ac:dyDescent="0.25">
      <c r="A94" s="249"/>
      <c r="B94" s="247"/>
      <c r="C94" s="247"/>
      <c r="D94" s="247"/>
      <c r="E94" s="247"/>
      <c r="F94" s="251"/>
      <c r="G94" s="247"/>
      <c r="H94" s="247"/>
      <c r="I94" s="247"/>
      <c r="J94" s="247"/>
    </row>
    <row r="95" spans="1:10" s="14" customFormat="1" ht="12" thickBot="1" x14ac:dyDescent="0.3">
      <c r="A95" s="249"/>
      <c r="B95" s="247"/>
      <c r="C95" s="247"/>
      <c r="D95" s="247"/>
      <c r="E95" s="247"/>
      <c r="F95" s="251"/>
      <c r="G95" s="247"/>
      <c r="H95" s="247"/>
      <c r="I95" s="247"/>
      <c r="J95" s="247"/>
    </row>
    <row r="96" spans="1:10" s="14" customFormat="1" ht="11.5" x14ac:dyDescent="0.25">
      <c r="A96" s="248">
        <v>19</v>
      </c>
      <c r="B96" s="247"/>
      <c r="C96" s="246"/>
      <c r="D96" s="247"/>
      <c r="E96" s="247"/>
      <c r="F96" s="250"/>
      <c r="G96" s="246"/>
      <c r="H96" s="247"/>
      <c r="I96" s="247"/>
      <c r="J96" s="247"/>
    </row>
    <row r="97" spans="1:10" s="14" customFormat="1" ht="11.5" x14ac:dyDescent="0.25">
      <c r="A97" s="249"/>
      <c r="B97" s="247"/>
      <c r="C97" s="247"/>
      <c r="D97" s="247"/>
      <c r="E97" s="247"/>
      <c r="F97" s="251"/>
      <c r="G97" s="247"/>
      <c r="H97" s="247"/>
      <c r="I97" s="247"/>
      <c r="J97" s="247"/>
    </row>
    <row r="98" spans="1:10" s="14" customFormat="1" ht="11.5" x14ac:dyDescent="0.25">
      <c r="A98" s="249"/>
      <c r="B98" s="247"/>
      <c r="C98" s="247"/>
      <c r="D98" s="247"/>
      <c r="E98" s="247"/>
      <c r="F98" s="251"/>
      <c r="G98" s="247"/>
      <c r="H98" s="247"/>
      <c r="I98" s="247"/>
      <c r="J98" s="247"/>
    </row>
    <row r="99" spans="1:10" s="14" customFormat="1" ht="11.5" x14ac:dyDescent="0.25">
      <c r="A99" s="249"/>
      <c r="B99" s="247"/>
      <c r="C99" s="247"/>
      <c r="D99" s="247"/>
      <c r="E99" s="247"/>
      <c r="F99" s="251"/>
      <c r="G99" s="247"/>
      <c r="H99" s="247"/>
      <c r="I99" s="247"/>
      <c r="J99" s="247"/>
    </row>
    <row r="100" spans="1:10" s="14" customFormat="1" ht="12" thickBot="1" x14ac:dyDescent="0.3">
      <c r="A100" s="249"/>
      <c r="B100" s="247"/>
      <c r="C100" s="247"/>
      <c r="D100" s="247"/>
      <c r="E100" s="247"/>
      <c r="F100" s="251"/>
      <c r="G100" s="247"/>
      <c r="H100" s="247"/>
      <c r="I100" s="247"/>
      <c r="J100" s="247"/>
    </row>
    <row r="101" spans="1:10" s="14" customFormat="1" ht="11.5" x14ac:dyDescent="0.25">
      <c r="A101" s="248">
        <v>20</v>
      </c>
      <c r="B101" s="247"/>
      <c r="C101" s="246"/>
      <c r="D101" s="247"/>
      <c r="E101" s="247"/>
      <c r="F101" s="250"/>
      <c r="G101" s="246"/>
      <c r="H101" s="247"/>
      <c r="I101" s="247"/>
      <c r="J101" s="247"/>
    </row>
    <row r="102" spans="1:10" s="14" customFormat="1" ht="11.5" x14ac:dyDescent="0.25">
      <c r="A102" s="249"/>
      <c r="B102" s="247"/>
      <c r="C102" s="247"/>
      <c r="D102" s="247"/>
      <c r="E102" s="247"/>
      <c r="F102" s="251"/>
      <c r="G102" s="247"/>
      <c r="H102" s="247"/>
      <c r="I102" s="247"/>
      <c r="J102" s="247"/>
    </row>
    <row r="103" spans="1:10" s="14" customFormat="1" ht="11.5" x14ac:dyDescent="0.25">
      <c r="A103" s="249"/>
      <c r="B103" s="247"/>
      <c r="C103" s="247"/>
      <c r="D103" s="247"/>
      <c r="E103" s="247"/>
      <c r="F103" s="251"/>
      <c r="G103" s="247"/>
      <c r="H103" s="247"/>
      <c r="I103" s="247"/>
      <c r="J103" s="247"/>
    </row>
    <row r="104" spans="1:10" s="14" customFormat="1" ht="11.5" x14ac:dyDescent="0.25">
      <c r="A104" s="249"/>
      <c r="B104" s="247"/>
      <c r="C104" s="247"/>
      <c r="D104" s="247"/>
      <c r="E104" s="247"/>
      <c r="F104" s="251"/>
      <c r="G104" s="247"/>
      <c r="H104" s="247"/>
      <c r="I104" s="247"/>
      <c r="J104" s="247"/>
    </row>
    <row r="105" spans="1:10" s="14" customFormat="1" ht="12" thickBot="1" x14ac:dyDescent="0.3">
      <c r="A105" s="249"/>
      <c r="B105" s="247"/>
      <c r="C105" s="247"/>
      <c r="D105" s="247"/>
      <c r="E105" s="247"/>
      <c r="F105" s="251"/>
      <c r="G105" s="247"/>
      <c r="H105" s="247"/>
      <c r="I105" s="247"/>
      <c r="J105" s="247"/>
    </row>
    <row r="106" spans="1:10" s="14" customFormat="1" ht="11.5" x14ac:dyDescent="0.25">
      <c r="A106" s="248">
        <v>21</v>
      </c>
      <c r="B106" s="247"/>
      <c r="C106" s="246"/>
      <c r="D106" s="247"/>
      <c r="E106" s="247"/>
      <c r="F106" s="250"/>
      <c r="G106" s="246"/>
      <c r="H106" s="247"/>
      <c r="I106" s="247"/>
      <c r="J106" s="247"/>
    </row>
    <row r="107" spans="1:10" s="14" customFormat="1" ht="11.5" x14ac:dyDescent="0.25">
      <c r="A107" s="249"/>
      <c r="B107" s="247"/>
      <c r="C107" s="247"/>
      <c r="D107" s="247"/>
      <c r="E107" s="247"/>
      <c r="F107" s="251"/>
      <c r="G107" s="247"/>
      <c r="H107" s="247"/>
      <c r="I107" s="247"/>
      <c r="J107" s="247"/>
    </row>
    <row r="108" spans="1:10" s="14" customFormat="1" ht="11.5" x14ac:dyDescent="0.25">
      <c r="A108" s="249"/>
      <c r="B108" s="247"/>
      <c r="C108" s="247"/>
      <c r="D108" s="247"/>
      <c r="E108" s="247"/>
      <c r="F108" s="251"/>
      <c r="G108" s="247"/>
      <c r="H108" s="247"/>
      <c r="I108" s="247"/>
      <c r="J108" s="247"/>
    </row>
    <row r="109" spans="1:10" s="14" customFormat="1" ht="11.5" x14ac:dyDescent="0.25">
      <c r="A109" s="249"/>
      <c r="B109" s="247"/>
      <c r="C109" s="247"/>
      <c r="D109" s="247"/>
      <c r="E109" s="247"/>
      <c r="F109" s="251"/>
      <c r="G109" s="247"/>
      <c r="H109" s="247"/>
      <c r="I109" s="247"/>
      <c r="J109" s="247"/>
    </row>
    <row r="110" spans="1:10" s="14" customFormat="1" ht="12" thickBot="1" x14ac:dyDescent="0.3">
      <c r="A110" s="249"/>
      <c r="B110" s="247"/>
      <c r="C110" s="247"/>
      <c r="D110" s="247"/>
      <c r="E110" s="247"/>
      <c r="F110" s="251"/>
      <c r="G110" s="247"/>
      <c r="H110" s="247"/>
      <c r="I110" s="247"/>
      <c r="J110" s="247"/>
    </row>
    <row r="111" spans="1:10" s="14" customFormat="1" ht="11.5" x14ac:dyDescent="0.25">
      <c r="A111" s="248">
        <v>22</v>
      </c>
      <c r="B111" s="247"/>
      <c r="C111" s="246"/>
      <c r="D111" s="247"/>
      <c r="E111" s="247"/>
      <c r="F111" s="250"/>
      <c r="G111" s="246"/>
      <c r="H111" s="247"/>
      <c r="I111" s="247"/>
      <c r="J111" s="247"/>
    </row>
    <row r="112" spans="1:10" s="14" customFormat="1" ht="11.5" x14ac:dyDescent="0.25">
      <c r="A112" s="249"/>
      <c r="B112" s="247"/>
      <c r="C112" s="247"/>
      <c r="D112" s="247"/>
      <c r="E112" s="247"/>
      <c r="F112" s="251"/>
      <c r="G112" s="247"/>
      <c r="H112" s="247"/>
      <c r="I112" s="247"/>
      <c r="J112" s="247"/>
    </row>
    <row r="113" spans="1:10" s="14" customFormat="1" ht="11.5" x14ac:dyDescent="0.25">
      <c r="A113" s="249"/>
      <c r="B113" s="247"/>
      <c r="C113" s="247"/>
      <c r="D113" s="247"/>
      <c r="E113" s="247"/>
      <c r="F113" s="251"/>
      <c r="G113" s="247"/>
      <c r="H113" s="247"/>
      <c r="I113" s="247"/>
      <c r="J113" s="247"/>
    </row>
    <row r="114" spans="1:10" s="14" customFormat="1" ht="11.5" x14ac:dyDescent="0.25">
      <c r="A114" s="249"/>
      <c r="B114" s="247"/>
      <c r="C114" s="247"/>
      <c r="D114" s="247"/>
      <c r="E114" s="247"/>
      <c r="F114" s="251"/>
      <c r="G114" s="247"/>
      <c r="H114" s="247"/>
      <c r="I114" s="247"/>
      <c r="J114" s="247"/>
    </row>
    <row r="115" spans="1:10" s="14" customFormat="1" ht="12" thickBot="1" x14ac:dyDescent="0.3">
      <c r="A115" s="249"/>
      <c r="B115" s="247"/>
      <c r="C115" s="247"/>
      <c r="D115" s="247"/>
      <c r="E115" s="247"/>
      <c r="F115" s="251"/>
      <c r="G115" s="247"/>
      <c r="H115" s="247"/>
      <c r="I115" s="247"/>
      <c r="J115" s="247"/>
    </row>
    <row r="116" spans="1:10" s="14" customFormat="1" ht="11.5" x14ac:dyDescent="0.25">
      <c r="A116" s="248">
        <v>23</v>
      </c>
      <c r="B116" s="247"/>
      <c r="C116" s="246"/>
      <c r="D116" s="247"/>
      <c r="E116" s="247"/>
      <c r="F116" s="250"/>
      <c r="G116" s="246"/>
      <c r="H116" s="247"/>
      <c r="I116" s="247"/>
      <c r="J116" s="247"/>
    </row>
    <row r="117" spans="1:10" s="14" customFormat="1" ht="11.5" x14ac:dyDescent="0.25">
      <c r="A117" s="249"/>
      <c r="B117" s="247"/>
      <c r="C117" s="247"/>
      <c r="D117" s="247"/>
      <c r="E117" s="247"/>
      <c r="F117" s="251"/>
      <c r="G117" s="247"/>
      <c r="H117" s="247"/>
      <c r="I117" s="247"/>
      <c r="J117" s="247"/>
    </row>
    <row r="118" spans="1:10" s="14" customFormat="1" ht="11.5" x14ac:dyDescent="0.25">
      <c r="A118" s="249"/>
      <c r="B118" s="247"/>
      <c r="C118" s="247"/>
      <c r="D118" s="247"/>
      <c r="E118" s="247"/>
      <c r="F118" s="251"/>
      <c r="G118" s="247"/>
      <c r="H118" s="247"/>
      <c r="I118" s="247"/>
      <c r="J118" s="247"/>
    </row>
    <row r="119" spans="1:10" s="14" customFormat="1" ht="11.5" x14ac:dyDescent="0.25">
      <c r="A119" s="249"/>
      <c r="B119" s="247"/>
      <c r="C119" s="247"/>
      <c r="D119" s="247"/>
      <c r="E119" s="247"/>
      <c r="F119" s="251"/>
      <c r="G119" s="247"/>
      <c r="H119" s="247"/>
      <c r="I119" s="247"/>
      <c r="J119" s="247"/>
    </row>
    <row r="120" spans="1:10" s="14" customFormat="1" ht="12" thickBot="1" x14ac:dyDescent="0.3">
      <c r="A120" s="249"/>
      <c r="B120" s="247"/>
      <c r="C120" s="247"/>
      <c r="D120" s="247"/>
      <c r="E120" s="247"/>
      <c r="F120" s="251"/>
      <c r="G120" s="247"/>
      <c r="H120" s="247"/>
      <c r="I120" s="247"/>
      <c r="J120" s="247"/>
    </row>
    <row r="121" spans="1:10" s="14" customFormat="1" ht="11.5" x14ac:dyDescent="0.25">
      <c r="A121" s="248">
        <v>24</v>
      </c>
      <c r="B121" s="247"/>
      <c r="C121" s="246"/>
      <c r="D121" s="247"/>
      <c r="E121" s="247"/>
      <c r="F121" s="250"/>
      <c r="G121" s="246"/>
      <c r="H121" s="247"/>
      <c r="I121" s="247"/>
      <c r="J121" s="247"/>
    </row>
    <row r="122" spans="1:10" s="14" customFormat="1" ht="11.5" x14ac:dyDescent="0.25">
      <c r="A122" s="249"/>
      <c r="B122" s="247"/>
      <c r="C122" s="247"/>
      <c r="D122" s="247"/>
      <c r="E122" s="247"/>
      <c r="F122" s="251"/>
      <c r="G122" s="247"/>
      <c r="H122" s="247"/>
      <c r="I122" s="247"/>
      <c r="J122" s="247"/>
    </row>
    <row r="123" spans="1:10" s="14" customFormat="1" ht="11.5" x14ac:dyDescent="0.25">
      <c r="A123" s="249"/>
      <c r="B123" s="247"/>
      <c r="C123" s="247"/>
      <c r="D123" s="247"/>
      <c r="E123" s="247"/>
      <c r="F123" s="251"/>
      <c r="G123" s="247"/>
      <c r="H123" s="247"/>
      <c r="I123" s="247"/>
      <c r="J123" s="247"/>
    </row>
    <row r="124" spans="1:10" s="14" customFormat="1" ht="11.5" x14ac:dyDescent="0.25">
      <c r="A124" s="249"/>
      <c r="B124" s="247"/>
      <c r="C124" s="247"/>
      <c r="D124" s="247"/>
      <c r="E124" s="247"/>
      <c r="F124" s="251"/>
      <c r="G124" s="247"/>
      <c r="H124" s="247"/>
      <c r="I124" s="247"/>
      <c r="J124" s="247"/>
    </row>
    <row r="125" spans="1:10" s="14" customFormat="1" ht="12" thickBot="1" x14ac:dyDescent="0.3">
      <c r="A125" s="249"/>
      <c r="B125" s="247"/>
      <c r="C125" s="247"/>
      <c r="D125" s="247"/>
      <c r="E125" s="247"/>
      <c r="F125" s="251"/>
      <c r="G125" s="247"/>
      <c r="H125" s="247"/>
      <c r="I125" s="247"/>
      <c r="J125" s="247"/>
    </row>
    <row r="126" spans="1:10" s="14" customFormat="1" ht="11.5" x14ac:dyDescent="0.25">
      <c r="A126" s="248">
        <v>25</v>
      </c>
      <c r="B126" s="247"/>
      <c r="C126" s="246"/>
      <c r="D126" s="247"/>
      <c r="E126" s="247"/>
      <c r="F126" s="250"/>
      <c r="G126" s="246"/>
      <c r="H126" s="247"/>
      <c r="I126" s="247"/>
      <c r="J126" s="247"/>
    </row>
    <row r="127" spans="1:10" s="14" customFormat="1" ht="11.5" x14ac:dyDescent="0.25">
      <c r="A127" s="249"/>
      <c r="B127" s="247"/>
      <c r="C127" s="247"/>
      <c r="D127" s="247"/>
      <c r="E127" s="247"/>
      <c r="F127" s="251"/>
      <c r="G127" s="247"/>
      <c r="H127" s="247"/>
      <c r="I127" s="247"/>
      <c r="J127" s="247"/>
    </row>
    <row r="128" spans="1:10" s="14" customFormat="1" ht="11.5" x14ac:dyDescent="0.25">
      <c r="A128" s="249"/>
      <c r="B128" s="247"/>
      <c r="C128" s="247"/>
      <c r="D128" s="247"/>
      <c r="E128" s="247"/>
      <c r="F128" s="251"/>
      <c r="G128" s="247"/>
      <c r="H128" s="247"/>
      <c r="I128" s="247"/>
      <c r="J128" s="247"/>
    </row>
    <row r="129" spans="1:10" s="14" customFormat="1" ht="11.5" x14ac:dyDescent="0.25">
      <c r="A129" s="249"/>
      <c r="B129" s="247"/>
      <c r="C129" s="247"/>
      <c r="D129" s="247"/>
      <c r="E129" s="247"/>
      <c r="F129" s="251"/>
      <c r="G129" s="247"/>
      <c r="H129" s="247"/>
      <c r="I129" s="247"/>
      <c r="J129" s="247"/>
    </row>
    <row r="130" spans="1:10" s="14" customFormat="1" ht="12" thickBot="1" x14ac:dyDescent="0.3">
      <c r="A130" s="249"/>
      <c r="B130" s="247"/>
      <c r="C130" s="247"/>
      <c r="D130" s="247"/>
      <c r="E130" s="247"/>
      <c r="F130" s="251"/>
      <c r="G130" s="247"/>
      <c r="H130" s="247"/>
      <c r="I130" s="247"/>
      <c r="J130" s="247"/>
    </row>
    <row r="131" spans="1:10" s="14" customFormat="1" ht="11.5" x14ac:dyDescent="0.25">
      <c r="A131" s="248">
        <v>26</v>
      </c>
      <c r="B131" s="247"/>
      <c r="C131" s="246"/>
      <c r="D131" s="247"/>
      <c r="E131" s="247"/>
      <c r="F131" s="250"/>
      <c r="G131" s="246"/>
      <c r="H131" s="247"/>
      <c r="I131" s="247"/>
      <c r="J131" s="247"/>
    </row>
    <row r="132" spans="1:10" s="14" customFormat="1" ht="11.5" x14ac:dyDescent="0.25">
      <c r="A132" s="249"/>
      <c r="B132" s="247"/>
      <c r="C132" s="247"/>
      <c r="D132" s="247"/>
      <c r="E132" s="247"/>
      <c r="F132" s="251"/>
      <c r="G132" s="247"/>
      <c r="H132" s="247"/>
      <c r="I132" s="247"/>
      <c r="J132" s="247"/>
    </row>
    <row r="133" spans="1:10" s="14" customFormat="1" ht="11.5" x14ac:dyDescent="0.25">
      <c r="A133" s="249"/>
      <c r="B133" s="247"/>
      <c r="C133" s="247"/>
      <c r="D133" s="247"/>
      <c r="E133" s="247"/>
      <c r="F133" s="251"/>
      <c r="G133" s="247"/>
      <c r="H133" s="247"/>
      <c r="I133" s="247"/>
      <c r="J133" s="247"/>
    </row>
    <row r="134" spans="1:10" s="14" customFormat="1" ht="11.5" x14ac:dyDescent="0.25">
      <c r="A134" s="249"/>
      <c r="B134" s="247"/>
      <c r="C134" s="247"/>
      <c r="D134" s="247"/>
      <c r="E134" s="247"/>
      <c r="F134" s="251"/>
      <c r="G134" s="247"/>
      <c r="H134" s="247"/>
      <c r="I134" s="247"/>
      <c r="J134" s="247"/>
    </row>
    <row r="135" spans="1:10" s="14" customFormat="1" ht="12" thickBot="1" x14ac:dyDescent="0.3">
      <c r="A135" s="249"/>
      <c r="B135" s="247"/>
      <c r="C135" s="247"/>
      <c r="D135" s="247"/>
      <c r="E135" s="247"/>
      <c r="F135" s="251"/>
      <c r="G135" s="247"/>
      <c r="H135" s="247"/>
      <c r="I135" s="247"/>
      <c r="J135" s="247"/>
    </row>
    <row r="136" spans="1:10" s="14" customFormat="1" ht="11.5" x14ac:dyDescent="0.25">
      <c r="A136" s="248">
        <v>27</v>
      </c>
      <c r="B136" s="247"/>
      <c r="C136" s="246"/>
      <c r="D136" s="247"/>
      <c r="E136" s="247"/>
      <c r="F136" s="250"/>
      <c r="G136" s="246"/>
      <c r="H136" s="247"/>
      <c r="I136" s="247"/>
      <c r="J136" s="247"/>
    </row>
    <row r="137" spans="1:10" s="14" customFormat="1" ht="11.5" x14ac:dyDescent="0.25">
      <c r="A137" s="249"/>
      <c r="B137" s="247"/>
      <c r="C137" s="247"/>
      <c r="D137" s="247"/>
      <c r="E137" s="247"/>
      <c r="F137" s="251"/>
      <c r="G137" s="247"/>
      <c r="H137" s="247"/>
      <c r="I137" s="247"/>
      <c r="J137" s="247"/>
    </row>
    <row r="138" spans="1:10" s="14" customFormat="1" ht="11.5" x14ac:dyDescent="0.25">
      <c r="A138" s="249"/>
      <c r="B138" s="247"/>
      <c r="C138" s="247"/>
      <c r="D138" s="247"/>
      <c r="E138" s="247"/>
      <c r="F138" s="251"/>
      <c r="G138" s="247"/>
      <c r="H138" s="247"/>
      <c r="I138" s="247"/>
      <c r="J138" s="247"/>
    </row>
    <row r="139" spans="1:10" s="14" customFormat="1" ht="11.5" x14ac:dyDescent="0.25">
      <c r="A139" s="249"/>
      <c r="B139" s="247"/>
      <c r="C139" s="247"/>
      <c r="D139" s="247"/>
      <c r="E139" s="247"/>
      <c r="F139" s="251"/>
      <c r="G139" s="247"/>
      <c r="H139" s="247"/>
      <c r="I139" s="247"/>
      <c r="J139" s="247"/>
    </row>
    <row r="140" spans="1:10" s="14" customFormat="1" ht="12" thickBot="1" x14ac:dyDescent="0.3">
      <c r="A140" s="249"/>
      <c r="B140" s="247"/>
      <c r="C140" s="247"/>
      <c r="D140" s="247"/>
      <c r="E140" s="247"/>
      <c r="F140" s="251"/>
      <c r="G140" s="247"/>
      <c r="H140" s="247"/>
      <c r="I140" s="247"/>
      <c r="J140" s="247"/>
    </row>
    <row r="141" spans="1:10" s="14" customFormat="1" ht="11.5" x14ac:dyDescent="0.25">
      <c r="A141" s="248">
        <v>28</v>
      </c>
      <c r="B141" s="247"/>
      <c r="C141" s="246"/>
      <c r="D141" s="247"/>
      <c r="E141" s="247"/>
      <c r="F141" s="250"/>
      <c r="G141" s="246"/>
      <c r="H141" s="247"/>
      <c r="I141" s="247"/>
      <c r="J141" s="247"/>
    </row>
    <row r="142" spans="1:10" s="14" customFormat="1" ht="11.5" x14ac:dyDescent="0.25">
      <c r="A142" s="249"/>
      <c r="B142" s="247"/>
      <c r="C142" s="247"/>
      <c r="D142" s="247"/>
      <c r="E142" s="247"/>
      <c r="F142" s="251"/>
      <c r="G142" s="247"/>
      <c r="H142" s="247"/>
      <c r="I142" s="247"/>
      <c r="J142" s="247"/>
    </row>
    <row r="143" spans="1:10" s="14" customFormat="1" ht="11.5" x14ac:dyDescent="0.25">
      <c r="A143" s="249"/>
      <c r="B143" s="247"/>
      <c r="C143" s="247"/>
      <c r="D143" s="247"/>
      <c r="E143" s="247"/>
      <c r="F143" s="251"/>
      <c r="G143" s="247"/>
      <c r="H143" s="247"/>
      <c r="I143" s="247"/>
      <c r="J143" s="247"/>
    </row>
    <row r="144" spans="1:10" s="14" customFormat="1" ht="11.5" x14ac:dyDescent="0.25">
      <c r="A144" s="249"/>
      <c r="B144" s="247"/>
      <c r="C144" s="247"/>
      <c r="D144" s="247"/>
      <c r="E144" s="247"/>
      <c r="F144" s="251"/>
      <c r="G144" s="247"/>
      <c r="H144" s="247"/>
      <c r="I144" s="247"/>
      <c r="J144" s="247"/>
    </row>
    <row r="145" spans="1:10" s="14" customFormat="1" ht="12" thickBot="1" x14ac:dyDescent="0.3">
      <c r="A145" s="249"/>
      <c r="B145" s="247"/>
      <c r="C145" s="247"/>
      <c r="D145" s="247"/>
      <c r="E145" s="247"/>
      <c r="F145" s="251"/>
      <c r="G145" s="247"/>
      <c r="H145" s="247"/>
      <c r="I145" s="247"/>
      <c r="J145" s="247"/>
    </row>
    <row r="146" spans="1:10" s="14" customFormat="1" ht="11.5" x14ac:dyDescent="0.25">
      <c r="A146" s="248">
        <v>29</v>
      </c>
      <c r="B146" s="247"/>
      <c r="C146" s="246"/>
      <c r="D146" s="247"/>
      <c r="E146" s="247"/>
      <c r="F146" s="250"/>
      <c r="G146" s="246"/>
      <c r="H146" s="247"/>
      <c r="I146" s="247"/>
      <c r="J146" s="247"/>
    </row>
    <row r="147" spans="1:10" s="14" customFormat="1" ht="11.5" x14ac:dyDescent="0.25">
      <c r="A147" s="249"/>
      <c r="B147" s="247"/>
      <c r="C147" s="247"/>
      <c r="D147" s="247"/>
      <c r="E147" s="247"/>
      <c r="F147" s="251"/>
      <c r="G147" s="247"/>
      <c r="H147" s="247"/>
      <c r="I147" s="247"/>
      <c r="J147" s="247"/>
    </row>
    <row r="148" spans="1:10" s="14" customFormat="1" ht="11.5" x14ac:dyDescent="0.25">
      <c r="A148" s="249"/>
      <c r="B148" s="247"/>
      <c r="C148" s="247"/>
      <c r="D148" s="247"/>
      <c r="E148" s="247"/>
      <c r="F148" s="251"/>
      <c r="G148" s="247"/>
      <c r="H148" s="247"/>
      <c r="I148" s="247"/>
      <c r="J148" s="247"/>
    </row>
    <row r="149" spans="1:10" s="14" customFormat="1" ht="11.5" x14ac:dyDescent="0.25">
      <c r="A149" s="249"/>
      <c r="B149" s="247"/>
      <c r="C149" s="247"/>
      <c r="D149" s="247"/>
      <c r="E149" s="247"/>
      <c r="F149" s="251"/>
      <c r="G149" s="247"/>
      <c r="H149" s="247"/>
      <c r="I149" s="247"/>
      <c r="J149" s="247"/>
    </row>
    <row r="150" spans="1:10" s="14" customFormat="1" ht="12" thickBot="1" x14ac:dyDescent="0.3">
      <c r="A150" s="249"/>
      <c r="B150" s="247"/>
      <c r="C150" s="247"/>
      <c r="D150" s="247"/>
      <c r="E150" s="247"/>
      <c r="F150" s="251"/>
      <c r="G150" s="247"/>
      <c r="H150" s="247"/>
      <c r="I150" s="247"/>
      <c r="J150" s="247"/>
    </row>
    <row r="151" spans="1:10" s="14" customFormat="1" ht="11.5" x14ac:dyDescent="0.25">
      <c r="A151" s="248">
        <v>30</v>
      </c>
      <c r="B151" s="247"/>
      <c r="C151" s="246"/>
      <c r="D151" s="247"/>
      <c r="E151" s="247"/>
      <c r="F151" s="250"/>
      <c r="G151" s="246"/>
      <c r="H151" s="247"/>
      <c r="I151" s="247"/>
      <c r="J151" s="247"/>
    </row>
    <row r="152" spans="1:10" s="14" customFormat="1" ht="11.5" x14ac:dyDescent="0.25">
      <c r="A152" s="249"/>
      <c r="B152" s="247"/>
      <c r="C152" s="247"/>
      <c r="D152" s="247"/>
      <c r="E152" s="247"/>
      <c r="F152" s="251"/>
      <c r="G152" s="247"/>
      <c r="H152" s="247"/>
      <c r="I152" s="247"/>
      <c r="J152" s="247"/>
    </row>
    <row r="153" spans="1:10" s="14" customFormat="1" ht="11.5" x14ac:dyDescent="0.25">
      <c r="A153" s="249"/>
      <c r="B153" s="247"/>
      <c r="C153" s="247"/>
      <c r="D153" s="247"/>
      <c r="E153" s="247"/>
      <c r="F153" s="251"/>
      <c r="G153" s="247"/>
      <c r="H153" s="247"/>
      <c r="I153" s="247"/>
      <c r="J153" s="247"/>
    </row>
    <row r="154" spans="1:10" x14ac:dyDescent="0.3">
      <c r="A154" s="249"/>
      <c r="B154" s="247"/>
      <c r="C154" s="247"/>
      <c r="D154" s="247"/>
      <c r="E154" s="247"/>
      <c r="F154" s="251"/>
      <c r="G154" s="247"/>
      <c r="H154" s="247"/>
      <c r="I154" s="247"/>
      <c r="J154" s="247"/>
    </row>
    <row r="155" spans="1:10" ht="14" thickBot="1" x14ac:dyDescent="0.35">
      <c r="A155" s="249"/>
      <c r="B155" s="247"/>
      <c r="C155" s="247"/>
      <c r="D155" s="247"/>
      <c r="E155" s="247"/>
      <c r="F155" s="251"/>
      <c r="G155" s="247"/>
      <c r="H155" s="247"/>
      <c r="I155" s="247"/>
      <c r="J155" s="247"/>
    </row>
    <row r="156" spans="1:10" x14ac:dyDescent="0.3">
      <c r="A156" s="248">
        <v>31</v>
      </c>
      <c r="B156" s="247"/>
      <c r="C156" s="246"/>
      <c r="D156" s="247"/>
      <c r="E156" s="247"/>
      <c r="F156" s="250"/>
      <c r="G156" s="246"/>
      <c r="H156" s="247"/>
      <c r="I156" s="247"/>
      <c r="J156" s="247"/>
    </row>
    <row r="157" spans="1:10" x14ac:dyDescent="0.3">
      <c r="A157" s="249"/>
      <c r="B157" s="247"/>
      <c r="C157" s="247"/>
      <c r="D157" s="247"/>
      <c r="E157" s="247"/>
      <c r="F157" s="251"/>
      <c r="G157" s="247"/>
      <c r="H157" s="247"/>
      <c r="I157" s="247"/>
      <c r="J157" s="247"/>
    </row>
    <row r="158" spans="1:10" x14ac:dyDescent="0.3">
      <c r="A158" s="249"/>
      <c r="B158" s="247"/>
      <c r="C158" s="247"/>
      <c r="D158" s="247"/>
      <c r="E158" s="247"/>
      <c r="F158" s="251"/>
      <c r="G158" s="247"/>
      <c r="H158" s="247"/>
      <c r="I158" s="247"/>
      <c r="J158" s="247"/>
    </row>
    <row r="159" spans="1:10" x14ac:dyDescent="0.3">
      <c r="A159" s="249"/>
      <c r="B159" s="247"/>
      <c r="C159" s="247"/>
      <c r="D159" s="247"/>
      <c r="E159" s="247"/>
      <c r="F159" s="251"/>
      <c r="G159" s="247"/>
      <c r="H159" s="247"/>
      <c r="I159" s="247"/>
      <c r="J159" s="247"/>
    </row>
    <row r="160" spans="1:10" ht="14" thickBot="1" x14ac:dyDescent="0.35">
      <c r="A160" s="249"/>
      <c r="B160" s="247"/>
      <c r="C160" s="247"/>
      <c r="D160" s="247"/>
      <c r="E160" s="247"/>
      <c r="F160" s="251"/>
      <c r="G160" s="247"/>
      <c r="H160" s="247"/>
      <c r="I160" s="247"/>
      <c r="J160" s="247"/>
    </row>
    <row r="161" spans="1:10" x14ac:dyDescent="0.3">
      <c r="A161" s="248">
        <v>32</v>
      </c>
      <c r="B161" s="247"/>
      <c r="C161" s="246"/>
      <c r="D161" s="247"/>
      <c r="E161" s="247"/>
      <c r="F161" s="250"/>
      <c r="G161" s="246"/>
      <c r="H161" s="247"/>
      <c r="I161" s="247"/>
      <c r="J161" s="247"/>
    </row>
    <row r="162" spans="1:10" x14ac:dyDescent="0.3">
      <c r="A162" s="249"/>
      <c r="B162" s="247"/>
      <c r="C162" s="247"/>
      <c r="D162" s="247"/>
      <c r="E162" s="247"/>
      <c r="F162" s="251"/>
      <c r="G162" s="247"/>
      <c r="H162" s="247"/>
      <c r="I162" s="247"/>
      <c r="J162" s="247"/>
    </row>
    <row r="163" spans="1:10" x14ac:dyDescent="0.3">
      <c r="A163" s="249"/>
      <c r="B163" s="247"/>
      <c r="C163" s="247"/>
      <c r="D163" s="247"/>
      <c r="E163" s="247"/>
      <c r="F163" s="251"/>
      <c r="G163" s="247"/>
      <c r="H163" s="247"/>
      <c r="I163" s="247"/>
      <c r="J163" s="247"/>
    </row>
    <row r="164" spans="1:10" x14ac:dyDescent="0.3">
      <c r="A164" s="249"/>
      <c r="B164" s="247"/>
      <c r="C164" s="247"/>
      <c r="D164" s="247"/>
      <c r="E164" s="247"/>
      <c r="F164" s="251"/>
      <c r="G164" s="247"/>
      <c r="H164" s="247"/>
      <c r="I164" s="247"/>
      <c r="J164" s="247"/>
    </row>
    <row r="165" spans="1:10" ht="14" thickBot="1" x14ac:dyDescent="0.35">
      <c r="A165" s="249"/>
      <c r="B165" s="247"/>
      <c r="C165" s="247"/>
      <c r="D165" s="247"/>
      <c r="E165" s="247"/>
      <c r="F165" s="251"/>
      <c r="G165" s="247"/>
      <c r="H165" s="247"/>
      <c r="I165" s="247"/>
      <c r="J165" s="247"/>
    </row>
    <row r="166" spans="1:10" x14ac:dyDescent="0.3">
      <c r="A166" s="248">
        <v>33</v>
      </c>
      <c r="B166" s="247"/>
      <c r="C166" s="246"/>
      <c r="D166" s="247"/>
      <c r="E166" s="247"/>
      <c r="F166" s="250"/>
      <c r="G166" s="246"/>
      <c r="H166" s="247"/>
      <c r="I166" s="247"/>
      <c r="J166" s="247"/>
    </row>
    <row r="167" spans="1:10" x14ac:dyDescent="0.3">
      <c r="A167" s="249"/>
      <c r="B167" s="247"/>
      <c r="C167" s="247"/>
      <c r="D167" s="247"/>
      <c r="E167" s="247"/>
      <c r="F167" s="251"/>
      <c r="G167" s="247"/>
      <c r="H167" s="247"/>
      <c r="I167" s="247"/>
      <c r="J167" s="247"/>
    </row>
    <row r="168" spans="1:10" x14ac:dyDescent="0.3">
      <c r="A168" s="249"/>
      <c r="B168" s="247"/>
      <c r="C168" s="247"/>
      <c r="D168" s="247"/>
      <c r="E168" s="247"/>
      <c r="F168" s="251"/>
      <c r="G168" s="247"/>
      <c r="H168" s="247"/>
      <c r="I168" s="247"/>
      <c r="J168" s="247"/>
    </row>
    <row r="169" spans="1:10" x14ac:dyDescent="0.3">
      <c r="A169" s="249"/>
      <c r="B169" s="247"/>
      <c r="C169" s="247"/>
      <c r="D169" s="247"/>
      <c r="E169" s="247"/>
      <c r="F169" s="251"/>
      <c r="G169" s="247"/>
      <c r="H169" s="247"/>
      <c r="I169" s="247"/>
      <c r="J169" s="247"/>
    </row>
    <row r="170" spans="1:10" ht="14" thickBot="1" x14ac:dyDescent="0.35">
      <c r="A170" s="249"/>
      <c r="B170" s="247"/>
      <c r="C170" s="247"/>
      <c r="D170" s="247"/>
      <c r="E170" s="247"/>
      <c r="F170" s="251"/>
      <c r="G170" s="247"/>
      <c r="H170" s="247"/>
      <c r="I170" s="247"/>
      <c r="J170" s="247"/>
    </row>
    <row r="171" spans="1:10" x14ac:dyDescent="0.3">
      <c r="A171" s="248">
        <v>34</v>
      </c>
      <c r="B171" s="247"/>
      <c r="C171" s="246"/>
      <c r="D171" s="247"/>
      <c r="E171" s="247"/>
      <c r="F171" s="250"/>
      <c r="G171" s="246"/>
      <c r="H171" s="247"/>
      <c r="I171" s="247"/>
      <c r="J171" s="247"/>
    </row>
    <row r="172" spans="1:10" x14ac:dyDescent="0.3">
      <c r="A172" s="249"/>
      <c r="B172" s="247"/>
      <c r="C172" s="247"/>
      <c r="D172" s="247"/>
      <c r="E172" s="247"/>
      <c r="F172" s="251"/>
      <c r="G172" s="247"/>
      <c r="H172" s="247"/>
      <c r="I172" s="247"/>
      <c r="J172" s="247"/>
    </row>
    <row r="173" spans="1:10" x14ac:dyDescent="0.3">
      <c r="A173" s="249"/>
      <c r="B173" s="247"/>
      <c r="C173" s="247"/>
      <c r="D173" s="247"/>
      <c r="E173" s="247"/>
      <c r="F173" s="251"/>
      <c r="G173" s="247"/>
      <c r="H173" s="247"/>
      <c r="I173" s="247"/>
      <c r="J173" s="247"/>
    </row>
    <row r="174" spans="1:10" x14ac:dyDescent="0.3">
      <c r="A174" s="249"/>
      <c r="B174" s="247"/>
      <c r="C174" s="247"/>
      <c r="D174" s="247"/>
      <c r="E174" s="247"/>
      <c r="F174" s="251"/>
      <c r="G174" s="247"/>
      <c r="H174" s="247"/>
      <c r="I174" s="247"/>
      <c r="J174" s="247"/>
    </row>
    <row r="175" spans="1:10" ht="14" thickBot="1" x14ac:dyDescent="0.35">
      <c r="A175" s="249"/>
      <c r="B175" s="247"/>
      <c r="C175" s="247"/>
      <c r="D175" s="247"/>
      <c r="E175" s="247"/>
      <c r="F175" s="251"/>
      <c r="G175" s="247"/>
      <c r="H175" s="247"/>
      <c r="I175" s="247"/>
      <c r="J175" s="247"/>
    </row>
    <row r="176" spans="1:10" x14ac:dyDescent="0.3">
      <c r="A176" s="248">
        <v>35</v>
      </c>
      <c r="B176" s="247"/>
      <c r="C176" s="246"/>
      <c r="D176" s="247"/>
      <c r="E176" s="247"/>
      <c r="F176" s="250"/>
      <c r="G176" s="246"/>
      <c r="H176" s="247"/>
      <c r="I176" s="247"/>
      <c r="J176" s="247"/>
    </row>
    <row r="177" spans="1:10" x14ac:dyDescent="0.3">
      <c r="A177" s="249"/>
      <c r="B177" s="247"/>
      <c r="C177" s="247"/>
      <c r="D177" s="247"/>
      <c r="E177" s="247"/>
      <c r="F177" s="251"/>
      <c r="G177" s="247"/>
      <c r="H177" s="247"/>
      <c r="I177" s="247"/>
      <c r="J177" s="247"/>
    </row>
    <row r="178" spans="1:10" x14ac:dyDescent="0.3">
      <c r="A178" s="249"/>
      <c r="B178" s="247"/>
      <c r="C178" s="247"/>
      <c r="D178" s="247"/>
      <c r="E178" s="247"/>
      <c r="F178" s="251"/>
      <c r="G178" s="247"/>
      <c r="H178" s="247"/>
      <c r="I178" s="247"/>
      <c r="J178" s="247"/>
    </row>
    <row r="179" spans="1:10" x14ac:dyDescent="0.3">
      <c r="A179" s="249"/>
      <c r="B179" s="247"/>
      <c r="C179" s="247"/>
      <c r="D179" s="247"/>
      <c r="E179" s="247"/>
      <c r="F179" s="251"/>
      <c r="G179" s="247"/>
      <c r="H179" s="247"/>
      <c r="I179" s="247"/>
      <c r="J179" s="247"/>
    </row>
    <row r="180" spans="1:10" ht="14" thickBot="1" x14ac:dyDescent="0.35">
      <c r="A180" s="249"/>
      <c r="B180" s="247"/>
      <c r="C180" s="247"/>
      <c r="D180" s="247"/>
      <c r="E180" s="247"/>
      <c r="F180" s="251"/>
      <c r="G180" s="247"/>
      <c r="H180" s="247"/>
      <c r="I180" s="247"/>
      <c r="J180" s="247"/>
    </row>
    <row r="181" spans="1:10" x14ac:dyDescent="0.3">
      <c r="A181" s="248">
        <v>36</v>
      </c>
      <c r="B181" s="247"/>
      <c r="C181" s="246"/>
      <c r="D181" s="247"/>
      <c r="E181" s="247"/>
      <c r="F181" s="250"/>
      <c r="G181" s="246"/>
      <c r="H181" s="247"/>
      <c r="I181" s="247"/>
      <c r="J181" s="247"/>
    </row>
    <row r="182" spans="1:10" x14ac:dyDescent="0.3">
      <c r="A182" s="249"/>
      <c r="B182" s="247"/>
      <c r="C182" s="247"/>
      <c r="D182" s="247"/>
      <c r="E182" s="247"/>
      <c r="F182" s="251"/>
      <c r="G182" s="247"/>
      <c r="H182" s="247"/>
      <c r="I182" s="247"/>
      <c r="J182" s="247"/>
    </row>
    <row r="183" spans="1:10" x14ac:dyDescent="0.3">
      <c r="A183" s="249"/>
      <c r="B183" s="247"/>
      <c r="C183" s="247"/>
      <c r="D183" s="247"/>
      <c r="E183" s="247"/>
      <c r="F183" s="251"/>
      <c r="G183" s="247"/>
      <c r="H183" s="247"/>
      <c r="I183" s="247"/>
      <c r="J183" s="247"/>
    </row>
    <row r="184" spans="1:10" x14ac:dyDescent="0.3">
      <c r="A184" s="249"/>
      <c r="B184" s="247"/>
      <c r="C184" s="247"/>
      <c r="D184" s="247"/>
      <c r="E184" s="247"/>
      <c r="F184" s="251"/>
      <c r="G184" s="247"/>
      <c r="H184" s="247"/>
      <c r="I184" s="247"/>
      <c r="J184" s="247"/>
    </row>
    <row r="185" spans="1:10" ht="14" thickBot="1" x14ac:dyDescent="0.35">
      <c r="A185" s="249"/>
      <c r="B185" s="247"/>
      <c r="C185" s="247"/>
      <c r="D185" s="247"/>
      <c r="E185" s="247"/>
      <c r="F185" s="251"/>
      <c r="G185" s="247"/>
      <c r="H185" s="247"/>
      <c r="I185" s="247"/>
      <c r="J185" s="247"/>
    </row>
    <row r="186" spans="1:10" x14ac:dyDescent="0.3">
      <c r="A186" s="248">
        <v>37</v>
      </c>
      <c r="B186" s="247"/>
      <c r="C186" s="246"/>
      <c r="D186" s="247"/>
      <c r="E186" s="247"/>
      <c r="F186" s="250"/>
      <c r="G186" s="246"/>
      <c r="H186" s="247"/>
      <c r="I186" s="247"/>
      <c r="J186" s="247"/>
    </row>
    <row r="187" spans="1:10" x14ac:dyDescent="0.3">
      <c r="A187" s="249"/>
      <c r="B187" s="247"/>
      <c r="C187" s="247"/>
      <c r="D187" s="247"/>
      <c r="E187" s="247"/>
      <c r="F187" s="251"/>
      <c r="G187" s="247"/>
      <c r="H187" s="247"/>
      <c r="I187" s="247"/>
      <c r="J187" s="247"/>
    </row>
    <row r="188" spans="1:10" x14ac:dyDescent="0.3">
      <c r="A188" s="249"/>
      <c r="B188" s="247"/>
      <c r="C188" s="247"/>
      <c r="D188" s="247"/>
      <c r="E188" s="247"/>
      <c r="F188" s="251"/>
      <c r="G188" s="247"/>
      <c r="H188" s="247"/>
      <c r="I188" s="247"/>
      <c r="J188" s="247"/>
    </row>
    <row r="189" spans="1:10" x14ac:dyDescent="0.3">
      <c r="A189" s="249"/>
      <c r="B189" s="247"/>
      <c r="C189" s="247"/>
      <c r="D189" s="247"/>
      <c r="E189" s="247"/>
      <c r="F189" s="251"/>
      <c r="G189" s="247"/>
      <c r="H189" s="247"/>
      <c r="I189" s="247"/>
      <c r="J189" s="247"/>
    </row>
    <row r="190" spans="1:10" ht="14" thickBot="1" x14ac:dyDescent="0.35">
      <c r="A190" s="249"/>
      <c r="B190" s="247"/>
      <c r="C190" s="247"/>
      <c r="D190" s="247"/>
      <c r="E190" s="247"/>
      <c r="F190" s="251"/>
      <c r="G190" s="247"/>
      <c r="H190" s="247"/>
      <c r="I190" s="247"/>
      <c r="J190" s="247"/>
    </row>
    <row r="191" spans="1:10" x14ac:dyDescent="0.3">
      <c r="A191" s="248">
        <v>38</v>
      </c>
      <c r="B191" s="247"/>
      <c r="C191" s="246"/>
      <c r="D191" s="247"/>
      <c r="E191" s="247"/>
      <c r="F191" s="250"/>
      <c r="G191" s="246"/>
      <c r="H191" s="247"/>
      <c r="I191" s="247"/>
      <c r="J191" s="247"/>
    </row>
    <row r="192" spans="1:10" x14ac:dyDescent="0.3">
      <c r="A192" s="249"/>
      <c r="B192" s="247"/>
      <c r="C192" s="247"/>
      <c r="D192" s="247"/>
      <c r="E192" s="247"/>
      <c r="F192" s="251"/>
      <c r="G192" s="247"/>
      <c r="H192" s="247"/>
      <c r="I192" s="247"/>
      <c r="J192" s="247"/>
    </row>
    <row r="193" spans="1:10" x14ac:dyDescent="0.3">
      <c r="A193" s="249"/>
      <c r="B193" s="247"/>
      <c r="C193" s="247"/>
      <c r="D193" s="247"/>
      <c r="E193" s="247"/>
      <c r="F193" s="251"/>
      <c r="G193" s="247"/>
      <c r="H193" s="247"/>
      <c r="I193" s="247"/>
      <c r="J193" s="247"/>
    </row>
    <row r="194" spans="1:10" x14ac:dyDescent="0.3">
      <c r="A194" s="249"/>
      <c r="B194" s="247"/>
      <c r="C194" s="247"/>
      <c r="D194" s="247"/>
      <c r="E194" s="247"/>
      <c r="F194" s="251"/>
      <c r="G194" s="247"/>
      <c r="H194" s="247"/>
      <c r="I194" s="247"/>
      <c r="J194" s="247"/>
    </row>
    <row r="195" spans="1:10" ht="14" thickBot="1" x14ac:dyDescent="0.35">
      <c r="A195" s="249"/>
      <c r="B195" s="247"/>
      <c r="C195" s="247"/>
      <c r="D195" s="247"/>
      <c r="E195" s="247"/>
      <c r="F195" s="251"/>
      <c r="G195" s="247"/>
      <c r="H195" s="247"/>
      <c r="I195" s="247"/>
      <c r="J195" s="247"/>
    </row>
    <row r="196" spans="1:10" x14ac:dyDescent="0.3">
      <c r="A196" s="248">
        <v>39</v>
      </c>
      <c r="B196" s="247"/>
      <c r="C196" s="246"/>
      <c r="D196" s="247"/>
      <c r="E196" s="247"/>
      <c r="F196" s="250"/>
      <c r="G196" s="246"/>
      <c r="H196" s="247"/>
      <c r="I196" s="247"/>
      <c r="J196" s="247"/>
    </row>
    <row r="197" spans="1:10" x14ac:dyDescent="0.3">
      <c r="A197" s="249"/>
      <c r="B197" s="247"/>
      <c r="C197" s="247"/>
      <c r="D197" s="247"/>
      <c r="E197" s="247"/>
      <c r="F197" s="251"/>
      <c r="G197" s="247"/>
      <c r="H197" s="247"/>
      <c r="I197" s="247"/>
      <c r="J197" s="247"/>
    </row>
    <row r="198" spans="1:10" x14ac:dyDescent="0.3">
      <c r="A198" s="249"/>
      <c r="B198" s="247"/>
      <c r="C198" s="247"/>
      <c r="D198" s="247"/>
      <c r="E198" s="247"/>
      <c r="F198" s="251"/>
      <c r="G198" s="247"/>
      <c r="H198" s="247"/>
      <c r="I198" s="247"/>
      <c r="J198" s="247"/>
    </row>
    <row r="199" spans="1:10" x14ac:dyDescent="0.3">
      <c r="A199" s="249"/>
      <c r="B199" s="247"/>
      <c r="C199" s="247"/>
      <c r="D199" s="247"/>
      <c r="E199" s="247"/>
      <c r="F199" s="251"/>
      <c r="G199" s="247"/>
      <c r="H199" s="247"/>
      <c r="I199" s="247"/>
      <c r="J199" s="247"/>
    </row>
    <row r="200" spans="1:10" ht="14" thickBot="1" x14ac:dyDescent="0.35">
      <c r="A200" s="249"/>
      <c r="B200" s="247"/>
      <c r="C200" s="247"/>
      <c r="D200" s="247"/>
      <c r="E200" s="247"/>
      <c r="F200" s="251"/>
      <c r="G200" s="247"/>
      <c r="H200" s="247"/>
      <c r="I200" s="247"/>
      <c r="J200" s="247"/>
    </row>
    <row r="201" spans="1:10" x14ac:dyDescent="0.3">
      <c r="A201" s="248">
        <v>40</v>
      </c>
      <c r="B201" s="247"/>
      <c r="C201" s="246"/>
      <c r="D201" s="247"/>
      <c r="E201" s="247"/>
      <c r="F201" s="250"/>
      <c r="G201" s="246"/>
      <c r="H201" s="247"/>
      <c r="I201" s="247"/>
      <c r="J201" s="247"/>
    </row>
    <row r="202" spans="1:10" x14ac:dyDescent="0.3">
      <c r="A202" s="249"/>
      <c r="B202" s="247"/>
      <c r="C202" s="247"/>
      <c r="D202" s="247"/>
      <c r="E202" s="247"/>
      <c r="F202" s="251"/>
      <c r="G202" s="247"/>
      <c r="H202" s="247"/>
      <c r="I202" s="247"/>
      <c r="J202" s="247"/>
    </row>
    <row r="203" spans="1:10" x14ac:dyDescent="0.3">
      <c r="A203" s="249"/>
      <c r="B203" s="247"/>
      <c r="C203" s="247"/>
      <c r="D203" s="247"/>
      <c r="E203" s="247"/>
      <c r="F203" s="251"/>
      <c r="G203" s="247"/>
      <c r="H203" s="247"/>
      <c r="I203" s="247"/>
      <c r="J203" s="247"/>
    </row>
    <row r="204" spans="1:10" x14ac:dyDescent="0.3">
      <c r="A204" s="249"/>
      <c r="B204" s="247"/>
      <c r="C204" s="247"/>
      <c r="D204" s="247"/>
      <c r="E204" s="247"/>
      <c r="F204" s="251"/>
      <c r="G204" s="247"/>
      <c r="H204" s="247"/>
      <c r="I204" s="247"/>
      <c r="J204" s="247"/>
    </row>
    <row r="205" spans="1:10" ht="14" thickBot="1" x14ac:dyDescent="0.35">
      <c r="A205" s="249"/>
      <c r="B205" s="247"/>
      <c r="C205" s="247"/>
      <c r="D205" s="247"/>
      <c r="E205" s="247"/>
      <c r="F205" s="251"/>
      <c r="G205" s="247"/>
      <c r="H205" s="247"/>
      <c r="I205" s="247"/>
      <c r="J205" s="247"/>
    </row>
    <row r="206" spans="1:10" x14ac:dyDescent="0.3">
      <c r="A206" s="248">
        <v>41</v>
      </c>
      <c r="B206" s="247"/>
      <c r="C206" s="246"/>
      <c r="D206" s="247"/>
      <c r="E206" s="247"/>
      <c r="F206" s="250"/>
      <c r="G206" s="246"/>
      <c r="H206" s="247"/>
      <c r="I206" s="247"/>
      <c r="J206" s="247"/>
    </row>
    <row r="207" spans="1:10" x14ac:dyDescent="0.3">
      <c r="A207" s="249"/>
      <c r="B207" s="247"/>
      <c r="C207" s="247"/>
      <c r="D207" s="247"/>
      <c r="E207" s="247"/>
      <c r="F207" s="251"/>
      <c r="G207" s="247"/>
      <c r="H207" s="247"/>
      <c r="I207" s="247"/>
      <c r="J207" s="247"/>
    </row>
    <row r="208" spans="1:10" x14ac:dyDescent="0.3">
      <c r="A208" s="249"/>
      <c r="B208" s="247"/>
      <c r="C208" s="247"/>
      <c r="D208" s="247"/>
      <c r="E208" s="247"/>
      <c r="F208" s="251"/>
      <c r="G208" s="247"/>
      <c r="H208" s="247"/>
      <c r="I208" s="247"/>
      <c r="J208" s="247"/>
    </row>
    <row r="209" spans="1:10" x14ac:dyDescent="0.3">
      <c r="A209" s="249"/>
      <c r="B209" s="247"/>
      <c r="C209" s="247"/>
      <c r="D209" s="247"/>
      <c r="E209" s="247"/>
      <c r="F209" s="251"/>
      <c r="G209" s="247"/>
      <c r="H209" s="247"/>
      <c r="I209" s="247"/>
      <c r="J209" s="247"/>
    </row>
    <row r="210" spans="1:10" ht="14" thickBot="1" x14ac:dyDescent="0.35">
      <c r="A210" s="249"/>
      <c r="B210" s="247"/>
      <c r="C210" s="247"/>
      <c r="D210" s="247"/>
      <c r="E210" s="247"/>
      <c r="F210" s="251"/>
      <c r="G210" s="247"/>
      <c r="H210" s="247"/>
      <c r="I210" s="247"/>
      <c r="J210" s="247"/>
    </row>
    <row r="211" spans="1:10" x14ac:dyDescent="0.3">
      <c r="A211" s="248">
        <v>42</v>
      </c>
      <c r="B211" s="247"/>
      <c r="C211" s="246"/>
      <c r="D211" s="247"/>
      <c r="E211" s="247"/>
      <c r="F211" s="250"/>
      <c r="G211" s="246"/>
      <c r="H211" s="247"/>
      <c r="I211" s="247"/>
      <c r="J211" s="247"/>
    </row>
    <row r="212" spans="1:10" x14ac:dyDescent="0.3">
      <c r="A212" s="249"/>
      <c r="B212" s="247"/>
      <c r="C212" s="247"/>
      <c r="D212" s="247"/>
      <c r="E212" s="247"/>
      <c r="F212" s="251"/>
      <c r="G212" s="247"/>
      <c r="H212" s="247"/>
      <c r="I212" s="247"/>
      <c r="J212" s="247"/>
    </row>
    <row r="213" spans="1:10" x14ac:dyDescent="0.3">
      <c r="A213" s="249"/>
      <c r="B213" s="247"/>
      <c r="C213" s="247"/>
      <c r="D213" s="247"/>
      <c r="E213" s="247"/>
      <c r="F213" s="251"/>
      <c r="G213" s="247"/>
      <c r="H213" s="247"/>
      <c r="I213" s="247"/>
      <c r="J213" s="247"/>
    </row>
    <row r="214" spans="1:10" x14ac:dyDescent="0.3">
      <c r="A214" s="249"/>
      <c r="B214" s="247"/>
      <c r="C214" s="247"/>
      <c r="D214" s="247"/>
      <c r="E214" s="247"/>
      <c r="F214" s="251"/>
      <c r="G214" s="247"/>
      <c r="H214" s="247"/>
      <c r="I214" s="247"/>
      <c r="J214" s="247"/>
    </row>
    <row r="215" spans="1:10" ht="14" thickBot="1" x14ac:dyDescent="0.35">
      <c r="A215" s="249"/>
      <c r="B215" s="247"/>
      <c r="C215" s="247"/>
      <c r="D215" s="247"/>
      <c r="E215" s="247"/>
      <c r="F215" s="251"/>
      <c r="G215" s="247"/>
      <c r="H215" s="247"/>
      <c r="I215" s="247"/>
      <c r="J215" s="247"/>
    </row>
    <row r="216" spans="1:10" x14ac:dyDescent="0.3">
      <c r="A216" s="248">
        <v>43</v>
      </c>
      <c r="B216" s="247"/>
      <c r="C216" s="246"/>
      <c r="D216" s="247"/>
      <c r="E216" s="247"/>
      <c r="F216" s="250"/>
      <c r="G216" s="246"/>
      <c r="H216" s="247"/>
      <c r="I216" s="247"/>
      <c r="J216" s="247"/>
    </row>
    <row r="217" spans="1:10" x14ac:dyDescent="0.3">
      <c r="A217" s="249"/>
      <c r="B217" s="247"/>
      <c r="C217" s="247"/>
      <c r="D217" s="247"/>
      <c r="E217" s="247"/>
      <c r="F217" s="251"/>
      <c r="G217" s="247"/>
      <c r="H217" s="247"/>
      <c r="I217" s="247"/>
      <c r="J217" s="247"/>
    </row>
    <row r="218" spans="1:10" x14ac:dyDescent="0.3">
      <c r="A218" s="249"/>
      <c r="B218" s="247"/>
      <c r="C218" s="247"/>
      <c r="D218" s="247"/>
      <c r="E218" s="247"/>
      <c r="F218" s="251"/>
      <c r="G218" s="247"/>
      <c r="H218" s="247"/>
      <c r="I218" s="247"/>
      <c r="J218" s="247"/>
    </row>
    <row r="219" spans="1:10" x14ac:dyDescent="0.3">
      <c r="A219" s="249"/>
      <c r="B219" s="247"/>
      <c r="C219" s="247"/>
      <c r="D219" s="247"/>
      <c r="E219" s="247"/>
      <c r="F219" s="251"/>
      <c r="G219" s="247"/>
      <c r="H219" s="247"/>
      <c r="I219" s="247"/>
      <c r="J219" s="247"/>
    </row>
    <row r="220" spans="1:10" ht="14" thickBot="1" x14ac:dyDescent="0.35">
      <c r="A220" s="249"/>
      <c r="B220" s="247"/>
      <c r="C220" s="247"/>
      <c r="D220" s="247"/>
      <c r="E220" s="247"/>
      <c r="F220" s="251"/>
      <c r="G220" s="247"/>
      <c r="H220" s="247"/>
      <c r="I220" s="247"/>
      <c r="J220" s="247"/>
    </row>
    <row r="221" spans="1:10" x14ac:dyDescent="0.3">
      <c r="A221" s="248">
        <v>44</v>
      </c>
      <c r="B221" s="247"/>
      <c r="C221" s="246"/>
      <c r="D221" s="247"/>
      <c r="E221" s="247"/>
      <c r="F221" s="250"/>
      <c r="G221" s="246"/>
      <c r="H221" s="247"/>
      <c r="I221" s="247"/>
      <c r="J221" s="247"/>
    </row>
    <row r="222" spans="1:10" x14ac:dyDescent="0.3">
      <c r="A222" s="249"/>
      <c r="B222" s="247"/>
      <c r="C222" s="247"/>
      <c r="D222" s="247"/>
      <c r="E222" s="247"/>
      <c r="F222" s="251"/>
      <c r="G222" s="247"/>
      <c r="H222" s="247"/>
      <c r="I222" s="247"/>
      <c r="J222" s="247"/>
    </row>
    <row r="223" spans="1:10" x14ac:dyDescent="0.3">
      <c r="A223" s="249"/>
      <c r="B223" s="247"/>
      <c r="C223" s="247"/>
      <c r="D223" s="247"/>
      <c r="E223" s="247"/>
      <c r="F223" s="251"/>
      <c r="G223" s="247"/>
      <c r="H223" s="247"/>
      <c r="I223" s="247"/>
      <c r="J223" s="247"/>
    </row>
    <row r="224" spans="1:10" x14ac:dyDescent="0.3">
      <c r="A224" s="249"/>
      <c r="B224" s="247"/>
      <c r="C224" s="247"/>
      <c r="D224" s="247"/>
      <c r="E224" s="247"/>
      <c r="F224" s="251"/>
      <c r="G224" s="247"/>
      <c r="H224" s="247"/>
      <c r="I224" s="247"/>
      <c r="J224" s="247"/>
    </row>
    <row r="225" spans="1:10" ht="14" thickBot="1" x14ac:dyDescent="0.35">
      <c r="A225" s="249"/>
      <c r="B225" s="247"/>
      <c r="C225" s="247"/>
      <c r="D225" s="247"/>
      <c r="E225" s="247"/>
      <c r="F225" s="251"/>
      <c r="G225" s="247"/>
      <c r="H225" s="247"/>
      <c r="I225" s="247"/>
      <c r="J225" s="247"/>
    </row>
    <row r="226" spans="1:10" x14ac:dyDescent="0.3">
      <c r="A226" s="248">
        <v>45</v>
      </c>
      <c r="B226" s="247"/>
      <c r="C226" s="246"/>
      <c r="D226" s="247"/>
      <c r="E226" s="247"/>
      <c r="F226" s="250"/>
      <c r="G226" s="246"/>
      <c r="H226" s="247"/>
      <c r="I226" s="247"/>
      <c r="J226" s="247"/>
    </row>
    <row r="227" spans="1:10" x14ac:dyDescent="0.3">
      <c r="A227" s="249"/>
      <c r="B227" s="247"/>
      <c r="C227" s="247"/>
      <c r="D227" s="247"/>
      <c r="E227" s="247"/>
      <c r="F227" s="251"/>
      <c r="G227" s="247"/>
      <c r="H227" s="247"/>
      <c r="I227" s="247"/>
      <c r="J227" s="247"/>
    </row>
    <row r="228" spans="1:10" x14ac:dyDescent="0.3">
      <c r="A228" s="249"/>
      <c r="B228" s="247"/>
      <c r="C228" s="247"/>
      <c r="D228" s="247"/>
      <c r="E228" s="247"/>
      <c r="F228" s="251"/>
      <c r="G228" s="247"/>
      <c r="H228" s="247"/>
      <c r="I228" s="247"/>
      <c r="J228" s="247"/>
    </row>
    <row r="229" spans="1:10" x14ac:dyDescent="0.3">
      <c r="A229" s="249"/>
      <c r="B229" s="247"/>
      <c r="C229" s="247"/>
      <c r="D229" s="247"/>
      <c r="E229" s="247"/>
      <c r="F229" s="251"/>
      <c r="G229" s="247"/>
      <c r="H229" s="247"/>
      <c r="I229" s="247"/>
      <c r="J229" s="247"/>
    </row>
    <row r="230" spans="1:10" ht="14" thickBot="1" x14ac:dyDescent="0.35">
      <c r="A230" s="249"/>
      <c r="B230" s="247"/>
      <c r="C230" s="247"/>
      <c r="D230" s="247"/>
      <c r="E230" s="247"/>
      <c r="F230" s="251"/>
      <c r="G230" s="247"/>
      <c r="H230" s="247"/>
      <c r="I230" s="247"/>
      <c r="J230" s="247"/>
    </row>
    <row r="231" spans="1:10" x14ac:dyDescent="0.3">
      <c r="A231" s="248">
        <v>46</v>
      </c>
      <c r="B231" s="247"/>
      <c r="C231" s="246"/>
      <c r="D231" s="247"/>
      <c r="E231" s="247"/>
      <c r="F231" s="250"/>
      <c r="G231" s="246"/>
      <c r="H231" s="247"/>
      <c r="I231" s="247"/>
      <c r="J231" s="247"/>
    </row>
    <row r="232" spans="1:10" x14ac:dyDescent="0.3">
      <c r="A232" s="249"/>
      <c r="B232" s="247"/>
      <c r="C232" s="247"/>
      <c r="D232" s="247"/>
      <c r="E232" s="247"/>
      <c r="F232" s="251"/>
      <c r="G232" s="247"/>
      <c r="H232" s="247"/>
      <c r="I232" s="247"/>
      <c r="J232" s="247"/>
    </row>
    <row r="233" spans="1:10" x14ac:dyDescent="0.3">
      <c r="A233" s="249"/>
      <c r="B233" s="247"/>
      <c r="C233" s="247"/>
      <c r="D233" s="247"/>
      <c r="E233" s="247"/>
      <c r="F233" s="251"/>
      <c r="G233" s="247"/>
      <c r="H233" s="247"/>
      <c r="I233" s="247"/>
      <c r="J233" s="247"/>
    </row>
    <row r="234" spans="1:10" x14ac:dyDescent="0.3">
      <c r="A234" s="249"/>
      <c r="B234" s="247"/>
      <c r="C234" s="247"/>
      <c r="D234" s="247"/>
      <c r="E234" s="247"/>
      <c r="F234" s="251"/>
      <c r="G234" s="247"/>
      <c r="H234" s="247"/>
      <c r="I234" s="247"/>
      <c r="J234" s="247"/>
    </row>
    <row r="235" spans="1:10" ht="14" thickBot="1" x14ac:dyDescent="0.35">
      <c r="A235" s="249"/>
      <c r="B235" s="247"/>
      <c r="C235" s="247"/>
      <c r="D235" s="247"/>
      <c r="E235" s="247"/>
      <c r="F235" s="251"/>
      <c r="G235" s="247"/>
      <c r="H235" s="247"/>
      <c r="I235" s="247"/>
      <c r="J235" s="247"/>
    </row>
    <row r="236" spans="1:10" x14ac:dyDescent="0.3">
      <c r="A236" s="248">
        <v>47</v>
      </c>
      <c r="B236" s="247"/>
      <c r="C236" s="246"/>
      <c r="D236" s="247"/>
      <c r="E236" s="247"/>
      <c r="F236" s="250"/>
      <c r="G236" s="246"/>
      <c r="H236" s="247"/>
      <c r="I236" s="247"/>
      <c r="J236" s="247"/>
    </row>
    <row r="237" spans="1:10" x14ac:dyDescent="0.3">
      <c r="A237" s="249"/>
      <c r="B237" s="247"/>
      <c r="C237" s="247"/>
      <c r="D237" s="247"/>
      <c r="E237" s="247"/>
      <c r="F237" s="251"/>
      <c r="G237" s="247"/>
      <c r="H237" s="247"/>
      <c r="I237" s="247"/>
      <c r="J237" s="247"/>
    </row>
    <row r="238" spans="1:10" x14ac:dyDescent="0.3">
      <c r="A238" s="249"/>
      <c r="B238" s="247"/>
      <c r="C238" s="247"/>
      <c r="D238" s="247"/>
      <c r="E238" s="247"/>
      <c r="F238" s="251"/>
      <c r="G238" s="247"/>
      <c r="H238" s="247"/>
      <c r="I238" s="247"/>
      <c r="J238" s="247"/>
    </row>
    <row r="239" spans="1:10" x14ac:dyDescent="0.3">
      <c r="A239" s="249"/>
      <c r="B239" s="247"/>
      <c r="C239" s="247"/>
      <c r="D239" s="247"/>
      <c r="E239" s="247"/>
      <c r="F239" s="251"/>
      <c r="G239" s="247"/>
      <c r="H239" s="247"/>
      <c r="I239" s="247"/>
      <c r="J239" s="247"/>
    </row>
    <row r="240" spans="1:10" ht="14" thickBot="1" x14ac:dyDescent="0.35">
      <c r="A240" s="249"/>
      <c r="B240" s="247"/>
      <c r="C240" s="247"/>
      <c r="D240" s="247"/>
      <c r="E240" s="247"/>
      <c r="F240" s="251"/>
      <c r="G240" s="247"/>
      <c r="H240" s="247"/>
      <c r="I240" s="247"/>
      <c r="J240" s="247"/>
    </row>
    <row r="241" spans="1:10" x14ac:dyDescent="0.3">
      <c r="A241" s="248">
        <v>48</v>
      </c>
      <c r="B241" s="247"/>
      <c r="C241" s="246"/>
      <c r="D241" s="247"/>
      <c r="E241" s="247"/>
      <c r="F241" s="250"/>
      <c r="G241" s="246"/>
      <c r="H241" s="247"/>
      <c r="I241" s="247"/>
      <c r="J241" s="247"/>
    </row>
    <row r="242" spans="1:10" x14ac:dyDescent="0.3">
      <c r="A242" s="249"/>
      <c r="B242" s="247"/>
      <c r="C242" s="247"/>
      <c r="D242" s="247"/>
      <c r="E242" s="247"/>
      <c r="F242" s="251"/>
      <c r="G242" s="247"/>
      <c r="H242" s="247"/>
      <c r="I242" s="247"/>
      <c r="J242" s="247"/>
    </row>
    <row r="243" spans="1:10" x14ac:dyDescent="0.3">
      <c r="A243" s="249"/>
      <c r="B243" s="247"/>
      <c r="C243" s="247"/>
      <c r="D243" s="247"/>
      <c r="E243" s="247"/>
      <c r="F243" s="251"/>
      <c r="G243" s="247"/>
      <c r="H243" s="247"/>
      <c r="I243" s="247"/>
      <c r="J243" s="247"/>
    </row>
    <row r="244" spans="1:10" x14ac:dyDescent="0.3">
      <c r="A244" s="249"/>
      <c r="B244" s="247"/>
      <c r="C244" s="247"/>
      <c r="D244" s="247"/>
      <c r="E244" s="247"/>
      <c r="F244" s="251"/>
      <c r="G244" s="247"/>
      <c r="H244" s="247"/>
      <c r="I244" s="247"/>
      <c r="J244" s="247"/>
    </row>
    <row r="245" spans="1:10" ht="14" thickBot="1" x14ac:dyDescent="0.35">
      <c r="A245" s="249"/>
      <c r="B245" s="247"/>
      <c r="C245" s="247"/>
      <c r="D245" s="247"/>
      <c r="E245" s="247"/>
      <c r="F245" s="251"/>
      <c r="G245" s="247"/>
      <c r="H245" s="247"/>
      <c r="I245" s="247"/>
      <c r="J245" s="247"/>
    </row>
    <row r="246" spans="1:10" x14ac:dyDescent="0.3">
      <c r="A246" s="248">
        <v>49</v>
      </c>
      <c r="B246" s="247"/>
      <c r="C246" s="246"/>
      <c r="D246" s="247"/>
      <c r="E246" s="247"/>
      <c r="F246" s="250"/>
      <c r="G246" s="246"/>
      <c r="H246" s="247"/>
      <c r="I246" s="247"/>
      <c r="J246" s="247"/>
    </row>
    <row r="247" spans="1:10" x14ac:dyDescent="0.3">
      <c r="A247" s="249"/>
      <c r="B247" s="247"/>
      <c r="C247" s="247"/>
      <c r="D247" s="247"/>
      <c r="E247" s="247"/>
      <c r="F247" s="251"/>
      <c r="G247" s="247"/>
      <c r="H247" s="247"/>
      <c r="I247" s="247"/>
      <c r="J247" s="247"/>
    </row>
    <row r="248" spans="1:10" x14ac:dyDescent="0.3">
      <c r="A248" s="249"/>
      <c r="B248" s="247"/>
      <c r="C248" s="247"/>
      <c r="D248" s="247"/>
      <c r="E248" s="247"/>
      <c r="F248" s="251"/>
      <c r="G248" s="247"/>
      <c r="H248" s="247"/>
      <c r="I248" s="247"/>
      <c r="J248" s="247"/>
    </row>
    <row r="249" spans="1:10" x14ac:dyDescent="0.3">
      <c r="A249" s="249"/>
      <c r="B249" s="247"/>
      <c r="C249" s="247"/>
      <c r="D249" s="247"/>
      <c r="E249" s="247"/>
      <c r="F249" s="251"/>
      <c r="G249" s="247"/>
      <c r="H249" s="247"/>
      <c r="I249" s="247"/>
      <c r="J249" s="247"/>
    </row>
    <row r="250" spans="1:10" ht="14" thickBot="1" x14ac:dyDescent="0.35">
      <c r="A250" s="249"/>
      <c r="B250" s="247"/>
      <c r="C250" s="247"/>
      <c r="D250" s="247"/>
      <c r="E250" s="247"/>
      <c r="F250" s="251"/>
      <c r="G250" s="247"/>
      <c r="H250" s="247"/>
      <c r="I250" s="247"/>
      <c r="J250" s="247"/>
    </row>
    <row r="251" spans="1:10" x14ac:dyDescent="0.3">
      <c r="A251" s="248">
        <v>50</v>
      </c>
      <c r="B251" s="247"/>
      <c r="C251" s="246"/>
      <c r="D251" s="247"/>
      <c r="E251" s="247"/>
      <c r="F251" s="250"/>
      <c r="G251" s="246"/>
      <c r="H251" s="247"/>
      <c r="I251" s="247"/>
      <c r="J251" s="247"/>
    </row>
    <row r="252" spans="1:10" x14ac:dyDescent="0.3">
      <c r="A252" s="249"/>
      <c r="B252" s="247"/>
      <c r="C252" s="247"/>
      <c r="D252" s="247"/>
      <c r="E252" s="247"/>
      <c r="F252" s="251"/>
      <c r="G252" s="247"/>
      <c r="H252" s="247"/>
      <c r="I252" s="247"/>
      <c r="J252" s="247"/>
    </row>
    <row r="253" spans="1:10" x14ac:dyDescent="0.3">
      <c r="A253" s="249"/>
      <c r="B253" s="247"/>
      <c r="C253" s="247"/>
      <c r="D253" s="247"/>
      <c r="E253" s="247"/>
      <c r="F253" s="251"/>
      <c r="G253" s="247"/>
      <c r="H253" s="247"/>
      <c r="I253" s="247"/>
      <c r="J253" s="247"/>
    </row>
    <row r="254" spans="1:10" x14ac:dyDescent="0.3">
      <c r="A254" s="249"/>
      <c r="B254" s="247"/>
      <c r="C254" s="247"/>
      <c r="D254" s="247"/>
      <c r="E254" s="247"/>
      <c r="F254" s="251"/>
      <c r="G254" s="247"/>
      <c r="H254" s="247"/>
      <c r="I254" s="247"/>
      <c r="J254" s="247"/>
    </row>
    <row r="255" spans="1:10" ht="14" thickBot="1" x14ac:dyDescent="0.35">
      <c r="A255" s="249"/>
      <c r="B255" s="247"/>
      <c r="C255" s="247"/>
      <c r="D255" s="247"/>
      <c r="E255" s="247"/>
      <c r="F255" s="251"/>
      <c r="G255" s="247"/>
      <c r="H255" s="247"/>
      <c r="I255" s="247"/>
      <c r="J255" s="247"/>
    </row>
    <row r="256" spans="1:10" x14ac:dyDescent="0.3">
      <c r="A256" s="248">
        <v>51</v>
      </c>
      <c r="B256" s="247"/>
      <c r="C256" s="246"/>
      <c r="D256" s="247"/>
      <c r="E256" s="247"/>
      <c r="F256" s="250"/>
      <c r="G256" s="246"/>
      <c r="H256" s="247"/>
      <c r="I256" s="247"/>
      <c r="J256" s="247"/>
    </row>
    <row r="257" spans="1:10" x14ac:dyDescent="0.3">
      <c r="A257" s="249"/>
      <c r="B257" s="247"/>
      <c r="C257" s="247"/>
      <c r="D257" s="247"/>
      <c r="E257" s="247"/>
      <c r="F257" s="251"/>
      <c r="G257" s="247"/>
      <c r="H257" s="247"/>
      <c r="I257" s="247"/>
      <c r="J257" s="247"/>
    </row>
    <row r="258" spans="1:10" x14ac:dyDescent="0.3">
      <c r="A258" s="249"/>
      <c r="B258" s="247"/>
      <c r="C258" s="247"/>
      <c r="D258" s="247"/>
      <c r="E258" s="247"/>
      <c r="F258" s="251"/>
      <c r="G258" s="247"/>
      <c r="H258" s="247"/>
      <c r="I258" s="247"/>
      <c r="J258" s="247"/>
    </row>
    <row r="259" spans="1:10" x14ac:dyDescent="0.3">
      <c r="A259" s="249"/>
      <c r="B259" s="247"/>
      <c r="C259" s="247"/>
      <c r="D259" s="247"/>
      <c r="E259" s="247"/>
      <c r="F259" s="251"/>
      <c r="G259" s="247"/>
      <c r="H259" s="247"/>
      <c r="I259" s="247"/>
      <c r="J259" s="247"/>
    </row>
    <row r="260" spans="1:10" ht="14" thickBot="1" x14ac:dyDescent="0.35">
      <c r="A260" s="249"/>
      <c r="B260" s="247"/>
      <c r="C260" s="247"/>
      <c r="D260" s="247"/>
      <c r="E260" s="247"/>
      <c r="F260" s="251"/>
      <c r="G260" s="247"/>
      <c r="H260" s="247"/>
      <c r="I260" s="247"/>
      <c r="J260" s="247"/>
    </row>
    <row r="261" spans="1:10" x14ac:dyDescent="0.3">
      <c r="A261" s="248">
        <v>52</v>
      </c>
      <c r="B261" s="247"/>
      <c r="C261" s="246"/>
      <c r="D261" s="247"/>
      <c r="E261" s="247"/>
      <c r="F261" s="250"/>
      <c r="G261" s="246"/>
      <c r="H261" s="247"/>
      <c r="I261" s="247"/>
      <c r="J261" s="247"/>
    </row>
    <row r="262" spans="1:10" x14ac:dyDescent="0.3">
      <c r="A262" s="249"/>
      <c r="B262" s="247"/>
      <c r="C262" s="247"/>
      <c r="D262" s="247"/>
      <c r="E262" s="247"/>
      <c r="F262" s="251"/>
      <c r="G262" s="247"/>
      <c r="H262" s="247"/>
      <c r="I262" s="247"/>
      <c r="J262" s="247"/>
    </row>
    <row r="263" spans="1:10" x14ac:dyDescent="0.3">
      <c r="A263" s="249"/>
      <c r="B263" s="247"/>
      <c r="C263" s="247"/>
      <c r="D263" s="247"/>
      <c r="E263" s="247"/>
      <c r="F263" s="251"/>
      <c r="G263" s="247"/>
      <c r="H263" s="247"/>
      <c r="I263" s="247"/>
      <c r="J263" s="247"/>
    </row>
    <row r="264" spans="1:10" x14ac:dyDescent="0.3">
      <c r="A264" s="249"/>
      <c r="B264" s="247"/>
      <c r="C264" s="247"/>
      <c r="D264" s="247"/>
      <c r="E264" s="247"/>
      <c r="F264" s="251"/>
      <c r="G264" s="247"/>
      <c r="H264" s="247"/>
      <c r="I264" s="247"/>
      <c r="J264" s="247"/>
    </row>
    <row r="265" spans="1:10" ht="14" thickBot="1" x14ac:dyDescent="0.35">
      <c r="A265" s="249"/>
      <c r="B265" s="247"/>
      <c r="C265" s="247"/>
      <c r="D265" s="247"/>
      <c r="E265" s="247"/>
      <c r="F265" s="251"/>
      <c r="G265" s="247"/>
      <c r="H265" s="247"/>
      <c r="I265" s="247"/>
      <c r="J265" s="247"/>
    </row>
    <row r="266" spans="1:10" x14ac:dyDescent="0.3">
      <c r="A266" s="248">
        <v>53</v>
      </c>
      <c r="B266" s="247"/>
      <c r="C266" s="246"/>
      <c r="D266" s="247"/>
      <c r="E266" s="247"/>
      <c r="F266" s="250"/>
      <c r="G266" s="246"/>
      <c r="H266" s="247"/>
      <c r="I266" s="247"/>
      <c r="J266" s="247"/>
    </row>
    <row r="267" spans="1:10" x14ac:dyDescent="0.3">
      <c r="A267" s="249"/>
      <c r="B267" s="247"/>
      <c r="C267" s="247"/>
      <c r="D267" s="247"/>
      <c r="E267" s="247"/>
      <c r="F267" s="251"/>
      <c r="G267" s="247"/>
      <c r="H267" s="247"/>
      <c r="I267" s="247"/>
      <c r="J267" s="247"/>
    </row>
    <row r="268" spans="1:10" x14ac:dyDescent="0.3">
      <c r="A268" s="249"/>
      <c r="B268" s="247"/>
      <c r="C268" s="247"/>
      <c r="D268" s="247"/>
      <c r="E268" s="247"/>
      <c r="F268" s="251"/>
      <c r="G268" s="247"/>
      <c r="H268" s="247"/>
      <c r="I268" s="247"/>
      <c r="J268" s="247"/>
    </row>
    <row r="269" spans="1:10" x14ac:dyDescent="0.3">
      <c r="A269" s="249"/>
      <c r="B269" s="247"/>
      <c r="C269" s="247"/>
      <c r="D269" s="247"/>
      <c r="E269" s="247"/>
      <c r="F269" s="251"/>
      <c r="G269" s="247"/>
      <c r="H269" s="247"/>
      <c r="I269" s="247"/>
      <c r="J269" s="247"/>
    </row>
    <row r="270" spans="1:10" ht="14" thickBot="1" x14ac:dyDescent="0.35">
      <c r="A270" s="249"/>
      <c r="B270" s="247"/>
      <c r="C270" s="247"/>
      <c r="D270" s="247"/>
      <c r="E270" s="247"/>
      <c r="F270" s="251"/>
      <c r="G270" s="247"/>
      <c r="H270" s="247"/>
      <c r="I270" s="247"/>
      <c r="J270" s="247"/>
    </row>
    <row r="271" spans="1:10" x14ac:dyDescent="0.3">
      <c r="A271" s="248">
        <v>54</v>
      </c>
      <c r="B271" s="247"/>
      <c r="C271" s="246"/>
      <c r="D271" s="247"/>
      <c r="E271" s="247"/>
      <c r="F271" s="250"/>
      <c r="G271" s="246"/>
      <c r="H271" s="247"/>
      <c r="I271" s="247"/>
      <c r="J271" s="247"/>
    </row>
    <row r="272" spans="1:10" x14ac:dyDescent="0.3">
      <c r="A272" s="249"/>
      <c r="B272" s="247"/>
      <c r="C272" s="247"/>
      <c r="D272" s="247"/>
      <c r="E272" s="247"/>
      <c r="F272" s="251"/>
      <c r="G272" s="247"/>
      <c r="H272" s="247"/>
      <c r="I272" s="247"/>
      <c r="J272" s="247"/>
    </row>
    <row r="273" spans="1:10" x14ac:dyDescent="0.3">
      <c r="A273" s="249"/>
      <c r="B273" s="247"/>
      <c r="C273" s="247"/>
      <c r="D273" s="247"/>
      <c r="E273" s="247"/>
      <c r="F273" s="251"/>
      <c r="G273" s="247"/>
      <c r="H273" s="247"/>
      <c r="I273" s="247"/>
      <c r="J273" s="247"/>
    </row>
    <row r="274" spans="1:10" x14ac:dyDescent="0.3">
      <c r="A274" s="249"/>
      <c r="B274" s="247"/>
      <c r="C274" s="247"/>
      <c r="D274" s="247"/>
      <c r="E274" s="247"/>
      <c r="F274" s="251"/>
      <c r="G274" s="247"/>
      <c r="H274" s="247"/>
      <c r="I274" s="247"/>
      <c r="J274" s="247"/>
    </row>
    <row r="275" spans="1:10" ht="14" thickBot="1" x14ac:dyDescent="0.35">
      <c r="A275" s="249"/>
      <c r="B275" s="247"/>
      <c r="C275" s="247"/>
      <c r="D275" s="247"/>
      <c r="E275" s="247"/>
      <c r="F275" s="251"/>
      <c r="G275" s="247"/>
      <c r="H275" s="247"/>
      <c r="I275" s="247"/>
      <c r="J275" s="247"/>
    </row>
    <row r="276" spans="1:10" x14ac:dyDescent="0.3">
      <c r="A276" s="248">
        <v>55</v>
      </c>
      <c r="B276" s="247"/>
      <c r="C276" s="246"/>
      <c r="D276" s="247"/>
      <c r="E276" s="247"/>
      <c r="F276" s="250"/>
      <c r="G276" s="246"/>
      <c r="H276" s="247"/>
      <c r="I276" s="247"/>
      <c r="J276" s="247"/>
    </row>
    <row r="277" spans="1:10" x14ac:dyDescent="0.3">
      <c r="A277" s="249"/>
      <c r="B277" s="247"/>
      <c r="C277" s="247"/>
      <c r="D277" s="247"/>
      <c r="E277" s="247"/>
      <c r="F277" s="251"/>
      <c r="G277" s="247"/>
      <c r="H277" s="247"/>
      <c r="I277" s="247"/>
      <c r="J277" s="247"/>
    </row>
    <row r="278" spans="1:10" x14ac:dyDescent="0.3">
      <c r="A278" s="249"/>
      <c r="B278" s="247"/>
      <c r="C278" s="247"/>
      <c r="D278" s="247"/>
      <c r="E278" s="247"/>
      <c r="F278" s="251"/>
      <c r="G278" s="247"/>
      <c r="H278" s="247"/>
      <c r="I278" s="247"/>
      <c r="J278" s="247"/>
    </row>
    <row r="279" spans="1:10" x14ac:dyDescent="0.3">
      <c r="A279" s="249"/>
      <c r="B279" s="247"/>
      <c r="C279" s="247"/>
      <c r="D279" s="247"/>
      <c r="E279" s="247"/>
      <c r="F279" s="251"/>
      <c r="G279" s="247"/>
      <c r="H279" s="247"/>
      <c r="I279" s="247"/>
      <c r="J279" s="247"/>
    </row>
    <row r="280" spans="1:10" ht="14" thickBot="1" x14ac:dyDescent="0.35">
      <c r="A280" s="249"/>
      <c r="B280" s="247"/>
      <c r="C280" s="247"/>
      <c r="D280" s="247"/>
      <c r="E280" s="247"/>
      <c r="F280" s="251"/>
      <c r="G280" s="247"/>
      <c r="H280" s="247"/>
      <c r="I280" s="247"/>
      <c r="J280" s="247"/>
    </row>
    <row r="281" spans="1:10" x14ac:dyDescent="0.3">
      <c r="A281" s="248">
        <v>56</v>
      </c>
      <c r="B281" s="247"/>
      <c r="C281" s="246"/>
      <c r="D281" s="247"/>
      <c r="E281" s="247"/>
      <c r="F281" s="250"/>
      <c r="G281" s="246"/>
      <c r="H281" s="247"/>
      <c r="I281" s="247"/>
      <c r="J281" s="247"/>
    </row>
    <row r="282" spans="1:10" x14ac:dyDescent="0.3">
      <c r="A282" s="249"/>
      <c r="B282" s="247"/>
      <c r="C282" s="247"/>
      <c r="D282" s="247"/>
      <c r="E282" s="247"/>
      <c r="F282" s="251"/>
      <c r="G282" s="247"/>
      <c r="H282" s="247"/>
      <c r="I282" s="247"/>
      <c r="J282" s="247"/>
    </row>
    <row r="283" spans="1:10" x14ac:dyDescent="0.3">
      <c r="A283" s="249"/>
      <c r="B283" s="247"/>
      <c r="C283" s="247"/>
      <c r="D283" s="247"/>
      <c r="E283" s="247"/>
      <c r="F283" s="251"/>
      <c r="G283" s="247"/>
      <c r="H283" s="247"/>
      <c r="I283" s="247"/>
      <c r="J283" s="247"/>
    </row>
    <row r="284" spans="1:10" x14ac:dyDescent="0.3">
      <c r="A284" s="249"/>
      <c r="B284" s="247"/>
      <c r="C284" s="247"/>
      <c r="D284" s="247"/>
      <c r="E284" s="247"/>
      <c r="F284" s="251"/>
      <c r="G284" s="247"/>
      <c r="H284" s="247"/>
      <c r="I284" s="247"/>
      <c r="J284" s="247"/>
    </row>
    <row r="285" spans="1:10" ht="14" thickBot="1" x14ac:dyDescent="0.35">
      <c r="A285" s="249"/>
      <c r="B285" s="247"/>
      <c r="C285" s="247"/>
      <c r="D285" s="247"/>
      <c r="E285" s="247"/>
      <c r="F285" s="251"/>
      <c r="G285" s="247"/>
      <c r="H285" s="247"/>
      <c r="I285" s="247"/>
      <c r="J285" s="247"/>
    </row>
    <row r="286" spans="1:10" x14ac:dyDescent="0.3">
      <c r="A286" s="248">
        <v>57</v>
      </c>
      <c r="B286" s="247"/>
      <c r="C286" s="246"/>
      <c r="D286" s="247"/>
      <c r="E286" s="247"/>
      <c r="F286" s="250"/>
      <c r="G286" s="246"/>
      <c r="H286" s="247"/>
      <c r="I286" s="247"/>
      <c r="J286" s="247"/>
    </row>
    <row r="287" spans="1:10" x14ac:dyDescent="0.3">
      <c r="A287" s="249"/>
      <c r="B287" s="247"/>
      <c r="C287" s="247"/>
      <c r="D287" s="247"/>
      <c r="E287" s="247"/>
      <c r="F287" s="251"/>
      <c r="G287" s="247"/>
      <c r="H287" s="247"/>
      <c r="I287" s="247"/>
      <c r="J287" s="247"/>
    </row>
    <row r="288" spans="1:10" x14ac:dyDescent="0.3">
      <c r="A288" s="249"/>
      <c r="B288" s="247"/>
      <c r="C288" s="247"/>
      <c r="D288" s="247"/>
      <c r="E288" s="247"/>
      <c r="F288" s="251"/>
      <c r="G288" s="247"/>
      <c r="H288" s="247"/>
      <c r="I288" s="247"/>
      <c r="J288" s="247"/>
    </row>
    <row r="289" spans="1:10" x14ac:dyDescent="0.3">
      <c r="A289" s="249"/>
      <c r="B289" s="247"/>
      <c r="C289" s="247"/>
      <c r="D289" s="247"/>
      <c r="E289" s="247"/>
      <c r="F289" s="251"/>
      <c r="G289" s="247"/>
      <c r="H289" s="247"/>
      <c r="I289" s="247"/>
      <c r="J289" s="247"/>
    </row>
    <row r="290" spans="1:10" ht="14" thickBot="1" x14ac:dyDescent="0.35">
      <c r="A290" s="249"/>
      <c r="B290" s="247"/>
      <c r="C290" s="247"/>
      <c r="D290" s="247"/>
      <c r="E290" s="247"/>
      <c r="F290" s="251"/>
      <c r="G290" s="247"/>
      <c r="H290" s="247"/>
      <c r="I290" s="247"/>
      <c r="J290" s="247"/>
    </row>
    <row r="291" spans="1:10" x14ac:dyDescent="0.3">
      <c r="A291" s="248">
        <v>58</v>
      </c>
      <c r="B291" s="247"/>
      <c r="C291" s="246"/>
      <c r="D291" s="247"/>
      <c r="E291" s="247"/>
      <c r="F291" s="250"/>
      <c r="G291" s="246"/>
      <c r="H291" s="247"/>
      <c r="I291" s="247"/>
      <c r="J291" s="247"/>
    </row>
    <row r="292" spans="1:10" x14ac:dyDescent="0.3">
      <c r="A292" s="249"/>
      <c r="B292" s="247"/>
      <c r="C292" s="247"/>
      <c r="D292" s="247"/>
      <c r="E292" s="247"/>
      <c r="F292" s="251"/>
      <c r="G292" s="247"/>
      <c r="H292" s="247"/>
      <c r="I292" s="247"/>
      <c r="J292" s="247"/>
    </row>
    <row r="293" spans="1:10" x14ac:dyDescent="0.3">
      <c r="A293" s="249"/>
      <c r="B293" s="247"/>
      <c r="C293" s="247"/>
      <c r="D293" s="247"/>
      <c r="E293" s="247"/>
      <c r="F293" s="251"/>
      <c r="G293" s="247"/>
      <c r="H293" s="247"/>
      <c r="I293" s="247"/>
      <c r="J293" s="247"/>
    </row>
    <row r="294" spans="1:10" x14ac:dyDescent="0.3">
      <c r="A294" s="249"/>
      <c r="B294" s="247"/>
      <c r="C294" s="247"/>
      <c r="D294" s="247"/>
      <c r="E294" s="247"/>
      <c r="F294" s="251"/>
      <c r="G294" s="247"/>
      <c r="H294" s="247"/>
      <c r="I294" s="247"/>
      <c r="J294" s="247"/>
    </row>
    <row r="295" spans="1:10" ht="14" thickBot="1" x14ac:dyDescent="0.35">
      <c r="A295" s="249"/>
      <c r="B295" s="247"/>
      <c r="C295" s="247"/>
      <c r="D295" s="247"/>
      <c r="E295" s="247"/>
      <c r="F295" s="251"/>
      <c r="G295" s="247"/>
      <c r="H295" s="247"/>
      <c r="I295" s="247"/>
      <c r="J295" s="247"/>
    </row>
    <row r="296" spans="1:10" x14ac:dyDescent="0.3">
      <c r="A296" s="248">
        <v>59</v>
      </c>
      <c r="B296" s="247"/>
      <c r="C296" s="246"/>
      <c r="D296" s="247"/>
      <c r="E296" s="247"/>
      <c r="F296" s="250"/>
      <c r="G296" s="246"/>
      <c r="H296" s="247"/>
      <c r="I296" s="247"/>
      <c r="J296" s="247"/>
    </row>
    <row r="297" spans="1:10" x14ac:dyDescent="0.3">
      <c r="A297" s="249"/>
      <c r="B297" s="247"/>
      <c r="C297" s="247"/>
      <c r="D297" s="247"/>
      <c r="E297" s="247"/>
      <c r="F297" s="251"/>
      <c r="G297" s="247"/>
      <c r="H297" s="247"/>
      <c r="I297" s="247"/>
      <c r="J297" s="247"/>
    </row>
    <row r="298" spans="1:10" x14ac:dyDescent="0.3">
      <c r="A298" s="249"/>
      <c r="B298" s="247"/>
      <c r="C298" s="247"/>
      <c r="D298" s="247"/>
      <c r="E298" s="247"/>
      <c r="F298" s="251"/>
      <c r="G298" s="247"/>
      <c r="H298" s="247"/>
      <c r="I298" s="247"/>
      <c r="J298" s="247"/>
    </row>
    <row r="299" spans="1:10" x14ac:dyDescent="0.3">
      <c r="A299" s="249"/>
      <c r="B299" s="247"/>
      <c r="C299" s="247"/>
      <c r="D299" s="247"/>
      <c r="E299" s="247"/>
      <c r="F299" s="251"/>
      <c r="G299" s="247"/>
      <c r="H299" s="247"/>
      <c r="I299" s="247"/>
      <c r="J299" s="247"/>
    </row>
    <row r="300" spans="1:10" ht="14" thickBot="1" x14ac:dyDescent="0.35">
      <c r="A300" s="249"/>
      <c r="B300" s="247"/>
      <c r="C300" s="247"/>
      <c r="D300" s="247"/>
      <c r="E300" s="247"/>
      <c r="F300" s="251"/>
      <c r="G300" s="247"/>
      <c r="H300" s="247"/>
      <c r="I300" s="247"/>
      <c r="J300" s="247"/>
    </row>
    <row r="301" spans="1:10" x14ac:dyDescent="0.3">
      <c r="A301" s="248">
        <v>60</v>
      </c>
      <c r="B301" s="247"/>
      <c r="C301" s="246"/>
      <c r="D301" s="247"/>
      <c r="E301" s="247"/>
      <c r="F301" s="250"/>
      <c r="G301" s="246"/>
      <c r="H301" s="247"/>
      <c r="I301" s="247"/>
      <c r="J301" s="247"/>
    </row>
    <row r="302" spans="1:10" x14ac:dyDescent="0.3">
      <c r="A302" s="249"/>
      <c r="B302" s="247"/>
      <c r="C302" s="247"/>
      <c r="D302" s="247"/>
      <c r="E302" s="247"/>
      <c r="F302" s="251"/>
      <c r="G302" s="247"/>
      <c r="H302" s="247"/>
      <c r="I302" s="247"/>
      <c r="J302" s="247"/>
    </row>
    <row r="303" spans="1:10" x14ac:dyDescent="0.3">
      <c r="A303" s="249"/>
      <c r="B303" s="247"/>
      <c r="C303" s="247"/>
      <c r="D303" s="247"/>
      <c r="E303" s="247"/>
      <c r="F303" s="251"/>
      <c r="G303" s="247"/>
      <c r="H303" s="247"/>
      <c r="I303" s="247"/>
      <c r="J303" s="247"/>
    </row>
    <row r="304" spans="1:10" x14ac:dyDescent="0.3">
      <c r="A304" s="249"/>
      <c r="B304" s="247"/>
      <c r="C304" s="247"/>
      <c r="D304" s="247"/>
      <c r="E304" s="247"/>
      <c r="F304" s="251"/>
      <c r="G304" s="247"/>
      <c r="H304" s="247"/>
      <c r="I304" s="247"/>
      <c r="J304" s="247"/>
    </row>
    <row r="305" spans="1:10" ht="14" thickBot="1" x14ac:dyDescent="0.35">
      <c r="A305" s="249"/>
      <c r="B305" s="247"/>
      <c r="C305" s="247"/>
      <c r="D305" s="247"/>
      <c r="E305" s="247"/>
      <c r="F305" s="251"/>
      <c r="G305" s="247"/>
      <c r="H305" s="247"/>
      <c r="I305" s="247"/>
      <c r="J305" s="247"/>
    </row>
    <row r="306" spans="1:10" x14ac:dyDescent="0.3">
      <c r="A306" s="248">
        <v>61</v>
      </c>
      <c r="B306" s="247"/>
      <c r="C306" s="246"/>
      <c r="D306" s="247"/>
      <c r="E306" s="247"/>
      <c r="F306" s="250"/>
      <c r="G306" s="246"/>
      <c r="H306" s="247"/>
      <c r="I306" s="247"/>
      <c r="J306" s="247"/>
    </row>
    <row r="307" spans="1:10" x14ac:dyDescent="0.3">
      <c r="A307" s="249"/>
      <c r="B307" s="247"/>
      <c r="C307" s="247"/>
      <c r="D307" s="247"/>
      <c r="E307" s="247"/>
      <c r="F307" s="251"/>
      <c r="G307" s="247"/>
      <c r="H307" s="247"/>
      <c r="I307" s="247"/>
      <c r="J307" s="247"/>
    </row>
    <row r="308" spans="1:10" x14ac:dyDescent="0.3">
      <c r="A308" s="249"/>
      <c r="B308" s="247"/>
      <c r="C308" s="247"/>
      <c r="D308" s="247"/>
      <c r="E308" s="247"/>
      <c r="F308" s="251"/>
      <c r="G308" s="247"/>
      <c r="H308" s="247"/>
      <c r="I308" s="247"/>
      <c r="J308" s="247"/>
    </row>
    <row r="309" spans="1:10" x14ac:dyDescent="0.3">
      <c r="A309" s="249"/>
      <c r="B309" s="247"/>
      <c r="C309" s="247"/>
      <c r="D309" s="247"/>
      <c r="E309" s="247"/>
      <c r="F309" s="251"/>
      <c r="G309" s="247"/>
      <c r="H309" s="247"/>
      <c r="I309" s="247"/>
      <c r="J309" s="247"/>
    </row>
    <row r="310" spans="1:10" x14ac:dyDescent="0.3">
      <c r="A310" s="249"/>
      <c r="B310" s="247"/>
      <c r="C310" s="247"/>
      <c r="D310" s="247"/>
      <c r="E310" s="247"/>
      <c r="F310" s="251"/>
      <c r="G310" s="247"/>
      <c r="H310" s="247"/>
      <c r="I310" s="247"/>
      <c r="J310" s="247"/>
    </row>
    <row r="311" spans="1:10" x14ac:dyDescent="0.3">
      <c r="B311" s="65"/>
      <c r="C311" s="65"/>
      <c r="D311" s="65"/>
      <c r="E311" s="65"/>
      <c r="F311" s="65"/>
      <c r="G311" s="65"/>
      <c r="H311" s="65"/>
      <c r="I311" s="65"/>
      <c r="J311" s="65"/>
    </row>
    <row r="312" spans="1:10" x14ac:dyDescent="0.3">
      <c r="B312" s="65"/>
      <c r="C312" s="65"/>
      <c r="D312" s="65"/>
      <c r="E312" s="65"/>
      <c r="F312" s="65"/>
      <c r="G312" s="65"/>
      <c r="H312" s="65"/>
      <c r="I312" s="65"/>
      <c r="J312" s="65"/>
    </row>
    <row r="313" spans="1:10" x14ac:dyDescent="0.3">
      <c r="B313" s="65"/>
      <c r="C313" s="65"/>
      <c r="D313" s="65"/>
      <c r="E313" s="65"/>
      <c r="F313" s="65"/>
      <c r="G313" s="65"/>
      <c r="H313" s="65"/>
      <c r="I313" s="65"/>
      <c r="J313" s="65"/>
    </row>
    <row r="314" spans="1:10" x14ac:dyDescent="0.3">
      <c r="B314" s="65"/>
      <c r="C314" s="65"/>
      <c r="D314" s="65"/>
      <c r="E314" s="65"/>
      <c r="F314" s="65"/>
      <c r="G314" s="65"/>
      <c r="H314" s="65"/>
      <c r="I314" s="65"/>
      <c r="J314" s="65"/>
    </row>
    <row r="315" spans="1:10" x14ac:dyDescent="0.3">
      <c r="B315" s="65"/>
      <c r="C315" s="65"/>
      <c r="D315" s="65"/>
      <c r="E315" s="65"/>
      <c r="F315" s="65"/>
      <c r="G315" s="65"/>
      <c r="H315" s="65"/>
      <c r="I315" s="65"/>
      <c r="J315" s="65"/>
    </row>
    <row r="316" spans="1:10" x14ac:dyDescent="0.3">
      <c r="B316" s="65"/>
      <c r="C316" s="65"/>
      <c r="D316" s="65"/>
      <c r="E316" s="65"/>
      <c r="F316" s="65"/>
      <c r="G316" s="65"/>
      <c r="H316" s="65"/>
      <c r="I316" s="65"/>
      <c r="J316" s="65"/>
    </row>
    <row r="317" spans="1:10" x14ac:dyDescent="0.3">
      <c r="B317" s="65"/>
      <c r="C317" s="65"/>
      <c r="D317" s="65"/>
      <c r="E317" s="65"/>
      <c r="F317" s="65"/>
      <c r="G317" s="65"/>
      <c r="H317" s="65"/>
      <c r="I317" s="65"/>
      <c r="J317" s="65"/>
    </row>
    <row r="318" spans="1:10" x14ac:dyDescent="0.3">
      <c r="B318" s="65"/>
      <c r="C318" s="65"/>
      <c r="D318" s="65"/>
      <c r="E318" s="65"/>
      <c r="F318" s="65"/>
      <c r="G318" s="65"/>
      <c r="H318" s="65"/>
      <c r="I318" s="65"/>
      <c r="J318" s="65"/>
    </row>
    <row r="319" spans="1:10" x14ac:dyDescent="0.3">
      <c r="B319" s="65"/>
      <c r="C319" s="65"/>
      <c r="D319" s="65"/>
      <c r="E319" s="65"/>
      <c r="F319" s="65"/>
      <c r="G319" s="65"/>
      <c r="H319" s="65"/>
      <c r="I319" s="65"/>
      <c r="J319" s="65"/>
    </row>
    <row r="320" spans="1:10" x14ac:dyDescent="0.3">
      <c r="B320" s="65"/>
      <c r="C320" s="65"/>
      <c r="D320" s="65"/>
      <c r="E320" s="65"/>
      <c r="F320" s="65"/>
      <c r="G320" s="65"/>
      <c r="H320" s="65"/>
      <c r="I320" s="65"/>
      <c r="J320" s="65"/>
    </row>
    <row r="321" spans="2:10" x14ac:dyDescent="0.3">
      <c r="B321" s="65"/>
      <c r="C321" s="65"/>
      <c r="D321" s="65"/>
      <c r="E321" s="65"/>
      <c r="F321" s="65"/>
      <c r="G321" s="65"/>
      <c r="H321" s="65"/>
      <c r="I321" s="65"/>
      <c r="J321" s="65"/>
    </row>
    <row r="322" spans="2:10" x14ac:dyDescent="0.3">
      <c r="B322" s="65"/>
      <c r="C322" s="65"/>
      <c r="D322" s="65"/>
      <c r="E322" s="65"/>
      <c r="F322" s="65"/>
      <c r="G322" s="65"/>
      <c r="H322" s="65"/>
      <c r="I322" s="65"/>
      <c r="J322" s="65"/>
    </row>
    <row r="323" spans="2:10" x14ac:dyDescent="0.3">
      <c r="B323" s="65"/>
      <c r="C323" s="65"/>
      <c r="D323" s="65"/>
      <c r="E323" s="65"/>
      <c r="F323" s="65"/>
      <c r="G323" s="65"/>
      <c r="H323" s="65"/>
      <c r="I323" s="65"/>
      <c r="J323" s="65"/>
    </row>
    <row r="324" spans="2:10" x14ac:dyDescent="0.3">
      <c r="B324" s="65"/>
      <c r="C324" s="65"/>
      <c r="D324" s="65"/>
      <c r="E324" s="65"/>
      <c r="F324" s="65"/>
      <c r="G324" s="65"/>
      <c r="H324" s="65"/>
      <c r="I324" s="65"/>
      <c r="J324" s="65"/>
    </row>
    <row r="325" spans="2:10" x14ac:dyDescent="0.3">
      <c r="B325" s="65"/>
      <c r="C325" s="65"/>
      <c r="D325" s="65"/>
      <c r="E325" s="65"/>
      <c r="F325" s="65"/>
      <c r="G325" s="65"/>
      <c r="H325" s="65"/>
      <c r="I325" s="65"/>
      <c r="J325" s="65"/>
    </row>
    <row r="326" spans="2:10" x14ac:dyDescent="0.3">
      <c r="B326" s="65"/>
      <c r="C326" s="65"/>
      <c r="D326" s="65"/>
      <c r="E326" s="65"/>
      <c r="F326" s="65"/>
      <c r="G326" s="65"/>
      <c r="H326" s="65"/>
      <c r="I326" s="65"/>
      <c r="J326" s="65"/>
    </row>
    <row r="327" spans="2:10" x14ac:dyDescent="0.3">
      <c r="B327" s="65"/>
      <c r="C327" s="65"/>
      <c r="D327" s="65"/>
      <c r="E327" s="65"/>
      <c r="F327" s="65"/>
      <c r="G327" s="65"/>
      <c r="H327" s="65"/>
      <c r="I327" s="65"/>
      <c r="J327" s="65"/>
    </row>
    <row r="328" spans="2:10" x14ac:dyDescent="0.3">
      <c r="B328" s="65"/>
      <c r="C328" s="65"/>
      <c r="D328" s="65"/>
      <c r="E328" s="65"/>
      <c r="F328" s="65"/>
      <c r="G328" s="65"/>
      <c r="H328" s="65"/>
      <c r="I328" s="65"/>
      <c r="J328" s="65"/>
    </row>
    <row r="329" spans="2:10" x14ac:dyDescent="0.3">
      <c r="B329" s="65"/>
      <c r="C329" s="65"/>
      <c r="D329" s="65"/>
      <c r="E329" s="65"/>
      <c r="F329" s="65"/>
      <c r="G329" s="65"/>
      <c r="H329" s="65"/>
      <c r="I329" s="65"/>
      <c r="J329" s="65"/>
    </row>
    <row r="330" spans="2:10" x14ac:dyDescent="0.3">
      <c r="B330" s="65"/>
      <c r="C330" s="65"/>
      <c r="D330" s="65"/>
      <c r="E330" s="65"/>
      <c r="F330" s="65"/>
      <c r="G330" s="65"/>
      <c r="H330" s="65"/>
      <c r="I330" s="65"/>
      <c r="J330" s="65"/>
    </row>
    <row r="331" spans="2:10" x14ac:dyDescent="0.3">
      <c r="B331" s="65"/>
      <c r="C331" s="65"/>
      <c r="D331" s="65"/>
      <c r="E331" s="65"/>
      <c r="F331" s="65"/>
      <c r="G331" s="65"/>
      <c r="H331" s="65"/>
      <c r="I331" s="65"/>
      <c r="J331" s="65"/>
    </row>
    <row r="332" spans="2:10" x14ac:dyDescent="0.3">
      <c r="B332" s="65"/>
      <c r="C332" s="65"/>
      <c r="D332" s="65"/>
      <c r="E332" s="65"/>
      <c r="F332" s="65"/>
      <c r="G332" s="65"/>
      <c r="H332" s="65"/>
      <c r="I332" s="65"/>
      <c r="J332" s="65"/>
    </row>
    <row r="333" spans="2:10" x14ac:dyDescent="0.3">
      <c r="B333" s="65"/>
      <c r="C333" s="65"/>
      <c r="D333" s="65"/>
      <c r="E333" s="65"/>
      <c r="F333" s="65"/>
      <c r="G333" s="65"/>
      <c r="H333" s="65"/>
      <c r="I333" s="65"/>
      <c r="J333" s="65"/>
    </row>
    <row r="334" spans="2:10" x14ac:dyDescent="0.3">
      <c r="B334" s="65"/>
      <c r="C334" s="65"/>
      <c r="D334" s="65"/>
      <c r="E334" s="65"/>
      <c r="F334" s="65"/>
      <c r="G334" s="65"/>
      <c r="H334" s="65"/>
      <c r="I334" s="65"/>
      <c r="J334" s="65"/>
    </row>
    <row r="335" spans="2:10" x14ac:dyDescent="0.3">
      <c r="B335" s="65"/>
      <c r="C335" s="65"/>
      <c r="D335" s="65"/>
      <c r="E335" s="65"/>
      <c r="F335" s="65"/>
      <c r="G335" s="65"/>
      <c r="H335" s="65"/>
      <c r="I335" s="65"/>
      <c r="J335" s="65"/>
    </row>
    <row r="336" spans="2:10" x14ac:dyDescent="0.3">
      <c r="B336" s="65"/>
      <c r="C336" s="65"/>
      <c r="D336" s="65"/>
      <c r="E336" s="65"/>
      <c r="F336" s="65"/>
      <c r="G336" s="65"/>
      <c r="H336" s="65"/>
      <c r="I336" s="65"/>
      <c r="J336" s="65"/>
    </row>
    <row r="337" spans="2:10" x14ac:dyDescent="0.3">
      <c r="B337" s="65"/>
      <c r="C337" s="65"/>
      <c r="D337" s="65"/>
      <c r="E337" s="65"/>
      <c r="F337" s="65"/>
      <c r="G337" s="65"/>
      <c r="H337" s="65"/>
      <c r="I337" s="65"/>
      <c r="J337" s="65"/>
    </row>
    <row r="338" spans="2:10" x14ac:dyDescent="0.3">
      <c r="B338" s="65"/>
      <c r="C338" s="65"/>
      <c r="D338" s="65"/>
      <c r="E338" s="65"/>
      <c r="F338" s="65"/>
      <c r="G338" s="65"/>
      <c r="H338" s="65"/>
      <c r="I338" s="65"/>
      <c r="J338" s="65"/>
    </row>
    <row r="339" spans="2:10" x14ac:dyDescent="0.3">
      <c r="B339" s="65"/>
      <c r="C339" s="65"/>
      <c r="D339" s="65"/>
      <c r="E339" s="65"/>
      <c r="F339" s="65"/>
      <c r="G339" s="65"/>
      <c r="H339" s="65"/>
      <c r="I339" s="65"/>
      <c r="J339" s="65"/>
    </row>
    <row r="340" spans="2:10" x14ac:dyDescent="0.3">
      <c r="B340" s="65"/>
      <c r="C340" s="65"/>
      <c r="D340" s="65"/>
      <c r="E340" s="65"/>
      <c r="F340" s="65"/>
      <c r="G340" s="65"/>
      <c r="H340" s="65"/>
      <c r="I340" s="65"/>
      <c r="J340" s="65"/>
    </row>
    <row r="341" spans="2:10" x14ac:dyDescent="0.3">
      <c r="B341" s="65"/>
      <c r="C341" s="65"/>
      <c r="D341" s="65"/>
      <c r="E341" s="65"/>
      <c r="F341" s="65"/>
      <c r="G341" s="65"/>
      <c r="H341" s="65"/>
      <c r="I341" s="65"/>
      <c r="J341" s="65"/>
    </row>
    <row r="342" spans="2:10" x14ac:dyDescent="0.3">
      <c r="B342" s="65"/>
      <c r="C342" s="65"/>
      <c r="D342" s="65"/>
      <c r="E342" s="65"/>
      <c r="F342" s="65"/>
      <c r="G342" s="65"/>
      <c r="H342" s="65"/>
      <c r="I342" s="65"/>
      <c r="J342" s="65"/>
    </row>
    <row r="343" spans="2:10" x14ac:dyDescent="0.3">
      <c r="B343" s="65"/>
      <c r="C343" s="65"/>
      <c r="D343" s="65"/>
      <c r="E343" s="65"/>
      <c r="F343" s="65"/>
      <c r="G343" s="65"/>
      <c r="H343" s="65"/>
      <c r="I343" s="65"/>
      <c r="J343" s="65"/>
    </row>
    <row r="344" spans="2:10" x14ac:dyDescent="0.3">
      <c r="B344" s="65"/>
      <c r="C344" s="65"/>
      <c r="D344" s="65"/>
      <c r="E344" s="65"/>
      <c r="F344" s="65"/>
      <c r="G344" s="65"/>
      <c r="H344" s="65"/>
      <c r="I344" s="65"/>
      <c r="J344" s="65"/>
    </row>
    <row r="345" spans="2:10" x14ac:dyDescent="0.3">
      <c r="B345" s="65"/>
      <c r="C345" s="65"/>
      <c r="D345" s="65"/>
      <c r="E345" s="65"/>
      <c r="F345" s="65"/>
      <c r="G345" s="65"/>
      <c r="H345" s="65"/>
      <c r="I345" s="65"/>
      <c r="J345" s="65"/>
    </row>
    <row r="346" spans="2:10" x14ac:dyDescent="0.3">
      <c r="B346" s="65"/>
      <c r="C346" s="65"/>
      <c r="D346" s="65"/>
      <c r="E346" s="65"/>
      <c r="F346" s="65"/>
      <c r="G346" s="65"/>
      <c r="H346" s="65"/>
      <c r="I346" s="65"/>
      <c r="J346" s="65"/>
    </row>
    <row r="347" spans="2:10" x14ac:dyDescent="0.3">
      <c r="B347" s="65"/>
      <c r="C347" s="65"/>
      <c r="D347" s="65"/>
      <c r="E347" s="65"/>
      <c r="F347" s="65"/>
      <c r="G347" s="65"/>
      <c r="H347" s="65"/>
      <c r="I347" s="65"/>
      <c r="J347" s="65"/>
    </row>
    <row r="348" spans="2:10" x14ac:dyDescent="0.3">
      <c r="B348" s="65"/>
      <c r="C348" s="65"/>
      <c r="D348" s="65"/>
      <c r="E348" s="65"/>
      <c r="F348" s="65"/>
      <c r="G348" s="65"/>
      <c r="H348" s="65"/>
      <c r="I348" s="65"/>
      <c r="J348" s="65"/>
    </row>
    <row r="349" spans="2:10" x14ac:dyDescent="0.3">
      <c r="B349" s="65"/>
      <c r="C349" s="65"/>
      <c r="D349" s="65"/>
      <c r="E349" s="65"/>
      <c r="F349" s="65"/>
      <c r="G349" s="65"/>
      <c r="H349" s="65"/>
      <c r="I349" s="65"/>
      <c r="J349" s="65"/>
    </row>
    <row r="350" spans="2:10" x14ac:dyDescent="0.3">
      <c r="B350" s="65"/>
      <c r="C350" s="65"/>
      <c r="D350" s="65"/>
      <c r="E350" s="65"/>
      <c r="F350" s="65"/>
      <c r="G350" s="65"/>
      <c r="H350" s="65"/>
      <c r="I350" s="65"/>
      <c r="J350" s="65"/>
    </row>
    <row r="351" spans="2:10" x14ac:dyDescent="0.3">
      <c r="B351" s="65"/>
      <c r="C351" s="65"/>
      <c r="D351" s="65"/>
      <c r="E351" s="65"/>
      <c r="F351" s="65"/>
      <c r="G351" s="65"/>
      <c r="H351" s="65"/>
      <c r="I351" s="65"/>
      <c r="J351" s="65"/>
    </row>
    <row r="352" spans="2:10" x14ac:dyDescent="0.3">
      <c r="B352" s="65"/>
      <c r="C352" s="65"/>
      <c r="D352" s="65"/>
      <c r="E352" s="65"/>
      <c r="F352" s="65"/>
      <c r="G352" s="65"/>
      <c r="H352" s="65"/>
      <c r="I352" s="65"/>
      <c r="J352" s="65"/>
    </row>
    <row r="353" spans="2:10" x14ac:dyDescent="0.3">
      <c r="B353" s="65"/>
      <c r="C353" s="65"/>
      <c r="D353" s="65"/>
      <c r="E353" s="65"/>
      <c r="F353" s="65"/>
      <c r="G353" s="65"/>
      <c r="H353" s="65"/>
      <c r="I353" s="65"/>
      <c r="J353" s="65"/>
    </row>
    <row r="354" spans="2:10" x14ac:dyDescent="0.3">
      <c r="B354" s="65"/>
      <c r="C354" s="65"/>
      <c r="D354" s="65"/>
      <c r="E354" s="65"/>
      <c r="F354" s="65"/>
      <c r="G354" s="65"/>
      <c r="H354" s="65"/>
      <c r="I354" s="65"/>
      <c r="J354" s="65"/>
    </row>
    <row r="355" spans="2:10" x14ac:dyDescent="0.3">
      <c r="B355" s="65"/>
      <c r="C355" s="65"/>
      <c r="D355" s="65"/>
      <c r="E355" s="65"/>
      <c r="F355" s="65"/>
      <c r="G355" s="65"/>
      <c r="H355" s="65"/>
      <c r="I355" s="65"/>
      <c r="J355" s="65"/>
    </row>
    <row r="356" spans="2:10" x14ac:dyDescent="0.3">
      <c r="B356" s="65"/>
      <c r="C356" s="65"/>
      <c r="D356" s="65"/>
      <c r="E356" s="65"/>
      <c r="F356" s="65"/>
      <c r="G356" s="65"/>
      <c r="H356" s="65"/>
      <c r="I356" s="65"/>
      <c r="J356" s="65"/>
    </row>
    <row r="357" spans="2:10" x14ac:dyDescent="0.3">
      <c r="B357" s="65"/>
      <c r="C357" s="65"/>
      <c r="D357" s="65"/>
      <c r="E357" s="65"/>
      <c r="F357" s="65"/>
      <c r="G357" s="65"/>
      <c r="H357" s="65"/>
      <c r="I357" s="65"/>
      <c r="J357" s="65"/>
    </row>
    <row r="358" spans="2:10" x14ac:dyDescent="0.3">
      <c r="B358" s="65"/>
      <c r="C358" s="65"/>
      <c r="D358" s="65"/>
      <c r="E358" s="65"/>
      <c r="F358" s="65"/>
      <c r="G358" s="65"/>
      <c r="H358" s="65"/>
      <c r="I358" s="65"/>
      <c r="J358" s="65"/>
    </row>
    <row r="359" spans="2:10" x14ac:dyDescent="0.3">
      <c r="B359" s="65"/>
      <c r="C359" s="65"/>
      <c r="D359" s="65"/>
      <c r="E359" s="65"/>
      <c r="F359" s="65"/>
      <c r="G359" s="65"/>
      <c r="H359" s="65"/>
      <c r="I359" s="65"/>
      <c r="J359" s="65"/>
    </row>
    <row r="360" spans="2:10" x14ac:dyDescent="0.3">
      <c r="B360" s="65"/>
      <c r="C360" s="65"/>
      <c r="D360" s="65"/>
      <c r="E360" s="65"/>
      <c r="F360" s="65"/>
      <c r="G360" s="65"/>
      <c r="H360" s="65"/>
      <c r="I360" s="65"/>
      <c r="J360" s="65"/>
    </row>
    <row r="361" spans="2:10" x14ac:dyDescent="0.3">
      <c r="B361" s="65"/>
      <c r="C361" s="65"/>
      <c r="D361" s="65"/>
      <c r="E361" s="65"/>
      <c r="F361" s="65"/>
      <c r="G361" s="65"/>
      <c r="H361" s="65"/>
      <c r="I361" s="65"/>
      <c r="J361" s="65"/>
    </row>
    <row r="362" spans="2:10" x14ac:dyDescent="0.3">
      <c r="B362" s="65"/>
      <c r="C362" s="65"/>
      <c r="D362" s="65"/>
      <c r="E362" s="65"/>
      <c r="F362" s="65"/>
      <c r="G362" s="65"/>
      <c r="H362" s="65"/>
      <c r="I362" s="65"/>
      <c r="J362" s="65"/>
    </row>
    <row r="363" spans="2:10" x14ac:dyDescent="0.3">
      <c r="B363" s="65"/>
      <c r="C363" s="65"/>
      <c r="D363" s="65"/>
      <c r="E363" s="65"/>
      <c r="F363" s="65"/>
      <c r="G363" s="65"/>
      <c r="H363" s="65"/>
      <c r="I363" s="65"/>
      <c r="J363" s="65"/>
    </row>
    <row r="364" spans="2:10" x14ac:dyDescent="0.3">
      <c r="B364" s="65"/>
      <c r="C364" s="65"/>
      <c r="D364" s="65"/>
      <c r="E364" s="65"/>
      <c r="F364" s="65"/>
      <c r="G364" s="65"/>
      <c r="H364" s="65"/>
      <c r="I364" s="65"/>
      <c r="J364" s="65"/>
    </row>
    <row r="365" spans="2:10" x14ac:dyDescent="0.3">
      <c r="B365" s="65"/>
      <c r="C365" s="65"/>
      <c r="D365" s="65"/>
      <c r="E365" s="65"/>
      <c r="F365" s="65"/>
      <c r="G365" s="65"/>
      <c r="H365" s="65"/>
      <c r="I365" s="65"/>
      <c r="J365" s="65"/>
    </row>
    <row r="366" spans="2:10" x14ac:dyDescent="0.3">
      <c r="B366" s="65"/>
      <c r="C366" s="65"/>
      <c r="D366" s="65"/>
      <c r="E366" s="65"/>
      <c r="F366" s="65"/>
      <c r="G366" s="65"/>
      <c r="H366" s="65"/>
      <c r="I366" s="65"/>
      <c r="J366" s="65"/>
    </row>
    <row r="367" spans="2:10" x14ac:dyDescent="0.3">
      <c r="B367" s="65"/>
      <c r="C367" s="65"/>
      <c r="D367" s="65"/>
      <c r="E367" s="65"/>
      <c r="F367" s="65"/>
      <c r="G367" s="65"/>
      <c r="H367" s="65"/>
      <c r="I367" s="65"/>
      <c r="J367" s="65"/>
    </row>
    <row r="368" spans="2:10" x14ac:dyDescent="0.3">
      <c r="B368" s="65"/>
      <c r="C368" s="65"/>
      <c r="D368" s="65"/>
      <c r="E368" s="65"/>
      <c r="F368" s="65"/>
      <c r="G368" s="65"/>
      <c r="H368" s="65"/>
      <c r="I368" s="65"/>
      <c r="J368" s="65"/>
    </row>
    <row r="369" spans="2:10" x14ac:dyDescent="0.3">
      <c r="B369" s="65"/>
      <c r="C369" s="65"/>
      <c r="D369" s="65"/>
      <c r="E369" s="65"/>
      <c r="F369" s="65"/>
      <c r="G369" s="65"/>
      <c r="H369" s="65"/>
      <c r="I369" s="65"/>
      <c r="J369" s="65"/>
    </row>
    <row r="370" spans="2:10" x14ac:dyDescent="0.3">
      <c r="B370" s="65"/>
      <c r="C370" s="65"/>
      <c r="D370" s="65"/>
      <c r="E370" s="65"/>
      <c r="F370" s="65"/>
      <c r="G370" s="65"/>
      <c r="H370" s="65"/>
      <c r="I370" s="65"/>
      <c r="J370" s="65"/>
    </row>
    <row r="371" spans="2:10" x14ac:dyDescent="0.3">
      <c r="B371" s="65"/>
      <c r="C371" s="65"/>
      <c r="D371" s="65"/>
      <c r="E371" s="65"/>
      <c r="F371" s="65"/>
      <c r="G371" s="65"/>
      <c r="H371" s="65"/>
      <c r="I371" s="65"/>
      <c r="J371" s="65"/>
    </row>
    <row r="372" spans="2:10" x14ac:dyDescent="0.3">
      <c r="B372" s="65"/>
      <c r="C372" s="65"/>
      <c r="D372" s="65"/>
      <c r="E372" s="65"/>
      <c r="F372" s="65"/>
      <c r="G372" s="65"/>
      <c r="H372" s="65"/>
      <c r="I372" s="65"/>
      <c r="J372" s="65"/>
    </row>
    <row r="373" spans="2:10" x14ac:dyDescent="0.3">
      <c r="B373" s="65"/>
      <c r="C373" s="65"/>
      <c r="D373" s="65"/>
      <c r="E373" s="65"/>
      <c r="F373" s="65"/>
      <c r="G373" s="65"/>
      <c r="H373" s="65"/>
      <c r="I373" s="65"/>
      <c r="J373" s="65"/>
    </row>
    <row r="374" spans="2:10" x14ac:dyDescent="0.3">
      <c r="B374" s="65"/>
      <c r="C374" s="65"/>
      <c r="D374" s="65"/>
      <c r="E374" s="65"/>
      <c r="F374" s="65"/>
      <c r="G374" s="65"/>
      <c r="H374" s="65"/>
      <c r="I374" s="65"/>
      <c r="J374" s="65"/>
    </row>
    <row r="375" spans="2:10" x14ac:dyDescent="0.3">
      <c r="B375" s="65"/>
      <c r="C375" s="65"/>
      <c r="D375" s="65"/>
      <c r="E375" s="65"/>
      <c r="F375" s="65"/>
      <c r="G375" s="65"/>
      <c r="H375" s="65"/>
      <c r="I375" s="65"/>
      <c r="J375" s="65"/>
    </row>
    <row r="376" spans="2:10" x14ac:dyDescent="0.3">
      <c r="B376" s="65"/>
      <c r="C376" s="65"/>
      <c r="D376" s="65"/>
      <c r="E376" s="65"/>
      <c r="F376" s="65"/>
      <c r="G376" s="65"/>
      <c r="H376" s="65"/>
      <c r="I376" s="65"/>
      <c r="J376" s="65"/>
    </row>
    <row r="377" spans="2:10" x14ac:dyDescent="0.3">
      <c r="B377" s="65"/>
      <c r="C377" s="65"/>
      <c r="D377" s="65"/>
      <c r="E377" s="65"/>
      <c r="F377" s="65"/>
      <c r="G377" s="65"/>
      <c r="H377" s="65"/>
      <c r="I377" s="65"/>
      <c r="J377" s="65"/>
    </row>
    <row r="378" spans="2:10" x14ac:dyDescent="0.3">
      <c r="B378" s="65"/>
      <c r="C378" s="65"/>
      <c r="D378" s="65"/>
      <c r="E378" s="65"/>
      <c r="F378" s="65"/>
      <c r="G378" s="65"/>
      <c r="H378" s="65"/>
      <c r="I378" s="65"/>
      <c r="J378" s="65"/>
    </row>
    <row r="379" spans="2:10" x14ac:dyDescent="0.3">
      <c r="B379" s="65"/>
      <c r="C379" s="65"/>
      <c r="D379" s="65"/>
      <c r="E379" s="65"/>
      <c r="F379" s="65"/>
      <c r="G379" s="65"/>
      <c r="H379" s="65"/>
      <c r="I379" s="65"/>
      <c r="J379" s="65"/>
    </row>
    <row r="380" spans="2:10" x14ac:dyDescent="0.3">
      <c r="B380" s="65"/>
      <c r="C380" s="65"/>
      <c r="D380" s="65"/>
      <c r="E380" s="65"/>
      <c r="F380" s="65"/>
      <c r="G380" s="65"/>
      <c r="H380" s="65"/>
      <c r="I380" s="65"/>
      <c r="J380" s="65"/>
    </row>
    <row r="381" spans="2:10" x14ac:dyDescent="0.3">
      <c r="B381" s="65"/>
      <c r="C381" s="65"/>
      <c r="D381" s="65"/>
      <c r="E381" s="65"/>
      <c r="F381" s="65"/>
      <c r="G381" s="65"/>
      <c r="H381" s="65"/>
      <c r="I381" s="65"/>
      <c r="J381" s="65"/>
    </row>
    <row r="382" spans="2:10" x14ac:dyDescent="0.3">
      <c r="B382" s="65"/>
      <c r="C382" s="65"/>
      <c r="D382" s="65"/>
      <c r="E382" s="65"/>
      <c r="F382" s="65"/>
      <c r="G382" s="65"/>
      <c r="H382" s="65"/>
      <c r="I382" s="65"/>
      <c r="J382" s="65"/>
    </row>
    <row r="383" spans="2:10" x14ac:dyDescent="0.3">
      <c r="B383" s="65"/>
      <c r="C383" s="65"/>
      <c r="D383" s="65"/>
      <c r="E383" s="65"/>
      <c r="F383" s="65"/>
      <c r="G383" s="65"/>
      <c r="H383" s="65"/>
      <c r="I383" s="65"/>
      <c r="J383" s="65"/>
    </row>
    <row r="384" spans="2:10" x14ac:dyDescent="0.3">
      <c r="B384" s="65"/>
      <c r="C384" s="65"/>
      <c r="D384" s="65"/>
      <c r="E384" s="65"/>
      <c r="F384" s="65"/>
      <c r="G384" s="65"/>
      <c r="H384" s="65"/>
      <c r="I384" s="65"/>
      <c r="J384" s="65"/>
    </row>
    <row r="385" spans="2:10" x14ac:dyDescent="0.3">
      <c r="B385" s="65"/>
      <c r="C385" s="65"/>
      <c r="D385" s="65"/>
      <c r="E385" s="65"/>
      <c r="F385" s="65"/>
      <c r="G385" s="65"/>
      <c r="H385" s="65"/>
      <c r="I385" s="65"/>
      <c r="J385" s="65"/>
    </row>
    <row r="386" spans="2:10" x14ac:dyDescent="0.3">
      <c r="B386" s="65"/>
      <c r="C386" s="65"/>
      <c r="D386" s="65"/>
      <c r="E386" s="65"/>
      <c r="F386" s="65"/>
      <c r="G386" s="65"/>
      <c r="H386" s="65"/>
      <c r="I386" s="65"/>
      <c r="J386" s="65"/>
    </row>
    <row r="387" spans="2:10" x14ac:dyDescent="0.3">
      <c r="B387" s="65"/>
      <c r="C387" s="65"/>
      <c r="D387" s="65"/>
      <c r="E387" s="65"/>
      <c r="F387" s="65"/>
      <c r="G387" s="65"/>
      <c r="H387" s="65"/>
      <c r="I387" s="65"/>
      <c r="J387" s="65"/>
    </row>
    <row r="388" spans="2:10" x14ac:dyDescent="0.3">
      <c r="B388" s="65"/>
      <c r="C388" s="65"/>
      <c r="D388" s="65"/>
      <c r="E388" s="65"/>
      <c r="F388" s="65"/>
      <c r="G388" s="65"/>
      <c r="H388" s="65"/>
      <c r="I388" s="65"/>
      <c r="J388" s="65"/>
    </row>
    <row r="389" spans="2:10" x14ac:dyDescent="0.3">
      <c r="B389" s="65"/>
      <c r="C389" s="65"/>
      <c r="D389" s="65"/>
      <c r="E389" s="65"/>
      <c r="F389" s="65"/>
      <c r="G389" s="65"/>
      <c r="H389" s="65"/>
      <c r="I389" s="65"/>
      <c r="J389" s="65"/>
    </row>
    <row r="390" spans="2:10" x14ac:dyDescent="0.3">
      <c r="B390" s="65"/>
      <c r="C390" s="65"/>
      <c r="D390" s="65"/>
      <c r="E390" s="65"/>
      <c r="F390" s="65"/>
      <c r="G390" s="65"/>
      <c r="H390" s="65"/>
      <c r="I390" s="65"/>
      <c r="J390" s="65"/>
    </row>
    <row r="391" spans="2:10" x14ac:dyDescent="0.3">
      <c r="B391" s="65"/>
      <c r="C391" s="65"/>
      <c r="D391" s="65"/>
      <c r="E391" s="65"/>
      <c r="F391" s="65"/>
      <c r="G391" s="65"/>
      <c r="H391" s="65"/>
      <c r="I391" s="65"/>
      <c r="J391" s="65"/>
    </row>
    <row r="392" spans="2:10" x14ac:dyDescent="0.3">
      <c r="B392" s="65"/>
      <c r="C392" s="65"/>
      <c r="D392" s="65"/>
      <c r="E392" s="65"/>
      <c r="F392" s="65"/>
      <c r="G392" s="65"/>
      <c r="H392" s="65"/>
      <c r="I392" s="65"/>
      <c r="J392" s="65"/>
    </row>
    <row r="393" spans="2:10" x14ac:dyDescent="0.3">
      <c r="B393" s="65"/>
      <c r="C393" s="65"/>
      <c r="D393" s="65"/>
      <c r="E393" s="65"/>
      <c r="F393" s="65"/>
      <c r="G393" s="65"/>
      <c r="H393" s="65"/>
      <c r="I393" s="65"/>
      <c r="J393" s="65"/>
    </row>
    <row r="394" spans="2:10" x14ac:dyDescent="0.3">
      <c r="B394" s="65"/>
      <c r="C394" s="65"/>
      <c r="D394" s="65"/>
      <c r="E394" s="65"/>
      <c r="F394" s="65"/>
      <c r="G394" s="65"/>
      <c r="H394" s="65"/>
      <c r="I394" s="65"/>
      <c r="J394" s="65"/>
    </row>
    <row r="395" spans="2:10" x14ac:dyDescent="0.3">
      <c r="B395" s="65"/>
      <c r="C395" s="65"/>
      <c r="D395" s="65"/>
      <c r="E395" s="65"/>
      <c r="F395" s="65"/>
      <c r="G395" s="65"/>
      <c r="H395" s="65"/>
      <c r="I395" s="65"/>
      <c r="J395" s="65"/>
    </row>
    <row r="396" spans="2:10" x14ac:dyDescent="0.3">
      <c r="B396" s="65"/>
      <c r="C396" s="65"/>
      <c r="D396" s="65"/>
      <c r="E396" s="65"/>
      <c r="F396" s="65"/>
      <c r="G396" s="65"/>
      <c r="H396" s="65"/>
      <c r="I396" s="65"/>
      <c r="J396" s="65"/>
    </row>
    <row r="397" spans="2:10" x14ac:dyDescent="0.3">
      <c r="B397" s="65"/>
      <c r="C397" s="65"/>
      <c r="D397" s="65"/>
      <c r="E397" s="65"/>
      <c r="F397" s="65"/>
      <c r="G397" s="65"/>
      <c r="H397" s="65"/>
      <c r="I397" s="65"/>
      <c r="J397" s="65"/>
    </row>
    <row r="398" spans="2:10" x14ac:dyDescent="0.3">
      <c r="B398" s="65"/>
      <c r="C398" s="65"/>
      <c r="D398" s="65"/>
      <c r="E398" s="65"/>
      <c r="F398" s="65"/>
      <c r="G398" s="65"/>
      <c r="H398" s="65"/>
      <c r="I398" s="65"/>
      <c r="J398" s="65"/>
    </row>
    <row r="399" spans="2:10" x14ac:dyDescent="0.3">
      <c r="B399" s="65"/>
      <c r="C399" s="65"/>
      <c r="D399" s="65"/>
      <c r="E399" s="65"/>
      <c r="F399" s="65"/>
      <c r="G399" s="65"/>
      <c r="H399" s="65"/>
      <c r="I399" s="65"/>
      <c r="J399" s="65"/>
    </row>
    <row r="400" spans="2:10" x14ac:dyDescent="0.3">
      <c r="B400" s="65"/>
      <c r="C400" s="65"/>
      <c r="D400" s="65"/>
      <c r="E400" s="65"/>
      <c r="F400" s="65"/>
      <c r="G400" s="65"/>
      <c r="H400" s="65"/>
      <c r="I400" s="65"/>
      <c r="J400" s="65"/>
    </row>
    <row r="401" spans="2:10" x14ac:dyDescent="0.3">
      <c r="B401" s="65"/>
      <c r="C401" s="65"/>
      <c r="D401" s="65"/>
      <c r="E401" s="65"/>
      <c r="F401" s="65"/>
      <c r="G401" s="65"/>
      <c r="H401" s="65"/>
      <c r="I401" s="65"/>
      <c r="J401" s="65"/>
    </row>
    <row r="402" spans="2:10" x14ac:dyDescent="0.3">
      <c r="B402" s="65"/>
      <c r="C402" s="65"/>
      <c r="D402" s="65"/>
      <c r="E402" s="65"/>
      <c r="F402" s="65"/>
      <c r="G402" s="65"/>
      <c r="H402" s="65"/>
      <c r="I402" s="65"/>
      <c r="J402" s="65"/>
    </row>
    <row r="403" spans="2:10" x14ac:dyDescent="0.3">
      <c r="B403" s="65"/>
      <c r="C403" s="65"/>
      <c r="D403" s="65"/>
      <c r="E403" s="65"/>
      <c r="F403" s="65"/>
      <c r="G403" s="65"/>
      <c r="H403" s="65"/>
      <c r="I403" s="65"/>
      <c r="J403" s="65"/>
    </row>
    <row r="404" spans="2:10" x14ac:dyDescent="0.3">
      <c r="B404" s="65"/>
      <c r="C404" s="65"/>
      <c r="D404" s="65"/>
      <c r="E404" s="65"/>
      <c r="F404" s="65"/>
      <c r="G404" s="65"/>
      <c r="H404" s="65"/>
      <c r="I404" s="65"/>
      <c r="J404" s="65"/>
    </row>
    <row r="405" spans="2:10" x14ac:dyDescent="0.3">
      <c r="B405" s="65"/>
      <c r="C405" s="65"/>
      <c r="D405" s="65"/>
      <c r="E405" s="65"/>
      <c r="F405" s="65"/>
      <c r="G405" s="65"/>
      <c r="H405" s="65"/>
      <c r="I405" s="65"/>
      <c r="J405" s="65"/>
    </row>
    <row r="406" spans="2:10" x14ac:dyDescent="0.3">
      <c r="B406" s="65"/>
      <c r="C406" s="65"/>
      <c r="D406" s="65"/>
      <c r="E406" s="65"/>
      <c r="F406" s="65"/>
      <c r="G406" s="65"/>
      <c r="H406" s="65"/>
      <c r="I406" s="65"/>
      <c r="J406" s="65"/>
    </row>
    <row r="407" spans="2:10" x14ac:dyDescent="0.3">
      <c r="B407" s="65"/>
      <c r="C407" s="65"/>
      <c r="D407" s="65"/>
      <c r="E407" s="65"/>
      <c r="F407" s="65"/>
      <c r="G407" s="65"/>
      <c r="H407" s="65"/>
      <c r="I407" s="65"/>
      <c r="J407" s="65"/>
    </row>
    <row r="408" spans="2:10" x14ac:dyDescent="0.3">
      <c r="B408" s="65"/>
      <c r="C408" s="65"/>
      <c r="D408" s="65"/>
      <c r="E408" s="65"/>
      <c r="F408" s="65"/>
      <c r="G408" s="65"/>
      <c r="H408" s="65"/>
      <c r="I408" s="65"/>
      <c r="J408" s="65"/>
    </row>
    <row r="409" spans="2:10" x14ac:dyDescent="0.3">
      <c r="B409" s="65"/>
      <c r="C409" s="65"/>
      <c r="D409" s="65"/>
      <c r="E409" s="65"/>
      <c r="F409" s="65"/>
      <c r="G409" s="65"/>
      <c r="H409" s="65"/>
      <c r="I409" s="65"/>
      <c r="J409" s="65"/>
    </row>
    <row r="410" spans="2:10" x14ac:dyDescent="0.3">
      <c r="B410" s="65"/>
      <c r="C410" s="65"/>
      <c r="D410" s="65"/>
      <c r="E410" s="65"/>
      <c r="F410" s="65"/>
      <c r="G410" s="65"/>
      <c r="H410" s="65"/>
      <c r="I410" s="65"/>
      <c r="J410" s="65"/>
    </row>
    <row r="411" spans="2:10" x14ac:dyDescent="0.3">
      <c r="B411" s="65"/>
      <c r="C411" s="65"/>
      <c r="D411" s="65"/>
      <c r="E411" s="65"/>
      <c r="F411" s="65"/>
      <c r="G411" s="65"/>
      <c r="H411" s="65"/>
      <c r="I411" s="65"/>
      <c r="J411" s="65"/>
    </row>
    <row r="412" spans="2:10" x14ac:dyDescent="0.3">
      <c r="B412" s="65"/>
      <c r="C412" s="65"/>
      <c r="D412" s="65"/>
      <c r="E412" s="65"/>
      <c r="F412" s="65"/>
      <c r="G412" s="65"/>
      <c r="H412" s="65"/>
      <c r="I412" s="65"/>
      <c r="J412" s="65"/>
    </row>
    <row r="413" spans="2:10" x14ac:dyDescent="0.3">
      <c r="B413" s="65"/>
      <c r="C413" s="65"/>
      <c r="D413" s="65"/>
      <c r="E413" s="65"/>
      <c r="F413" s="65"/>
      <c r="G413" s="65"/>
      <c r="H413" s="65"/>
      <c r="I413" s="65"/>
      <c r="J413" s="65"/>
    </row>
    <row r="414" spans="2:10" x14ac:dyDescent="0.3">
      <c r="B414" s="65"/>
      <c r="C414" s="65"/>
      <c r="D414" s="65"/>
      <c r="E414" s="65"/>
      <c r="F414" s="65"/>
      <c r="G414" s="65"/>
      <c r="H414" s="65"/>
      <c r="I414" s="65"/>
      <c r="J414" s="65"/>
    </row>
    <row r="415" spans="2:10" x14ac:dyDescent="0.3">
      <c r="B415" s="65"/>
      <c r="C415" s="65"/>
      <c r="D415" s="65"/>
      <c r="E415" s="65"/>
      <c r="F415" s="65"/>
      <c r="G415" s="65"/>
      <c r="H415" s="65"/>
      <c r="I415" s="65"/>
      <c r="J415" s="65"/>
    </row>
    <row r="416" spans="2:10" x14ac:dyDescent="0.3">
      <c r="B416" s="65"/>
      <c r="C416" s="65"/>
      <c r="D416" s="65"/>
      <c r="E416" s="65"/>
      <c r="F416" s="65"/>
      <c r="G416" s="65"/>
      <c r="H416" s="65"/>
      <c r="I416" s="65"/>
      <c r="J416" s="65"/>
    </row>
    <row r="417" spans="2:10" x14ac:dyDescent="0.3">
      <c r="B417" s="65"/>
      <c r="C417" s="65"/>
      <c r="D417" s="65"/>
      <c r="E417" s="65"/>
      <c r="F417" s="65"/>
      <c r="G417" s="65"/>
      <c r="H417" s="65"/>
      <c r="I417" s="65"/>
      <c r="J417" s="65"/>
    </row>
    <row r="418" spans="2:10" x14ac:dyDescent="0.3">
      <c r="B418" s="65"/>
      <c r="C418" s="65"/>
      <c r="D418" s="65"/>
      <c r="E418" s="65"/>
      <c r="F418" s="65"/>
      <c r="G418" s="65"/>
      <c r="H418" s="65"/>
      <c r="I418" s="65"/>
      <c r="J418" s="65"/>
    </row>
    <row r="419" spans="2:10" x14ac:dyDescent="0.3">
      <c r="B419" s="65"/>
      <c r="C419" s="65"/>
      <c r="D419" s="65"/>
      <c r="E419" s="65"/>
      <c r="F419" s="65"/>
      <c r="G419" s="65"/>
      <c r="H419" s="65"/>
      <c r="I419" s="65"/>
      <c r="J419" s="65"/>
    </row>
    <row r="420" spans="2:10" x14ac:dyDescent="0.3">
      <c r="B420" s="65"/>
      <c r="C420" s="65"/>
      <c r="D420" s="65"/>
      <c r="E420" s="65"/>
      <c r="F420" s="65"/>
      <c r="G420" s="65"/>
      <c r="H420" s="65"/>
      <c r="I420" s="65"/>
      <c r="J420" s="65"/>
    </row>
    <row r="421" spans="2:10" x14ac:dyDescent="0.3">
      <c r="B421" s="65"/>
      <c r="C421" s="65"/>
      <c r="D421" s="65"/>
      <c r="E421" s="65"/>
      <c r="F421" s="65"/>
      <c r="G421" s="65"/>
      <c r="H421" s="65"/>
      <c r="I421" s="65"/>
      <c r="J421" s="65"/>
    </row>
    <row r="422" spans="2:10" x14ac:dyDescent="0.3">
      <c r="B422" s="65"/>
      <c r="C422" s="65"/>
      <c r="D422" s="65"/>
      <c r="E422" s="65"/>
      <c r="F422" s="65"/>
      <c r="G422" s="65"/>
      <c r="H422" s="65"/>
      <c r="I422" s="65"/>
      <c r="J422" s="65"/>
    </row>
    <row r="423" spans="2:10" x14ac:dyDescent="0.3">
      <c r="B423" s="65"/>
      <c r="C423" s="65"/>
      <c r="D423" s="65"/>
      <c r="E423" s="65"/>
      <c r="F423" s="65"/>
      <c r="G423" s="65"/>
      <c r="H423" s="65"/>
      <c r="I423" s="65"/>
      <c r="J423" s="65"/>
    </row>
    <row r="424" spans="2:10" x14ac:dyDescent="0.3">
      <c r="B424" s="65"/>
      <c r="C424" s="65"/>
      <c r="D424" s="65"/>
      <c r="E424" s="65"/>
      <c r="F424" s="65"/>
      <c r="G424" s="65"/>
      <c r="H424" s="65"/>
      <c r="I424" s="65"/>
      <c r="J424" s="65"/>
    </row>
    <row r="425" spans="2:10" x14ac:dyDescent="0.3">
      <c r="B425" s="65"/>
      <c r="C425" s="65"/>
      <c r="D425" s="65"/>
      <c r="E425" s="65"/>
      <c r="F425" s="65"/>
      <c r="G425" s="65"/>
      <c r="H425" s="65"/>
      <c r="I425" s="65"/>
      <c r="J425" s="65"/>
    </row>
    <row r="426" spans="2:10" x14ac:dyDescent="0.3">
      <c r="B426" s="65"/>
      <c r="C426" s="65"/>
      <c r="D426" s="65"/>
      <c r="E426" s="65"/>
      <c r="F426" s="65"/>
      <c r="G426" s="65"/>
      <c r="H426" s="65"/>
      <c r="I426" s="65"/>
      <c r="J426" s="65"/>
    </row>
    <row r="427" spans="2:10" x14ac:dyDescent="0.3">
      <c r="B427" s="65"/>
      <c r="C427" s="65"/>
      <c r="D427" s="65"/>
      <c r="E427" s="65"/>
      <c r="F427" s="65"/>
      <c r="G427" s="65"/>
      <c r="H427" s="65"/>
      <c r="I427" s="65"/>
      <c r="J427" s="65"/>
    </row>
    <row r="428" spans="2:10" x14ac:dyDescent="0.3">
      <c r="B428" s="65"/>
      <c r="C428" s="65"/>
      <c r="D428" s="65"/>
      <c r="E428" s="65"/>
      <c r="F428" s="65"/>
      <c r="G428" s="65"/>
      <c r="H428" s="65"/>
      <c r="I428" s="65"/>
      <c r="J428" s="65"/>
    </row>
    <row r="429" spans="2:10" x14ac:dyDescent="0.3">
      <c r="B429" s="65"/>
      <c r="C429" s="65"/>
      <c r="D429" s="65"/>
      <c r="E429" s="65"/>
      <c r="F429" s="65"/>
      <c r="G429" s="65"/>
      <c r="H429" s="65"/>
      <c r="I429" s="65"/>
      <c r="J429" s="65"/>
    </row>
    <row r="430" spans="2:10" x14ac:dyDescent="0.3">
      <c r="B430" s="65"/>
      <c r="C430" s="65"/>
      <c r="D430" s="65"/>
      <c r="E430" s="65"/>
      <c r="F430" s="65"/>
      <c r="G430" s="65"/>
      <c r="H430" s="65"/>
      <c r="I430" s="65"/>
      <c r="J430" s="65"/>
    </row>
    <row r="431" spans="2:10" x14ac:dyDescent="0.3">
      <c r="B431" s="65"/>
      <c r="C431" s="65"/>
      <c r="D431" s="65"/>
      <c r="E431" s="65"/>
      <c r="F431" s="65"/>
      <c r="G431" s="65"/>
      <c r="H431" s="65"/>
      <c r="I431" s="65"/>
      <c r="J431" s="65"/>
    </row>
    <row r="432" spans="2:10" x14ac:dyDescent="0.3">
      <c r="B432" s="65"/>
      <c r="C432" s="65"/>
      <c r="D432" s="65"/>
      <c r="E432" s="65"/>
      <c r="F432" s="65"/>
      <c r="G432" s="65"/>
      <c r="H432" s="65"/>
      <c r="I432" s="65"/>
      <c r="J432" s="65"/>
    </row>
    <row r="433" spans="2:10" x14ac:dyDescent="0.3">
      <c r="B433" s="65"/>
      <c r="C433" s="65"/>
      <c r="D433" s="65"/>
      <c r="E433" s="65"/>
      <c r="F433" s="65"/>
      <c r="G433" s="65"/>
      <c r="H433" s="65"/>
      <c r="I433" s="65"/>
      <c r="J433" s="65"/>
    </row>
    <row r="434" spans="2:10" x14ac:dyDescent="0.3">
      <c r="B434" s="65"/>
      <c r="C434" s="65"/>
      <c r="D434" s="65"/>
      <c r="E434" s="65"/>
      <c r="F434" s="65"/>
      <c r="G434" s="65"/>
      <c r="H434" s="65"/>
      <c r="I434" s="65"/>
      <c r="J434" s="65"/>
    </row>
    <row r="435" spans="2:10" x14ac:dyDescent="0.3">
      <c r="B435" s="65"/>
      <c r="C435" s="65"/>
      <c r="D435" s="65"/>
      <c r="E435" s="65"/>
      <c r="F435" s="65"/>
      <c r="G435" s="65"/>
      <c r="H435" s="65"/>
      <c r="I435" s="65"/>
      <c r="J435" s="65"/>
    </row>
    <row r="436" spans="2:10" x14ac:dyDescent="0.3">
      <c r="B436" s="65"/>
      <c r="C436" s="65"/>
      <c r="D436" s="65"/>
      <c r="E436" s="65"/>
      <c r="F436" s="65"/>
      <c r="G436" s="65"/>
      <c r="H436" s="65"/>
      <c r="I436" s="65"/>
      <c r="J436" s="65"/>
    </row>
    <row r="437" spans="2:10" x14ac:dyDescent="0.3">
      <c r="B437" s="65"/>
      <c r="C437" s="65"/>
      <c r="D437" s="65"/>
      <c r="E437" s="65"/>
      <c r="F437" s="65"/>
      <c r="G437" s="65"/>
      <c r="H437" s="65"/>
      <c r="I437" s="65"/>
      <c r="J437" s="65"/>
    </row>
    <row r="438" spans="2:10" x14ac:dyDescent="0.3">
      <c r="B438" s="65"/>
      <c r="C438" s="65"/>
      <c r="D438" s="65"/>
      <c r="E438" s="65"/>
      <c r="F438" s="65"/>
      <c r="G438" s="65"/>
      <c r="H438" s="65"/>
      <c r="I438" s="65"/>
      <c r="J438" s="65"/>
    </row>
    <row r="439" spans="2:10" x14ac:dyDescent="0.3">
      <c r="B439" s="65"/>
      <c r="C439" s="65"/>
      <c r="D439" s="65"/>
      <c r="E439" s="65"/>
      <c r="F439" s="65"/>
      <c r="G439" s="65"/>
      <c r="H439" s="65"/>
      <c r="I439" s="65"/>
      <c r="J439" s="65"/>
    </row>
    <row r="440" spans="2:10" x14ac:dyDescent="0.3">
      <c r="B440" s="65"/>
      <c r="C440" s="65"/>
      <c r="D440" s="65"/>
      <c r="E440" s="65"/>
      <c r="F440" s="65"/>
      <c r="G440" s="65"/>
      <c r="H440" s="65"/>
      <c r="I440" s="65"/>
      <c r="J440" s="65"/>
    </row>
    <row r="441" spans="2:10" x14ac:dyDescent="0.3">
      <c r="B441" s="65"/>
      <c r="C441" s="65"/>
      <c r="D441" s="65"/>
      <c r="E441" s="65"/>
      <c r="F441" s="65"/>
      <c r="G441" s="65"/>
      <c r="H441" s="65"/>
      <c r="I441" s="65"/>
      <c r="J441" s="65"/>
    </row>
    <row r="442" spans="2:10" x14ac:dyDescent="0.3">
      <c r="B442" s="65"/>
      <c r="C442" s="65"/>
      <c r="D442" s="65"/>
      <c r="E442" s="65"/>
      <c r="F442" s="65"/>
      <c r="G442" s="65"/>
      <c r="H442" s="65"/>
      <c r="I442" s="65"/>
      <c r="J442" s="65"/>
    </row>
    <row r="443" spans="2:10" x14ac:dyDescent="0.3">
      <c r="B443" s="65"/>
      <c r="C443" s="65"/>
      <c r="D443" s="65"/>
      <c r="E443" s="65"/>
      <c r="F443" s="65"/>
      <c r="G443" s="65"/>
      <c r="H443" s="65"/>
      <c r="I443" s="65"/>
      <c r="J443" s="65"/>
    </row>
    <row r="444" spans="2:10" x14ac:dyDescent="0.3">
      <c r="B444" s="65"/>
      <c r="C444" s="65"/>
      <c r="D444" s="65"/>
      <c r="E444" s="65"/>
      <c r="F444" s="65"/>
      <c r="G444" s="65"/>
      <c r="H444" s="65"/>
      <c r="I444" s="65"/>
      <c r="J444" s="65"/>
    </row>
    <row r="445" spans="2:10" x14ac:dyDescent="0.3">
      <c r="B445" s="65"/>
      <c r="C445" s="65"/>
      <c r="D445" s="65"/>
      <c r="E445" s="65"/>
      <c r="F445" s="65"/>
      <c r="G445" s="65"/>
      <c r="H445" s="65"/>
      <c r="I445" s="65"/>
      <c r="J445" s="65"/>
    </row>
    <row r="446" spans="2:10" x14ac:dyDescent="0.3">
      <c r="B446" s="65"/>
      <c r="C446" s="65"/>
      <c r="D446" s="65"/>
      <c r="E446" s="65"/>
      <c r="F446" s="65"/>
      <c r="G446" s="65"/>
      <c r="H446" s="65"/>
      <c r="I446" s="65"/>
      <c r="J446" s="65"/>
    </row>
    <row r="447" spans="2:10" x14ac:dyDescent="0.3">
      <c r="B447" s="65"/>
      <c r="C447" s="65"/>
      <c r="D447" s="65"/>
      <c r="E447" s="65"/>
      <c r="F447" s="65"/>
      <c r="G447" s="65"/>
      <c r="H447" s="65"/>
      <c r="I447" s="65"/>
      <c r="J447" s="65"/>
    </row>
    <row r="448" spans="2:10" x14ac:dyDescent="0.3">
      <c r="B448" s="65"/>
      <c r="C448" s="65"/>
      <c r="D448" s="65"/>
      <c r="E448" s="65"/>
      <c r="F448" s="65"/>
      <c r="G448" s="65"/>
      <c r="H448" s="65"/>
      <c r="I448" s="65"/>
      <c r="J448" s="65"/>
    </row>
    <row r="449" spans="2:10" x14ac:dyDescent="0.3">
      <c r="B449" s="65"/>
      <c r="C449" s="65"/>
      <c r="D449" s="65"/>
      <c r="E449" s="65"/>
      <c r="F449" s="65"/>
      <c r="G449" s="65"/>
      <c r="H449" s="65"/>
      <c r="I449" s="65"/>
      <c r="J449" s="65"/>
    </row>
    <row r="450" spans="2:10" x14ac:dyDescent="0.3">
      <c r="B450" s="65"/>
      <c r="C450" s="65"/>
      <c r="D450" s="65"/>
      <c r="E450" s="65"/>
      <c r="F450" s="65"/>
      <c r="G450" s="65"/>
      <c r="H450" s="65"/>
      <c r="I450" s="65"/>
      <c r="J450" s="65"/>
    </row>
    <row r="451" spans="2:10" x14ac:dyDescent="0.3">
      <c r="B451" s="65"/>
      <c r="C451" s="65"/>
      <c r="D451" s="65"/>
      <c r="E451" s="65"/>
      <c r="F451" s="65"/>
      <c r="G451" s="65"/>
      <c r="H451" s="65"/>
      <c r="I451" s="65"/>
      <c r="J451" s="65"/>
    </row>
    <row r="452" spans="2:10" x14ac:dyDescent="0.3">
      <c r="B452" s="65"/>
      <c r="C452" s="65"/>
      <c r="D452" s="65"/>
      <c r="E452" s="65"/>
      <c r="F452" s="65"/>
      <c r="G452" s="65"/>
      <c r="H452" s="65"/>
      <c r="I452" s="65"/>
      <c r="J452" s="65"/>
    </row>
    <row r="453" spans="2:10" x14ac:dyDescent="0.3">
      <c r="B453" s="65"/>
      <c r="C453" s="65"/>
      <c r="D453" s="65"/>
      <c r="E453" s="65"/>
      <c r="F453" s="65"/>
      <c r="G453" s="65"/>
      <c r="H453" s="65"/>
      <c r="I453" s="65"/>
      <c r="J453" s="65"/>
    </row>
    <row r="454" spans="2:10" x14ac:dyDescent="0.3">
      <c r="B454" s="65"/>
      <c r="C454" s="65"/>
      <c r="D454" s="65"/>
      <c r="E454" s="65"/>
      <c r="F454" s="65"/>
      <c r="G454" s="65"/>
      <c r="H454" s="65"/>
      <c r="I454" s="65"/>
      <c r="J454" s="65"/>
    </row>
    <row r="455" spans="2:10" x14ac:dyDescent="0.3">
      <c r="B455" s="65"/>
      <c r="C455" s="65"/>
      <c r="D455" s="65"/>
      <c r="E455" s="65"/>
      <c r="F455" s="65"/>
      <c r="G455" s="65"/>
      <c r="H455" s="65"/>
      <c r="I455" s="65"/>
      <c r="J455" s="65"/>
    </row>
    <row r="456" spans="2:10" x14ac:dyDescent="0.3">
      <c r="B456" s="65"/>
      <c r="C456" s="65"/>
      <c r="D456" s="65"/>
      <c r="E456" s="65"/>
      <c r="F456" s="65"/>
      <c r="G456" s="65"/>
      <c r="H456" s="65"/>
      <c r="I456" s="65"/>
      <c r="J456" s="65"/>
    </row>
    <row r="457" spans="2:10" x14ac:dyDescent="0.3">
      <c r="B457" s="65"/>
      <c r="C457" s="65"/>
      <c r="D457" s="65"/>
      <c r="E457" s="65"/>
      <c r="F457" s="65"/>
      <c r="G457" s="65"/>
      <c r="H457" s="65"/>
      <c r="I457" s="65"/>
      <c r="J457" s="65"/>
    </row>
    <row r="458" spans="2:10" x14ac:dyDescent="0.3">
      <c r="B458" s="65"/>
      <c r="C458" s="65"/>
      <c r="D458" s="65"/>
      <c r="E458" s="65"/>
      <c r="F458" s="65"/>
      <c r="G458" s="65"/>
      <c r="H458" s="65"/>
      <c r="I458" s="65"/>
      <c r="J458" s="65"/>
    </row>
    <row r="459" spans="2:10" x14ac:dyDescent="0.3">
      <c r="B459" s="65"/>
      <c r="C459" s="65"/>
      <c r="D459" s="65"/>
      <c r="E459" s="65"/>
      <c r="F459" s="65"/>
      <c r="G459" s="65"/>
      <c r="H459" s="65"/>
      <c r="I459" s="65"/>
      <c r="J459" s="65"/>
    </row>
    <row r="460" spans="2:10" x14ac:dyDescent="0.3">
      <c r="B460" s="65"/>
      <c r="C460" s="65"/>
      <c r="D460" s="65"/>
      <c r="E460" s="65"/>
      <c r="F460" s="65"/>
      <c r="G460" s="65"/>
      <c r="H460" s="65"/>
      <c r="I460" s="65"/>
      <c r="J460" s="65"/>
    </row>
    <row r="461" spans="2:10" x14ac:dyDescent="0.3">
      <c r="B461" s="65"/>
      <c r="C461" s="65"/>
      <c r="D461" s="65"/>
      <c r="E461" s="65"/>
      <c r="F461" s="65"/>
      <c r="G461" s="65"/>
      <c r="H461" s="65"/>
      <c r="I461" s="65"/>
      <c r="J461" s="65"/>
    </row>
    <row r="462" spans="2:10" x14ac:dyDescent="0.3">
      <c r="B462" s="65"/>
      <c r="C462" s="65"/>
      <c r="D462" s="65"/>
      <c r="E462" s="65"/>
      <c r="F462" s="65"/>
      <c r="G462" s="65"/>
      <c r="H462" s="65"/>
      <c r="I462" s="65"/>
      <c r="J462" s="65"/>
    </row>
    <row r="463" spans="2:10" x14ac:dyDescent="0.3">
      <c r="B463" s="65"/>
      <c r="C463" s="65"/>
      <c r="D463" s="65"/>
      <c r="E463" s="65"/>
      <c r="F463" s="65"/>
      <c r="G463" s="65"/>
      <c r="H463" s="65"/>
      <c r="I463" s="65"/>
      <c r="J463" s="65"/>
    </row>
    <row r="464" spans="2:10" x14ac:dyDescent="0.3">
      <c r="B464" s="65"/>
      <c r="C464" s="65"/>
      <c r="D464" s="65"/>
      <c r="E464" s="65"/>
      <c r="F464" s="65"/>
      <c r="G464" s="65"/>
      <c r="H464" s="65"/>
      <c r="I464" s="65"/>
      <c r="J464" s="65"/>
    </row>
    <row r="465" spans="2:10" x14ac:dyDescent="0.3">
      <c r="B465" s="65"/>
      <c r="C465" s="65"/>
      <c r="D465" s="65"/>
      <c r="E465" s="65"/>
      <c r="F465" s="65"/>
      <c r="G465" s="65"/>
      <c r="H465" s="65"/>
      <c r="I465" s="65"/>
      <c r="J465" s="65"/>
    </row>
    <row r="466" spans="2:10" x14ac:dyDescent="0.3">
      <c r="B466" s="65"/>
      <c r="C466" s="65"/>
      <c r="D466" s="65"/>
      <c r="E466" s="65"/>
      <c r="F466" s="65"/>
      <c r="G466" s="65"/>
      <c r="H466" s="65"/>
      <c r="I466" s="65"/>
      <c r="J466" s="65"/>
    </row>
    <row r="467" spans="2:10" x14ac:dyDescent="0.3">
      <c r="B467" s="65"/>
      <c r="C467" s="65"/>
      <c r="D467" s="65"/>
      <c r="E467" s="65"/>
      <c r="F467" s="65"/>
      <c r="G467" s="65"/>
      <c r="H467" s="65"/>
      <c r="I467" s="65"/>
      <c r="J467" s="65"/>
    </row>
    <row r="468" spans="2:10" x14ac:dyDescent="0.3">
      <c r="B468" s="65"/>
      <c r="C468" s="65"/>
      <c r="D468" s="65"/>
      <c r="E468" s="65"/>
      <c r="F468" s="65"/>
      <c r="G468" s="65"/>
      <c r="H468" s="65"/>
      <c r="I468" s="65"/>
      <c r="J468" s="65"/>
    </row>
    <row r="469" spans="2:10" x14ac:dyDescent="0.3">
      <c r="B469" s="65"/>
      <c r="C469" s="65"/>
      <c r="D469" s="65"/>
      <c r="E469" s="65"/>
      <c r="F469" s="65"/>
      <c r="G469" s="65"/>
      <c r="H469" s="65"/>
      <c r="I469" s="65"/>
      <c r="J469" s="65"/>
    </row>
    <row r="470" spans="2:10" x14ac:dyDescent="0.3">
      <c r="B470" s="65"/>
      <c r="C470" s="65"/>
      <c r="D470" s="65"/>
      <c r="E470" s="65"/>
      <c r="F470" s="65"/>
      <c r="G470" s="65"/>
      <c r="H470" s="65"/>
      <c r="I470" s="65"/>
      <c r="J470" s="65"/>
    </row>
    <row r="471" spans="2:10" x14ac:dyDescent="0.3">
      <c r="B471" s="65"/>
      <c r="C471" s="65"/>
      <c r="D471" s="65"/>
      <c r="E471" s="65"/>
      <c r="F471" s="65"/>
      <c r="G471" s="65"/>
      <c r="H471" s="65"/>
      <c r="I471" s="65"/>
      <c r="J471" s="65"/>
    </row>
    <row r="472" spans="2:10" x14ac:dyDescent="0.3">
      <c r="B472" s="65"/>
      <c r="C472" s="65"/>
      <c r="D472" s="65"/>
      <c r="E472" s="65"/>
      <c r="F472" s="65"/>
      <c r="G472" s="65"/>
      <c r="H472" s="65"/>
      <c r="I472" s="65"/>
      <c r="J472" s="65"/>
    </row>
    <row r="473" spans="2:10" x14ac:dyDescent="0.3">
      <c r="B473" s="65"/>
      <c r="C473" s="65"/>
      <c r="D473" s="65"/>
      <c r="E473" s="65"/>
      <c r="F473" s="65"/>
      <c r="G473" s="65"/>
      <c r="H473" s="65"/>
      <c r="I473" s="65"/>
      <c r="J473" s="65"/>
    </row>
    <row r="474" spans="2:10" x14ac:dyDescent="0.3">
      <c r="B474" s="65"/>
      <c r="C474" s="65"/>
      <c r="D474" s="65"/>
      <c r="E474" s="65"/>
      <c r="F474" s="65"/>
      <c r="G474" s="65"/>
      <c r="H474" s="65"/>
      <c r="I474" s="65"/>
      <c r="J474" s="65"/>
    </row>
    <row r="475" spans="2:10" x14ac:dyDescent="0.3">
      <c r="B475" s="65"/>
      <c r="C475" s="65"/>
      <c r="D475" s="65"/>
      <c r="E475" s="65"/>
      <c r="F475" s="65"/>
      <c r="G475" s="65"/>
      <c r="H475" s="65"/>
      <c r="I475" s="65"/>
      <c r="J475" s="65"/>
    </row>
    <row r="476" spans="2:10" x14ac:dyDescent="0.3">
      <c r="B476" s="65"/>
      <c r="C476" s="65"/>
      <c r="D476" s="65"/>
      <c r="E476" s="65"/>
      <c r="F476" s="65"/>
      <c r="G476" s="65"/>
      <c r="H476" s="65"/>
      <c r="I476" s="65"/>
      <c r="J476" s="65"/>
    </row>
    <row r="477" spans="2:10" x14ac:dyDescent="0.3">
      <c r="B477" s="65"/>
      <c r="C477" s="65"/>
      <c r="D477" s="65"/>
      <c r="E477" s="65"/>
      <c r="F477" s="65"/>
      <c r="G477" s="65"/>
      <c r="H477" s="65"/>
      <c r="I477" s="65"/>
      <c r="J477" s="65"/>
    </row>
    <row r="478" spans="2:10" x14ac:dyDescent="0.3">
      <c r="B478" s="65"/>
      <c r="C478" s="65"/>
      <c r="D478" s="65"/>
      <c r="E478" s="65"/>
      <c r="F478" s="65"/>
      <c r="G478" s="65"/>
      <c r="H478" s="65"/>
      <c r="I478" s="65"/>
      <c r="J478" s="65"/>
    </row>
    <row r="479" spans="2:10" x14ac:dyDescent="0.3">
      <c r="B479" s="65"/>
      <c r="C479" s="65"/>
      <c r="D479" s="65"/>
      <c r="E479" s="65"/>
      <c r="F479" s="65"/>
      <c r="G479" s="65"/>
      <c r="H479" s="65"/>
      <c r="I479" s="65"/>
      <c r="J479" s="65"/>
    </row>
    <row r="480" spans="2:10" x14ac:dyDescent="0.3">
      <c r="B480" s="65"/>
      <c r="C480" s="65"/>
      <c r="D480" s="65"/>
      <c r="E480" s="65"/>
      <c r="F480" s="65"/>
      <c r="G480" s="65"/>
      <c r="H480" s="65"/>
      <c r="I480" s="65"/>
      <c r="J480" s="65"/>
    </row>
    <row r="481" spans="2:10" x14ac:dyDescent="0.3">
      <c r="B481" s="65"/>
      <c r="C481" s="65"/>
      <c r="D481" s="65"/>
      <c r="E481" s="65"/>
      <c r="F481" s="65"/>
      <c r="G481" s="65"/>
      <c r="H481" s="65"/>
      <c r="I481" s="65"/>
      <c r="J481" s="65"/>
    </row>
    <row r="482" spans="2:10" x14ac:dyDescent="0.3">
      <c r="B482" s="65"/>
      <c r="C482" s="65"/>
      <c r="D482" s="65"/>
      <c r="E482" s="65"/>
      <c r="F482" s="65"/>
      <c r="G482" s="65"/>
      <c r="H482" s="65"/>
      <c r="I482" s="65"/>
      <c r="J482" s="65"/>
    </row>
    <row r="483" spans="2:10" x14ac:dyDescent="0.3">
      <c r="B483" s="65"/>
      <c r="C483" s="65"/>
      <c r="D483" s="65"/>
      <c r="E483" s="65"/>
      <c r="F483" s="65"/>
      <c r="G483" s="65"/>
      <c r="H483" s="65"/>
      <c r="I483" s="65"/>
      <c r="J483" s="65"/>
    </row>
    <row r="484" spans="2:10" x14ac:dyDescent="0.3">
      <c r="B484" s="65"/>
      <c r="C484" s="65"/>
      <c r="D484" s="65"/>
      <c r="E484" s="65"/>
      <c r="F484" s="65"/>
      <c r="G484" s="65"/>
      <c r="H484" s="65"/>
      <c r="I484" s="65"/>
      <c r="J484" s="65"/>
    </row>
    <row r="485" spans="2:10" x14ac:dyDescent="0.3">
      <c r="B485" s="65"/>
      <c r="C485" s="65"/>
      <c r="D485" s="65"/>
      <c r="E485" s="65"/>
      <c r="F485" s="65"/>
      <c r="G485" s="65"/>
      <c r="H485" s="65"/>
      <c r="I485" s="65"/>
      <c r="J485" s="65"/>
    </row>
    <row r="486" spans="2:10" x14ac:dyDescent="0.3">
      <c r="B486" s="65"/>
      <c r="C486" s="65"/>
      <c r="D486" s="65"/>
      <c r="E486" s="65"/>
      <c r="F486" s="65"/>
      <c r="G486" s="65"/>
      <c r="H486" s="65"/>
      <c r="I486" s="65"/>
      <c r="J486" s="65"/>
    </row>
    <row r="487" spans="2:10" x14ac:dyDescent="0.3">
      <c r="B487" s="65"/>
      <c r="C487" s="65"/>
      <c r="D487" s="65"/>
      <c r="E487" s="65"/>
      <c r="F487" s="65"/>
      <c r="G487" s="65"/>
      <c r="H487" s="65"/>
      <c r="I487" s="65"/>
      <c r="J487" s="65"/>
    </row>
    <row r="488" spans="2:10" x14ac:dyDescent="0.3">
      <c r="B488" s="65"/>
      <c r="C488" s="65"/>
      <c r="D488" s="65"/>
      <c r="E488" s="65"/>
      <c r="F488" s="65"/>
      <c r="G488" s="65"/>
      <c r="H488" s="65"/>
      <c r="I488" s="65"/>
      <c r="J488" s="65"/>
    </row>
    <row r="489" spans="2:10" x14ac:dyDescent="0.3">
      <c r="B489" s="65"/>
      <c r="C489" s="65"/>
      <c r="D489" s="65"/>
      <c r="E489" s="65"/>
      <c r="F489" s="65"/>
      <c r="G489" s="65"/>
      <c r="H489" s="65"/>
      <c r="I489" s="65"/>
      <c r="J489" s="65"/>
    </row>
    <row r="490" spans="2:10" x14ac:dyDescent="0.3">
      <c r="B490" s="65"/>
      <c r="C490" s="65"/>
      <c r="D490" s="65"/>
      <c r="E490" s="65"/>
      <c r="F490" s="65"/>
      <c r="G490" s="65"/>
      <c r="H490" s="65"/>
      <c r="I490" s="65"/>
      <c r="J490" s="65"/>
    </row>
    <row r="491" spans="2:10" x14ac:dyDescent="0.3">
      <c r="B491" s="65"/>
      <c r="C491" s="65"/>
      <c r="D491" s="65"/>
      <c r="E491" s="65"/>
      <c r="F491" s="65"/>
      <c r="G491" s="65"/>
      <c r="H491" s="65"/>
      <c r="I491" s="65"/>
      <c r="J491" s="65"/>
    </row>
    <row r="492" spans="2:10" x14ac:dyDescent="0.3">
      <c r="B492" s="65"/>
      <c r="C492" s="65"/>
      <c r="D492" s="65"/>
      <c r="E492" s="65"/>
      <c r="F492" s="65"/>
      <c r="G492" s="65"/>
      <c r="H492" s="65"/>
      <c r="I492" s="65"/>
      <c r="J492" s="65"/>
    </row>
    <row r="493" spans="2:10" x14ac:dyDescent="0.3">
      <c r="B493" s="65"/>
      <c r="C493" s="65"/>
      <c r="D493" s="65"/>
      <c r="E493" s="65"/>
      <c r="F493" s="65"/>
      <c r="G493" s="65"/>
      <c r="H493" s="65"/>
      <c r="I493" s="65"/>
      <c r="J493" s="65"/>
    </row>
    <row r="494" spans="2:10" x14ac:dyDescent="0.3">
      <c r="B494" s="65"/>
      <c r="C494" s="65"/>
      <c r="D494" s="65"/>
      <c r="E494" s="65"/>
      <c r="F494" s="65"/>
      <c r="G494" s="65"/>
      <c r="H494" s="65"/>
      <c r="I494" s="65"/>
      <c r="J494" s="65"/>
    </row>
    <row r="495" spans="2:10" x14ac:dyDescent="0.3">
      <c r="B495" s="65"/>
      <c r="C495" s="65"/>
      <c r="D495" s="65"/>
      <c r="E495" s="65"/>
      <c r="F495" s="65"/>
      <c r="G495" s="65"/>
      <c r="H495" s="65"/>
      <c r="I495" s="65"/>
      <c r="J495" s="65"/>
    </row>
    <row r="496" spans="2:10" x14ac:dyDescent="0.3">
      <c r="B496" s="65"/>
      <c r="C496" s="65"/>
      <c r="D496" s="65"/>
      <c r="E496" s="65"/>
      <c r="F496" s="65"/>
      <c r="G496" s="65"/>
      <c r="H496" s="65"/>
      <c r="I496" s="65"/>
      <c r="J496" s="65"/>
    </row>
    <row r="497" spans="2:10" x14ac:dyDescent="0.3">
      <c r="B497" s="65"/>
      <c r="C497" s="65"/>
      <c r="D497" s="65"/>
      <c r="E497" s="65"/>
      <c r="F497" s="65"/>
      <c r="G497" s="65"/>
      <c r="H497" s="65"/>
      <c r="I497" s="65"/>
      <c r="J497" s="65"/>
    </row>
    <row r="498" spans="2:10" x14ac:dyDescent="0.3">
      <c r="B498" s="65"/>
      <c r="C498" s="65"/>
      <c r="D498" s="65"/>
      <c r="E498" s="65"/>
      <c r="F498" s="65"/>
      <c r="G498" s="65"/>
      <c r="H498" s="65"/>
      <c r="I498" s="65"/>
      <c r="J498" s="65"/>
    </row>
    <row r="499" spans="2:10" x14ac:dyDescent="0.3">
      <c r="B499" s="65"/>
      <c r="C499" s="65"/>
      <c r="D499" s="65"/>
      <c r="E499" s="65"/>
      <c r="F499" s="65"/>
      <c r="G499" s="65"/>
      <c r="H499" s="65"/>
      <c r="I499" s="65"/>
      <c r="J499" s="65"/>
    </row>
    <row r="500" spans="2:10" x14ac:dyDescent="0.3">
      <c r="B500" s="65"/>
      <c r="C500" s="65"/>
      <c r="D500" s="65"/>
      <c r="E500" s="65"/>
      <c r="F500" s="65"/>
      <c r="G500" s="65"/>
      <c r="H500" s="65"/>
      <c r="I500" s="65"/>
      <c r="J500" s="65"/>
    </row>
    <row r="501" spans="2:10" x14ac:dyDescent="0.3">
      <c r="B501" s="65"/>
      <c r="C501" s="65"/>
      <c r="D501" s="65"/>
      <c r="E501" s="65"/>
      <c r="F501" s="65"/>
      <c r="G501" s="65"/>
      <c r="H501" s="65"/>
      <c r="I501" s="65"/>
      <c r="J501" s="65"/>
    </row>
    <row r="502" spans="2:10" x14ac:dyDescent="0.3">
      <c r="B502" s="65"/>
      <c r="C502" s="65"/>
      <c r="D502" s="65"/>
      <c r="E502" s="65"/>
      <c r="F502" s="65"/>
      <c r="G502" s="65"/>
      <c r="H502" s="65"/>
      <c r="I502" s="65"/>
      <c r="J502" s="65"/>
    </row>
    <row r="503" spans="2:10" x14ac:dyDescent="0.3">
      <c r="B503" s="65"/>
      <c r="C503" s="65"/>
      <c r="D503" s="65"/>
      <c r="E503" s="65"/>
      <c r="F503" s="65"/>
      <c r="G503" s="65"/>
      <c r="H503" s="65"/>
      <c r="I503" s="65"/>
      <c r="J503" s="65"/>
    </row>
    <row r="504" spans="2:10" x14ac:dyDescent="0.3">
      <c r="B504" s="65"/>
      <c r="C504" s="65"/>
      <c r="D504" s="65"/>
      <c r="E504" s="65"/>
      <c r="F504" s="65"/>
      <c r="G504" s="65"/>
      <c r="H504" s="65"/>
      <c r="I504" s="65"/>
      <c r="J504" s="65"/>
    </row>
    <row r="505" spans="2:10" x14ac:dyDescent="0.3">
      <c r="B505" s="65"/>
      <c r="C505" s="65"/>
      <c r="D505" s="65"/>
      <c r="E505" s="65"/>
      <c r="F505" s="65"/>
      <c r="G505" s="65"/>
      <c r="H505" s="65"/>
      <c r="I505" s="65"/>
      <c r="J505" s="65"/>
    </row>
    <row r="506" spans="2:10" x14ac:dyDescent="0.3">
      <c r="B506" s="65"/>
      <c r="C506" s="65"/>
      <c r="D506" s="65"/>
      <c r="E506" s="65"/>
      <c r="F506" s="65"/>
      <c r="G506" s="65"/>
      <c r="H506" s="65"/>
      <c r="I506" s="65"/>
      <c r="J506" s="65"/>
    </row>
    <row r="507" spans="2:10" x14ac:dyDescent="0.3">
      <c r="B507" s="65"/>
      <c r="C507" s="65"/>
      <c r="D507" s="65"/>
      <c r="E507" s="65"/>
      <c r="F507" s="65"/>
      <c r="G507" s="65"/>
      <c r="H507" s="65"/>
      <c r="I507" s="65"/>
      <c r="J507" s="65"/>
    </row>
    <row r="508" spans="2:10" x14ac:dyDescent="0.3">
      <c r="B508" s="65"/>
      <c r="C508" s="65"/>
      <c r="D508" s="65"/>
      <c r="E508" s="65"/>
      <c r="F508" s="65"/>
      <c r="G508" s="65"/>
      <c r="H508" s="65"/>
      <c r="I508" s="65"/>
      <c r="J508" s="65"/>
    </row>
    <row r="509" spans="2:10" x14ac:dyDescent="0.3">
      <c r="B509" s="65"/>
      <c r="C509" s="65"/>
      <c r="D509" s="65"/>
      <c r="E509" s="65"/>
      <c r="F509" s="65"/>
      <c r="G509" s="65"/>
      <c r="H509" s="65"/>
      <c r="I509" s="65"/>
      <c r="J509" s="65"/>
    </row>
    <row r="510" spans="2:10" x14ac:dyDescent="0.3">
      <c r="B510" s="65"/>
      <c r="C510" s="65"/>
      <c r="D510" s="65"/>
      <c r="E510" s="65"/>
      <c r="F510" s="65"/>
      <c r="G510" s="65"/>
      <c r="H510" s="65"/>
      <c r="I510" s="65"/>
      <c r="J510" s="65"/>
    </row>
    <row r="511" spans="2:10" x14ac:dyDescent="0.3">
      <c r="B511" s="65"/>
      <c r="C511" s="65"/>
      <c r="D511" s="65"/>
      <c r="E511" s="65"/>
      <c r="F511" s="65"/>
      <c r="G511" s="65"/>
      <c r="H511" s="65"/>
      <c r="I511" s="65"/>
      <c r="J511" s="65"/>
    </row>
    <row r="512" spans="2:10" x14ac:dyDescent="0.3">
      <c r="B512" s="65"/>
      <c r="C512" s="65"/>
      <c r="D512" s="65"/>
      <c r="E512" s="65"/>
      <c r="F512" s="65"/>
      <c r="G512" s="65"/>
      <c r="H512" s="65"/>
      <c r="I512" s="65"/>
      <c r="J512" s="65"/>
    </row>
    <row r="513" spans="2:10" x14ac:dyDescent="0.3">
      <c r="B513" s="65"/>
      <c r="C513" s="65"/>
      <c r="D513" s="65"/>
      <c r="E513" s="65"/>
      <c r="F513" s="65"/>
      <c r="G513" s="65"/>
      <c r="H513" s="65"/>
      <c r="I513" s="65"/>
      <c r="J513" s="65"/>
    </row>
    <row r="514" spans="2:10" x14ac:dyDescent="0.3">
      <c r="B514" s="65"/>
      <c r="C514" s="65"/>
      <c r="D514" s="65"/>
      <c r="E514" s="65"/>
      <c r="F514" s="65"/>
      <c r="G514" s="65"/>
      <c r="H514" s="65"/>
      <c r="I514" s="65"/>
      <c r="J514" s="65"/>
    </row>
    <row r="515" spans="2:10" x14ac:dyDescent="0.3">
      <c r="B515" s="65"/>
      <c r="C515" s="65"/>
      <c r="D515" s="65"/>
      <c r="E515" s="65"/>
      <c r="F515" s="65"/>
      <c r="G515" s="65"/>
      <c r="H515" s="65"/>
      <c r="I515" s="65"/>
      <c r="J515" s="65"/>
    </row>
    <row r="516" spans="2:10" x14ac:dyDescent="0.3">
      <c r="B516" s="65"/>
      <c r="C516" s="65"/>
      <c r="D516" s="65"/>
      <c r="E516" s="65"/>
      <c r="F516" s="65"/>
      <c r="G516" s="65"/>
      <c r="H516" s="65"/>
      <c r="I516" s="65"/>
      <c r="J516" s="65"/>
    </row>
    <row r="517" spans="2:10" x14ac:dyDescent="0.3">
      <c r="B517" s="65"/>
      <c r="C517" s="65"/>
      <c r="D517" s="65"/>
      <c r="E517" s="65"/>
      <c r="F517" s="65"/>
      <c r="G517" s="65"/>
      <c r="H517" s="65"/>
      <c r="I517" s="65"/>
      <c r="J517" s="65"/>
    </row>
    <row r="518" spans="2:10" x14ac:dyDescent="0.3">
      <c r="B518" s="65"/>
      <c r="C518" s="65"/>
      <c r="D518" s="65"/>
      <c r="E518" s="65"/>
      <c r="F518" s="65"/>
      <c r="G518" s="65"/>
      <c r="H518" s="65"/>
      <c r="I518" s="65"/>
      <c r="J518" s="65"/>
    </row>
    <row r="519" spans="2:10" x14ac:dyDescent="0.3">
      <c r="B519" s="65"/>
      <c r="C519" s="65"/>
      <c r="D519" s="65"/>
      <c r="E519" s="65"/>
      <c r="F519" s="65"/>
      <c r="G519" s="65"/>
      <c r="H519" s="65"/>
      <c r="I519" s="65"/>
      <c r="J519" s="65"/>
    </row>
    <row r="520" spans="2:10" x14ac:dyDescent="0.3">
      <c r="B520" s="65"/>
      <c r="C520" s="65"/>
      <c r="D520" s="65"/>
      <c r="E520" s="65"/>
      <c r="F520" s="65"/>
      <c r="G520" s="65"/>
      <c r="H520" s="65"/>
      <c r="I520" s="65"/>
      <c r="J520" s="65"/>
    </row>
    <row r="521" spans="2:10" x14ac:dyDescent="0.3">
      <c r="B521" s="65"/>
      <c r="C521" s="65"/>
      <c r="D521" s="65"/>
      <c r="E521" s="65"/>
      <c r="F521" s="65"/>
      <c r="G521" s="65"/>
      <c r="H521" s="65"/>
      <c r="I521" s="65"/>
      <c r="J521" s="65"/>
    </row>
    <row r="522" spans="2:10" x14ac:dyDescent="0.3">
      <c r="B522" s="65"/>
      <c r="C522" s="65"/>
      <c r="D522" s="65"/>
      <c r="E522" s="65"/>
      <c r="F522" s="65"/>
      <c r="G522" s="65"/>
      <c r="H522" s="65"/>
      <c r="I522" s="65"/>
      <c r="J522" s="65"/>
    </row>
    <row r="523" spans="2:10" x14ac:dyDescent="0.3">
      <c r="B523" s="65"/>
      <c r="C523" s="65"/>
      <c r="D523" s="65"/>
      <c r="E523" s="65"/>
      <c r="F523" s="65"/>
      <c r="G523" s="65"/>
      <c r="H523" s="65"/>
      <c r="I523" s="65"/>
      <c r="J523" s="65"/>
    </row>
    <row r="524" spans="2:10" x14ac:dyDescent="0.3">
      <c r="B524" s="65"/>
      <c r="C524" s="65"/>
      <c r="D524" s="65"/>
      <c r="E524" s="65"/>
      <c r="F524" s="65"/>
      <c r="G524" s="65"/>
      <c r="H524" s="65"/>
      <c r="I524" s="65"/>
      <c r="J524" s="65"/>
    </row>
    <row r="525" spans="2:10" x14ac:dyDescent="0.3">
      <c r="B525" s="65"/>
      <c r="C525" s="65"/>
      <c r="D525" s="65"/>
      <c r="E525" s="65"/>
      <c r="F525" s="65"/>
      <c r="G525" s="65"/>
      <c r="H525" s="65"/>
      <c r="I525" s="65"/>
      <c r="J525" s="65"/>
    </row>
    <row r="526" spans="2:10" x14ac:dyDescent="0.3">
      <c r="B526" s="65"/>
      <c r="C526" s="65"/>
      <c r="D526" s="65"/>
      <c r="E526" s="65"/>
      <c r="F526" s="65"/>
      <c r="G526" s="65"/>
      <c r="H526" s="65"/>
      <c r="I526" s="65"/>
      <c r="J526" s="65"/>
    </row>
    <row r="527" spans="2:10" x14ac:dyDescent="0.3">
      <c r="B527" s="65"/>
      <c r="C527" s="65"/>
      <c r="D527" s="65"/>
      <c r="E527" s="65"/>
      <c r="F527" s="65"/>
      <c r="G527" s="65"/>
      <c r="H527" s="65"/>
      <c r="I527" s="65"/>
      <c r="J527" s="65"/>
    </row>
    <row r="528" spans="2:10" x14ac:dyDescent="0.3">
      <c r="B528" s="65"/>
      <c r="C528" s="65"/>
      <c r="D528" s="65"/>
      <c r="G528" s="65"/>
      <c r="H528" s="65"/>
      <c r="I528" s="65"/>
      <c r="J528" s="65"/>
    </row>
    <row r="529" spans="2:10" x14ac:dyDescent="0.3">
      <c r="B529" s="65"/>
      <c r="C529" s="65"/>
      <c r="D529" s="65"/>
      <c r="G529" s="65"/>
      <c r="H529" s="65"/>
      <c r="I529" s="65"/>
      <c r="J529" s="65"/>
    </row>
    <row r="530" spans="2:10" x14ac:dyDescent="0.3">
      <c r="B530" s="65"/>
      <c r="C530" s="65"/>
      <c r="D530" s="65"/>
      <c r="G530" s="65"/>
      <c r="H530" s="65"/>
      <c r="I530" s="65"/>
      <c r="J530" s="65"/>
    </row>
    <row r="531" spans="2:10" x14ac:dyDescent="0.3">
      <c r="B531" s="65"/>
      <c r="C531" s="65"/>
      <c r="D531" s="65"/>
      <c r="G531" s="65"/>
      <c r="H531" s="65"/>
      <c r="I531" s="65"/>
      <c r="J531" s="65"/>
    </row>
    <row r="532" spans="2:10" x14ac:dyDescent="0.3">
      <c r="B532" s="65"/>
      <c r="C532" s="65"/>
      <c r="D532" s="65"/>
      <c r="G532" s="65"/>
      <c r="H532" s="65"/>
      <c r="I532" s="65"/>
      <c r="J532" s="65"/>
    </row>
    <row r="533" spans="2:10" x14ac:dyDescent="0.3">
      <c r="B533" s="65"/>
      <c r="C533" s="65"/>
      <c r="D533" s="65"/>
      <c r="G533" s="65"/>
      <c r="H533" s="65"/>
      <c r="I533" s="65"/>
      <c r="J533" s="65"/>
    </row>
    <row r="534" spans="2:10" x14ac:dyDescent="0.3">
      <c r="B534" s="65"/>
      <c r="C534" s="65"/>
      <c r="D534" s="65"/>
      <c r="G534" s="65"/>
      <c r="H534" s="65"/>
      <c r="I534" s="65"/>
      <c r="J534" s="65"/>
    </row>
    <row r="535" spans="2:10" x14ac:dyDescent="0.3">
      <c r="B535" s="65"/>
      <c r="C535" s="65"/>
      <c r="D535" s="65"/>
      <c r="G535" s="65"/>
      <c r="H535" s="65"/>
      <c r="I535" s="65"/>
      <c r="J535" s="65"/>
    </row>
    <row r="536" spans="2:10" x14ac:dyDescent="0.3">
      <c r="B536" s="65"/>
      <c r="C536" s="65"/>
      <c r="D536" s="65"/>
      <c r="G536" s="65"/>
      <c r="H536" s="65"/>
      <c r="I536" s="65"/>
      <c r="J536" s="65"/>
    </row>
    <row r="537" spans="2:10" x14ac:dyDescent="0.3">
      <c r="B537" s="65"/>
      <c r="C537" s="65"/>
      <c r="D537" s="65"/>
      <c r="G537" s="65"/>
      <c r="H537" s="65"/>
      <c r="I537" s="65"/>
      <c r="J537" s="65"/>
    </row>
    <row r="538" spans="2:10" x14ac:dyDescent="0.3">
      <c r="B538" s="65"/>
      <c r="C538" s="65"/>
      <c r="D538" s="65"/>
      <c r="G538" s="65"/>
      <c r="H538" s="65"/>
      <c r="I538" s="65"/>
      <c r="J538" s="65"/>
    </row>
    <row r="539" spans="2:10" x14ac:dyDescent="0.3">
      <c r="B539" s="65"/>
      <c r="C539" s="65"/>
      <c r="D539" s="65"/>
      <c r="G539" s="65"/>
      <c r="H539" s="65"/>
      <c r="I539" s="65"/>
      <c r="J539" s="65"/>
    </row>
    <row r="540" spans="2:10" x14ac:dyDescent="0.3">
      <c r="B540" s="65"/>
      <c r="C540" s="65"/>
      <c r="D540" s="65"/>
      <c r="G540" s="65"/>
      <c r="H540" s="65"/>
      <c r="I540" s="65"/>
      <c r="J540" s="65"/>
    </row>
    <row r="541" spans="2:10" x14ac:dyDescent="0.3">
      <c r="B541" s="65"/>
      <c r="C541" s="65"/>
      <c r="D541" s="65"/>
      <c r="G541" s="65"/>
      <c r="H541" s="65"/>
      <c r="I541" s="65"/>
      <c r="J541" s="65"/>
    </row>
    <row r="542" spans="2:10" x14ac:dyDescent="0.3">
      <c r="B542" s="65"/>
      <c r="C542" s="65"/>
      <c r="D542" s="65"/>
      <c r="G542" s="65"/>
      <c r="H542" s="65"/>
      <c r="I542" s="65"/>
      <c r="J542" s="65"/>
    </row>
    <row r="543" spans="2:10" x14ac:dyDescent="0.3">
      <c r="B543" s="65"/>
      <c r="C543" s="65"/>
      <c r="D543" s="65"/>
      <c r="G543" s="65"/>
      <c r="H543" s="65"/>
      <c r="I543" s="65"/>
      <c r="J543" s="65"/>
    </row>
    <row r="544" spans="2:10" x14ac:dyDescent="0.3">
      <c r="B544" s="65"/>
      <c r="C544" s="65"/>
      <c r="D544" s="65"/>
      <c r="G544" s="65"/>
      <c r="H544" s="65"/>
      <c r="I544" s="65"/>
      <c r="J544" s="65"/>
    </row>
    <row r="545" spans="2:10" x14ac:dyDescent="0.3">
      <c r="B545" s="65"/>
      <c r="C545" s="65"/>
      <c r="D545" s="65"/>
      <c r="G545" s="65"/>
      <c r="H545" s="65"/>
      <c r="I545" s="65"/>
      <c r="J545" s="65"/>
    </row>
    <row r="546" spans="2:10" x14ac:dyDescent="0.3">
      <c r="B546" s="65"/>
      <c r="C546" s="65"/>
      <c r="D546" s="65"/>
      <c r="G546" s="65"/>
      <c r="H546" s="65"/>
      <c r="I546" s="65"/>
      <c r="J546" s="65"/>
    </row>
    <row r="547" spans="2:10" x14ac:dyDescent="0.3">
      <c r="B547" s="65"/>
      <c r="C547" s="65"/>
      <c r="D547" s="65"/>
      <c r="G547" s="65"/>
      <c r="H547" s="65"/>
      <c r="I547" s="65"/>
      <c r="J547" s="65"/>
    </row>
    <row r="548" spans="2:10" x14ac:dyDescent="0.3">
      <c r="B548" s="65"/>
      <c r="C548" s="65"/>
      <c r="D548" s="65"/>
      <c r="G548" s="65"/>
      <c r="H548" s="65"/>
      <c r="I548" s="65"/>
      <c r="J548" s="65"/>
    </row>
    <row r="549" spans="2:10" x14ac:dyDescent="0.3">
      <c r="B549" s="65"/>
      <c r="C549" s="65"/>
      <c r="D549" s="65"/>
      <c r="G549" s="65"/>
      <c r="H549" s="65"/>
      <c r="I549" s="65"/>
      <c r="J549" s="65"/>
    </row>
    <row r="550" spans="2:10" x14ac:dyDescent="0.3">
      <c r="B550" s="65"/>
      <c r="C550" s="65"/>
      <c r="D550" s="65"/>
      <c r="G550" s="65"/>
      <c r="H550" s="65"/>
      <c r="I550" s="65"/>
      <c r="J550" s="65"/>
    </row>
    <row r="551" spans="2:10" x14ac:dyDescent="0.3">
      <c r="B551" s="65"/>
      <c r="C551" s="65"/>
      <c r="D551" s="65"/>
      <c r="G551" s="65"/>
      <c r="H551" s="65"/>
      <c r="I551" s="65"/>
      <c r="J551" s="65"/>
    </row>
    <row r="552" spans="2:10" x14ac:dyDescent="0.3">
      <c r="B552" s="65"/>
      <c r="C552" s="65"/>
      <c r="D552" s="65"/>
      <c r="G552" s="65"/>
      <c r="H552" s="65"/>
      <c r="I552" s="65"/>
      <c r="J552" s="65"/>
    </row>
    <row r="553" spans="2:10" x14ac:dyDescent="0.3">
      <c r="B553" s="65"/>
      <c r="C553" s="65"/>
      <c r="D553" s="65"/>
      <c r="G553" s="65"/>
      <c r="H553" s="65"/>
      <c r="I553" s="65"/>
      <c r="J553" s="65"/>
    </row>
    <row r="554" spans="2:10" x14ac:dyDescent="0.3">
      <c r="B554" s="65"/>
      <c r="C554" s="65"/>
      <c r="D554" s="65"/>
      <c r="G554" s="65"/>
      <c r="H554" s="65"/>
      <c r="I554" s="65"/>
      <c r="J554" s="65"/>
    </row>
    <row r="555" spans="2:10" x14ac:dyDescent="0.3">
      <c r="B555" s="65"/>
      <c r="C555" s="65"/>
      <c r="D555" s="65"/>
      <c r="G555" s="65"/>
      <c r="H555" s="65"/>
      <c r="I555" s="65"/>
      <c r="J555" s="65"/>
    </row>
    <row r="556" spans="2:10" x14ac:dyDescent="0.3">
      <c r="B556" s="65"/>
      <c r="C556" s="65"/>
      <c r="D556" s="65"/>
      <c r="G556" s="65"/>
      <c r="H556" s="65"/>
      <c r="I556" s="65"/>
      <c r="J556" s="65"/>
    </row>
    <row r="557" spans="2:10" x14ac:dyDescent="0.3">
      <c r="B557" s="65"/>
      <c r="C557" s="65"/>
      <c r="D557" s="65"/>
      <c r="G557" s="65"/>
      <c r="H557" s="65"/>
      <c r="I557" s="65"/>
      <c r="J557" s="65"/>
    </row>
    <row r="558" spans="2:10" x14ac:dyDescent="0.3">
      <c r="B558" s="65"/>
      <c r="C558" s="65"/>
      <c r="D558" s="65"/>
      <c r="G558" s="65"/>
      <c r="H558" s="65"/>
      <c r="I558" s="65"/>
      <c r="J558" s="65"/>
    </row>
    <row r="559" spans="2:10" x14ac:dyDescent="0.3">
      <c r="B559" s="65"/>
      <c r="C559" s="65"/>
      <c r="D559" s="65"/>
      <c r="G559" s="65"/>
      <c r="H559" s="65"/>
      <c r="I559" s="65"/>
      <c r="J559" s="65"/>
    </row>
    <row r="560" spans="2:10" x14ac:dyDescent="0.3">
      <c r="B560" s="65"/>
      <c r="C560" s="65"/>
      <c r="D560" s="65"/>
      <c r="G560" s="65"/>
      <c r="H560" s="65"/>
      <c r="I560" s="65"/>
      <c r="J560" s="65"/>
    </row>
    <row r="561" spans="2:10" x14ac:dyDescent="0.3">
      <c r="B561" s="65"/>
      <c r="C561" s="65"/>
      <c r="D561" s="65"/>
      <c r="G561" s="65"/>
      <c r="H561" s="65"/>
      <c r="I561" s="65"/>
      <c r="J561" s="65"/>
    </row>
    <row r="562" spans="2:10" x14ac:dyDescent="0.3">
      <c r="B562" s="65"/>
      <c r="C562" s="65"/>
      <c r="D562" s="65"/>
      <c r="G562" s="65"/>
      <c r="H562" s="65"/>
      <c r="I562" s="65"/>
      <c r="J562" s="65"/>
    </row>
    <row r="563" spans="2:10" x14ac:dyDescent="0.3">
      <c r="B563" s="65"/>
      <c r="C563" s="65"/>
      <c r="D563" s="65"/>
      <c r="G563" s="65"/>
      <c r="H563" s="65"/>
      <c r="I563" s="65"/>
      <c r="J563" s="65"/>
    </row>
    <row r="564" spans="2:10" x14ac:dyDescent="0.3">
      <c r="B564" s="65"/>
      <c r="C564" s="65"/>
      <c r="D564" s="65"/>
      <c r="G564" s="65"/>
      <c r="H564" s="65"/>
      <c r="I564" s="65"/>
      <c r="J564" s="65"/>
    </row>
    <row r="565" spans="2:10" x14ac:dyDescent="0.3">
      <c r="B565" s="65"/>
      <c r="C565" s="65"/>
      <c r="D565" s="65"/>
      <c r="G565" s="65"/>
      <c r="H565" s="65"/>
      <c r="I565" s="65"/>
      <c r="J565" s="65"/>
    </row>
    <row r="566" spans="2:10" x14ac:dyDescent="0.3">
      <c r="B566" s="65"/>
      <c r="C566" s="65"/>
      <c r="D566" s="65"/>
      <c r="G566" s="65"/>
      <c r="H566" s="65"/>
      <c r="I566" s="65"/>
      <c r="J566" s="65"/>
    </row>
    <row r="567" spans="2:10" x14ac:dyDescent="0.3">
      <c r="B567" s="65"/>
      <c r="C567" s="65"/>
      <c r="D567" s="65"/>
      <c r="G567" s="65"/>
      <c r="H567" s="65"/>
      <c r="I567" s="65"/>
      <c r="J567" s="65"/>
    </row>
    <row r="568" spans="2:10" x14ac:dyDescent="0.3">
      <c r="B568" s="65"/>
      <c r="C568" s="65"/>
      <c r="D568" s="65"/>
      <c r="G568" s="65"/>
      <c r="H568" s="65"/>
      <c r="I568" s="65"/>
      <c r="J568" s="65"/>
    </row>
    <row r="569" spans="2:10" x14ac:dyDescent="0.3">
      <c r="B569" s="65"/>
      <c r="C569" s="65"/>
      <c r="D569" s="65"/>
      <c r="G569" s="65"/>
      <c r="H569" s="65"/>
      <c r="I569" s="65"/>
      <c r="J569" s="65"/>
    </row>
    <row r="570" spans="2:10" x14ac:dyDescent="0.3">
      <c r="B570" s="65"/>
      <c r="C570" s="65"/>
      <c r="D570" s="65"/>
      <c r="G570" s="65"/>
      <c r="H570" s="65"/>
      <c r="I570" s="65"/>
      <c r="J570" s="65"/>
    </row>
    <row r="571" spans="2:10" x14ac:dyDescent="0.3">
      <c r="B571" s="65"/>
      <c r="C571" s="65"/>
      <c r="D571" s="65"/>
      <c r="G571" s="65"/>
      <c r="H571" s="65"/>
      <c r="I571" s="65"/>
      <c r="J571" s="65"/>
    </row>
    <row r="572" spans="2:10" x14ac:dyDescent="0.3">
      <c r="B572" s="65"/>
      <c r="C572" s="65"/>
      <c r="D572" s="65"/>
      <c r="G572" s="65"/>
      <c r="H572" s="65"/>
      <c r="I572" s="65"/>
      <c r="J572" s="65"/>
    </row>
    <row r="573" spans="2:10" x14ac:dyDescent="0.3">
      <c r="B573" s="65"/>
      <c r="C573" s="65"/>
      <c r="D573" s="65"/>
      <c r="G573" s="65"/>
      <c r="H573" s="65"/>
      <c r="I573" s="65"/>
      <c r="J573" s="65"/>
    </row>
    <row r="574" spans="2:10" x14ac:dyDescent="0.3">
      <c r="B574" s="65"/>
      <c r="C574" s="65"/>
      <c r="D574" s="65"/>
      <c r="G574" s="65"/>
      <c r="H574" s="65"/>
      <c r="I574" s="65"/>
      <c r="J574" s="65"/>
    </row>
    <row r="575" spans="2:10" x14ac:dyDescent="0.3">
      <c r="B575" s="65"/>
      <c r="C575" s="65"/>
      <c r="D575" s="65"/>
      <c r="G575" s="65"/>
      <c r="H575" s="65"/>
      <c r="I575" s="65"/>
      <c r="J575" s="65"/>
    </row>
    <row r="576" spans="2:10" x14ac:dyDescent="0.3">
      <c r="B576" s="65"/>
      <c r="C576" s="65"/>
      <c r="D576" s="65"/>
      <c r="G576" s="65"/>
      <c r="H576" s="65"/>
      <c r="I576" s="65"/>
      <c r="J576" s="65"/>
    </row>
    <row r="577" spans="2:10" x14ac:dyDescent="0.3">
      <c r="B577" s="65"/>
      <c r="C577" s="65"/>
      <c r="D577" s="65"/>
      <c r="G577" s="65"/>
      <c r="H577" s="65"/>
      <c r="I577" s="65"/>
      <c r="J577" s="65"/>
    </row>
    <row r="578" spans="2:10" x14ac:dyDescent="0.3">
      <c r="B578" s="65"/>
      <c r="C578" s="65"/>
      <c r="D578" s="65"/>
      <c r="G578" s="65"/>
      <c r="H578" s="65"/>
      <c r="I578" s="65"/>
      <c r="J578" s="65"/>
    </row>
    <row r="579" spans="2:10" x14ac:dyDescent="0.3">
      <c r="B579" s="65"/>
      <c r="C579" s="65"/>
      <c r="D579" s="65"/>
      <c r="G579" s="65"/>
      <c r="H579" s="65"/>
      <c r="I579" s="65"/>
      <c r="J579" s="65"/>
    </row>
    <row r="580" spans="2:10" x14ac:dyDescent="0.3">
      <c r="B580" s="65"/>
      <c r="C580" s="65"/>
      <c r="D580" s="65"/>
      <c r="G580" s="65"/>
      <c r="H580" s="65"/>
      <c r="I580" s="65"/>
      <c r="J580" s="65"/>
    </row>
    <row r="581" spans="2:10" x14ac:dyDescent="0.3">
      <c r="B581" s="65"/>
      <c r="C581" s="65"/>
      <c r="D581" s="65"/>
      <c r="G581" s="65"/>
      <c r="H581" s="65"/>
      <c r="I581" s="65"/>
      <c r="J581" s="65"/>
    </row>
    <row r="582" spans="2:10" x14ac:dyDescent="0.3">
      <c r="B582" s="65"/>
      <c r="C582" s="65"/>
      <c r="D582" s="65"/>
      <c r="G582" s="65"/>
      <c r="H582" s="65"/>
      <c r="I582" s="65"/>
      <c r="J582" s="65"/>
    </row>
    <row r="583" spans="2:10" x14ac:dyDescent="0.3">
      <c r="B583" s="65"/>
      <c r="C583" s="65"/>
      <c r="D583" s="65"/>
      <c r="G583" s="65"/>
      <c r="H583" s="65"/>
      <c r="I583" s="65"/>
      <c r="J583" s="65"/>
    </row>
    <row r="584" spans="2:10" x14ac:dyDescent="0.3">
      <c r="B584" s="65"/>
      <c r="C584" s="65"/>
      <c r="D584" s="65"/>
      <c r="G584" s="65"/>
      <c r="H584" s="65"/>
      <c r="I584" s="65"/>
      <c r="J584" s="65"/>
    </row>
    <row r="585" spans="2:10" x14ac:dyDescent="0.3">
      <c r="B585" s="65"/>
      <c r="C585" s="65"/>
      <c r="D585" s="65"/>
      <c r="G585" s="65"/>
      <c r="H585" s="65"/>
      <c r="I585" s="65"/>
      <c r="J585" s="65"/>
    </row>
    <row r="586" spans="2:10" x14ac:dyDescent="0.3">
      <c r="B586" s="65"/>
      <c r="C586" s="65"/>
      <c r="D586" s="65"/>
      <c r="G586" s="65"/>
      <c r="H586" s="65"/>
      <c r="I586" s="65"/>
      <c r="J586" s="65"/>
    </row>
    <row r="587" spans="2:10" x14ac:dyDescent="0.3">
      <c r="B587" s="65"/>
      <c r="C587" s="65"/>
      <c r="D587" s="65"/>
      <c r="G587" s="65"/>
      <c r="H587" s="65"/>
      <c r="I587" s="65"/>
      <c r="J587" s="65"/>
    </row>
    <row r="588" spans="2:10" x14ac:dyDescent="0.3">
      <c r="B588" s="65"/>
      <c r="C588" s="65"/>
      <c r="D588" s="65"/>
      <c r="G588" s="65"/>
      <c r="H588" s="65"/>
      <c r="I588" s="65"/>
      <c r="J588" s="65"/>
    </row>
    <row r="589" spans="2:10" x14ac:dyDescent="0.3">
      <c r="B589" s="65"/>
      <c r="C589" s="65"/>
      <c r="D589" s="65"/>
      <c r="G589" s="65"/>
      <c r="H589" s="65"/>
      <c r="I589" s="65"/>
      <c r="J589" s="65"/>
    </row>
    <row r="590" spans="2:10" x14ac:dyDescent="0.3">
      <c r="B590" s="65"/>
      <c r="C590" s="65"/>
      <c r="D590" s="65"/>
      <c r="G590" s="65"/>
      <c r="H590" s="65"/>
      <c r="I590" s="65"/>
      <c r="J590" s="65"/>
    </row>
    <row r="591" spans="2:10" x14ac:dyDescent="0.3">
      <c r="B591" s="65"/>
      <c r="C591" s="65"/>
      <c r="D591" s="65"/>
      <c r="G591" s="65"/>
      <c r="H591" s="65"/>
      <c r="I591" s="65"/>
      <c r="J591" s="65"/>
    </row>
    <row r="592" spans="2:10" x14ac:dyDescent="0.3">
      <c r="B592" s="65"/>
      <c r="C592" s="65"/>
      <c r="D592" s="65"/>
      <c r="G592" s="65"/>
      <c r="H592" s="65"/>
      <c r="I592" s="65"/>
      <c r="J592" s="65"/>
    </row>
    <row r="593" spans="2:10" x14ac:dyDescent="0.3">
      <c r="B593" s="65"/>
      <c r="C593" s="65"/>
      <c r="D593" s="65"/>
      <c r="G593" s="65"/>
      <c r="H593" s="65"/>
      <c r="I593" s="65"/>
      <c r="J593" s="65"/>
    </row>
    <row r="594" spans="2:10" x14ac:dyDescent="0.3">
      <c r="B594" s="65"/>
      <c r="C594" s="65"/>
      <c r="D594" s="65"/>
      <c r="G594" s="65"/>
      <c r="H594" s="65"/>
      <c r="I594" s="65"/>
      <c r="J594" s="65"/>
    </row>
    <row r="595" spans="2:10" x14ac:dyDescent="0.3">
      <c r="B595" s="65"/>
      <c r="C595" s="65"/>
      <c r="D595" s="65"/>
      <c r="G595" s="65"/>
      <c r="H595" s="65"/>
      <c r="I595" s="65"/>
      <c r="J595" s="65"/>
    </row>
    <row r="596" spans="2:10" x14ac:dyDescent="0.3">
      <c r="B596" s="65"/>
      <c r="C596" s="65"/>
      <c r="D596" s="65"/>
      <c r="G596" s="65"/>
      <c r="H596" s="65"/>
      <c r="I596" s="65"/>
      <c r="J596" s="65"/>
    </row>
    <row r="597" spans="2:10" x14ac:dyDescent="0.3">
      <c r="B597" s="65"/>
      <c r="C597" s="65"/>
      <c r="D597" s="65"/>
      <c r="G597" s="65"/>
      <c r="H597" s="65"/>
      <c r="I597" s="65"/>
      <c r="J597" s="65"/>
    </row>
    <row r="598" spans="2:10" x14ac:dyDescent="0.3">
      <c r="B598" s="65"/>
      <c r="C598" s="65"/>
      <c r="D598" s="65"/>
      <c r="G598" s="65"/>
      <c r="H598" s="65"/>
      <c r="I598" s="65"/>
      <c r="J598" s="65"/>
    </row>
    <row r="599" spans="2:10" x14ac:dyDescent="0.3">
      <c r="B599" s="65"/>
      <c r="C599" s="65"/>
      <c r="D599" s="65"/>
      <c r="G599" s="65"/>
      <c r="H599" s="65"/>
      <c r="I599" s="65"/>
      <c r="J599" s="65"/>
    </row>
    <row r="600" spans="2:10" x14ac:dyDescent="0.3">
      <c r="B600" s="65"/>
      <c r="C600" s="65"/>
      <c r="D600" s="65"/>
      <c r="G600" s="65"/>
      <c r="H600" s="65"/>
      <c r="I600" s="65"/>
      <c r="J600" s="65"/>
    </row>
    <row r="601" spans="2:10" x14ac:dyDescent="0.3">
      <c r="B601" s="65"/>
      <c r="C601" s="65"/>
      <c r="D601" s="65"/>
      <c r="G601" s="65"/>
      <c r="H601" s="65"/>
      <c r="I601" s="65"/>
      <c r="J601" s="65"/>
    </row>
    <row r="602" spans="2:10" x14ac:dyDescent="0.3">
      <c r="B602" s="65"/>
      <c r="C602" s="65"/>
      <c r="D602" s="65"/>
      <c r="G602" s="65"/>
      <c r="H602" s="65"/>
      <c r="I602" s="65"/>
      <c r="J602" s="65"/>
    </row>
    <row r="603" spans="2:10" x14ac:dyDescent="0.3">
      <c r="B603" s="65"/>
      <c r="C603" s="65"/>
      <c r="D603" s="65"/>
      <c r="G603" s="65"/>
      <c r="H603" s="65"/>
      <c r="I603" s="65"/>
      <c r="J603" s="65"/>
    </row>
    <row r="604" spans="2:10" x14ac:dyDescent="0.3">
      <c r="B604" s="65"/>
      <c r="C604" s="65"/>
      <c r="D604" s="65"/>
      <c r="G604" s="65"/>
      <c r="H604" s="65"/>
      <c r="I604" s="65"/>
      <c r="J604" s="65"/>
    </row>
    <row r="605" spans="2:10" x14ac:dyDescent="0.3">
      <c r="B605" s="65"/>
      <c r="C605" s="65"/>
      <c r="D605" s="65"/>
      <c r="G605" s="65"/>
      <c r="H605" s="65"/>
      <c r="I605" s="65"/>
      <c r="J605" s="65"/>
    </row>
    <row r="606" spans="2:10" x14ac:dyDescent="0.3">
      <c r="B606" s="65"/>
      <c r="C606" s="65"/>
      <c r="D606" s="65"/>
      <c r="G606" s="65"/>
      <c r="H606" s="65"/>
      <c r="I606" s="65"/>
      <c r="J606" s="65"/>
    </row>
    <row r="607" spans="2:10" x14ac:dyDescent="0.3">
      <c r="B607" s="65"/>
      <c r="C607" s="65"/>
      <c r="D607" s="65"/>
      <c r="G607" s="65"/>
      <c r="H607" s="65"/>
      <c r="I607" s="65"/>
      <c r="J607" s="65"/>
    </row>
    <row r="608" spans="2:10" x14ac:dyDescent="0.3">
      <c r="B608" s="65"/>
      <c r="C608" s="65"/>
      <c r="D608" s="65"/>
      <c r="G608" s="65"/>
      <c r="H608" s="65"/>
      <c r="I608" s="65"/>
      <c r="J608" s="65"/>
    </row>
    <row r="609" spans="2:10" x14ac:dyDescent="0.3">
      <c r="B609" s="65"/>
      <c r="C609" s="65"/>
      <c r="D609" s="65"/>
      <c r="G609" s="65"/>
      <c r="H609" s="65"/>
      <c r="I609" s="65"/>
      <c r="J609" s="65"/>
    </row>
    <row r="610" spans="2:10" x14ac:dyDescent="0.3">
      <c r="B610" s="65"/>
      <c r="C610" s="65"/>
      <c r="D610" s="65"/>
      <c r="G610" s="65"/>
      <c r="H610" s="65"/>
      <c r="I610" s="65"/>
      <c r="J610" s="65"/>
    </row>
    <row r="611" spans="2:10" x14ac:dyDescent="0.3">
      <c r="B611" s="65"/>
      <c r="C611" s="65"/>
      <c r="D611" s="65"/>
      <c r="G611" s="65"/>
      <c r="H611" s="65"/>
      <c r="I611" s="65"/>
      <c r="J611" s="65"/>
    </row>
    <row r="612" spans="2:10" x14ac:dyDescent="0.3">
      <c r="B612" s="65"/>
      <c r="C612" s="65"/>
      <c r="D612" s="65"/>
      <c r="G612" s="65"/>
      <c r="H612" s="65"/>
      <c r="I612" s="65"/>
      <c r="J612" s="65"/>
    </row>
    <row r="613" spans="2:10" x14ac:dyDescent="0.3">
      <c r="B613" s="65"/>
      <c r="C613" s="65"/>
      <c r="D613" s="65"/>
      <c r="G613" s="65"/>
      <c r="H613" s="65"/>
      <c r="I613" s="65"/>
      <c r="J613" s="65"/>
    </row>
    <row r="614" spans="2:10" x14ac:dyDescent="0.3">
      <c r="B614" s="65"/>
      <c r="C614" s="65"/>
      <c r="D614" s="65"/>
      <c r="G614" s="65"/>
      <c r="H614" s="65"/>
      <c r="I614" s="65"/>
      <c r="J614" s="65"/>
    </row>
    <row r="615" spans="2:10" x14ac:dyDescent="0.3">
      <c r="B615" s="65"/>
      <c r="C615" s="65"/>
      <c r="D615" s="65"/>
      <c r="G615" s="65"/>
      <c r="H615" s="65"/>
      <c r="I615" s="65"/>
      <c r="J615" s="65"/>
    </row>
    <row r="616" spans="2:10" x14ac:dyDescent="0.3">
      <c r="B616" s="65"/>
      <c r="C616" s="65"/>
      <c r="D616" s="65"/>
      <c r="G616" s="65"/>
      <c r="H616" s="65"/>
      <c r="I616" s="65"/>
      <c r="J616" s="65"/>
    </row>
    <row r="617" spans="2:10" x14ac:dyDescent="0.3">
      <c r="B617" s="65"/>
      <c r="C617" s="65"/>
      <c r="D617" s="65"/>
      <c r="G617" s="65"/>
      <c r="H617" s="65"/>
      <c r="I617" s="65"/>
      <c r="J617" s="65"/>
    </row>
    <row r="618" spans="2:10" x14ac:dyDescent="0.3">
      <c r="B618" s="65"/>
      <c r="C618" s="65"/>
      <c r="D618" s="65"/>
      <c r="G618" s="65"/>
      <c r="H618" s="65"/>
      <c r="I618" s="65"/>
      <c r="J618" s="65"/>
    </row>
    <row r="619" spans="2:10" x14ac:dyDescent="0.3">
      <c r="B619" s="65"/>
      <c r="C619" s="65"/>
      <c r="D619" s="65"/>
      <c r="G619" s="65"/>
      <c r="H619" s="65"/>
      <c r="I619" s="65"/>
      <c r="J619" s="65"/>
    </row>
    <row r="620" spans="2:10" x14ac:dyDescent="0.3">
      <c r="B620" s="65"/>
      <c r="C620" s="65"/>
      <c r="D620" s="65"/>
      <c r="G620" s="65"/>
      <c r="H620" s="65"/>
      <c r="I620" s="65"/>
      <c r="J620" s="65"/>
    </row>
    <row r="621" spans="2:10" x14ac:dyDescent="0.3">
      <c r="B621" s="65"/>
      <c r="C621" s="65"/>
      <c r="D621" s="65"/>
      <c r="G621" s="65"/>
      <c r="H621" s="65"/>
      <c r="I621" s="65"/>
      <c r="J621" s="65"/>
    </row>
    <row r="622" spans="2:10" x14ac:dyDescent="0.3">
      <c r="B622" s="65"/>
      <c r="C622" s="65"/>
      <c r="D622" s="65"/>
      <c r="G622" s="65"/>
      <c r="H622" s="65"/>
      <c r="I622" s="65"/>
      <c r="J622" s="65"/>
    </row>
    <row r="623" spans="2:10" x14ac:dyDescent="0.3">
      <c r="B623" s="65"/>
      <c r="C623" s="65"/>
      <c r="D623" s="65"/>
      <c r="G623" s="65"/>
      <c r="H623" s="65"/>
      <c r="I623" s="65"/>
      <c r="J623" s="65"/>
    </row>
    <row r="624" spans="2:10" x14ac:dyDescent="0.3">
      <c r="B624" s="65"/>
      <c r="C624" s="65"/>
      <c r="D624" s="65"/>
      <c r="G624" s="65"/>
      <c r="H624" s="65"/>
      <c r="I624" s="65"/>
      <c r="J624" s="65"/>
    </row>
    <row r="625" spans="2:10" x14ac:dyDescent="0.3">
      <c r="B625" s="65"/>
      <c r="C625" s="65"/>
      <c r="D625" s="65"/>
      <c r="G625" s="65"/>
      <c r="H625" s="65"/>
      <c r="I625" s="65"/>
      <c r="J625" s="65"/>
    </row>
    <row r="626" spans="2:10" x14ac:dyDescent="0.3">
      <c r="B626" s="65"/>
      <c r="C626" s="65"/>
      <c r="D626" s="65"/>
      <c r="G626" s="65"/>
      <c r="H626" s="65"/>
      <c r="I626" s="65"/>
      <c r="J626" s="65"/>
    </row>
    <row r="627" spans="2:10" x14ac:dyDescent="0.3">
      <c r="B627" s="65"/>
      <c r="C627" s="65"/>
      <c r="D627" s="65"/>
      <c r="G627" s="65"/>
      <c r="H627" s="65"/>
      <c r="I627" s="65"/>
      <c r="J627" s="65"/>
    </row>
    <row r="628" spans="2:10" x14ac:dyDescent="0.3">
      <c r="B628" s="65"/>
      <c r="C628" s="65"/>
      <c r="D628" s="65"/>
      <c r="G628" s="65"/>
      <c r="H628" s="65"/>
      <c r="I628" s="65"/>
      <c r="J628" s="65"/>
    </row>
    <row r="629" spans="2:10" x14ac:dyDescent="0.3">
      <c r="B629" s="65"/>
      <c r="C629" s="65"/>
      <c r="D629" s="65"/>
      <c r="G629" s="65"/>
      <c r="H629" s="65"/>
      <c r="I629" s="65"/>
      <c r="J629" s="65"/>
    </row>
    <row r="630" spans="2:10" x14ac:dyDescent="0.3">
      <c r="B630" s="65"/>
      <c r="C630" s="65"/>
      <c r="D630" s="65"/>
      <c r="G630" s="65"/>
      <c r="H630" s="65"/>
      <c r="I630" s="65"/>
      <c r="J630" s="65"/>
    </row>
    <row r="631" spans="2:10" x14ac:dyDescent="0.3">
      <c r="B631" s="65"/>
      <c r="C631" s="65"/>
      <c r="D631" s="65"/>
      <c r="G631" s="65"/>
      <c r="H631" s="65"/>
      <c r="I631" s="65"/>
      <c r="J631" s="65"/>
    </row>
    <row r="632" spans="2:10" x14ac:dyDescent="0.3">
      <c r="B632" s="65"/>
      <c r="C632" s="65"/>
      <c r="D632" s="65"/>
      <c r="G632" s="65"/>
      <c r="H632" s="65"/>
      <c r="I632" s="65"/>
      <c r="J632" s="65"/>
    </row>
    <row r="633" spans="2:10" x14ac:dyDescent="0.3">
      <c r="B633" s="65"/>
      <c r="C633" s="65"/>
      <c r="D633" s="65"/>
      <c r="G633" s="65"/>
      <c r="H633" s="65"/>
      <c r="I633" s="65"/>
      <c r="J633" s="65"/>
    </row>
    <row r="634" spans="2:10" x14ac:dyDescent="0.3">
      <c r="B634" s="65"/>
      <c r="C634" s="65"/>
      <c r="D634" s="65"/>
      <c r="G634" s="65"/>
      <c r="H634" s="65"/>
      <c r="I634" s="65"/>
      <c r="J634" s="65"/>
    </row>
    <row r="635" spans="2:10" x14ac:dyDescent="0.3">
      <c r="B635" s="65"/>
      <c r="C635" s="65"/>
      <c r="D635" s="65"/>
      <c r="G635" s="65"/>
      <c r="H635" s="65"/>
      <c r="I635" s="65"/>
      <c r="J635" s="65"/>
    </row>
    <row r="636" spans="2:10" x14ac:dyDescent="0.3">
      <c r="B636" s="65"/>
      <c r="C636" s="65"/>
      <c r="D636" s="65"/>
      <c r="G636" s="65"/>
      <c r="H636" s="65"/>
      <c r="I636" s="65"/>
      <c r="J636" s="65"/>
    </row>
    <row r="637" spans="2:10" x14ac:dyDescent="0.3">
      <c r="B637" s="65"/>
      <c r="C637" s="65"/>
      <c r="D637" s="65"/>
      <c r="G637" s="65"/>
      <c r="H637" s="65"/>
      <c r="I637" s="65"/>
      <c r="J637" s="65"/>
    </row>
    <row r="638" spans="2:10" x14ac:dyDescent="0.3">
      <c r="B638" s="65"/>
      <c r="C638" s="65"/>
      <c r="D638" s="65"/>
      <c r="G638" s="65"/>
      <c r="H638" s="65"/>
      <c r="I638" s="65"/>
      <c r="J638" s="65"/>
    </row>
    <row r="639" spans="2:10" x14ac:dyDescent="0.3">
      <c r="B639" s="65"/>
      <c r="C639" s="65"/>
      <c r="D639" s="65"/>
      <c r="G639" s="65"/>
      <c r="H639" s="65"/>
      <c r="I639" s="65"/>
      <c r="J639" s="65"/>
    </row>
    <row r="640" spans="2:10" x14ac:dyDescent="0.3">
      <c r="B640" s="65"/>
      <c r="C640" s="65"/>
      <c r="D640" s="65"/>
      <c r="G640" s="65"/>
      <c r="H640" s="65"/>
      <c r="I640" s="65"/>
      <c r="J640" s="65"/>
    </row>
    <row r="641" spans="2:10" x14ac:dyDescent="0.3">
      <c r="B641" s="65"/>
      <c r="C641" s="65"/>
      <c r="D641" s="65"/>
      <c r="G641" s="65"/>
      <c r="H641" s="65"/>
      <c r="I641" s="65"/>
      <c r="J641" s="65"/>
    </row>
    <row r="642" spans="2:10" x14ac:dyDescent="0.3">
      <c r="B642" s="65"/>
      <c r="C642" s="65"/>
      <c r="D642" s="65"/>
      <c r="G642" s="65"/>
      <c r="H642" s="65"/>
      <c r="I642" s="65"/>
      <c r="J642" s="65"/>
    </row>
    <row r="643" spans="2:10" x14ac:dyDescent="0.3">
      <c r="B643" s="65"/>
      <c r="C643" s="65"/>
      <c r="D643" s="65"/>
      <c r="G643" s="65"/>
      <c r="H643" s="65"/>
      <c r="I643" s="65"/>
      <c r="J643" s="65"/>
    </row>
    <row r="644" spans="2:10" x14ac:dyDescent="0.3">
      <c r="B644" s="65"/>
      <c r="C644" s="65"/>
      <c r="D644" s="65"/>
      <c r="G644" s="65"/>
      <c r="H644" s="65"/>
      <c r="I644" s="65"/>
      <c r="J644" s="65"/>
    </row>
    <row r="645" spans="2:10" x14ac:dyDescent="0.3">
      <c r="B645" s="65"/>
      <c r="C645" s="65"/>
      <c r="D645" s="65"/>
      <c r="G645" s="65"/>
      <c r="H645" s="65"/>
      <c r="I645" s="65"/>
      <c r="J645" s="65"/>
    </row>
    <row r="646" spans="2:10" x14ac:dyDescent="0.3">
      <c r="B646" s="65"/>
      <c r="C646" s="65"/>
      <c r="D646" s="65"/>
      <c r="G646" s="65"/>
      <c r="H646" s="65"/>
      <c r="I646" s="65"/>
      <c r="J646" s="65"/>
    </row>
    <row r="647" spans="2:10" x14ac:dyDescent="0.3">
      <c r="B647" s="65"/>
      <c r="C647" s="65"/>
      <c r="D647" s="65"/>
      <c r="G647" s="65"/>
      <c r="H647" s="65"/>
      <c r="I647" s="65"/>
      <c r="J647" s="65"/>
    </row>
    <row r="648" spans="2:10" x14ac:dyDescent="0.3">
      <c r="B648" s="65"/>
      <c r="C648" s="65"/>
      <c r="D648" s="65"/>
      <c r="G648" s="65"/>
      <c r="H648" s="65"/>
      <c r="I648" s="65"/>
      <c r="J648" s="65"/>
    </row>
    <row r="649" spans="2:10" x14ac:dyDescent="0.3">
      <c r="B649" s="65"/>
      <c r="C649" s="65"/>
      <c r="D649" s="65"/>
      <c r="G649" s="65"/>
      <c r="H649" s="65"/>
      <c r="I649" s="65"/>
      <c r="J649" s="65"/>
    </row>
    <row r="650" spans="2:10" x14ac:dyDescent="0.3">
      <c r="B650" s="65"/>
      <c r="C650" s="65"/>
      <c r="D650" s="65"/>
      <c r="G650" s="65"/>
      <c r="H650" s="65"/>
      <c r="I650" s="65"/>
      <c r="J650" s="65"/>
    </row>
    <row r="651" spans="2:10" x14ac:dyDescent="0.3">
      <c r="B651" s="65"/>
      <c r="C651" s="65"/>
      <c r="D651" s="65"/>
      <c r="G651" s="65"/>
      <c r="H651" s="65"/>
      <c r="I651" s="65"/>
      <c r="J651" s="65"/>
    </row>
    <row r="652" spans="2:10" x14ac:dyDescent="0.3">
      <c r="B652" s="65"/>
      <c r="C652" s="65"/>
      <c r="D652" s="65"/>
      <c r="G652" s="65"/>
      <c r="H652" s="65"/>
      <c r="I652" s="65"/>
      <c r="J652" s="65"/>
    </row>
    <row r="653" spans="2:10" x14ac:dyDescent="0.3">
      <c r="B653" s="65"/>
      <c r="C653" s="65"/>
      <c r="D653" s="65"/>
      <c r="G653" s="65"/>
      <c r="H653" s="65"/>
      <c r="I653" s="65"/>
      <c r="J653" s="65"/>
    </row>
    <row r="654" spans="2:10" x14ac:dyDescent="0.3">
      <c r="B654" s="65"/>
      <c r="C654" s="65"/>
      <c r="D654" s="65"/>
      <c r="G654" s="65"/>
      <c r="H654" s="65"/>
      <c r="I654" s="65"/>
      <c r="J654" s="65"/>
    </row>
    <row r="655" spans="2:10" x14ac:dyDescent="0.3">
      <c r="B655" s="65"/>
      <c r="C655" s="65"/>
      <c r="D655" s="65"/>
      <c r="G655" s="65"/>
      <c r="H655" s="65"/>
      <c r="I655" s="65"/>
      <c r="J655" s="65"/>
    </row>
    <row r="656" spans="2:10" x14ac:dyDescent="0.3">
      <c r="B656" s="65"/>
      <c r="C656" s="65"/>
      <c r="D656" s="65"/>
      <c r="G656" s="65"/>
      <c r="H656" s="65"/>
      <c r="I656" s="65"/>
      <c r="J656" s="65"/>
    </row>
    <row r="657" spans="2:10" x14ac:dyDescent="0.3">
      <c r="B657" s="65"/>
      <c r="C657" s="65"/>
      <c r="D657" s="65"/>
      <c r="G657" s="65"/>
      <c r="H657" s="65"/>
      <c r="I657" s="65"/>
      <c r="J657" s="65"/>
    </row>
    <row r="658" spans="2:10" x14ac:dyDescent="0.3">
      <c r="B658" s="65"/>
      <c r="C658" s="65"/>
      <c r="D658" s="65"/>
      <c r="G658" s="65"/>
      <c r="H658" s="65"/>
      <c r="I658" s="65"/>
      <c r="J658" s="65"/>
    </row>
    <row r="659" spans="2:10" x14ac:dyDescent="0.3">
      <c r="B659" s="65"/>
      <c r="C659" s="65"/>
      <c r="D659" s="65"/>
      <c r="G659" s="65"/>
      <c r="H659" s="65"/>
      <c r="I659" s="65"/>
      <c r="J659" s="65"/>
    </row>
    <row r="660" spans="2:10" x14ac:dyDescent="0.3">
      <c r="B660" s="65"/>
      <c r="C660" s="65"/>
      <c r="D660" s="65"/>
      <c r="G660" s="65"/>
      <c r="H660" s="65"/>
      <c r="I660" s="65"/>
      <c r="J660" s="65"/>
    </row>
    <row r="661" spans="2:10" x14ac:dyDescent="0.3">
      <c r="B661" s="65"/>
      <c r="C661" s="65"/>
      <c r="D661" s="65"/>
      <c r="G661" s="65"/>
      <c r="H661" s="65"/>
      <c r="I661" s="65"/>
      <c r="J661" s="65"/>
    </row>
    <row r="662" spans="2:10" x14ac:dyDescent="0.3">
      <c r="B662" s="65"/>
      <c r="C662" s="65"/>
      <c r="D662" s="65"/>
      <c r="G662" s="65"/>
      <c r="H662" s="65"/>
      <c r="I662" s="65"/>
      <c r="J662" s="65"/>
    </row>
    <row r="663" spans="2:10" x14ac:dyDescent="0.3">
      <c r="B663" s="65"/>
      <c r="C663" s="65"/>
      <c r="D663" s="65"/>
      <c r="G663" s="65"/>
      <c r="H663" s="65"/>
      <c r="I663" s="65"/>
      <c r="J663" s="65"/>
    </row>
    <row r="664" spans="2:10" x14ac:dyDescent="0.3">
      <c r="B664" s="65"/>
      <c r="C664" s="65"/>
      <c r="D664" s="65"/>
      <c r="G664" s="65"/>
      <c r="H664" s="65"/>
      <c r="I664" s="65"/>
      <c r="J664" s="65"/>
    </row>
    <row r="665" spans="2:10" x14ac:dyDescent="0.3">
      <c r="B665" s="65"/>
      <c r="C665" s="65"/>
      <c r="D665" s="65"/>
      <c r="G665" s="65"/>
      <c r="H665" s="65"/>
      <c r="I665" s="65"/>
      <c r="J665" s="65"/>
    </row>
    <row r="666" spans="2:10" x14ac:dyDescent="0.3">
      <c r="B666" s="65"/>
      <c r="C666" s="65"/>
      <c r="D666" s="65"/>
      <c r="G666" s="65"/>
      <c r="H666" s="65"/>
      <c r="I666" s="65"/>
      <c r="J666" s="65"/>
    </row>
    <row r="667" spans="2:10" x14ac:dyDescent="0.3">
      <c r="B667" s="65"/>
      <c r="C667" s="65"/>
      <c r="D667" s="65"/>
      <c r="G667" s="65"/>
      <c r="H667" s="65"/>
      <c r="I667" s="65"/>
      <c r="J667" s="65"/>
    </row>
    <row r="668" spans="2:10" x14ac:dyDescent="0.3">
      <c r="B668" s="65"/>
      <c r="C668" s="65"/>
      <c r="D668" s="65"/>
      <c r="G668" s="65"/>
      <c r="H668" s="65"/>
      <c r="I668" s="65"/>
      <c r="J668" s="65"/>
    </row>
    <row r="669" spans="2:10" x14ac:dyDescent="0.3">
      <c r="B669" s="65"/>
      <c r="C669" s="65"/>
      <c r="D669" s="65"/>
      <c r="G669" s="65"/>
      <c r="H669" s="65"/>
      <c r="I669" s="65"/>
      <c r="J669" s="65"/>
    </row>
    <row r="670" spans="2:10" x14ac:dyDescent="0.3">
      <c r="B670" s="65"/>
      <c r="C670" s="65"/>
      <c r="D670" s="65"/>
      <c r="G670" s="65"/>
      <c r="H670" s="65"/>
      <c r="I670" s="65"/>
      <c r="J670" s="65"/>
    </row>
    <row r="671" spans="2:10" x14ac:dyDescent="0.3">
      <c r="B671" s="65"/>
      <c r="C671" s="65"/>
      <c r="D671" s="65"/>
      <c r="G671" s="65"/>
      <c r="H671" s="65"/>
      <c r="I671" s="65"/>
      <c r="J671" s="65"/>
    </row>
    <row r="672" spans="2:10" x14ac:dyDescent="0.3">
      <c r="B672" s="65"/>
      <c r="C672" s="65"/>
      <c r="D672" s="65"/>
      <c r="G672" s="65"/>
      <c r="H672" s="65"/>
      <c r="I672" s="65"/>
      <c r="J672" s="65"/>
    </row>
    <row r="673" spans="2:10" x14ac:dyDescent="0.3">
      <c r="B673" s="65"/>
      <c r="C673" s="65"/>
      <c r="D673" s="65"/>
      <c r="G673" s="65"/>
      <c r="H673" s="65"/>
      <c r="I673" s="65"/>
      <c r="J673" s="65"/>
    </row>
    <row r="674" spans="2:10" x14ac:dyDescent="0.3">
      <c r="B674" s="65"/>
      <c r="C674" s="65"/>
      <c r="D674" s="65"/>
      <c r="G674" s="65"/>
      <c r="H674" s="65"/>
      <c r="I674" s="65"/>
      <c r="J674" s="65"/>
    </row>
    <row r="675" spans="2:10" x14ac:dyDescent="0.3">
      <c r="B675" s="65"/>
      <c r="C675" s="65"/>
      <c r="D675" s="65"/>
      <c r="G675" s="65"/>
      <c r="H675" s="65"/>
      <c r="I675" s="65"/>
      <c r="J675" s="65"/>
    </row>
    <row r="676" spans="2:10" x14ac:dyDescent="0.3">
      <c r="B676" s="65"/>
      <c r="C676" s="65"/>
      <c r="D676" s="65"/>
      <c r="G676" s="65"/>
      <c r="H676" s="65"/>
      <c r="I676" s="65"/>
      <c r="J676" s="65"/>
    </row>
    <row r="677" spans="2:10" x14ac:dyDescent="0.3">
      <c r="B677" s="65"/>
      <c r="C677" s="65"/>
      <c r="D677" s="65"/>
      <c r="G677" s="65"/>
      <c r="H677" s="65"/>
      <c r="I677" s="65"/>
      <c r="J677" s="65"/>
    </row>
    <row r="678" spans="2:10" x14ac:dyDescent="0.3">
      <c r="B678" s="65"/>
      <c r="C678" s="65"/>
      <c r="D678" s="65"/>
      <c r="G678" s="65"/>
      <c r="H678" s="65"/>
      <c r="I678" s="65"/>
      <c r="J678" s="65"/>
    </row>
    <row r="679" spans="2:10" x14ac:dyDescent="0.3">
      <c r="B679" s="65"/>
      <c r="C679" s="65"/>
      <c r="D679" s="65"/>
      <c r="G679" s="65"/>
      <c r="H679" s="65"/>
      <c r="I679" s="65"/>
      <c r="J679" s="65"/>
    </row>
    <row r="680" spans="2:10" x14ac:dyDescent="0.3">
      <c r="B680" s="65"/>
      <c r="C680" s="65"/>
      <c r="D680" s="65"/>
      <c r="G680" s="65"/>
      <c r="H680" s="65"/>
      <c r="I680" s="65"/>
      <c r="J680" s="65"/>
    </row>
    <row r="681" spans="2:10" x14ac:dyDescent="0.3">
      <c r="B681" s="65"/>
      <c r="C681" s="65"/>
      <c r="D681" s="65"/>
      <c r="G681" s="65"/>
      <c r="H681" s="65"/>
      <c r="I681" s="65"/>
      <c r="J681" s="65"/>
    </row>
    <row r="682" spans="2:10" x14ac:dyDescent="0.3">
      <c r="B682" s="65"/>
      <c r="C682" s="65"/>
      <c r="D682" s="65"/>
      <c r="G682" s="65"/>
      <c r="H682" s="65"/>
      <c r="I682" s="65"/>
      <c r="J682" s="65"/>
    </row>
    <row r="683" spans="2:10" x14ac:dyDescent="0.3">
      <c r="B683" s="65"/>
      <c r="C683" s="65"/>
      <c r="D683" s="65"/>
      <c r="G683" s="65"/>
      <c r="H683" s="65"/>
      <c r="I683" s="65"/>
      <c r="J683" s="65"/>
    </row>
    <row r="684" spans="2:10" x14ac:dyDescent="0.3">
      <c r="B684" s="65"/>
      <c r="C684" s="65"/>
      <c r="D684" s="65"/>
      <c r="G684" s="65"/>
      <c r="H684" s="65"/>
      <c r="I684" s="65"/>
      <c r="J684" s="65"/>
    </row>
    <row r="685" spans="2:10" x14ac:dyDescent="0.3">
      <c r="B685" s="65"/>
      <c r="C685" s="65"/>
      <c r="D685" s="65"/>
      <c r="G685" s="65"/>
      <c r="H685" s="65"/>
      <c r="I685" s="65"/>
      <c r="J685" s="65"/>
    </row>
    <row r="686" spans="2:10" x14ac:dyDescent="0.3">
      <c r="B686" s="65"/>
      <c r="C686" s="65"/>
      <c r="D686" s="65"/>
      <c r="G686" s="65"/>
      <c r="H686" s="65"/>
      <c r="I686" s="65"/>
      <c r="J686" s="65"/>
    </row>
    <row r="687" spans="2:10" x14ac:dyDescent="0.3">
      <c r="B687" s="65"/>
      <c r="C687" s="65"/>
      <c r="D687" s="65"/>
      <c r="G687" s="65"/>
      <c r="H687" s="65"/>
      <c r="I687" s="65"/>
      <c r="J687" s="65"/>
    </row>
    <row r="688" spans="2:10" x14ac:dyDescent="0.3">
      <c r="B688" s="65"/>
      <c r="C688" s="65"/>
      <c r="D688" s="65"/>
      <c r="G688" s="65"/>
      <c r="H688" s="65"/>
      <c r="I688" s="65"/>
      <c r="J688" s="65"/>
    </row>
    <row r="689" spans="2:10" x14ac:dyDescent="0.3">
      <c r="B689" s="65"/>
      <c r="C689" s="65"/>
      <c r="D689" s="65"/>
      <c r="G689" s="65"/>
      <c r="H689" s="65"/>
      <c r="I689" s="65"/>
      <c r="J689" s="65"/>
    </row>
    <row r="690" spans="2:10" x14ac:dyDescent="0.3">
      <c r="B690" s="65"/>
      <c r="C690" s="65"/>
      <c r="D690" s="65"/>
      <c r="G690" s="65"/>
      <c r="H690" s="65"/>
      <c r="I690" s="65"/>
      <c r="J690" s="65"/>
    </row>
    <row r="691" spans="2:10" x14ac:dyDescent="0.3">
      <c r="B691" s="65"/>
      <c r="C691" s="65"/>
      <c r="D691" s="65"/>
      <c r="G691" s="65"/>
      <c r="H691" s="65"/>
      <c r="I691" s="65"/>
      <c r="J691" s="65"/>
    </row>
    <row r="692" spans="2:10" x14ac:dyDescent="0.3">
      <c r="B692" s="65"/>
      <c r="C692" s="65"/>
      <c r="D692" s="65"/>
      <c r="G692" s="65"/>
      <c r="H692" s="65"/>
      <c r="I692" s="65"/>
      <c r="J692" s="65"/>
    </row>
    <row r="693" spans="2:10" x14ac:dyDescent="0.3">
      <c r="B693" s="65"/>
      <c r="C693" s="65"/>
      <c r="D693" s="65"/>
      <c r="G693" s="65"/>
      <c r="H693" s="65"/>
      <c r="I693" s="65"/>
      <c r="J693" s="65"/>
    </row>
    <row r="694" spans="2:10" x14ac:dyDescent="0.3">
      <c r="B694" s="65"/>
      <c r="C694" s="65"/>
      <c r="D694" s="65"/>
      <c r="G694" s="65"/>
      <c r="H694" s="65"/>
      <c r="I694" s="65"/>
      <c r="J694" s="65"/>
    </row>
    <row r="695" spans="2:10" x14ac:dyDescent="0.3">
      <c r="B695" s="65"/>
      <c r="C695" s="65"/>
      <c r="D695" s="65"/>
      <c r="G695" s="65"/>
      <c r="H695" s="65"/>
      <c r="I695" s="65"/>
      <c r="J695" s="65"/>
    </row>
    <row r="696" spans="2:10" x14ac:dyDescent="0.3">
      <c r="B696" s="65"/>
      <c r="C696" s="65"/>
      <c r="D696" s="65"/>
      <c r="G696" s="65"/>
      <c r="H696" s="65"/>
      <c r="I696" s="65"/>
      <c r="J696" s="65"/>
    </row>
    <row r="697" spans="2:10" x14ac:dyDescent="0.3">
      <c r="B697" s="65"/>
      <c r="C697" s="65"/>
      <c r="D697" s="65"/>
      <c r="G697" s="65"/>
      <c r="H697" s="65"/>
      <c r="I697" s="65"/>
      <c r="J697" s="65"/>
    </row>
    <row r="698" spans="2:10" x14ac:dyDescent="0.3">
      <c r="B698" s="65"/>
      <c r="C698" s="65"/>
      <c r="D698" s="65"/>
      <c r="G698" s="65"/>
      <c r="H698" s="65"/>
      <c r="I698" s="65"/>
      <c r="J698" s="65"/>
    </row>
    <row r="699" spans="2:10" x14ac:dyDescent="0.3">
      <c r="B699" s="65"/>
      <c r="C699" s="65"/>
      <c r="D699" s="65"/>
      <c r="G699" s="65"/>
      <c r="H699" s="65"/>
      <c r="I699" s="65"/>
      <c r="J699" s="65"/>
    </row>
    <row r="700" spans="2:10" x14ac:dyDescent="0.3">
      <c r="B700" s="65"/>
      <c r="C700" s="65"/>
      <c r="D700" s="65"/>
      <c r="G700" s="65"/>
      <c r="H700" s="65"/>
      <c r="I700" s="65"/>
      <c r="J700" s="65"/>
    </row>
    <row r="701" spans="2:10" x14ac:dyDescent="0.3">
      <c r="B701" s="65"/>
      <c r="C701" s="65"/>
      <c r="D701" s="65"/>
      <c r="G701" s="65"/>
      <c r="H701" s="65"/>
      <c r="I701" s="65"/>
      <c r="J701" s="65"/>
    </row>
    <row r="702" spans="2:10" x14ac:dyDescent="0.3">
      <c r="B702" s="65"/>
      <c r="C702" s="65"/>
      <c r="D702" s="65"/>
      <c r="G702" s="65"/>
      <c r="H702" s="65"/>
      <c r="I702" s="65"/>
      <c r="J702" s="65"/>
    </row>
    <row r="703" spans="2:10" x14ac:dyDescent="0.3">
      <c r="B703" s="65"/>
      <c r="C703" s="65"/>
      <c r="D703" s="65"/>
      <c r="G703" s="65"/>
      <c r="H703" s="65"/>
      <c r="I703" s="65"/>
      <c r="J703" s="65"/>
    </row>
    <row r="704" spans="2:10" x14ac:dyDescent="0.3">
      <c r="B704" s="65"/>
      <c r="C704" s="65"/>
      <c r="D704" s="65"/>
      <c r="G704" s="65"/>
      <c r="H704" s="65"/>
      <c r="I704" s="65"/>
      <c r="J704" s="65"/>
    </row>
    <row r="705" spans="2:10" x14ac:dyDescent="0.3">
      <c r="B705" s="65"/>
      <c r="C705" s="65"/>
      <c r="D705" s="65"/>
      <c r="G705" s="65"/>
      <c r="H705" s="65"/>
      <c r="I705" s="65"/>
      <c r="J705" s="65"/>
    </row>
    <row r="706" spans="2:10" x14ac:dyDescent="0.3">
      <c r="B706" s="65"/>
      <c r="C706" s="65"/>
      <c r="D706" s="65"/>
      <c r="G706" s="65"/>
      <c r="H706" s="65"/>
      <c r="I706" s="65"/>
      <c r="J706" s="65"/>
    </row>
    <row r="707" spans="2:10" x14ac:dyDescent="0.3">
      <c r="B707" s="65"/>
      <c r="C707" s="65"/>
      <c r="D707" s="65"/>
      <c r="G707" s="65"/>
      <c r="H707" s="65"/>
      <c r="I707" s="65"/>
      <c r="J707" s="65"/>
    </row>
    <row r="708" spans="2:10" x14ac:dyDescent="0.3">
      <c r="B708" s="65"/>
      <c r="C708" s="65"/>
      <c r="D708" s="65"/>
      <c r="G708" s="65"/>
      <c r="H708" s="65"/>
      <c r="I708" s="65"/>
      <c r="J708" s="65"/>
    </row>
    <row r="709" spans="2:10" x14ac:dyDescent="0.3">
      <c r="B709" s="65"/>
      <c r="C709" s="65"/>
      <c r="D709" s="65"/>
      <c r="G709" s="65"/>
      <c r="H709" s="65"/>
      <c r="I709" s="65"/>
      <c r="J709" s="65"/>
    </row>
    <row r="710" spans="2:10" x14ac:dyDescent="0.3">
      <c r="B710" s="65"/>
      <c r="C710" s="65"/>
      <c r="D710" s="65"/>
      <c r="G710" s="65"/>
      <c r="H710" s="65"/>
      <c r="I710" s="65"/>
      <c r="J710" s="65"/>
    </row>
    <row r="711" spans="2:10" x14ac:dyDescent="0.3">
      <c r="B711" s="65"/>
      <c r="C711" s="65"/>
      <c r="D711" s="65"/>
      <c r="G711" s="65"/>
      <c r="H711" s="65"/>
      <c r="I711" s="65"/>
      <c r="J711" s="65"/>
    </row>
    <row r="712" spans="2:10" x14ac:dyDescent="0.3">
      <c r="B712" s="65"/>
      <c r="C712" s="65"/>
      <c r="D712" s="65"/>
      <c r="G712" s="65"/>
      <c r="H712" s="65"/>
      <c r="I712" s="65"/>
      <c r="J712" s="65"/>
    </row>
    <row r="713" spans="2:10" x14ac:dyDescent="0.3">
      <c r="B713" s="65"/>
      <c r="C713" s="65"/>
      <c r="D713" s="65"/>
      <c r="G713" s="65"/>
      <c r="H713" s="65"/>
      <c r="I713" s="65"/>
      <c r="J713" s="65"/>
    </row>
    <row r="714" spans="2:10" x14ac:dyDescent="0.3">
      <c r="B714" s="65"/>
      <c r="C714" s="65"/>
      <c r="D714" s="65"/>
      <c r="G714" s="65"/>
      <c r="H714" s="65"/>
      <c r="I714" s="65"/>
      <c r="J714" s="65"/>
    </row>
    <row r="715" spans="2:10" x14ac:dyDescent="0.3">
      <c r="B715" s="65"/>
      <c r="C715" s="65"/>
      <c r="D715" s="65"/>
      <c r="G715" s="65"/>
      <c r="H715" s="65"/>
      <c r="I715" s="65"/>
      <c r="J715" s="65"/>
    </row>
    <row r="716" spans="2:10" x14ac:dyDescent="0.3">
      <c r="B716" s="65"/>
      <c r="C716" s="65"/>
      <c r="D716" s="65"/>
      <c r="G716" s="65"/>
      <c r="H716" s="65"/>
      <c r="I716" s="65"/>
      <c r="J716" s="65"/>
    </row>
    <row r="717" spans="2:10" x14ac:dyDescent="0.3">
      <c r="B717" s="65"/>
      <c r="C717" s="65"/>
      <c r="D717" s="65"/>
      <c r="G717" s="65"/>
      <c r="H717" s="65"/>
      <c r="I717" s="65"/>
      <c r="J717" s="65"/>
    </row>
    <row r="718" spans="2:10" x14ac:dyDescent="0.3">
      <c r="B718" s="65"/>
      <c r="C718" s="65"/>
      <c r="D718" s="65"/>
      <c r="G718" s="65"/>
      <c r="H718" s="65"/>
      <c r="I718" s="65"/>
      <c r="J718" s="65"/>
    </row>
    <row r="719" spans="2:10" x14ac:dyDescent="0.3">
      <c r="B719" s="65"/>
      <c r="C719" s="65"/>
      <c r="D719" s="65"/>
      <c r="G719" s="65"/>
      <c r="H719" s="65"/>
      <c r="I719" s="65"/>
      <c r="J719" s="65"/>
    </row>
    <row r="720" spans="2:10" x14ac:dyDescent="0.3">
      <c r="B720" s="65"/>
      <c r="C720" s="65"/>
      <c r="D720" s="65"/>
      <c r="G720" s="65"/>
      <c r="H720" s="65"/>
      <c r="I720" s="65"/>
      <c r="J720" s="65"/>
    </row>
    <row r="721" spans="2:10" x14ac:dyDescent="0.3">
      <c r="B721" s="65"/>
      <c r="C721" s="65"/>
      <c r="D721" s="65"/>
      <c r="G721" s="65"/>
      <c r="H721" s="65"/>
      <c r="I721" s="65"/>
      <c r="J721" s="65"/>
    </row>
    <row r="722" spans="2:10" x14ac:dyDescent="0.3">
      <c r="B722" s="65"/>
      <c r="C722" s="65"/>
      <c r="D722" s="65"/>
      <c r="G722" s="65"/>
      <c r="H722" s="65"/>
      <c r="I722" s="65"/>
      <c r="J722" s="65"/>
    </row>
    <row r="723" spans="2:10" x14ac:dyDescent="0.3">
      <c r="B723" s="65"/>
      <c r="C723" s="65"/>
      <c r="D723" s="65"/>
      <c r="G723" s="65"/>
      <c r="H723" s="65"/>
      <c r="I723" s="65"/>
      <c r="J723" s="65"/>
    </row>
    <row r="724" spans="2:10" x14ac:dyDescent="0.3">
      <c r="B724" s="65"/>
      <c r="C724" s="65"/>
      <c r="D724" s="65"/>
      <c r="G724" s="65"/>
      <c r="H724" s="65"/>
      <c r="I724" s="65"/>
      <c r="J724" s="65"/>
    </row>
    <row r="725" spans="2:10" x14ac:dyDescent="0.3">
      <c r="B725" s="65"/>
      <c r="C725" s="65"/>
      <c r="D725" s="65"/>
      <c r="G725" s="65"/>
      <c r="H725" s="65"/>
      <c r="I725" s="65"/>
      <c r="J725" s="65"/>
    </row>
    <row r="726" spans="2:10" x14ac:dyDescent="0.3">
      <c r="B726" s="65"/>
      <c r="C726" s="65"/>
      <c r="D726" s="65"/>
      <c r="G726" s="65"/>
      <c r="H726" s="65"/>
      <c r="I726" s="65"/>
      <c r="J726" s="65"/>
    </row>
    <row r="727" spans="2:10" x14ac:dyDescent="0.3">
      <c r="B727" s="65"/>
      <c r="C727" s="65"/>
      <c r="D727" s="65"/>
      <c r="G727" s="65"/>
      <c r="H727" s="65"/>
      <c r="I727" s="65"/>
      <c r="J727" s="65"/>
    </row>
    <row r="728" spans="2:10" x14ac:dyDescent="0.3">
      <c r="B728" s="65"/>
      <c r="C728" s="65"/>
      <c r="D728" s="65"/>
      <c r="G728" s="65"/>
      <c r="H728" s="65"/>
      <c r="I728" s="65"/>
      <c r="J728" s="65"/>
    </row>
    <row r="729" spans="2:10" x14ac:dyDescent="0.3">
      <c r="B729" s="65"/>
      <c r="C729" s="65"/>
      <c r="D729" s="65"/>
      <c r="G729" s="65"/>
      <c r="H729" s="65"/>
      <c r="I729" s="65"/>
      <c r="J729" s="65"/>
    </row>
    <row r="730" spans="2:10" x14ac:dyDescent="0.3">
      <c r="B730" s="65"/>
      <c r="C730" s="65"/>
      <c r="D730" s="65"/>
      <c r="G730" s="65"/>
      <c r="H730" s="65"/>
      <c r="I730" s="65"/>
      <c r="J730" s="65"/>
    </row>
    <row r="731" spans="2:10" x14ac:dyDescent="0.3">
      <c r="B731" s="65"/>
      <c r="C731" s="65"/>
      <c r="D731" s="65"/>
      <c r="G731" s="65"/>
      <c r="H731" s="65"/>
      <c r="I731" s="65"/>
      <c r="J731" s="65"/>
    </row>
    <row r="732" spans="2:10" x14ac:dyDescent="0.3">
      <c r="B732" s="65"/>
      <c r="C732" s="65"/>
      <c r="D732" s="65"/>
      <c r="G732" s="65"/>
      <c r="H732" s="65"/>
      <c r="I732" s="65"/>
      <c r="J732" s="65"/>
    </row>
    <row r="733" spans="2:10" x14ac:dyDescent="0.3">
      <c r="B733" s="65"/>
      <c r="C733" s="65"/>
      <c r="D733" s="65"/>
      <c r="G733" s="65"/>
      <c r="H733" s="65"/>
      <c r="I733" s="65"/>
      <c r="J733" s="65"/>
    </row>
    <row r="734" spans="2:10" x14ac:dyDescent="0.3">
      <c r="B734" s="65"/>
      <c r="C734" s="65"/>
      <c r="D734" s="65"/>
      <c r="G734" s="65"/>
      <c r="H734" s="65"/>
      <c r="I734" s="65"/>
      <c r="J734" s="65"/>
    </row>
    <row r="735" spans="2:10" x14ac:dyDescent="0.3">
      <c r="B735" s="65"/>
      <c r="C735" s="65"/>
      <c r="D735" s="65"/>
      <c r="G735" s="65"/>
      <c r="H735" s="65"/>
      <c r="I735" s="65"/>
      <c r="J735" s="65"/>
    </row>
    <row r="736" spans="2:10" x14ac:dyDescent="0.3">
      <c r="B736" s="65"/>
      <c r="C736" s="65"/>
      <c r="D736" s="65"/>
      <c r="G736" s="65"/>
      <c r="H736" s="65"/>
      <c r="I736" s="65"/>
      <c r="J736" s="65"/>
    </row>
    <row r="737" spans="2:10" x14ac:dyDescent="0.3">
      <c r="B737" s="65"/>
      <c r="C737" s="65"/>
      <c r="D737" s="65"/>
      <c r="G737" s="65"/>
      <c r="H737" s="65"/>
      <c r="I737" s="65"/>
      <c r="J737" s="65"/>
    </row>
    <row r="738" spans="2:10" x14ac:dyDescent="0.3">
      <c r="B738" s="65"/>
      <c r="C738" s="65"/>
      <c r="D738" s="65"/>
      <c r="G738" s="65"/>
      <c r="H738" s="65"/>
      <c r="I738" s="65"/>
      <c r="J738" s="65"/>
    </row>
    <row r="739" spans="2:10" x14ac:dyDescent="0.3">
      <c r="B739" s="65"/>
      <c r="C739" s="65"/>
      <c r="D739" s="65"/>
      <c r="G739" s="65"/>
      <c r="H739" s="65"/>
      <c r="I739" s="65"/>
      <c r="J739" s="65"/>
    </row>
    <row r="740" spans="2:10" x14ac:dyDescent="0.3">
      <c r="B740" s="65"/>
      <c r="C740" s="65"/>
      <c r="D740" s="65"/>
      <c r="G740" s="65"/>
      <c r="H740" s="65"/>
      <c r="I740" s="65"/>
      <c r="J740" s="65"/>
    </row>
    <row r="741" spans="2:10" x14ac:dyDescent="0.3">
      <c r="B741" s="65"/>
      <c r="C741" s="65"/>
      <c r="D741" s="65"/>
      <c r="G741" s="65"/>
      <c r="H741" s="65"/>
      <c r="I741" s="65"/>
      <c r="J741" s="65"/>
    </row>
    <row r="742" spans="2:10" x14ac:dyDescent="0.3">
      <c r="B742" s="65"/>
      <c r="C742" s="65"/>
      <c r="D742" s="65"/>
      <c r="G742" s="65"/>
      <c r="H742" s="65"/>
      <c r="I742" s="65"/>
      <c r="J742" s="65"/>
    </row>
    <row r="743" spans="2:10" x14ac:dyDescent="0.3">
      <c r="B743" s="65"/>
      <c r="C743" s="65"/>
      <c r="D743" s="65"/>
      <c r="G743" s="65"/>
      <c r="H743" s="65"/>
      <c r="I743" s="65"/>
      <c r="J743" s="65"/>
    </row>
    <row r="744" spans="2:10" x14ac:dyDescent="0.3">
      <c r="B744" s="65"/>
      <c r="C744" s="65"/>
      <c r="D744" s="65"/>
      <c r="G744" s="65"/>
      <c r="H744" s="65"/>
      <c r="I744" s="65"/>
      <c r="J744" s="65"/>
    </row>
    <row r="745" spans="2:10" x14ac:dyDescent="0.3">
      <c r="B745" s="65"/>
      <c r="C745" s="65"/>
      <c r="D745" s="65"/>
      <c r="G745" s="65"/>
      <c r="H745" s="65"/>
      <c r="I745" s="65"/>
      <c r="J745" s="65"/>
    </row>
    <row r="746" spans="2:10" x14ac:dyDescent="0.3">
      <c r="B746" s="65"/>
      <c r="C746" s="65"/>
      <c r="D746" s="65"/>
      <c r="G746" s="65"/>
      <c r="H746" s="65"/>
      <c r="I746" s="65"/>
      <c r="J746" s="65"/>
    </row>
    <row r="747" spans="2:10" x14ac:dyDescent="0.3">
      <c r="B747" s="65"/>
      <c r="C747" s="65"/>
      <c r="D747" s="65"/>
      <c r="G747" s="65"/>
      <c r="H747" s="65"/>
      <c r="I747" s="65"/>
      <c r="J747" s="65"/>
    </row>
    <row r="748" spans="2:10" x14ac:dyDescent="0.3">
      <c r="B748" s="65"/>
      <c r="C748" s="65"/>
      <c r="D748" s="65"/>
      <c r="G748" s="65"/>
      <c r="H748" s="65"/>
      <c r="I748" s="65"/>
      <c r="J748" s="65"/>
    </row>
    <row r="749" spans="2:10" x14ac:dyDescent="0.3">
      <c r="B749" s="65"/>
      <c r="C749" s="65"/>
      <c r="D749" s="65"/>
      <c r="G749" s="65"/>
      <c r="H749" s="65"/>
      <c r="I749" s="65"/>
      <c r="J749" s="65"/>
    </row>
    <row r="750" spans="2:10" x14ac:dyDescent="0.3">
      <c r="B750" s="65"/>
      <c r="C750" s="65"/>
      <c r="D750" s="65"/>
      <c r="G750" s="65"/>
      <c r="H750" s="65"/>
      <c r="I750" s="65"/>
      <c r="J750" s="65"/>
    </row>
    <row r="751" spans="2:10" x14ac:dyDescent="0.3">
      <c r="B751" s="65"/>
      <c r="C751" s="65"/>
      <c r="D751" s="65"/>
      <c r="G751" s="65"/>
      <c r="H751" s="65"/>
      <c r="I751" s="65"/>
      <c r="J751" s="65"/>
    </row>
    <row r="752" spans="2:10" x14ac:dyDescent="0.3">
      <c r="B752" s="65"/>
      <c r="C752" s="65"/>
      <c r="D752" s="65"/>
      <c r="G752" s="65"/>
      <c r="H752" s="65"/>
      <c r="I752" s="65"/>
      <c r="J752" s="65"/>
    </row>
    <row r="753" spans="2:10" x14ac:dyDescent="0.3">
      <c r="B753" s="65"/>
      <c r="C753" s="65"/>
      <c r="D753" s="65"/>
      <c r="G753" s="65"/>
      <c r="H753" s="65"/>
      <c r="I753" s="65"/>
      <c r="J753" s="65"/>
    </row>
    <row r="754" spans="2:10" x14ac:dyDescent="0.3">
      <c r="B754" s="65"/>
      <c r="C754" s="65"/>
      <c r="D754" s="65"/>
      <c r="G754" s="65"/>
      <c r="H754" s="65"/>
      <c r="I754" s="65"/>
      <c r="J754" s="65"/>
    </row>
    <row r="755" spans="2:10" x14ac:dyDescent="0.3">
      <c r="B755" s="65"/>
      <c r="C755" s="65"/>
      <c r="D755" s="65"/>
      <c r="G755" s="65"/>
      <c r="H755" s="65"/>
      <c r="I755" s="65"/>
      <c r="J755" s="65"/>
    </row>
    <row r="756" spans="2:10" x14ac:dyDescent="0.3">
      <c r="B756" s="65"/>
      <c r="C756" s="65"/>
      <c r="D756" s="65"/>
      <c r="G756" s="65"/>
      <c r="H756" s="65"/>
      <c r="I756" s="65"/>
      <c r="J756" s="65"/>
    </row>
    <row r="757" spans="2:10" x14ac:dyDescent="0.3">
      <c r="B757" s="65"/>
      <c r="C757" s="65"/>
      <c r="D757" s="65"/>
      <c r="G757" s="65"/>
      <c r="H757" s="65"/>
      <c r="I757" s="65"/>
      <c r="J757" s="65"/>
    </row>
    <row r="758" spans="2:10" x14ac:dyDescent="0.3">
      <c r="B758" s="65"/>
      <c r="C758" s="65"/>
      <c r="D758" s="65"/>
      <c r="G758" s="65"/>
      <c r="H758" s="65"/>
      <c r="I758" s="65"/>
      <c r="J758" s="65"/>
    </row>
    <row r="759" spans="2:10" x14ac:dyDescent="0.3">
      <c r="B759" s="65"/>
      <c r="C759" s="65"/>
      <c r="D759" s="65"/>
      <c r="G759" s="65"/>
      <c r="H759" s="65"/>
      <c r="I759" s="65"/>
      <c r="J759" s="65"/>
    </row>
    <row r="760" spans="2:10" x14ac:dyDescent="0.3">
      <c r="B760" s="65"/>
      <c r="C760" s="65"/>
      <c r="D760" s="65"/>
      <c r="G760" s="65"/>
      <c r="H760" s="65"/>
      <c r="I760" s="65"/>
      <c r="J760" s="65"/>
    </row>
    <row r="761" spans="2:10" x14ac:dyDescent="0.3">
      <c r="B761" s="65"/>
      <c r="C761" s="65"/>
      <c r="D761" s="65"/>
      <c r="G761" s="65"/>
      <c r="H761" s="65"/>
      <c r="I761" s="65"/>
      <c r="J761" s="65"/>
    </row>
    <row r="762" spans="2:10" x14ac:dyDescent="0.3">
      <c r="B762" s="65"/>
      <c r="C762" s="65"/>
      <c r="D762" s="65"/>
      <c r="G762" s="65"/>
      <c r="H762" s="65"/>
      <c r="I762" s="65"/>
      <c r="J762" s="65"/>
    </row>
    <row r="763" spans="2:10" x14ac:dyDescent="0.3">
      <c r="B763" s="65"/>
      <c r="C763" s="65"/>
      <c r="D763" s="65"/>
      <c r="G763" s="65"/>
      <c r="H763" s="65"/>
      <c r="I763" s="65"/>
      <c r="J763" s="65"/>
    </row>
    <row r="764" spans="2:10" x14ac:dyDescent="0.3">
      <c r="B764" s="65"/>
      <c r="C764" s="65"/>
      <c r="D764" s="65"/>
      <c r="G764" s="65"/>
      <c r="H764" s="65"/>
      <c r="I764" s="65"/>
      <c r="J764" s="65"/>
    </row>
    <row r="765" spans="2:10" x14ac:dyDescent="0.3">
      <c r="B765" s="65"/>
      <c r="C765" s="65"/>
      <c r="D765" s="65"/>
      <c r="G765" s="65"/>
      <c r="H765" s="65"/>
      <c r="I765" s="65"/>
      <c r="J765" s="65"/>
    </row>
    <row r="766" spans="2:10" x14ac:dyDescent="0.3">
      <c r="B766" s="65"/>
      <c r="C766" s="65"/>
      <c r="D766" s="65"/>
      <c r="G766" s="65"/>
      <c r="H766" s="65"/>
      <c r="I766" s="65"/>
      <c r="J766" s="65"/>
    </row>
    <row r="767" spans="2:10" x14ac:dyDescent="0.3">
      <c r="B767" s="65"/>
      <c r="C767" s="65"/>
      <c r="D767" s="65"/>
      <c r="G767" s="65"/>
      <c r="H767" s="65"/>
      <c r="I767" s="65"/>
      <c r="J767" s="65"/>
    </row>
    <row r="768" spans="2:10" x14ac:dyDescent="0.3">
      <c r="B768" s="65"/>
      <c r="C768" s="65"/>
      <c r="D768" s="65"/>
      <c r="G768" s="65"/>
      <c r="H768" s="65"/>
      <c r="I768" s="65"/>
      <c r="J768" s="65"/>
    </row>
    <row r="769" spans="2:10" x14ac:dyDescent="0.3">
      <c r="B769" s="65"/>
      <c r="C769" s="65"/>
      <c r="D769" s="65"/>
      <c r="G769" s="65"/>
      <c r="H769" s="65"/>
      <c r="I769" s="65"/>
      <c r="J769" s="65"/>
    </row>
    <row r="770" spans="2:10" x14ac:dyDescent="0.3">
      <c r="B770" s="65"/>
      <c r="C770" s="65"/>
      <c r="D770" s="65"/>
      <c r="G770" s="65"/>
      <c r="H770" s="65"/>
      <c r="I770" s="65"/>
      <c r="J770" s="65"/>
    </row>
    <row r="771" spans="2:10" x14ac:dyDescent="0.3">
      <c r="B771" s="65"/>
      <c r="C771" s="65"/>
      <c r="D771" s="65"/>
      <c r="G771" s="65"/>
      <c r="H771" s="65"/>
      <c r="I771" s="65"/>
      <c r="J771" s="65"/>
    </row>
    <row r="772" spans="2:10" x14ac:dyDescent="0.3">
      <c r="B772" s="65"/>
      <c r="C772" s="65"/>
      <c r="D772" s="65"/>
      <c r="G772" s="65"/>
      <c r="H772" s="65"/>
      <c r="I772" s="65"/>
      <c r="J772" s="65"/>
    </row>
    <row r="773" spans="2:10" x14ac:dyDescent="0.3">
      <c r="B773" s="65"/>
      <c r="C773" s="65"/>
      <c r="D773" s="65"/>
      <c r="G773" s="65"/>
      <c r="H773" s="65"/>
      <c r="I773" s="65"/>
      <c r="J773" s="65"/>
    </row>
    <row r="774" spans="2:10" x14ac:dyDescent="0.3">
      <c r="B774" s="65"/>
      <c r="C774" s="65"/>
      <c r="D774" s="65"/>
      <c r="G774" s="65"/>
      <c r="H774" s="65"/>
      <c r="I774" s="65"/>
      <c r="J774" s="65"/>
    </row>
    <row r="775" spans="2:10" x14ac:dyDescent="0.3">
      <c r="B775" s="65"/>
      <c r="C775" s="65"/>
      <c r="D775" s="65"/>
      <c r="G775" s="65"/>
      <c r="H775" s="65"/>
      <c r="I775" s="65"/>
      <c r="J775" s="65"/>
    </row>
    <row r="776" spans="2:10" x14ac:dyDescent="0.3">
      <c r="B776" s="65"/>
      <c r="C776" s="65"/>
      <c r="D776" s="65"/>
      <c r="G776" s="65"/>
      <c r="H776" s="65"/>
      <c r="I776" s="65"/>
      <c r="J776" s="65"/>
    </row>
    <row r="777" spans="2:10" x14ac:dyDescent="0.3">
      <c r="B777" s="65"/>
      <c r="C777" s="65"/>
      <c r="D777" s="65"/>
      <c r="G777" s="65"/>
      <c r="H777" s="65"/>
      <c r="I777" s="65"/>
      <c r="J777" s="65"/>
    </row>
    <row r="778" spans="2:10" x14ac:dyDescent="0.3">
      <c r="B778" s="65"/>
      <c r="C778" s="65"/>
      <c r="D778" s="65"/>
      <c r="G778" s="65"/>
      <c r="H778" s="65"/>
      <c r="I778" s="65"/>
      <c r="J778" s="65"/>
    </row>
    <row r="779" spans="2:10" x14ac:dyDescent="0.3">
      <c r="B779" s="65"/>
      <c r="C779" s="65"/>
      <c r="D779" s="65"/>
      <c r="G779" s="65"/>
      <c r="H779" s="65"/>
      <c r="I779" s="65"/>
      <c r="J779" s="65"/>
    </row>
    <row r="780" spans="2:10" x14ac:dyDescent="0.3">
      <c r="B780" s="65"/>
      <c r="C780" s="65"/>
      <c r="D780" s="65"/>
      <c r="G780" s="65"/>
      <c r="H780" s="65"/>
      <c r="I780" s="65"/>
      <c r="J780" s="65"/>
    </row>
    <row r="781" spans="2:10" x14ac:dyDescent="0.3">
      <c r="B781" s="65"/>
      <c r="C781" s="65"/>
      <c r="D781" s="65"/>
      <c r="G781" s="65"/>
      <c r="H781" s="65"/>
      <c r="I781" s="65"/>
      <c r="J781" s="65"/>
    </row>
    <row r="782" spans="2:10" x14ac:dyDescent="0.3">
      <c r="B782" s="65"/>
      <c r="C782" s="65"/>
      <c r="D782" s="65"/>
      <c r="G782" s="65"/>
      <c r="H782" s="65"/>
      <c r="I782" s="65"/>
      <c r="J782" s="65"/>
    </row>
    <row r="783" spans="2:10" x14ac:dyDescent="0.3">
      <c r="B783" s="65"/>
      <c r="C783" s="65"/>
      <c r="D783" s="65"/>
      <c r="G783" s="65"/>
      <c r="H783" s="65"/>
      <c r="I783" s="65"/>
      <c r="J783" s="65"/>
    </row>
    <row r="784" spans="2:10" x14ac:dyDescent="0.3">
      <c r="B784" s="65"/>
      <c r="C784" s="65"/>
      <c r="D784" s="65"/>
      <c r="G784" s="65"/>
      <c r="H784" s="65"/>
      <c r="I784" s="65"/>
      <c r="J784" s="65"/>
    </row>
    <row r="785" spans="2:10" x14ac:dyDescent="0.3">
      <c r="B785" s="65"/>
      <c r="C785" s="65"/>
      <c r="D785" s="65"/>
      <c r="G785" s="65"/>
      <c r="H785" s="65"/>
      <c r="I785" s="65"/>
      <c r="J785" s="65"/>
    </row>
    <row r="786" spans="2:10" x14ac:dyDescent="0.3">
      <c r="B786" s="65"/>
      <c r="C786" s="65"/>
      <c r="D786" s="65"/>
      <c r="G786" s="65"/>
      <c r="H786" s="65"/>
      <c r="I786" s="65"/>
      <c r="J786" s="65"/>
    </row>
    <row r="787" spans="2:10" x14ac:dyDescent="0.3">
      <c r="B787" s="65"/>
      <c r="C787" s="65"/>
      <c r="D787" s="65"/>
      <c r="G787" s="65"/>
      <c r="H787" s="65"/>
      <c r="I787" s="65"/>
      <c r="J787" s="65"/>
    </row>
    <row r="788" spans="2:10" x14ac:dyDescent="0.3">
      <c r="B788" s="65"/>
      <c r="C788" s="65"/>
      <c r="D788" s="65"/>
      <c r="G788" s="65"/>
      <c r="H788" s="65"/>
      <c r="I788" s="65"/>
      <c r="J788" s="65"/>
    </row>
    <row r="789" spans="2:10" x14ac:dyDescent="0.3">
      <c r="B789" s="65"/>
      <c r="C789" s="65"/>
      <c r="D789" s="65"/>
      <c r="G789" s="65"/>
      <c r="H789" s="65"/>
      <c r="I789" s="65"/>
      <c r="J789" s="65"/>
    </row>
    <row r="790" spans="2:10" x14ac:dyDescent="0.3">
      <c r="B790" s="65"/>
      <c r="C790" s="65"/>
      <c r="D790" s="65"/>
      <c r="G790" s="65"/>
      <c r="H790" s="65"/>
      <c r="I790" s="65"/>
      <c r="J790" s="65"/>
    </row>
    <row r="791" spans="2:10" x14ac:dyDescent="0.3">
      <c r="B791" s="65"/>
      <c r="C791" s="65"/>
      <c r="D791" s="65"/>
      <c r="G791" s="65"/>
      <c r="H791" s="65"/>
      <c r="I791" s="65"/>
      <c r="J791" s="65"/>
    </row>
    <row r="792" spans="2:10" x14ac:dyDescent="0.3">
      <c r="B792" s="65"/>
      <c r="C792" s="65"/>
      <c r="D792" s="65"/>
      <c r="G792" s="65"/>
      <c r="H792" s="65"/>
      <c r="I792" s="65"/>
      <c r="J792" s="65"/>
    </row>
    <row r="793" spans="2:10" x14ac:dyDescent="0.3">
      <c r="B793" s="65"/>
      <c r="C793" s="65"/>
      <c r="D793" s="65"/>
      <c r="G793" s="65"/>
      <c r="H793" s="65"/>
      <c r="I793" s="65"/>
      <c r="J793" s="65"/>
    </row>
    <row r="794" spans="2:10" x14ac:dyDescent="0.3">
      <c r="B794" s="65"/>
      <c r="C794" s="65"/>
      <c r="D794" s="65"/>
      <c r="G794" s="65"/>
      <c r="H794" s="65"/>
      <c r="I794" s="65"/>
      <c r="J794" s="65"/>
    </row>
    <row r="795" spans="2:10" x14ac:dyDescent="0.3">
      <c r="B795" s="65"/>
      <c r="C795" s="65"/>
      <c r="D795" s="65"/>
      <c r="G795" s="65"/>
      <c r="H795" s="65"/>
      <c r="I795" s="65"/>
      <c r="J795" s="65"/>
    </row>
    <row r="796" spans="2:10" x14ac:dyDescent="0.3">
      <c r="B796" s="65"/>
      <c r="C796" s="65"/>
      <c r="D796" s="65"/>
      <c r="G796" s="65"/>
      <c r="H796" s="65"/>
      <c r="I796" s="65"/>
      <c r="J796" s="65"/>
    </row>
    <row r="797" spans="2:10" x14ac:dyDescent="0.3">
      <c r="B797" s="65"/>
      <c r="C797" s="65"/>
      <c r="D797" s="65"/>
      <c r="G797" s="65"/>
      <c r="H797" s="65"/>
      <c r="I797" s="65"/>
      <c r="J797" s="65"/>
    </row>
    <row r="798" spans="2:10" x14ac:dyDescent="0.3">
      <c r="B798" s="65"/>
      <c r="C798" s="65"/>
      <c r="D798" s="65"/>
      <c r="G798" s="65"/>
      <c r="H798" s="65"/>
      <c r="I798" s="65"/>
      <c r="J798" s="65"/>
    </row>
    <row r="799" spans="2:10" x14ac:dyDescent="0.3">
      <c r="B799" s="65"/>
      <c r="C799" s="65"/>
      <c r="D799" s="65"/>
      <c r="G799" s="65"/>
      <c r="H799" s="65"/>
      <c r="I799" s="65"/>
      <c r="J799" s="65"/>
    </row>
    <row r="800" spans="2:10" x14ac:dyDescent="0.3">
      <c r="B800" s="65"/>
      <c r="C800" s="65"/>
      <c r="D800" s="65"/>
      <c r="G800" s="65"/>
      <c r="H800" s="65"/>
      <c r="I800" s="65"/>
      <c r="J800" s="65"/>
    </row>
    <row r="801" spans="2:10" x14ac:dyDescent="0.3">
      <c r="B801" s="65"/>
      <c r="C801" s="65"/>
      <c r="D801" s="65"/>
      <c r="G801" s="65"/>
      <c r="H801" s="65"/>
      <c r="I801" s="65"/>
      <c r="J801" s="65"/>
    </row>
    <row r="802" spans="2:10" x14ac:dyDescent="0.3">
      <c r="B802" s="65"/>
      <c r="C802" s="65"/>
      <c r="D802" s="65"/>
      <c r="G802" s="65"/>
      <c r="H802" s="65"/>
      <c r="I802" s="65"/>
      <c r="J802" s="65"/>
    </row>
    <row r="803" spans="2:10" x14ac:dyDescent="0.3">
      <c r="B803" s="65"/>
      <c r="C803" s="65"/>
      <c r="D803" s="65"/>
      <c r="G803" s="65"/>
      <c r="H803" s="65"/>
      <c r="I803" s="65"/>
      <c r="J803" s="65"/>
    </row>
    <row r="804" spans="2:10" x14ac:dyDescent="0.3">
      <c r="B804" s="65"/>
      <c r="C804" s="65"/>
      <c r="D804" s="65"/>
      <c r="G804" s="65"/>
      <c r="H804" s="65"/>
      <c r="I804" s="65"/>
      <c r="J804" s="65"/>
    </row>
    <row r="805" spans="2:10" x14ac:dyDescent="0.3">
      <c r="B805" s="65"/>
      <c r="C805" s="65"/>
      <c r="D805" s="65"/>
      <c r="G805" s="65"/>
      <c r="H805" s="65"/>
      <c r="I805" s="65"/>
      <c r="J805" s="65"/>
    </row>
    <row r="806" spans="2:10" x14ac:dyDescent="0.3">
      <c r="B806" s="65"/>
      <c r="C806" s="65"/>
      <c r="D806" s="65"/>
      <c r="G806" s="65"/>
      <c r="H806" s="65"/>
      <c r="I806" s="65"/>
      <c r="J806" s="65"/>
    </row>
    <row r="807" spans="2:10" x14ac:dyDescent="0.3">
      <c r="B807" s="65"/>
      <c r="C807" s="65"/>
      <c r="D807" s="65"/>
      <c r="G807" s="65"/>
      <c r="H807" s="65"/>
      <c r="I807" s="65"/>
      <c r="J807" s="65"/>
    </row>
    <row r="808" spans="2:10" x14ac:dyDescent="0.3">
      <c r="B808" s="65"/>
      <c r="C808" s="65"/>
      <c r="D808" s="65"/>
      <c r="G808" s="65"/>
      <c r="H808" s="65"/>
      <c r="I808" s="65"/>
      <c r="J808" s="65"/>
    </row>
    <row r="809" spans="2:10" x14ac:dyDescent="0.3">
      <c r="B809" s="65"/>
      <c r="C809" s="65"/>
      <c r="D809" s="65"/>
      <c r="G809" s="65"/>
      <c r="H809" s="65"/>
      <c r="I809" s="65"/>
      <c r="J809" s="65"/>
    </row>
    <row r="810" spans="2:10" x14ac:dyDescent="0.3">
      <c r="B810" s="65"/>
      <c r="C810" s="65"/>
      <c r="D810" s="65"/>
      <c r="G810" s="65"/>
      <c r="H810" s="65"/>
      <c r="I810" s="65"/>
      <c r="J810" s="65"/>
    </row>
    <row r="811" spans="2:10" x14ac:dyDescent="0.3">
      <c r="B811" s="65"/>
      <c r="C811" s="65"/>
      <c r="D811" s="65"/>
      <c r="G811" s="65"/>
      <c r="H811" s="65"/>
      <c r="I811" s="65"/>
      <c r="J811" s="65"/>
    </row>
    <row r="812" spans="2:10" x14ac:dyDescent="0.3">
      <c r="B812" s="65"/>
      <c r="C812" s="65"/>
      <c r="D812" s="65"/>
      <c r="G812" s="65"/>
      <c r="H812" s="65"/>
      <c r="I812" s="65"/>
      <c r="J812" s="65"/>
    </row>
    <row r="813" spans="2:10" x14ac:dyDescent="0.3">
      <c r="B813" s="65"/>
      <c r="C813" s="65"/>
      <c r="D813" s="65"/>
      <c r="G813" s="65"/>
      <c r="H813" s="65"/>
      <c r="I813" s="65"/>
      <c r="J813" s="65"/>
    </row>
    <row r="814" spans="2:10" x14ac:dyDescent="0.3">
      <c r="B814" s="65"/>
      <c r="C814" s="65"/>
      <c r="D814" s="65"/>
      <c r="G814" s="65"/>
      <c r="H814" s="65"/>
      <c r="I814" s="65"/>
      <c r="J814" s="65"/>
    </row>
    <row r="815" spans="2:10" x14ac:dyDescent="0.3">
      <c r="B815" s="65"/>
      <c r="C815" s="65"/>
      <c r="D815" s="65"/>
      <c r="G815" s="65"/>
      <c r="H815" s="65"/>
      <c r="I815" s="65"/>
      <c r="J815" s="65"/>
    </row>
    <row r="816" spans="2:10" x14ac:dyDescent="0.3">
      <c r="B816" s="65"/>
      <c r="C816" s="65"/>
      <c r="D816" s="65"/>
      <c r="G816" s="65"/>
      <c r="H816" s="65"/>
      <c r="I816" s="65"/>
      <c r="J816" s="65"/>
    </row>
    <row r="817" spans="2:10" x14ac:dyDescent="0.3">
      <c r="B817" s="65"/>
      <c r="C817" s="65"/>
      <c r="D817" s="65"/>
      <c r="G817" s="65"/>
      <c r="H817" s="65"/>
      <c r="I817" s="65"/>
      <c r="J817" s="65"/>
    </row>
    <row r="818" spans="2:10" x14ac:dyDescent="0.3">
      <c r="B818" s="65"/>
      <c r="C818" s="65"/>
      <c r="D818" s="65"/>
      <c r="G818" s="65"/>
      <c r="H818" s="65"/>
      <c r="I818" s="65"/>
      <c r="J818" s="65"/>
    </row>
    <row r="819" spans="2:10" x14ac:dyDescent="0.3">
      <c r="B819" s="65"/>
      <c r="C819" s="65"/>
      <c r="D819" s="65"/>
      <c r="G819" s="65"/>
      <c r="H819" s="65"/>
      <c r="I819" s="65"/>
      <c r="J819" s="65"/>
    </row>
    <row r="820" spans="2:10" x14ac:dyDescent="0.3">
      <c r="B820" s="65"/>
      <c r="C820" s="65"/>
      <c r="D820" s="65"/>
      <c r="G820" s="65"/>
      <c r="H820" s="65"/>
      <c r="I820" s="65"/>
      <c r="J820" s="65"/>
    </row>
    <row r="821" spans="2:10" x14ac:dyDescent="0.3">
      <c r="B821" s="65"/>
      <c r="C821" s="65"/>
      <c r="D821" s="65"/>
      <c r="G821" s="65"/>
      <c r="H821" s="65"/>
      <c r="I821" s="65"/>
      <c r="J821" s="65"/>
    </row>
    <row r="822" spans="2:10" x14ac:dyDescent="0.3">
      <c r="B822" s="65"/>
      <c r="C822" s="65"/>
      <c r="D822" s="65"/>
      <c r="G822" s="65"/>
      <c r="H822" s="65"/>
      <c r="I822" s="65"/>
      <c r="J822" s="65"/>
    </row>
    <row r="823" spans="2:10" x14ac:dyDescent="0.3">
      <c r="B823" s="65"/>
      <c r="C823" s="65"/>
      <c r="D823" s="65"/>
      <c r="G823" s="65"/>
      <c r="H823" s="65"/>
      <c r="I823" s="65"/>
      <c r="J823" s="65"/>
    </row>
    <row r="824" spans="2:10" x14ac:dyDescent="0.3">
      <c r="B824" s="65"/>
      <c r="C824" s="65"/>
      <c r="D824" s="65"/>
      <c r="G824" s="65"/>
      <c r="H824" s="65"/>
      <c r="I824" s="65"/>
      <c r="J824" s="65"/>
    </row>
    <row r="825" spans="2:10" x14ac:dyDescent="0.3">
      <c r="B825" s="65"/>
      <c r="C825" s="65"/>
      <c r="D825" s="65"/>
      <c r="G825" s="65"/>
      <c r="H825" s="65"/>
      <c r="I825" s="65"/>
      <c r="J825" s="65"/>
    </row>
    <row r="826" spans="2:10" x14ac:dyDescent="0.3">
      <c r="B826" s="65"/>
      <c r="C826" s="65"/>
      <c r="D826" s="65"/>
      <c r="G826" s="65"/>
      <c r="H826" s="65"/>
      <c r="I826" s="65"/>
      <c r="J826" s="65"/>
    </row>
    <row r="827" spans="2:10" x14ac:dyDescent="0.3">
      <c r="B827" s="65"/>
      <c r="C827" s="65"/>
      <c r="D827" s="65"/>
      <c r="G827" s="65"/>
      <c r="H827" s="65"/>
      <c r="I827" s="65"/>
      <c r="J827" s="65"/>
    </row>
    <row r="828" spans="2:10" x14ac:dyDescent="0.3">
      <c r="B828" s="65"/>
      <c r="C828" s="65"/>
      <c r="D828" s="65"/>
      <c r="G828" s="65"/>
      <c r="H828" s="65"/>
      <c r="I828" s="65"/>
      <c r="J828" s="65"/>
    </row>
    <row r="829" spans="2:10" x14ac:dyDescent="0.3">
      <c r="B829" s="65"/>
      <c r="C829" s="65"/>
      <c r="D829" s="65"/>
      <c r="G829" s="65"/>
      <c r="H829" s="65"/>
      <c r="I829" s="65"/>
      <c r="J829" s="65"/>
    </row>
    <row r="830" spans="2:10" x14ac:dyDescent="0.3">
      <c r="B830" s="65"/>
      <c r="C830" s="65"/>
      <c r="D830" s="65"/>
      <c r="G830" s="65"/>
      <c r="H830" s="65"/>
      <c r="I830" s="65"/>
      <c r="J830" s="65"/>
    </row>
    <row r="831" spans="2:10" x14ac:dyDescent="0.3">
      <c r="B831" s="65"/>
      <c r="C831" s="65"/>
      <c r="D831" s="65"/>
      <c r="G831" s="65"/>
      <c r="H831" s="65"/>
      <c r="I831" s="65"/>
      <c r="J831" s="65"/>
    </row>
    <row r="832" spans="2:10" x14ac:dyDescent="0.3">
      <c r="B832" s="65"/>
      <c r="C832" s="65"/>
      <c r="D832" s="65"/>
      <c r="G832" s="65"/>
      <c r="H832" s="65"/>
      <c r="I832" s="65"/>
      <c r="J832" s="65"/>
    </row>
    <row r="833" spans="2:10" x14ac:dyDescent="0.3">
      <c r="B833" s="65"/>
      <c r="C833" s="65"/>
      <c r="D833" s="65"/>
      <c r="G833" s="65"/>
      <c r="H833" s="65"/>
      <c r="I833" s="65"/>
      <c r="J833" s="65"/>
    </row>
    <row r="834" spans="2:10" x14ac:dyDescent="0.3">
      <c r="B834" s="65"/>
      <c r="C834" s="65"/>
      <c r="D834" s="65"/>
      <c r="G834" s="65"/>
      <c r="H834" s="65"/>
      <c r="I834" s="65"/>
      <c r="J834" s="65"/>
    </row>
    <row r="835" spans="2:10" x14ac:dyDescent="0.3">
      <c r="B835" s="65"/>
      <c r="C835" s="65"/>
      <c r="D835" s="65"/>
      <c r="G835" s="65"/>
      <c r="H835" s="65"/>
      <c r="I835" s="65"/>
      <c r="J835" s="65"/>
    </row>
    <row r="836" spans="2:10" x14ac:dyDescent="0.3">
      <c r="B836" s="65"/>
      <c r="C836" s="65"/>
      <c r="D836" s="65"/>
      <c r="G836" s="65"/>
      <c r="H836" s="65"/>
      <c r="I836" s="65"/>
      <c r="J836" s="65"/>
    </row>
    <row r="837" spans="2:10" x14ac:dyDescent="0.3">
      <c r="B837" s="65"/>
      <c r="C837" s="65"/>
      <c r="D837" s="65"/>
      <c r="G837" s="65"/>
      <c r="H837" s="65"/>
      <c r="I837" s="65"/>
      <c r="J837" s="65"/>
    </row>
    <row r="838" spans="2:10" x14ac:dyDescent="0.3">
      <c r="B838" s="65"/>
      <c r="C838" s="65"/>
      <c r="D838" s="65"/>
      <c r="G838" s="65"/>
      <c r="H838" s="65"/>
      <c r="I838" s="65"/>
      <c r="J838" s="65"/>
    </row>
    <row r="839" spans="2:10" x14ac:dyDescent="0.3">
      <c r="B839" s="65"/>
      <c r="C839" s="65"/>
      <c r="D839" s="65"/>
      <c r="G839" s="65"/>
      <c r="H839" s="65"/>
      <c r="I839" s="65"/>
      <c r="J839" s="65"/>
    </row>
    <row r="840" spans="2:10" x14ac:dyDescent="0.3">
      <c r="B840" s="65"/>
      <c r="C840" s="65"/>
      <c r="D840" s="65"/>
      <c r="G840" s="65"/>
      <c r="H840" s="65"/>
      <c r="I840" s="65"/>
      <c r="J840" s="65"/>
    </row>
    <row r="841" spans="2:10" x14ac:dyDescent="0.3">
      <c r="B841" s="65"/>
      <c r="C841" s="65"/>
      <c r="D841" s="65"/>
      <c r="G841" s="65"/>
      <c r="H841" s="65"/>
      <c r="I841" s="65"/>
      <c r="J841" s="65"/>
    </row>
    <row r="842" spans="2:10" x14ac:dyDescent="0.3">
      <c r="B842" s="65"/>
      <c r="C842" s="65"/>
      <c r="D842" s="65"/>
      <c r="G842" s="65"/>
      <c r="H842" s="65"/>
      <c r="I842" s="65"/>
      <c r="J842" s="65"/>
    </row>
    <row r="843" spans="2:10" x14ac:dyDescent="0.3">
      <c r="B843" s="65"/>
      <c r="C843" s="65"/>
      <c r="D843" s="65"/>
      <c r="G843" s="65"/>
      <c r="H843" s="65"/>
      <c r="I843" s="65"/>
      <c r="J843" s="65"/>
    </row>
    <row r="844" spans="2:10" x14ac:dyDescent="0.3">
      <c r="B844" s="65"/>
      <c r="C844" s="65"/>
      <c r="D844" s="65"/>
      <c r="G844" s="65"/>
      <c r="H844" s="65"/>
      <c r="I844" s="65"/>
      <c r="J844" s="65"/>
    </row>
    <row r="845" spans="2:10" x14ac:dyDescent="0.3">
      <c r="B845" s="65"/>
      <c r="C845" s="65"/>
      <c r="D845" s="65"/>
      <c r="G845" s="65"/>
      <c r="H845" s="65"/>
      <c r="I845" s="65"/>
      <c r="J845" s="65"/>
    </row>
    <row r="846" spans="2:10" x14ac:dyDescent="0.3">
      <c r="B846" s="65"/>
      <c r="C846" s="65"/>
      <c r="D846" s="65"/>
      <c r="G846" s="65"/>
      <c r="H846" s="65"/>
      <c r="I846" s="65"/>
      <c r="J846" s="65"/>
    </row>
    <row r="847" spans="2:10" x14ac:dyDescent="0.3">
      <c r="B847" s="65"/>
      <c r="C847" s="65"/>
      <c r="D847" s="65"/>
      <c r="G847" s="65"/>
      <c r="H847" s="65"/>
      <c r="I847" s="65"/>
      <c r="J847" s="65"/>
    </row>
    <row r="848" spans="2:10" x14ac:dyDescent="0.3">
      <c r="B848" s="65"/>
      <c r="C848" s="65"/>
      <c r="D848" s="65"/>
      <c r="G848" s="65"/>
      <c r="H848" s="65"/>
      <c r="I848" s="65"/>
      <c r="J848" s="65"/>
    </row>
    <row r="849" spans="2:10" x14ac:dyDescent="0.3">
      <c r="B849" s="65"/>
      <c r="C849" s="65"/>
      <c r="D849" s="65"/>
      <c r="G849" s="65"/>
      <c r="H849" s="65"/>
      <c r="I849" s="65"/>
      <c r="J849" s="65"/>
    </row>
    <row r="850" spans="2:10" x14ac:dyDescent="0.3">
      <c r="B850" s="65"/>
      <c r="C850" s="65"/>
      <c r="D850" s="65"/>
      <c r="G850" s="65"/>
      <c r="H850" s="65"/>
      <c r="I850" s="65"/>
      <c r="J850" s="65"/>
    </row>
    <row r="851" spans="2:10" x14ac:dyDescent="0.3">
      <c r="B851" s="65"/>
      <c r="C851" s="65"/>
      <c r="D851" s="65"/>
      <c r="G851" s="65"/>
      <c r="H851" s="65"/>
      <c r="I851" s="65"/>
      <c r="J851" s="65"/>
    </row>
    <row r="852" spans="2:10" x14ac:dyDescent="0.3">
      <c r="B852" s="65"/>
      <c r="C852" s="65"/>
      <c r="D852" s="65"/>
      <c r="G852" s="65"/>
      <c r="H852" s="65"/>
      <c r="I852" s="65"/>
      <c r="J852" s="65"/>
    </row>
    <row r="853" spans="2:10" x14ac:dyDescent="0.3">
      <c r="B853" s="65"/>
      <c r="C853" s="65"/>
      <c r="D853" s="65"/>
      <c r="G853" s="65"/>
      <c r="H853" s="65"/>
      <c r="I853" s="65"/>
      <c r="J853" s="65"/>
    </row>
    <row r="854" spans="2:10" x14ac:dyDescent="0.3">
      <c r="B854" s="65"/>
      <c r="C854" s="65"/>
      <c r="D854" s="65"/>
      <c r="G854" s="65"/>
      <c r="H854" s="65"/>
      <c r="I854" s="65"/>
      <c r="J854" s="65"/>
    </row>
    <row r="855" spans="2:10" x14ac:dyDescent="0.3">
      <c r="B855" s="65"/>
      <c r="C855" s="65"/>
      <c r="D855" s="65"/>
      <c r="G855" s="65"/>
      <c r="H855" s="65"/>
      <c r="I855" s="65"/>
      <c r="J855" s="65"/>
    </row>
    <row r="856" spans="2:10" x14ac:dyDescent="0.3">
      <c r="B856" s="65"/>
      <c r="C856" s="65"/>
      <c r="D856" s="65"/>
      <c r="G856" s="65"/>
      <c r="H856" s="65"/>
      <c r="I856" s="65"/>
      <c r="J856" s="65"/>
    </row>
    <row r="857" spans="2:10" x14ac:dyDescent="0.3">
      <c r="B857" s="65"/>
      <c r="C857" s="65"/>
      <c r="D857" s="65"/>
      <c r="G857" s="65"/>
      <c r="H857" s="65"/>
      <c r="I857" s="65"/>
      <c r="J857" s="65"/>
    </row>
    <row r="858" spans="2:10" x14ac:dyDescent="0.3">
      <c r="B858" s="65"/>
      <c r="C858" s="65"/>
      <c r="D858" s="65"/>
      <c r="G858" s="65"/>
      <c r="H858" s="65"/>
      <c r="I858" s="65"/>
      <c r="J858" s="65"/>
    </row>
    <row r="859" spans="2:10" x14ac:dyDescent="0.3">
      <c r="B859" s="65"/>
      <c r="C859" s="65"/>
      <c r="D859" s="65"/>
      <c r="G859" s="65"/>
      <c r="H859" s="65"/>
      <c r="I859" s="65"/>
      <c r="J859" s="65"/>
    </row>
    <row r="860" spans="2:10" x14ac:dyDescent="0.3">
      <c r="B860" s="65"/>
      <c r="C860" s="65"/>
      <c r="D860" s="65"/>
      <c r="G860" s="65"/>
      <c r="H860" s="65"/>
      <c r="I860" s="65"/>
      <c r="J860" s="65"/>
    </row>
    <row r="861" spans="2:10" x14ac:dyDescent="0.3">
      <c r="B861" s="65"/>
      <c r="C861" s="65"/>
      <c r="D861" s="65"/>
      <c r="G861" s="65"/>
      <c r="H861" s="65"/>
      <c r="I861" s="65"/>
      <c r="J861" s="65"/>
    </row>
    <row r="862" spans="2:10" x14ac:dyDescent="0.3">
      <c r="B862" s="65"/>
      <c r="C862" s="65"/>
      <c r="D862" s="65"/>
      <c r="G862" s="65"/>
      <c r="H862" s="65"/>
      <c r="I862" s="65"/>
      <c r="J862" s="65"/>
    </row>
    <row r="863" spans="2:10" x14ac:dyDescent="0.3">
      <c r="B863" s="65"/>
      <c r="C863" s="65"/>
      <c r="D863" s="65"/>
      <c r="G863" s="65"/>
      <c r="H863" s="65"/>
      <c r="I863" s="65"/>
      <c r="J863" s="65"/>
    </row>
    <row r="864" spans="2:10" x14ac:dyDescent="0.3">
      <c r="B864" s="65"/>
      <c r="C864" s="65"/>
      <c r="D864" s="65"/>
      <c r="G864" s="65"/>
      <c r="H864" s="65"/>
      <c r="I864" s="65"/>
      <c r="J864" s="65"/>
    </row>
    <row r="865" spans="2:10" x14ac:dyDescent="0.3">
      <c r="B865" s="65"/>
      <c r="C865" s="65"/>
      <c r="D865" s="65"/>
      <c r="G865" s="65"/>
      <c r="H865" s="65"/>
      <c r="I865" s="65"/>
      <c r="J865" s="65"/>
    </row>
    <row r="866" spans="2:10" x14ac:dyDescent="0.3">
      <c r="B866" s="65"/>
      <c r="C866" s="65"/>
      <c r="D866" s="65"/>
      <c r="G866" s="65"/>
      <c r="H866" s="65"/>
      <c r="I866" s="65"/>
      <c r="J866" s="65"/>
    </row>
    <row r="867" spans="2:10" x14ac:dyDescent="0.3">
      <c r="B867" s="65"/>
      <c r="C867" s="65"/>
      <c r="D867" s="65"/>
      <c r="G867" s="65"/>
      <c r="H867" s="65"/>
      <c r="I867" s="65"/>
      <c r="J867" s="65"/>
    </row>
    <row r="868" spans="2:10" x14ac:dyDescent="0.3">
      <c r="B868" s="65"/>
      <c r="C868" s="65"/>
      <c r="D868" s="65"/>
      <c r="G868" s="65"/>
      <c r="H868" s="65"/>
      <c r="I868" s="65"/>
      <c r="J868" s="65"/>
    </row>
    <row r="869" spans="2:10" x14ac:dyDescent="0.3">
      <c r="B869" s="65"/>
      <c r="C869" s="65"/>
      <c r="D869" s="65"/>
      <c r="G869" s="65"/>
      <c r="H869" s="65"/>
      <c r="I869" s="65"/>
      <c r="J869" s="65"/>
    </row>
    <row r="870" spans="2:10" x14ac:dyDescent="0.3">
      <c r="B870" s="65"/>
      <c r="C870" s="65"/>
      <c r="D870" s="65"/>
      <c r="G870" s="65"/>
      <c r="H870" s="65"/>
      <c r="I870" s="65"/>
      <c r="J870" s="65"/>
    </row>
    <row r="871" spans="2:10" x14ac:dyDescent="0.3">
      <c r="B871" s="65"/>
      <c r="C871" s="65"/>
      <c r="D871" s="65"/>
      <c r="G871" s="65"/>
      <c r="H871" s="65"/>
      <c r="I871" s="65"/>
      <c r="J871" s="65"/>
    </row>
    <row r="872" spans="2:10" x14ac:dyDescent="0.3">
      <c r="B872" s="65"/>
      <c r="C872" s="65"/>
      <c r="D872" s="65"/>
      <c r="G872" s="65"/>
      <c r="H872" s="65"/>
      <c r="I872" s="65"/>
      <c r="J872" s="65"/>
    </row>
    <row r="873" spans="2:10" x14ac:dyDescent="0.3">
      <c r="B873" s="65"/>
      <c r="C873" s="65"/>
      <c r="D873" s="65"/>
      <c r="G873" s="65"/>
      <c r="H873" s="65"/>
      <c r="I873" s="65"/>
      <c r="J873" s="65"/>
    </row>
    <row r="874" spans="2:10" x14ac:dyDescent="0.3">
      <c r="B874" s="65"/>
      <c r="C874" s="65"/>
      <c r="D874" s="65"/>
      <c r="G874" s="65"/>
      <c r="H874" s="65"/>
      <c r="I874" s="65"/>
      <c r="J874" s="65"/>
    </row>
    <row r="875" spans="2:10" x14ac:dyDescent="0.3">
      <c r="B875" s="65"/>
      <c r="C875" s="65"/>
      <c r="D875" s="65"/>
      <c r="G875" s="65"/>
      <c r="H875" s="65"/>
      <c r="I875" s="65"/>
      <c r="J875" s="65"/>
    </row>
    <row r="876" spans="2:10" x14ac:dyDescent="0.3">
      <c r="B876" s="65"/>
      <c r="C876" s="65"/>
      <c r="D876" s="65"/>
      <c r="G876" s="65"/>
      <c r="H876" s="65"/>
      <c r="I876" s="65"/>
      <c r="J876" s="65"/>
    </row>
    <row r="877" spans="2:10" x14ac:dyDescent="0.3">
      <c r="B877" s="65"/>
      <c r="C877" s="65"/>
      <c r="D877" s="65"/>
      <c r="G877" s="65"/>
      <c r="H877" s="65"/>
      <c r="I877" s="65"/>
      <c r="J877" s="65"/>
    </row>
    <row r="878" spans="2:10" x14ac:dyDescent="0.3">
      <c r="B878" s="65"/>
      <c r="C878" s="65"/>
      <c r="D878" s="65"/>
      <c r="G878" s="65"/>
      <c r="H878" s="65"/>
      <c r="I878" s="65"/>
      <c r="J878" s="65"/>
    </row>
    <row r="879" spans="2:10" x14ac:dyDescent="0.3">
      <c r="B879" s="65"/>
      <c r="C879" s="65"/>
      <c r="D879" s="65"/>
      <c r="G879" s="65"/>
      <c r="H879" s="65"/>
      <c r="I879" s="65"/>
      <c r="J879" s="65"/>
    </row>
    <row r="880" spans="2:10" x14ac:dyDescent="0.3">
      <c r="B880" s="65"/>
      <c r="C880" s="65"/>
      <c r="D880" s="65"/>
      <c r="G880" s="65"/>
      <c r="H880" s="65"/>
      <c r="I880" s="65"/>
      <c r="J880" s="65"/>
    </row>
    <row r="881" spans="2:10" x14ac:dyDescent="0.3">
      <c r="B881" s="65"/>
      <c r="C881" s="65"/>
      <c r="D881" s="65"/>
      <c r="G881" s="65"/>
      <c r="H881" s="65"/>
      <c r="I881" s="65"/>
      <c r="J881" s="65"/>
    </row>
    <row r="882" spans="2:10" x14ac:dyDescent="0.3">
      <c r="B882" s="65"/>
      <c r="C882" s="65"/>
      <c r="D882" s="65"/>
      <c r="G882" s="65"/>
      <c r="H882" s="65"/>
      <c r="I882" s="65"/>
      <c r="J882" s="65"/>
    </row>
    <row r="883" spans="2:10" x14ac:dyDescent="0.3">
      <c r="B883" s="65"/>
      <c r="C883" s="65"/>
      <c r="D883" s="65"/>
      <c r="G883" s="65"/>
      <c r="H883" s="65"/>
      <c r="I883" s="65"/>
      <c r="J883" s="65"/>
    </row>
    <row r="884" spans="2:10" x14ac:dyDescent="0.3">
      <c r="B884" s="65"/>
      <c r="C884" s="65"/>
      <c r="D884" s="65"/>
      <c r="G884" s="65"/>
      <c r="H884" s="65"/>
      <c r="I884" s="65"/>
      <c r="J884" s="65"/>
    </row>
    <row r="885" spans="2:10" x14ac:dyDescent="0.3">
      <c r="B885" s="65"/>
      <c r="C885" s="65"/>
      <c r="D885" s="65"/>
      <c r="G885" s="65"/>
      <c r="H885" s="65"/>
      <c r="I885" s="65"/>
      <c r="J885" s="65"/>
    </row>
    <row r="886" spans="2:10" x14ac:dyDescent="0.3">
      <c r="B886" s="65"/>
      <c r="C886" s="65"/>
      <c r="D886" s="65"/>
      <c r="G886" s="65"/>
      <c r="H886" s="65"/>
      <c r="I886" s="65"/>
      <c r="J886" s="65"/>
    </row>
    <row r="887" spans="2:10" x14ac:dyDescent="0.3">
      <c r="B887" s="65"/>
      <c r="C887" s="65"/>
      <c r="D887" s="65"/>
      <c r="G887" s="65"/>
      <c r="H887" s="65"/>
      <c r="I887" s="65"/>
      <c r="J887" s="65"/>
    </row>
    <row r="888" spans="2:10" x14ac:dyDescent="0.3">
      <c r="B888" s="65"/>
      <c r="C888" s="65"/>
      <c r="D888" s="65"/>
      <c r="G888" s="65"/>
      <c r="H888" s="65"/>
      <c r="I888" s="65"/>
      <c r="J888" s="65"/>
    </row>
    <row r="889" spans="2:10" x14ac:dyDescent="0.3">
      <c r="B889" s="65"/>
      <c r="C889" s="65"/>
      <c r="D889" s="65"/>
      <c r="G889" s="65"/>
      <c r="H889" s="65"/>
      <c r="I889" s="65"/>
      <c r="J889" s="65"/>
    </row>
    <row r="890" spans="2:10" x14ac:dyDescent="0.3">
      <c r="B890" s="65"/>
      <c r="C890" s="65"/>
      <c r="D890" s="65"/>
      <c r="G890" s="65"/>
      <c r="H890" s="65"/>
      <c r="I890" s="65"/>
      <c r="J890" s="65"/>
    </row>
    <row r="891" spans="2:10" x14ac:dyDescent="0.3">
      <c r="B891" s="65"/>
      <c r="C891" s="65"/>
      <c r="D891" s="65"/>
      <c r="G891" s="65"/>
      <c r="H891" s="65"/>
      <c r="I891" s="65"/>
      <c r="J891" s="65"/>
    </row>
    <row r="892" spans="2:10" x14ac:dyDescent="0.3">
      <c r="B892" s="65"/>
      <c r="C892" s="65"/>
      <c r="D892" s="65"/>
      <c r="G892" s="65"/>
      <c r="H892" s="65"/>
      <c r="I892" s="65"/>
      <c r="J892" s="65"/>
    </row>
    <row r="893" spans="2:10" x14ac:dyDescent="0.3">
      <c r="B893" s="65"/>
      <c r="C893" s="65"/>
      <c r="D893" s="65"/>
      <c r="G893" s="65"/>
      <c r="H893" s="65"/>
      <c r="I893" s="65"/>
      <c r="J893" s="65"/>
    </row>
    <row r="894" spans="2:10" x14ac:dyDescent="0.3">
      <c r="B894" s="65"/>
      <c r="C894" s="65"/>
      <c r="D894" s="65"/>
      <c r="G894" s="65"/>
      <c r="H894" s="65"/>
      <c r="I894" s="65"/>
      <c r="J894" s="65"/>
    </row>
    <row r="895" spans="2:10" x14ac:dyDescent="0.3">
      <c r="B895" s="65"/>
      <c r="C895" s="65"/>
      <c r="D895" s="65"/>
      <c r="G895" s="65"/>
      <c r="H895" s="65"/>
      <c r="I895" s="65"/>
      <c r="J895" s="65"/>
    </row>
    <row r="896" spans="2:10" x14ac:dyDescent="0.3">
      <c r="B896" s="65"/>
      <c r="C896" s="65"/>
      <c r="D896" s="65"/>
      <c r="G896" s="65"/>
      <c r="H896" s="65"/>
      <c r="I896" s="65"/>
      <c r="J896" s="65"/>
    </row>
    <row r="897" spans="2:10" x14ac:dyDescent="0.3">
      <c r="B897" s="65"/>
      <c r="C897" s="65"/>
      <c r="D897" s="65"/>
      <c r="G897" s="65"/>
      <c r="H897" s="65"/>
      <c r="I897" s="65"/>
      <c r="J897" s="65"/>
    </row>
    <row r="898" spans="2:10" x14ac:dyDescent="0.3">
      <c r="B898" s="65"/>
      <c r="C898" s="65"/>
      <c r="D898" s="65"/>
      <c r="G898" s="65"/>
      <c r="H898" s="65"/>
      <c r="I898" s="65"/>
      <c r="J898" s="65"/>
    </row>
    <row r="899" spans="2:10" x14ac:dyDescent="0.3">
      <c r="B899" s="65"/>
      <c r="C899" s="65"/>
      <c r="D899" s="65"/>
      <c r="G899" s="65"/>
      <c r="H899" s="65"/>
      <c r="I899" s="65"/>
      <c r="J899" s="65"/>
    </row>
    <row r="900" spans="2:10" x14ac:dyDescent="0.3">
      <c r="B900" s="65"/>
      <c r="C900" s="65"/>
      <c r="D900" s="65"/>
      <c r="G900" s="65"/>
      <c r="H900" s="65"/>
      <c r="I900" s="65"/>
      <c r="J900" s="65"/>
    </row>
    <row r="901" spans="2:10" x14ac:dyDescent="0.3">
      <c r="B901" s="65"/>
      <c r="C901" s="65"/>
      <c r="D901" s="65"/>
      <c r="G901" s="65"/>
      <c r="H901" s="65"/>
      <c r="I901" s="65"/>
      <c r="J901" s="65"/>
    </row>
    <row r="902" spans="2:10" x14ac:dyDescent="0.3">
      <c r="B902" s="65"/>
      <c r="C902" s="65"/>
      <c r="D902" s="65"/>
      <c r="G902" s="65"/>
      <c r="H902" s="65"/>
      <c r="I902" s="65"/>
      <c r="J902" s="65"/>
    </row>
    <row r="903" spans="2:10" x14ac:dyDescent="0.3">
      <c r="B903" s="65"/>
      <c r="C903" s="65"/>
      <c r="D903" s="65"/>
      <c r="G903" s="65"/>
      <c r="H903" s="65"/>
      <c r="I903" s="65"/>
      <c r="J903" s="65"/>
    </row>
    <row r="904" spans="2:10" x14ac:dyDescent="0.3">
      <c r="B904" s="65"/>
      <c r="C904" s="65"/>
      <c r="D904" s="65"/>
      <c r="G904" s="65"/>
      <c r="H904" s="65"/>
      <c r="I904" s="65"/>
      <c r="J904" s="65"/>
    </row>
    <row r="905" spans="2:10" x14ac:dyDescent="0.3">
      <c r="B905" s="65"/>
      <c r="C905" s="65"/>
      <c r="D905" s="65"/>
      <c r="G905" s="65"/>
      <c r="H905" s="65"/>
      <c r="I905" s="65"/>
      <c r="J905" s="65"/>
    </row>
    <row r="906" spans="2:10" x14ac:dyDescent="0.3">
      <c r="B906" s="65"/>
      <c r="C906" s="65"/>
      <c r="D906" s="65"/>
      <c r="G906" s="65"/>
      <c r="H906" s="65"/>
      <c r="I906" s="65"/>
      <c r="J906" s="65"/>
    </row>
    <row r="907" spans="2:10" x14ac:dyDescent="0.3">
      <c r="B907" s="65"/>
      <c r="C907" s="65"/>
      <c r="D907" s="65"/>
      <c r="G907" s="65"/>
      <c r="H907" s="65"/>
      <c r="I907" s="65"/>
      <c r="J907" s="65"/>
    </row>
    <row r="908" spans="2:10" x14ac:dyDescent="0.3">
      <c r="B908" s="65"/>
      <c r="C908" s="65"/>
      <c r="D908" s="65"/>
      <c r="G908" s="65"/>
      <c r="H908" s="65"/>
      <c r="I908" s="65"/>
      <c r="J908" s="65"/>
    </row>
    <row r="909" spans="2:10" x14ac:dyDescent="0.3">
      <c r="B909" s="65"/>
      <c r="C909" s="65"/>
      <c r="D909" s="65"/>
      <c r="G909" s="65"/>
      <c r="H909" s="65"/>
      <c r="I909" s="65"/>
      <c r="J909" s="65"/>
    </row>
  </sheetData>
  <sheetProtection algorithmName="SHA-512" hashValue="+P0wo759uSz2hTKrSFxIor33qx7hAaBYSQbyKOUNMfxUXn56Pdhu6CR73K/1J0M6PgsVa88flWWdV4sVHINq5Q==" saltValue="akUxxhd7Nw1CcrM2l86Lhw==" spinCount="100000" sheet="1" objects="1" scenarios="1"/>
  <mergeCells count="613">
    <mergeCell ref="B3:J3"/>
    <mergeCell ref="B4:I4"/>
    <mergeCell ref="A6:A10"/>
    <mergeCell ref="B6:B10"/>
    <mergeCell ref="C6:C10"/>
    <mergeCell ref="D6:D10"/>
    <mergeCell ref="G6:G10"/>
    <mergeCell ref="H6:H10"/>
    <mergeCell ref="I6:I10"/>
    <mergeCell ref="J6:J10"/>
    <mergeCell ref="E6:E10"/>
    <mergeCell ref="F6:F10"/>
    <mergeCell ref="I11:I15"/>
    <mergeCell ref="J11:J15"/>
    <mergeCell ref="A16:A20"/>
    <mergeCell ref="B16:B20"/>
    <mergeCell ref="C16:C20"/>
    <mergeCell ref="D16:D20"/>
    <mergeCell ref="G16:G20"/>
    <mergeCell ref="H16:H20"/>
    <mergeCell ref="I16:I20"/>
    <mergeCell ref="J16:J20"/>
    <mergeCell ref="A11:A15"/>
    <mergeCell ref="B11:B15"/>
    <mergeCell ref="C11:C15"/>
    <mergeCell ref="D11:D15"/>
    <mergeCell ref="G11:G15"/>
    <mergeCell ref="H11:H15"/>
    <mergeCell ref="E11:E15"/>
    <mergeCell ref="F11:F15"/>
    <mergeCell ref="E16:E20"/>
    <mergeCell ref="F16:F20"/>
    <mergeCell ref="I21:I25"/>
    <mergeCell ref="J21:J25"/>
    <mergeCell ref="A26:A30"/>
    <mergeCell ref="B26:B30"/>
    <mergeCell ref="C26:C30"/>
    <mergeCell ref="D26:D30"/>
    <mergeCell ref="G26:G30"/>
    <mergeCell ref="H26:H30"/>
    <mergeCell ref="I26:I30"/>
    <mergeCell ref="J26:J30"/>
    <mergeCell ref="A21:A25"/>
    <mergeCell ref="B21:B25"/>
    <mergeCell ref="C21:C25"/>
    <mergeCell ref="D21:D25"/>
    <mergeCell ref="G21:G25"/>
    <mergeCell ref="H21:H25"/>
    <mergeCell ref="E21:E25"/>
    <mergeCell ref="F21:F25"/>
    <mergeCell ref="E26:E30"/>
    <mergeCell ref="F26:F30"/>
    <mergeCell ref="I31:I35"/>
    <mergeCell ref="J31:J35"/>
    <mergeCell ref="A36:A40"/>
    <mergeCell ref="B36:B40"/>
    <mergeCell ref="C36:C40"/>
    <mergeCell ref="D36:D40"/>
    <mergeCell ref="G36:G40"/>
    <mergeCell ref="H36:H40"/>
    <mergeCell ref="I36:I40"/>
    <mergeCell ref="J36:J40"/>
    <mergeCell ref="A31:A35"/>
    <mergeCell ref="B31:B35"/>
    <mergeCell ref="C31:C35"/>
    <mergeCell ref="D31:D35"/>
    <mergeCell ref="G31:G35"/>
    <mergeCell ref="H31:H35"/>
    <mergeCell ref="E31:E35"/>
    <mergeCell ref="F31:F35"/>
    <mergeCell ref="E36:E40"/>
    <mergeCell ref="F36:F40"/>
    <mergeCell ref="I41:I45"/>
    <mergeCell ref="J41:J45"/>
    <mergeCell ref="A46:A50"/>
    <mergeCell ref="B46:B50"/>
    <mergeCell ref="C46:C50"/>
    <mergeCell ref="D46:D50"/>
    <mergeCell ref="G46:G50"/>
    <mergeCell ref="H46:H50"/>
    <mergeCell ref="I46:I50"/>
    <mergeCell ref="J46:J50"/>
    <mergeCell ref="A41:A45"/>
    <mergeCell ref="B41:B45"/>
    <mergeCell ref="C41:C45"/>
    <mergeCell ref="D41:D45"/>
    <mergeCell ref="G41:G45"/>
    <mergeCell ref="H41:H45"/>
    <mergeCell ref="E41:E45"/>
    <mergeCell ref="F41:F45"/>
    <mergeCell ref="E46:E50"/>
    <mergeCell ref="F46:F50"/>
    <mergeCell ref="I51:I55"/>
    <mergeCell ref="J51:J55"/>
    <mergeCell ref="A56:A60"/>
    <mergeCell ref="B56:B60"/>
    <mergeCell ref="C56:C60"/>
    <mergeCell ref="D56:D60"/>
    <mergeCell ref="G56:G60"/>
    <mergeCell ref="H56:H60"/>
    <mergeCell ref="I56:I60"/>
    <mergeCell ref="J56:J60"/>
    <mergeCell ref="A51:A55"/>
    <mergeCell ref="B51:B55"/>
    <mergeCell ref="C51:C55"/>
    <mergeCell ref="D51:D55"/>
    <mergeCell ref="G51:G55"/>
    <mergeCell ref="H51:H55"/>
    <mergeCell ref="E51:E55"/>
    <mergeCell ref="F51:F55"/>
    <mergeCell ref="E56:E60"/>
    <mergeCell ref="F56:F60"/>
    <mergeCell ref="I61:I65"/>
    <mergeCell ref="J61:J65"/>
    <mergeCell ref="A66:A70"/>
    <mergeCell ref="B66:B70"/>
    <mergeCell ref="C66:C70"/>
    <mergeCell ref="D66:D70"/>
    <mergeCell ref="G66:G70"/>
    <mergeCell ref="H66:H70"/>
    <mergeCell ref="I66:I70"/>
    <mergeCell ref="J66:J70"/>
    <mergeCell ref="A61:A65"/>
    <mergeCell ref="B61:B65"/>
    <mergeCell ref="C61:C65"/>
    <mergeCell ref="D61:D65"/>
    <mergeCell ref="G61:G65"/>
    <mergeCell ref="H61:H65"/>
    <mergeCell ref="E61:E65"/>
    <mergeCell ref="F61:F65"/>
    <mergeCell ref="E66:E70"/>
    <mergeCell ref="F66:F70"/>
    <mergeCell ref="I71:I75"/>
    <mergeCell ref="J71:J75"/>
    <mergeCell ref="A76:A80"/>
    <mergeCell ref="B76:B80"/>
    <mergeCell ref="C76:C80"/>
    <mergeCell ref="D76:D80"/>
    <mergeCell ref="G76:G80"/>
    <mergeCell ref="H76:H80"/>
    <mergeCell ref="I76:I80"/>
    <mergeCell ref="J76:J80"/>
    <mergeCell ref="A71:A75"/>
    <mergeCell ref="B71:B75"/>
    <mergeCell ref="C71:C75"/>
    <mergeCell ref="D71:D75"/>
    <mergeCell ref="G71:G75"/>
    <mergeCell ref="H71:H75"/>
    <mergeCell ref="E71:E75"/>
    <mergeCell ref="F71:F75"/>
    <mergeCell ref="E76:E80"/>
    <mergeCell ref="F76:F80"/>
    <mergeCell ref="I81:I85"/>
    <mergeCell ref="J81:J85"/>
    <mergeCell ref="A86:A90"/>
    <mergeCell ref="B86:B90"/>
    <mergeCell ref="C86:C90"/>
    <mergeCell ref="D86:D90"/>
    <mergeCell ref="G86:G90"/>
    <mergeCell ref="H86:H90"/>
    <mergeCell ref="I86:I90"/>
    <mergeCell ref="J86:J90"/>
    <mergeCell ref="A81:A85"/>
    <mergeCell ref="B81:B85"/>
    <mergeCell ref="C81:C85"/>
    <mergeCell ref="D81:D85"/>
    <mergeCell ref="G81:G85"/>
    <mergeCell ref="H81:H85"/>
    <mergeCell ref="E81:E85"/>
    <mergeCell ref="F81:F85"/>
    <mergeCell ref="E86:E90"/>
    <mergeCell ref="F86:F90"/>
    <mergeCell ref="I91:I95"/>
    <mergeCell ref="J91:J95"/>
    <mergeCell ref="A96:A100"/>
    <mergeCell ref="B96:B100"/>
    <mergeCell ref="C96:C100"/>
    <mergeCell ref="D96:D100"/>
    <mergeCell ref="G96:G100"/>
    <mergeCell ref="H96:H100"/>
    <mergeCell ref="I96:I100"/>
    <mergeCell ref="J96:J100"/>
    <mergeCell ref="A91:A95"/>
    <mergeCell ref="B91:B95"/>
    <mergeCell ref="C91:C95"/>
    <mergeCell ref="D91:D95"/>
    <mergeCell ref="G91:G95"/>
    <mergeCell ref="H91:H95"/>
    <mergeCell ref="E91:E95"/>
    <mergeCell ref="F91:F95"/>
    <mergeCell ref="E96:E100"/>
    <mergeCell ref="F96:F100"/>
    <mergeCell ref="I101:I105"/>
    <mergeCell ref="J101:J105"/>
    <mergeCell ref="A106:A110"/>
    <mergeCell ref="B106:B110"/>
    <mergeCell ref="C106:C110"/>
    <mergeCell ref="D106:D110"/>
    <mergeCell ref="G106:G110"/>
    <mergeCell ref="H106:H110"/>
    <mergeCell ref="I106:I110"/>
    <mergeCell ref="J106:J110"/>
    <mergeCell ref="A101:A105"/>
    <mergeCell ref="B101:B105"/>
    <mergeCell ref="C101:C105"/>
    <mergeCell ref="D101:D105"/>
    <mergeCell ref="G101:G105"/>
    <mergeCell ref="H101:H105"/>
    <mergeCell ref="E101:E105"/>
    <mergeCell ref="F101:F105"/>
    <mergeCell ref="E106:E110"/>
    <mergeCell ref="F106:F110"/>
    <mergeCell ref="I111:I115"/>
    <mergeCell ref="J111:J115"/>
    <mergeCell ref="A116:A120"/>
    <mergeCell ref="B116:B120"/>
    <mergeCell ref="C116:C120"/>
    <mergeCell ref="D116:D120"/>
    <mergeCell ref="G116:G120"/>
    <mergeCell ref="H116:H120"/>
    <mergeCell ref="I116:I120"/>
    <mergeCell ref="J116:J120"/>
    <mergeCell ref="A111:A115"/>
    <mergeCell ref="B111:B115"/>
    <mergeCell ref="C111:C115"/>
    <mergeCell ref="D111:D115"/>
    <mergeCell ref="G111:G115"/>
    <mergeCell ref="H111:H115"/>
    <mergeCell ref="E111:E115"/>
    <mergeCell ref="F111:F115"/>
    <mergeCell ref="E116:E120"/>
    <mergeCell ref="F116:F120"/>
    <mergeCell ref="I121:I125"/>
    <mergeCell ref="J121:J125"/>
    <mergeCell ref="A126:A130"/>
    <mergeCell ref="B126:B130"/>
    <mergeCell ref="C126:C130"/>
    <mergeCell ref="D126:D130"/>
    <mergeCell ref="G126:G130"/>
    <mergeCell ref="H126:H130"/>
    <mergeCell ref="I126:I130"/>
    <mergeCell ref="J126:J130"/>
    <mergeCell ref="A121:A125"/>
    <mergeCell ref="B121:B125"/>
    <mergeCell ref="C121:C125"/>
    <mergeCell ref="D121:D125"/>
    <mergeCell ref="G121:G125"/>
    <mergeCell ref="H121:H125"/>
    <mergeCell ref="E121:E125"/>
    <mergeCell ref="F121:F125"/>
    <mergeCell ref="E126:E130"/>
    <mergeCell ref="F126:F130"/>
    <mergeCell ref="I131:I135"/>
    <mergeCell ref="J131:J135"/>
    <mergeCell ref="A136:A140"/>
    <mergeCell ref="B136:B140"/>
    <mergeCell ref="C136:C140"/>
    <mergeCell ref="D136:D140"/>
    <mergeCell ref="G136:G140"/>
    <mergeCell ref="H136:H140"/>
    <mergeCell ref="I136:I140"/>
    <mergeCell ref="J136:J140"/>
    <mergeCell ref="A131:A135"/>
    <mergeCell ref="B131:B135"/>
    <mergeCell ref="C131:C135"/>
    <mergeCell ref="D131:D135"/>
    <mergeCell ref="G131:G135"/>
    <mergeCell ref="H131:H135"/>
    <mergeCell ref="E131:E135"/>
    <mergeCell ref="F131:F135"/>
    <mergeCell ref="E136:E140"/>
    <mergeCell ref="F136:F140"/>
    <mergeCell ref="I141:I145"/>
    <mergeCell ref="J141:J145"/>
    <mergeCell ref="A146:A150"/>
    <mergeCell ref="B146:B150"/>
    <mergeCell ref="C146:C150"/>
    <mergeCell ref="D146:D150"/>
    <mergeCell ref="G146:G150"/>
    <mergeCell ref="H146:H150"/>
    <mergeCell ref="I146:I150"/>
    <mergeCell ref="J146:J150"/>
    <mergeCell ref="A141:A145"/>
    <mergeCell ref="B141:B145"/>
    <mergeCell ref="C141:C145"/>
    <mergeCell ref="D141:D145"/>
    <mergeCell ref="G141:G145"/>
    <mergeCell ref="H141:H145"/>
    <mergeCell ref="E141:E145"/>
    <mergeCell ref="F141:F145"/>
    <mergeCell ref="E146:E150"/>
    <mergeCell ref="F146:F150"/>
    <mergeCell ref="I151:I155"/>
    <mergeCell ref="J151:J155"/>
    <mergeCell ref="A156:A160"/>
    <mergeCell ref="B156:B160"/>
    <mergeCell ref="C156:C160"/>
    <mergeCell ref="D156:D160"/>
    <mergeCell ref="G156:G160"/>
    <mergeCell ref="H156:H160"/>
    <mergeCell ref="I156:I160"/>
    <mergeCell ref="J156:J160"/>
    <mergeCell ref="A151:A155"/>
    <mergeCell ref="B151:B155"/>
    <mergeCell ref="C151:C155"/>
    <mergeCell ref="D151:D155"/>
    <mergeCell ref="G151:G155"/>
    <mergeCell ref="H151:H155"/>
    <mergeCell ref="E151:E155"/>
    <mergeCell ref="F151:F155"/>
    <mergeCell ref="E156:E160"/>
    <mergeCell ref="F156:F160"/>
    <mergeCell ref="I161:I165"/>
    <mergeCell ref="J161:J165"/>
    <mergeCell ref="A166:A170"/>
    <mergeCell ref="B166:B170"/>
    <mergeCell ref="C166:C170"/>
    <mergeCell ref="D166:D170"/>
    <mergeCell ref="G166:G170"/>
    <mergeCell ref="H166:H170"/>
    <mergeCell ref="I166:I170"/>
    <mergeCell ref="J166:J170"/>
    <mergeCell ref="A161:A165"/>
    <mergeCell ref="B161:B165"/>
    <mergeCell ref="C161:C165"/>
    <mergeCell ref="D161:D165"/>
    <mergeCell ref="G161:G165"/>
    <mergeCell ref="H161:H165"/>
    <mergeCell ref="E161:E165"/>
    <mergeCell ref="F161:F165"/>
    <mergeCell ref="E166:E170"/>
    <mergeCell ref="F166:F170"/>
    <mergeCell ref="I171:I175"/>
    <mergeCell ref="J171:J175"/>
    <mergeCell ref="A176:A180"/>
    <mergeCell ref="B176:B180"/>
    <mergeCell ref="C176:C180"/>
    <mergeCell ref="D176:D180"/>
    <mergeCell ref="G176:G180"/>
    <mergeCell ref="H176:H180"/>
    <mergeCell ref="I176:I180"/>
    <mergeCell ref="J176:J180"/>
    <mergeCell ref="A171:A175"/>
    <mergeCell ref="B171:B175"/>
    <mergeCell ref="C171:C175"/>
    <mergeCell ref="D171:D175"/>
    <mergeCell ref="G171:G175"/>
    <mergeCell ref="H171:H175"/>
    <mergeCell ref="E171:E175"/>
    <mergeCell ref="F171:F175"/>
    <mergeCell ref="E176:E180"/>
    <mergeCell ref="F176:F180"/>
    <mergeCell ref="I181:I185"/>
    <mergeCell ref="J181:J185"/>
    <mergeCell ref="A186:A190"/>
    <mergeCell ref="B186:B190"/>
    <mergeCell ref="C186:C190"/>
    <mergeCell ref="D186:D190"/>
    <mergeCell ref="G186:G190"/>
    <mergeCell ref="H186:H190"/>
    <mergeCell ref="I186:I190"/>
    <mergeCell ref="J186:J190"/>
    <mergeCell ref="A181:A185"/>
    <mergeCell ref="B181:B185"/>
    <mergeCell ref="C181:C185"/>
    <mergeCell ref="D181:D185"/>
    <mergeCell ref="G181:G185"/>
    <mergeCell ref="H181:H185"/>
    <mergeCell ref="E181:E185"/>
    <mergeCell ref="F181:F185"/>
    <mergeCell ref="E186:E190"/>
    <mergeCell ref="F186:F190"/>
    <mergeCell ref="I191:I195"/>
    <mergeCell ref="J191:J195"/>
    <mergeCell ref="A196:A200"/>
    <mergeCell ref="B196:B200"/>
    <mergeCell ref="C196:C200"/>
    <mergeCell ref="D196:D200"/>
    <mergeCell ref="G196:G200"/>
    <mergeCell ref="H196:H200"/>
    <mergeCell ref="I196:I200"/>
    <mergeCell ref="J196:J200"/>
    <mergeCell ref="A191:A195"/>
    <mergeCell ref="B191:B195"/>
    <mergeCell ref="C191:C195"/>
    <mergeCell ref="D191:D195"/>
    <mergeCell ref="G191:G195"/>
    <mergeCell ref="H191:H195"/>
    <mergeCell ref="E191:E195"/>
    <mergeCell ref="F191:F195"/>
    <mergeCell ref="E196:E200"/>
    <mergeCell ref="F196:F200"/>
    <mergeCell ref="I201:I205"/>
    <mergeCell ref="J201:J205"/>
    <mergeCell ref="A206:A210"/>
    <mergeCell ref="B206:B210"/>
    <mergeCell ref="C206:C210"/>
    <mergeCell ref="D206:D210"/>
    <mergeCell ref="G206:G210"/>
    <mergeCell ref="H206:H210"/>
    <mergeCell ref="I206:I210"/>
    <mergeCell ref="J206:J210"/>
    <mergeCell ref="A201:A205"/>
    <mergeCell ref="B201:B205"/>
    <mergeCell ref="C201:C205"/>
    <mergeCell ref="D201:D205"/>
    <mergeCell ref="G201:G205"/>
    <mergeCell ref="H201:H205"/>
    <mergeCell ref="E201:E205"/>
    <mergeCell ref="F201:F205"/>
    <mergeCell ref="E206:E210"/>
    <mergeCell ref="F206:F210"/>
    <mergeCell ref="I211:I215"/>
    <mergeCell ref="J211:J215"/>
    <mergeCell ref="A216:A220"/>
    <mergeCell ref="B216:B220"/>
    <mergeCell ref="C216:C220"/>
    <mergeCell ref="D216:D220"/>
    <mergeCell ref="G216:G220"/>
    <mergeCell ref="H216:H220"/>
    <mergeCell ref="I216:I220"/>
    <mergeCell ref="J216:J220"/>
    <mergeCell ref="A211:A215"/>
    <mergeCell ref="B211:B215"/>
    <mergeCell ref="C211:C215"/>
    <mergeCell ref="D211:D215"/>
    <mergeCell ref="G211:G215"/>
    <mergeCell ref="H211:H215"/>
    <mergeCell ref="E211:E215"/>
    <mergeCell ref="F211:F215"/>
    <mergeCell ref="E216:E220"/>
    <mergeCell ref="F216:F220"/>
    <mergeCell ref="I221:I225"/>
    <mergeCell ref="J221:J225"/>
    <mergeCell ref="A226:A230"/>
    <mergeCell ref="B226:B230"/>
    <mergeCell ref="C226:C230"/>
    <mergeCell ref="D226:D230"/>
    <mergeCell ref="G226:G230"/>
    <mergeCell ref="H226:H230"/>
    <mergeCell ref="I226:I230"/>
    <mergeCell ref="J226:J230"/>
    <mergeCell ref="A221:A225"/>
    <mergeCell ref="B221:B225"/>
    <mergeCell ref="C221:C225"/>
    <mergeCell ref="D221:D225"/>
    <mergeCell ref="G221:G225"/>
    <mergeCell ref="H221:H225"/>
    <mergeCell ref="E221:E225"/>
    <mergeCell ref="F221:F225"/>
    <mergeCell ref="E226:E230"/>
    <mergeCell ref="F226:F230"/>
    <mergeCell ref="I231:I235"/>
    <mergeCell ref="J231:J235"/>
    <mergeCell ref="A236:A240"/>
    <mergeCell ref="B236:B240"/>
    <mergeCell ref="C236:C240"/>
    <mergeCell ref="D236:D240"/>
    <mergeCell ref="G236:G240"/>
    <mergeCell ref="H236:H240"/>
    <mergeCell ref="I236:I240"/>
    <mergeCell ref="J236:J240"/>
    <mergeCell ref="A231:A235"/>
    <mergeCell ref="B231:B235"/>
    <mergeCell ref="C231:C235"/>
    <mergeCell ref="D231:D235"/>
    <mergeCell ref="G231:G235"/>
    <mergeCell ref="H231:H235"/>
    <mergeCell ref="E231:E235"/>
    <mergeCell ref="F231:F235"/>
    <mergeCell ref="E236:E240"/>
    <mergeCell ref="F236:F240"/>
    <mergeCell ref="I241:I245"/>
    <mergeCell ref="J241:J245"/>
    <mergeCell ref="A246:A250"/>
    <mergeCell ref="B246:B250"/>
    <mergeCell ref="C246:C250"/>
    <mergeCell ref="D246:D250"/>
    <mergeCell ref="G246:G250"/>
    <mergeCell ref="H246:H250"/>
    <mergeCell ref="I246:I250"/>
    <mergeCell ref="J246:J250"/>
    <mergeCell ref="A241:A245"/>
    <mergeCell ref="B241:B245"/>
    <mergeCell ref="C241:C245"/>
    <mergeCell ref="D241:D245"/>
    <mergeCell ref="G241:G245"/>
    <mergeCell ref="H241:H245"/>
    <mergeCell ref="E241:E245"/>
    <mergeCell ref="F241:F245"/>
    <mergeCell ref="E246:E250"/>
    <mergeCell ref="F246:F250"/>
    <mergeCell ref="I251:I255"/>
    <mergeCell ref="J251:J255"/>
    <mergeCell ref="A256:A260"/>
    <mergeCell ref="B256:B260"/>
    <mergeCell ref="C256:C260"/>
    <mergeCell ref="D256:D260"/>
    <mergeCell ref="G256:G260"/>
    <mergeCell ref="H256:H260"/>
    <mergeCell ref="I256:I260"/>
    <mergeCell ref="J256:J260"/>
    <mergeCell ref="A251:A255"/>
    <mergeCell ref="B251:B255"/>
    <mergeCell ref="C251:C255"/>
    <mergeCell ref="D251:D255"/>
    <mergeCell ref="G251:G255"/>
    <mergeCell ref="H251:H255"/>
    <mergeCell ref="E251:E255"/>
    <mergeCell ref="F251:F255"/>
    <mergeCell ref="E256:E260"/>
    <mergeCell ref="F256:F260"/>
    <mergeCell ref="I261:I265"/>
    <mergeCell ref="J261:J265"/>
    <mergeCell ref="A266:A270"/>
    <mergeCell ref="B266:B270"/>
    <mergeCell ref="C266:C270"/>
    <mergeCell ref="D266:D270"/>
    <mergeCell ref="G266:G270"/>
    <mergeCell ref="H266:H270"/>
    <mergeCell ref="I266:I270"/>
    <mergeCell ref="J266:J270"/>
    <mergeCell ref="A261:A265"/>
    <mergeCell ref="B261:B265"/>
    <mergeCell ref="C261:C265"/>
    <mergeCell ref="D261:D265"/>
    <mergeCell ref="G261:G265"/>
    <mergeCell ref="H261:H265"/>
    <mergeCell ref="E261:E265"/>
    <mergeCell ref="F261:F265"/>
    <mergeCell ref="E266:E270"/>
    <mergeCell ref="F266:F270"/>
    <mergeCell ref="I271:I275"/>
    <mergeCell ref="J271:J275"/>
    <mergeCell ref="A276:A280"/>
    <mergeCell ref="B276:B280"/>
    <mergeCell ref="C276:C280"/>
    <mergeCell ref="D276:D280"/>
    <mergeCell ref="G276:G280"/>
    <mergeCell ref="H276:H280"/>
    <mergeCell ref="I276:I280"/>
    <mergeCell ref="J276:J280"/>
    <mergeCell ref="A271:A275"/>
    <mergeCell ref="B271:B275"/>
    <mergeCell ref="C271:C275"/>
    <mergeCell ref="D271:D275"/>
    <mergeCell ref="G271:G275"/>
    <mergeCell ref="H271:H275"/>
    <mergeCell ref="E271:E275"/>
    <mergeCell ref="F271:F275"/>
    <mergeCell ref="E276:E280"/>
    <mergeCell ref="F276:F280"/>
    <mergeCell ref="I281:I285"/>
    <mergeCell ref="J281:J285"/>
    <mergeCell ref="A286:A290"/>
    <mergeCell ref="B286:B290"/>
    <mergeCell ref="C286:C290"/>
    <mergeCell ref="D286:D290"/>
    <mergeCell ref="G286:G290"/>
    <mergeCell ref="H286:H290"/>
    <mergeCell ref="I286:I290"/>
    <mergeCell ref="J286:J290"/>
    <mergeCell ref="A281:A285"/>
    <mergeCell ref="B281:B285"/>
    <mergeCell ref="C281:C285"/>
    <mergeCell ref="D281:D285"/>
    <mergeCell ref="G281:G285"/>
    <mergeCell ref="H281:H285"/>
    <mergeCell ref="E281:E285"/>
    <mergeCell ref="F281:F285"/>
    <mergeCell ref="E286:E290"/>
    <mergeCell ref="F286:F290"/>
    <mergeCell ref="B296:B300"/>
    <mergeCell ref="C296:C300"/>
    <mergeCell ref="D296:D300"/>
    <mergeCell ref="G296:G300"/>
    <mergeCell ref="H296:H300"/>
    <mergeCell ref="I296:I300"/>
    <mergeCell ref="J296:J300"/>
    <mergeCell ref="A291:A295"/>
    <mergeCell ref="B291:B295"/>
    <mergeCell ref="C291:C295"/>
    <mergeCell ref="D291:D295"/>
    <mergeCell ref="G291:G295"/>
    <mergeCell ref="H291:H295"/>
    <mergeCell ref="E291:E295"/>
    <mergeCell ref="F291:F295"/>
    <mergeCell ref="E296:E300"/>
    <mergeCell ref="F296:F300"/>
    <mergeCell ref="A2:B2"/>
    <mergeCell ref="I301:I305"/>
    <mergeCell ref="J301:J305"/>
    <mergeCell ref="A306:A310"/>
    <mergeCell ref="B306:B310"/>
    <mergeCell ref="C306:C310"/>
    <mergeCell ref="D306:D310"/>
    <mergeCell ref="G306:G310"/>
    <mergeCell ref="H306:H310"/>
    <mergeCell ref="I306:I310"/>
    <mergeCell ref="J306:J310"/>
    <mergeCell ref="A301:A305"/>
    <mergeCell ref="B301:B305"/>
    <mergeCell ref="C301:C305"/>
    <mergeCell ref="D301:D305"/>
    <mergeCell ref="G301:G305"/>
    <mergeCell ref="H301:H305"/>
    <mergeCell ref="E301:E305"/>
    <mergeCell ref="F301:F305"/>
    <mergeCell ref="E306:E310"/>
    <mergeCell ref="F306:F310"/>
    <mergeCell ref="I291:I295"/>
    <mergeCell ref="J291:J295"/>
    <mergeCell ref="A296:A300"/>
  </mergeCells>
  <dataValidations count="3">
    <dataValidation type="list" allowBlank="1" showInputMessage="1" showErrorMessage="1" sqref="G6:G310" xr:uid="{00000000-0002-0000-0500-000000000000}">
      <formula1>AllCountries</formula1>
    </dataValidation>
    <dataValidation type="list" allowBlank="1" showInputMessage="1" showErrorMessage="1" sqref="C6:C310" xr:uid="{00000000-0002-0000-0500-000001000000}">
      <formula1>IDCodeType</formula1>
    </dataValidation>
    <dataValidation type="list" allowBlank="1" showInputMessage="1" showErrorMessage="1" sqref="E6:E310" xr:uid="{00000000-0002-0000-0500-000002000000}">
      <formula1>Structure</formula1>
    </dataValidation>
  </dataValidations>
  <pageMargins left="0.70866141732283472" right="0.70866141732283472" top="0.74803149606299213" bottom="0.74803149606299213" header="0.31496062992125984" footer="0.31496062992125984"/>
  <pageSetup paperSize="9" fitToHeight="0" orientation="landscape" horizontalDpi="4294967293" verticalDpi="4294967293" r:id="rId1"/>
  <drawing r:id="rId2"/>
  <legacyDrawingHF r:id="rId3"/>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HW255"/>
  <sheetViews>
    <sheetView tabSelected="1" topLeftCell="P1" workbookViewId="0">
      <selection activeCell="U1" sqref="U1"/>
    </sheetView>
  </sheetViews>
  <sheetFormatPr defaultRowHeight="13.5" x14ac:dyDescent="0.3"/>
  <cols>
    <col min="1" max="1" width="19.61328125" customWidth="1"/>
    <col min="2" max="2" width="28.23046875" customWidth="1"/>
    <col min="3" max="3" width="32.15234375" customWidth="1"/>
    <col min="4" max="4" width="23.84375" customWidth="1"/>
    <col min="5" max="5" width="24.765625" customWidth="1"/>
    <col min="6" max="6" width="21.84375" customWidth="1"/>
    <col min="7" max="7" width="20.61328125" customWidth="1"/>
    <col min="8" max="8" width="20" customWidth="1"/>
    <col min="9" max="9" width="23.15234375" customWidth="1"/>
    <col min="10" max="10" width="22" customWidth="1"/>
    <col min="11" max="11" width="18.765625" customWidth="1"/>
    <col min="12" max="12" width="20.4609375" customWidth="1"/>
    <col min="13" max="13" width="28.23046875" customWidth="1"/>
    <col min="14" max="14" width="18" customWidth="1"/>
    <col min="15" max="15" width="19.4609375" customWidth="1"/>
    <col min="16" max="16" width="20.15234375" customWidth="1"/>
    <col min="17" max="17" width="18.4609375" customWidth="1"/>
    <col min="18" max="18" width="22.61328125" customWidth="1"/>
    <col min="19" max="19" width="48.23046875" customWidth="1"/>
    <col min="20" max="20" width="24.15234375" customWidth="1"/>
    <col min="21" max="21" width="22.23046875" customWidth="1"/>
    <col min="22" max="22" width="14.61328125" customWidth="1"/>
    <col min="23" max="23" width="28.84375" customWidth="1"/>
  </cols>
  <sheetData>
    <row r="1" spans="1:231" ht="54.4" customHeight="1" x14ac:dyDescent="0.3">
      <c r="A1" s="26"/>
      <c r="HW1" t="s">
        <v>590</v>
      </c>
    </row>
    <row r="2" spans="1:231" ht="24.65" customHeight="1" thickBot="1" x14ac:dyDescent="0.35">
      <c r="A2" s="259" t="s">
        <v>129</v>
      </c>
      <c r="B2" s="259"/>
      <c r="C2" s="53"/>
      <c r="HW2" t="s">
        <v>591</v>
      </c>
    </row>
    <row r="3" spans="1:231" ht="23.5" thickBot="1" x14ac:dyDescent="0.35">
      <c r="A3" s="266" t="s">
        <v>583</v>
      </c>
      <c r="B3" s="267"/>
      <c r="C3" s="267"/>
      <c r="D3" s="267"/>
      <c r="E3" s="267"/>
      <c r="F3" s="267"/>
      <c r="G3" s="267"/>
      <c r="H3" s="267"/>
      <c r="I3" s="267"/>
      <c r="J3" s="267"/>
      <c r="K3" s="267"/>
      <c r="L3" s="267"/>
      <c r="M3" s="267"/>
      <c r="N3" s="267"/>
      <c r="O3" s="267"/>
      <c r="P3" s="267"/>
      <c r="Q3" s="267"/>
      <c r="R3" s="267"/>
      <c r="S3" s="267"/>
      <c r="T3" s="267"/>
      <c r="U3" s="267"/>
      <c r="V3" s="267"/>
      <c r="W3" s="268"/>
      <c r="X3" s="162"/>
      <c r="Y3" s="151"/>
      <c r="Z3" s="151"/>
      <c r="AA3" s="151"/>
      <c r="AB3" s="151"/>
      <c r="AC3" s="151"/>
      <c r="AD3" s="151"/>
      <c r="AE3" s="151"/>
      <c r="AF3" s="151"/>
      <c r="AG3" s="151"/>
      <c r="AH3" s="151"/>
      <c r="AI3" s="152"/>
    </row>
    <row r="4" spans="1:231" ht="14.5" thickBot="1" x14ac:dyDescent="0.35">
      <c r="A4" s="54"/>
      <c r="B4" s="260" t="s">
        <v>131</v>
      </c>
      <c r="C4" s="261"/>
      <c r="D4" s="261"/>
      <c r="E4" s="261"/>
      <c r="F4" s="261"/>
      <c r="G4" s="261"/>
      <c r="H4" s="261"/>
      <c r="I4" s="262"/>
      <c r="J4" s="263"/>
      <c r="K4" s="264" t="s">
        <v>183</v>
      </c>
      <c r="L4" s="265"/>
      <c r="M4" s="261"/>
      <c r="N4" s="261"/>
      <c r="O4" s="261"/>
      <c r="P4" s="261"/>
      <c r="Q4" s="261"/>
      <c r="R4" s="261"/>
      <c r="S4" s="261"/>
      <c r="T4" s="261"/>
      <c r="U4" s="263"/>
      <c r="V4" s="163"/>
      <c r="W4" s="164"/>
      <c r="X4" s="12"/>
      <c r="Y4" s="12"/>
      <c r="Z4" s="12"/>
      <c r="AA4" s="12"/>
      <c r="AB4" s="12"/>
      <c r="AC4" s="12"/>
      <c r="AD4" s="12"/>
      <c r="AE4" s="12"/>
      <c r="AF4" s="12"/>
      <c r="AG4" s="12"/>
      <c r="AH4" s="12"/>
      <c r="AI4" s="12"/>
    </row>
    <row r="5" spans="1:231" ht="60.5" thickBot="1" x14ac:dyDescent="0.35">
      <c r="A5" s="155" t="s">
        <v>138</v>
      </c>
      <c r="B5" s="69" t="s">
        <v>12</v>
      </c>
      <c r="C5" s="156" t="s">
        <v>139</v>
      </c>
      <c r="D5" s="156" t="s">
        <v>107</v>
      </c>
      <c r="E5" s="156" t="s">
        <v>184</v>
      </c>
      <c r="F5" s="156" t="s">
        <v>22</v>
      </c>
      <c r="G5" s="156" t="s">
        <v>175</v>
      </c>
      <c r="H5" s="156" t="s">
        <v>120</v>
      </c>
      <c r="I5" s="156" t="s">
        <v>113</v>
      </c>
      <c r="J5" s="161" t="s">
        <v>185</v>
      </c>
      <c r="K5" s="157" t="s">
        <v>186</v>
      </c>
      <c r="L5" s="156" t="s">
        <v>187</v>
      </c>
      <c r="M5" s="156" t="s">
        <v>156</v>
      </c>
      <c r="N5" s="156" t="s">
        <v>188</v>
      </c>
      <c r="O5" s="156" t="s">
        <v>189</v>
      </c>
      <c r="P5" s="156" t="s">
        <v>190</v>
      </c>
      <c r="Q5" s="156" t="s">
        <v>160</v>
      </c>
      <c r="R5" s="156" t="s">
        <v>60</v>
      </c>
      <c r="S5" s="156" t="s">
        <v>191</v>
      </c>
      <c r="T5" s="156" t="s">
        <v>125</v>
      </c>
      <c r="U5" s="156" t="s">
        <v>127</v>
      </c>
      <c r="V5" s="160" t="s">
        <v>584</v>
      </c>
      <c r="W5" s="158" t="s">
        <v>102</v>
      </c>
      <c r="X5" s="159"/>
      <c r="Y5" s="159"/>
      <c r="Z5" s="159"/>
      <c r="AA5" s="159"/>
      <c r="AB5" s="159"/>
      <c r="AC5" s="159"/>
      <c r="AD5" s="159"/>
      <c r="AE5" s="159"/>
      <c r="AF5" s="159"/>
      <c r="AG5" s="159"/>
      <c r="AH5" s="159"/>
      <c r="AI5" s="159"/>
    </row>
    <row r="6" spans="1:231" x14ac:dyDescent="0.3">
      <c r="A6" s="248">
        <v>1</v>
      </c>
      <c r="B6" s="246"/>
      <c r="C6" s="246"/>
      <c r="D6" s="246"/>
      <c r="E6" s="269"/>
      <c r="F6" s="270"/>
      <c r="G6" s="246"/>
      <c r="H6" s="246"/>
      <c r="I6" s="246"/>
      <c r="J6" s="246"/>
      <c r="K6" s="247"/>
      <c r="L6" s="246"/>
      <c r="M6" s="246"/>
      <c r="N6" s="246"/>
      <c r="O6" s="246"/>
      <c r="P6" s="246"/>
      <c r="Q6" s="246"/>
      <c r="R6" s="246"/>
      <c r="S6" s="153"/>
      <c r="T6" s="246"/>
      <c r="U6" s="246"/>
      <c r="V6" s="246"/>
      <c r="W6" s="246"/>
      <c r="X6" s="14"/>
      <c r="Y6" s="14"/>
      <c r="Z6" s="14"/>
      <c r="AA6" s="14"/>
      <c r="AB6" s="14"/>
      <c r="AC6" s="14"/>
      <c r="AD6" s="14"/>
      <c r="AE6" s="14"/>
      <c r="AF6" s="14"/>
      <c r="AG6" s="14"/>
      <c r="AH6" s="14"/>
      <c r="AI6" s="14"/>
    </row>
    <row r="7" spans="1:231" x14ac:dyDescent="0.3">
      <c r="A7" s="249"/>
      <c r="B7" s="247"/>
      <c r="C7" s="247"/>
      <c r="D7" s="247"/>
      <c r="E7" s="253"/>
      <c r="F7" s="258"/>
      <c r="G7" s="247"/>
      <c r="H7" s="247"/>
      <c r="I7" s="247"/>
      <c r="J7" s="247"/>
      <c r="K7" s="247"/>
      <c r="L7" s="247"/>
      <c r="M7" s="247"/>
      <c r="N7" s="247"/>
      <c r="O7" s="247"/>
      <c r="P7" s="247"/>
      <c r="Q7" s="247"/>
      <c r="R7" s="247"/>
      <c r="S7" s="154"/>
      <c r="T7" s="247"/>
      <c r="U7" s="247"/>
      <c r="V7" s="247"/>
      <c r="W7" s="247"/>
      <c r="X7" s="14"/>
      <c r="Y7" s="14"/>
      <c r="Z7" s="14"/>
      <c r="AA7" s="14"/>
      <c r="AB7" s="14"/>
      <c r="AC7" s="14"/>
      <c r="AD7" s="14"/>
      <c r="AE7" s="14"/>
      <c r="AF7" s="14"/>
      <c r="AG7" s="14"/>
      <c r="AH7" s="14"/>
      <c r="AI7" s="14"/>
    </row>
    <row r="8" spans="1:231" x14ac:dyDescent="0.3">
      <c r="A8" s="249"/>
      <c r="B8" s="247"/>
      <c r="C8" s="247"/>
      <c r="D8" s="247"/>
      <c r="E8" s="253"/>
      <c r="F8" s="258"/>
      <c r="G8" s="247"/>
      <c r="H8" s="247"/>
      <c r="I8" s="247"/>
      <c r="J8" s="247"/>
      <c r="K8" s="247"/>
      <c r="L8" s="247"/>
      <c r="M8" s="247"/>
      <c r="N8" s="247"/>
      <c r="O8" s="247"/>
      <c r="P8" s="247"/>
      <c r="Q8" s="247"/>
      <c r="R8" s="247"/>
      <c r="S8" s="154"/>
      <c r="T8" s="247"/>
      <c r="U8" s="247"/>
      <c r="V8" s="247"/>
      <c r="W8" s="247"/>
      <c r="X8" s="14"/>
      <c r="Y8" s="14"/>
      <c r="Z8" s="14"/>
      <c r="AA8" s="14"/>
      <c r="AB8" s="14"/>
      <c r="AC8" s="14"/>
      <c r="AD8" s="14"/>
      <c r="AE8" s="14"/>
      <c r="AF8" s="14"/>
      <c r="AG8" s="14"/>
      <c r="AH8" s="14"/>
      <c r="AI8" s="14"/>
    </row>
    <row r="9" spans="1:231" x14ac:dyDescent="0.3">
      <c r="A9" s="249"/>
      <c r="B9" s="247"/>
      <c r="C9" s="247"/>
      <c r="D9" s="247"/>
      <c r="E9" s="253"/>
      <c r="F9" s="258"/>
      <c r="G9" s="247"/>
      <c r="H9" s="247"/>
      <c r="I9" s="247"/>
      <c r="J9" s="247"/>
      <c r="K9" s="247"/>
      <c r="L9" s="247"/>
      <c r="M9" s="247"/>
      <c r="N9" s="247"/>
      <c r="O9" s="247"/>
      <c r="P9" s="247"/>
      <c r="Q9" s="247"/>
      <c r="R9" s="247"/>
      <c r="S9" s="154"/>
      <c r="T9" s="247"/>
      <c r="U9" s="247"/>
      <c r="V9" s="247"/>
      <c r="W9" s="247"/>
      <c r="X9" s="14"/>
      <c r="Y9" s="14"/>
      <c r="Z9" s="14"/>
      <c r="AA9" s="14"/>
      <c r="AB9" s="14"/>
      <c r="AC9" s="14"/>
      <c r="AD9" s="14"/>
      <c r="AE9" s="14"/>
      <c r="AF9" s="14"/>
      <c r="AG9" s="14"/>
      <c r="AH9" s="14"/>
      <c r="AI9" s="14"/>
    </row>
    <row r="10" spans="1:231" ht="14" thickBot="1" x14ac:dyDescent="0.35">
      <c r="A10" s="249"/>
      <c r="B10" s="247"/>
      <c r="C10" s="247"/>
      <c r="D10" s="247"/>
      <c r="E10" s="253"/>
      <c r="F10" s="250"/>
      <c r="G10" s="247"/>
      <c r="H10" s="247"/>
      <c r="I10" s="247"/>
      <c r="J10" s="247"/>
      <c r="K10" s="247"/>
      <c r="L10" s="247"/>
      <c r="M10" s="247"/>
      <c r="N10" s="247"/>
      <c r="O10" s="247"/>
      <c r="P10" s="247"/>
      <c r="Q10" s="247"/>
      <c r="R10" s="247"/>
      <c r="S10" s="154"/>
      <c r="T10" s="247"/>
      <c r="U10" s="247"/>
      <c r="V10" s="247"/>
      <c r="W10" s="247"/>
      <c r="X10" s="14"/>
      <c r="Y10" s="14"/>
      <c r="Z10" s="14"/>
      <c r="AA10" s="14"/>
      <c r="AB10" s="14"/>
      <c r="AC10" s="14"/>
      <c r="AD10" s="14"/>
      <c r="AE10" s="14"/>
      <c r="AF10" s="14"/>
      <c r="AG10" s="14"/>
      <c r="AH10" s="14"/>
      <c r="AI10" s="14"/>
    </row>
    <row r="11" spans="1:231" x14ac:dyDescent="0.3">
      <c r="A11" s="248">
        <v>2</v>
      </c>
      <c r="B11" s="247"/>
      <c r="C11" s="246"/>
      <c r="D11" s="247"/>
      <c r="E11" s="247"/>
      <c r="F11" s="257"/>
      <c r="G11" s="246"/>
      <c r="H11" s="247"/>
      <c r="I11" s="247"/>
      <c r="J11" s="246"/>
      <c r="K11" s="247"/>
      <c r="L11" s="247"/>
      <c r="M11" s="247"/>
      <c r="N11" s="247"/>
      <c r="O11" s="247"/>
      <c r="P11" s="247"/>
      <c r="Q11" s="247"/>
      <c r="R11" s="247"/>
      <c r="S11" s="154"/>
      <c r="T11" s="247"/>
      <c r="U11" s="247"/>
      <c r="V11" s="246"/>
      <c r="W11" s="247"/>
      <c r="X11" s="14"/>
      <c r="Y11" s="14"/>
      <c r="Z11" s="14"/>
      <c r="AA11" s="14"/>
      <c r="AB11" s="14"/>
      <c r="AC11" s="14"/>
      <c r="AD11" s="14"/>
      <c r="AE11" s="14"/>
      <c r="AF11" s="14"/>
      <c r="AG11" s="14"/>
      <c r="AH11" s="14"/>
      <c r="AI11" s="14"/>
    </row>
    <row r="12" spans="1:231" x14ac:dyDescent="0.3">
      <c r="A12" s="249"/>
      <c r="B12" s="247"/>
      <c r="C12" s="247"/>
      <c r="D12" s="247"/>
      <c r="E12" s="247"/>
      <c r="F12" s="258"/>
      <c r="G12" s="247"/>
      <c r="H12" s="247"/>
      <c r="I12" s="247"/>
      <c r="J12" s="247"/>
      <c r="K12" s="247"/>
      <c r="L12" s="247"/>
      <c r="M12" s="247"/>
      <c r="N12" s="247"/>
      <c r="O12" s="247"/>
      <c r="P12" s="247"/>
      <c r="Q12" s="247"/>
      <c r="R12" s="247"/>
      <c r="S12" s="154"/>
      <c r="T12" s="247"/>
      <c r="U12" s="247"/>
      <c r="V12" s="247"/>
      <c r="W12" s="247"/>
      <c r="X12" s="14"/>
      <c r="Y12" s="14"/>
      <c r="Z12" s="14"/>
      <c r="AA12" s="14"/>
      <c r="AB12" s="14"/>
      <c r="AC12" s="14"/>
      <c r="AD12" s="14"/>
      <c r="AE12" s="14"/>
      <c r="AF12" s="14"/>
      <c r="AG12" s="14"/>
      <c r="AH12" s="14"/>
      <c r="AI12" s="14"/>
    </row>
    <row r="13" spans="1:231" x14ac:dyDescent="0.3">
      <c r="A13" s="249"/>
      <c r="B13" s="247"/>
      <c r="C13" s="247"/>
      <c r="D13" s="247"/>
      <c r="E13" s="247"/>
      <c r="F13" s="258"/>
      <c r="G13" s="247"/>
      <c r="H13" s="247"/>
      <c r="I13" s="247"/>
      <c r="J13" s="247"/>
      <c r="K13" s="247"/>
      <c r="L13" s="247"/>
      <c r="M13" s="247"/>
      <c r="N13" s="247"/>
      <c r="O13" s="247"/>
      <c r="P13" s="247"/>
      <c r="Q13" s="247"/>
      <c r="R13" s="247"/>
      <c r="S13" s="154"/>
      <c r="T13" s="247"/>
      <c r="U13" s="247"/>
      <c r="V13" s="247"/>
      <c r="W13" s="247"/>
      <c r="X13" s="14"/>
      <c r="Y13" s="14"/>
      <c r="Z13" s="14"/>
      <c r="AA13" s="14"/>
      <c r="AB13" s="14"/>
      <c r="AC13" s="14"/>
      <c r="AD13" s="14"/>
      <c r="AE13" s="14"/>
      <c r="AF13" s="14"/>
      <c r="AG13" s="14"/>
      <c r="AH13" s="14"/>
      <c r="AI13" s="14"/>
    </row>
    <row r="14" spans="1:231" x14ac:dyDescent="0.3">
      <c r="A14" s="249"/>
      <c r="B14" s="247"/>
      <c r="C14" s="247"/>
      <c r="D14" s="247"/>
      <c r="E14" s="247"/>
      <c r="F14" s="258"/>
      <c r="G14" s="247"/>
      <c r="H14" s="247"/>
      <c r="I14" s="247"/>
      <c r="J14" s="247"/>
      <c r="K14" s="247"/>
      <c r="L14" s="247"/>
      <c r="M14" s="247"/>
      <c r="N14" s="247"/>
      <c r="O14" s="247"/>
      <c r="P14" s="247"/>
      <c r="Q14" s="247"/>
      <c r="R14" s="247"/>
      <c r="S14" s="154"/>
      <c r="T14" s="247"/>
      <c r="U14" s="247"/>
      <c r="V14" s="247"/>
      <c r="W14" s="247"/>
      <c r="X14" s="14"/>
      <c r="Y14" s="14"/>
      <c r="Z14" s="14"/>
      <c r="AA14" s="14"/>
      <c r="AB14" s="14"/>
      <c r="AC14" s="14"/>
      <c r="AD14" s="14"/>
      <c r="AE14" s="14"/>
      <c r="AF14" s="14"/>
      <c r="AG14" s="14"/>
      <c r="AH14" s="14"/>
      <c r="AI14" s="14"/>
    </row>
    <row r="15" spans="1:231" ht="14" thickBot="1" x14ac:dyDescent="0.35">
      <c r="A15" s="249"/>
      <c r="B15" s="247"/>
      <c r="C15" s="247"/>
      <c r="D15" s="247"/>
      <c r="E15" s="247"/>
      <c r="F15" s="250"/>
      <c r="G15" s="247"/>
      <c r="H15" s="247"/>
      <c r="I15" s="247"/>
      <c r="J15" s="247"/>
      <c r="K15" s="247"/>
      <c r="L15" s="247"/>
      <c r="M15" s="247"/>
      <c r="N15" s="247"/>
      <c r="O15" s="247"/>
      <c r="P15" s="247"/>
      <c r="Q15" s="247"/>
      <c r="R15" s="247"/>
      <c r="S15" s="154"/>
      <c r="T15" s="247"/>
      <c r="U15" s="247"/>
      <c r="V15" s="247"/>
      <c r="W15" s="247"/>
      <c r="X15" s="14"/>
      <c r="Y15" s="14"/>
      <c r="Z15" s="14"/>
      <c r="AA15" s="14"/>
      <c r="AB15" s="14"/>
      <c r="AC15" s="14"/>
      <c r="AD15" s="14"/>
      <c r="AE15" s="14"/>
      <c r="AF15" s="14"/>
      <c r="AG15" s="14"/>
      <c r="AH15" s="14"/>
      <c r="AI15" s="14"/>
    </row>
    <row r="16" spans="1:231" x14ac:dyDescent="0.3">
      <c r="A16" s="248">
        <v>3</v>
      </c>
      <c r="B16" s="247"/>
      <c r="C16" s="246"/>
      <c r="D16" s="247"/>
      <c r="E16" s="247"/>
      <c r="F16" s="257"/>
      <c r="G16" s="246"/>
      <c r="H16" s="247"/>
      <c r="I16" s="247"/>
      <c r="J16" s="246"/>
      <c r="K16" s="247"/>
      <c r="L16" s="247"/>
      <c r="M16" s="247"/>
      <c r="N16" s="247"/>
      <c r="O16" s="247"/>
      <c r="P16" s="247"/>
      <c r="Q16" s="247"/>
      <c r="R16" s="247"/>
      <c r="S16" s="154"/>
      <c r="T16" s="247"/>
      <c r="U16" s="247"/>
      <c r="V16" s="246"/>
      <c r="W16" s="247"/>
      <c r="X16" s="14"/>
      <c r="Y16" s="14"/>
      <c r="Z16" s="14"/>
      <c r="AA16" s="14"/>
      <c r="AB16" s="14"/>
      <c r="AC16" s="14"/>
      <c r="AD16" s="14"/>
      <c r="AE16" s="14"/>
      <c r="AF16" s="14"/>
      <c r="AG16" s="14"/>
      <c r="AH16" s="14"/>
      <c r="AI16" s="14"/>
    </row>
    <row r="17" spans="1:23" x14ac:dyDescent="0.3">
      <c r="A17" s="249"/>
      <c r="B17" s="247"/>
      <c r="C17" s="247"/>
      <c r="D17" s="247"/>
      <c r="E17" s="247"/>
      <c r="F17" s="258"/>
      <c r="G17" s="247"/>
      <c r="H17" s="247"/>
      <c r="I17" s="247"/>
      <c r="J17" s="247"/>
      <c r="K17" s="247"/>
      <c r="L17" s="247"/>
      <c r="M17" s="247"/>
      <c r="N17" s="247"/>
      <c r="O17" s="247"/>
      <c r="P17" s="247"/>
      <c r="Q17" s="247"/>
      <c r="R17" s="247"/>
      <c r="S17" s="154"/>
      <c r="T17" s="247"/>
      <c r="U17" s="247"/>
      <c r="V17" s="247"/>
      <c r="W17" s="247"/>
    </row>
    <row r="18" spans="1:23" x14ac:dyDescent="0.3">
      <c r="A18" s="249"/>
      <c r="B18" s="247"/>
      <c r="C18" s="247"/>
      <c r="D18" s="247"/>
      <c r="E18" s="247"/>
      <c r="F18" s="258"/>
      <c r="G18" s="247"/>
      <c r="H18" s="247"/>
      <c r="I18" s="247"/>
      <c r="J18" s="247"/>
      <c r="K18" s="247"/>
      <c r="L18" s="247"/>
      <c r="M18" s="247"/>
      <c r="N18" s="247"/>
      <c r="O18" s="247"/>
      <c r="P18" s="247"/>
      <c r="Q18" s="247"/>
      <c r="R18" s="247"/>
      <c r="S18" s="154"/>
      <c r="T18" s="247"/>
      <c r="U18" s="247"/>
      <c r="V18" s="247"/>
      <c r="W18" s="247"/>
    </row>
    <row r="19" spans="1:23" x14ac:dyDescent="0.3">
      <c r="A19" s="249"/>
      <c r="B19" s="247"/>
      <c r="C19" s="247"/>
      <c r="D19" s="247"/>
      <c r="E19" s="247"/>
      <c r="F19" s="258"/>
      <c r="G19" s="247"/>
      <c r="H19" s="247"/>
      <c r="I19" s="247"/>
      <c r="J19" s="247"/>
      <c r="K19" s="247"/>
      <c r="L19" s="247"/>
      <c r="M19" s="247"/>
      <c r="N19" s="247"/>
      <c r="O19" s="247"/>
      <c r="P19" s="247"/>
      <c r="Q19" s="247"/>
      <c r="R19" s="247"/>
      <c r="S19" s="154"/>
      <c r="T19" s="247"/>
      <c r="U19" s="247"/>
      <c r="V19" s="247"/>
      <c r="W19" s="247"/>
    </row>
    <row r="20" spans="1:23" ht="14" thickBot="1" x14ac:dyDescent="0.35">
      <c r="A20" s="249"/>
      <c r="B20" s="247"/>
      <c r="C20" s="247"/>
      <c r="D20" s="247"/>
      <c r="E20" s="247"/>
      <c r="F20" s="250"/>
      <c r="G20" s="247"/>
      <c r="H20" s="247"/>
      <c r="I20" s="247"/>
      <c r="J20" s="247"/>
      <c r="K20" s="247"/>
      <c r="L20" s="247"/>
      <c r="M20" s="247"/>
      <c r="N20" s="247"/>
      <c r="O20" s="247"/>
      <c r="P20" s="247"/>
      <c r="Q20" s="247"/>
      <c r="R20" s="247"/>
      <c r="S20" s="154"/>
      <c r="T20" s="247"/>
      <c r="U20" s="247"/>
      <c r="V20" s="247"/>
      <c r="W20" s="247"/>
    </row>
    <row r="21" spans="1:23" x14ac:dyDescent="0.3">
      <c r="A21" s="248">
        <v>4</v>
      </c>
      <c r="B21" s="247"/>
      <c r="C21" s="246"/>
      <c r="D21" s="247"/>
      <c r="E21" s="247"/>
      <c r="F21" s="257"/>
      <c r="G21" s="246"/>
      <c r="H21" s="247"/>
      <c r="I21" s="247"/>
      <c r="J21" s="246"/>
      <c r="K21" s="247"/>
      <c r="L21" s="247"/>
      <c r="M21" s="247"/>
      <c r="N21" s="247"/>
      <c r="O21" s="247"/>
      <c r="P21" s="247"/>
      <c r="Q21" s="247"/>
      <c r="R21" s="247"/>
      <c r="S21" s="154"/>
      <c r="T21" s="247"/>
      <c r="U21" s="247"/>
      <c r="V21" s="246"/>
      <c r="W21" s="247"/>
    </row>
    <row r="22" spans="1:23" x14ac:dyDescent="0.3">
      <c r="A22" s="249"/>
      <c r="B22" s="247"/>
      <c r="C22" s="247"/>
      <c r="D22" s="247"/>
      <c r="E22" s="247"/>
      <c r="F22" s="258"/>
      <c r="G22" s="247"/>
      <c r="H22" s="247"/>
      <c r="I22" s="247"/>
      <c r="J22" s="247"/>
      <c r="K22" s="247"/>
      <c r="L22" s="247"/>
      <c r="M22" s="247"/>
      <c r="N22" s="247"/>
      <c r="O22" s="247"/>
      <c r="P22" s="247"/>
      <c r="Q22" s="247"/>
      <c r="R22" s="247"/>
      <c r="S22" s="154"/>
      <c r="T22" s="247"/>
      <c r="U22" s="247"/>
      <c r="V22" s="247"/>
      <c r="W22" s="247"/>
    </row>
    <row r="23" spans="1:23" x14ac:dyDescent="0.3">
      <c r="A23" s="249"/>
      <c r="B23" s="247"/>
      <c r="C23" s="247"/>
      <c r="D23" s="247"/>
      <c r="E23" s="247"/>
      <c r="F23" s="258"/>
      <c r="G23" s="247"/>
      <c r="H23" s="247"/>
      <c r="I23" s="247"/>
      <c r="J23" s="247"/>
      <c r="K23" s="247"/>
      <c r="L23" s="247"/>
      <c r="M23" s="247"/>
      <c r="N23" s="247"/>
      <c r="O23" s="247"/>
      <c r="P23" s="247"/>
      <c r="Q23" s="247"/>
      <c r="R23" s="247"/>
      <c r="S23" s="154"/>
      <c r="T23" s="247"/>
      <c r="U23" s="247"/>
      <c r="V23" s="247"/>
      <c r="W23" s="247"/>
    </row>
    <row r="24" spans="1:23" x14ac:dyDescent="0.3">
      <c r="A24" s="249"/>
      <c r="B24" s="247"/>
      <c r="C24" s="247"/>
      <c r="D24" s="247"/>
      <c r="E24" s="247"/>
      <c r="F24" s="258"/>
      <c r="G24" s="247"/>
      <c r="H24" s="247"/>
      <c r="I24" s="247"/>
      <c r="J24" s="247"/>
      <c r="K24" s="247"/>
      <c r="L24" s="247"/>
      <c r="M24" s="247"/>
      <c r="N24" s="247"/>
      <c r="O24" s="247"/>
      <c r="P24" s="247"/>
      <c r="Q24" s="247"/>
      <c r="R24" s="247"/>
      <c r="S24" s="154"/>
      <c r="T24" s="247"/>
      <c r="U24" s="247"/>
      <c r="V24" s="247"/>
      <c r="W24" s="247"/>
    </row>
    <row r="25" spans="1:23" ht="14" thickBot="1" x14ac:dyDescent="0.35">
      <c r="A25" s="249"/>
      <c r="B25" s="247"/>
      <c r="C25" s="247"/>
      <c r="D25" s="247"/>
      <c r="E25" s="247"/>
      <c r="F25" s="250"/>
      <c r="G25" s="247"/>
      <c r="H25" s="247"/>
      <c r="I25" s="247"/>
      <c r="J25" s="247"/>
      <c r="K25" s="247"/>
      <c r="L25" s="247"/>
      <c r="M25" s="247"/>
      <c r="N25" s="247"/>
      <c r="O25" s="247"/>
      <c r="P25" s="247"/>
      <c r="Q25" s="247"/>
      <c r="R25" s="247"/>
      <c r="S25" s="154"/>
      <c r="T25" s="247"/>
      <c r="U25" s="247"/>
      <c r="V25" s="247"/>
      <c r="W25" s="247"/>
    </row>
    <row r="26" spans="1:23" x14ac:dyDescent="0.3">
      <c r="A26" s="248">
        <v>5</v>
      </c>
      <c r="B26" s="247"/>
      <c r="C26" s="246"/>
      <c r="D26" s="247"/>
      <c r="E26" s="247"/>
      <c r="F26" s="257"/>
      <c r="G26" s="246"/>
      <c r="H26" s="247"/>
      <c r="I26" s="247"/>
      <c r="J26" s="246"/>
      <c r="K26" s="247"/>
      <c r="L26" s="247"/>
      <c r="M26" s="247"/>
      <c r="N26" s="247"/>
      <c r="O26" s="247"/>
      <c r="P26" s="247"/>
      <c r="Q26" s="247"/>
      <c r="R26" s="247"/>
      <c r="S26" s="154"/>
      <c r="T26" s="247"/>
      <c r="U26" s="247"/>
      <c r="V26" s="246"/>
      <c r="W26" s="247"/>
    </row>
    <row r="27" spans="1:23" x14ac:dyDescent="0.3">
      <c r="A27" s="249"/>
      <c r="B27" s="247"/>
      <c r="C27" s="247"/>
      <c r="D27" s="247"/>
      <c r="E27" s="247"/>
      <c r="F27" s="258"/>
      <c r="G27" s="247"/>
      <c r="H27" s="247"/>
      <c r="I27" s="247"/>
      <c r="J27" s="247"/>
      <c r="K27" s="247"/>
      <c r="L27" s="247"/>
      <c r="M27" s="247"/>
      <c r="N27" s="247"/>
      <c r="O27" s="247"/>
      <c r="P27" s="247"/>
      <c r="Q27" s="247"/>
      <c r="R27" s="247"/>
      <c r="S27" s="154"/>
      <c r="T27" s="247"/>
      <c r="U27" s="247"/>
      <c r="V27" s="247"/>
      <c r="W27" s="247"/>
    </row>
    <row r="28" spans="1:23" x14ac:dyDescent="0.3">
      <c r="A28" s="249"/>
      <c r="B28" s="247"/>
      <c r="C28" s="247"/>
      <c r="D28" s="247"/>
      <c r="E28" s="247"/>
      <c r="F28" s="258"/>
      <c r="G28" s="247"/>
      <c r="H28" s="247"/>
      <c r="I28" s="247"/>
      <c r="J28" s="247"/>
      <c r="K28" s="247"/>
      <c r="L28" s="247"/>
      <c r="M28" s="247"/>
      <c r="N28" s="247"/>
      <c r="O28" s="247"/>
      <c r="P28" s="247"/>
      <c r="Q28" s="247"/>
      <c r="R28" s="247"/>
      <c r="S28" s="154"/>
      <c r="T28" s="247"/>
      <c r="U28" s="247"/>
      <c r="V28" s="247"/>
      <c r="W28" s="247"/>
    </row>
    <row r="29" spans="1:23" x14ac:dyDescent="0.3">
      <c r="A29" s="249"/>
      <c r="B29" s="247"/>
      <c r="C29" s="247"/>
      <c r="D29" s="247"/>
      <c r="E29" s="247"/>
      <c r="F29" s="258"/>
      <c r="G29" s="247"/>
      <c r="H29" s="247"/>
      <c r="I29" s="247"/>
      <c r="J29" s="247"/>
      <c r="K29" s="247"/>
      <c r="L29" s="247"/>
      <c r="M29" s="247"/>
      <c r="N29" s="247"/>
      <c r="O29" s="247"/>
      <c r="P29" s="247"/>
      <c r="Q29" s="247"/>
      <c r="R29" s="247"/>
      <c r="S29" s="154"/>
      <c r="T29" s="247"/>
      <c r="U29" s="247"/>
      <c r="V29" s="247"/>
      <c r="W29" s="247"/>
    </row>
    <row r="30" spans="1:23" ht="14" thickBot="1" x14ac:dyDescent="0.35">
      <c r="A30" s="249"/>
      <c r="B30" s="247"/>
      <c r="C30" s="247"/>
      <c r="D30" s="247"/>
      <c r="E30" s="247"/>
      <c r="F30" s="250"/>
      <c r="G30" s="247"/>
      <c r="H30" s="247"/>
      <c r="I30" s="247"/>
      <c r="J30" s="247"/>
      <c r="K30" s="247"/>
      <c r="L30" s="247"/>
      <c r="M30" s="247"/>
      <c r="N30" s="247"/>
      <c r="O30" s="247"/>
      <c r="P30" s="247"/>
      <c r="Q30" s="247"/>
      <c r="R30" s="247"/>
      <c r="S30" s="154"/>
      <c r="T30" s="247"/>
      <c r="U30" s="247"/>
      <c r="V30" s="247"/>
      <c r="W30" s="247"/>
    </row>
    <row r="31" spans="1:23" x14ac:dyDescent="0.3">
      <c r="A31" s="248">
        <v>6</v>
      </c>
      <c r="B31" s="247"/>
      <c r="C31" s="246"/>
      <c r="D31" s="247"/>
      <c r="E31" s="247"/>
      <c r="F31" s="257"/>
      <c r="G31" s="246"/>
      <c r="H31" s="247"/>
      <c r="I31" s="247"/>
      <c r="J31" s="246"/>
      <c r="K31" s="247"/>
      <c r="L31" s="247"/>
      <c r="M31" s="247"/>
      <c r="N31" s="247"/>
      <c r="O31" s="247"/>
      <c r="P31" s="247"/>
      <c r="Q31" s="247"/>
      <c r="R31" s="247"/>
      <c r="S31" s="154"/>
      <c r="T31" s="247"/>
      <c r="U31" s="247"/>
      <c r="V31" s="246"/>
      <c r="W31" s="247"/>
    </row>
    <row r="32" spans="1:23" x14ac:dyDescent="0.3">
      <c r="A32" s="249"/>
      <c r="B32" s="247"/>
      <c r="C32" s="247"/>
      <c r="D32" s="247"/>
      <c r="E32" s="247"/>
      <c r="F32" s="258"/>
      <c r="G32" s="247"/>
      <c r="H32" s="247"/>
      <c r="I32" s="247"/>
      <c r="J32" s="247"/>
      <c r="K32" s="247"/>
      <c r="L32" s="247"/>
      <c r="M32" s="247"/>
      <c r="N32" s="247"/>
      <c r="O32" s="247"/>
      <c r="P32" s="247"/>
      <c r="Q32" s="247"/>
      <c r="R32" s="247"/>
      <c r="S32" s="154"/>
      <c r="T32" s="247"/>
      <c r="U32" s="247"/>
      <c r="V32" s="247"/>
      <c r="W32" s="247"/>
    </row>
    <row r="33" spans="1:23" x14ac:dyDescent="0.3">
      <c r="A33" s="249"/>
      <c r="B33" s="247"/>
      <c r="C33" s="247"/>
      <c r="D33" s="247"/>
      <c r="E33" s="247"/>
      <c r="F33" s="258"/>
      <c r="G33" s="247"/>
      <c r="H33" s="247"/>
      <c r="I33" s="247"/>
      <c r="J33" s="247"/>
      <c r="K33" s="247"/>
      <c r="L33" s="247"/>
      <c r="M33" s="247"/>
      <c r="N33" s="247"/>
      <c r="O33" s="247"/>
      <c r="P33" s="247"/>
      <c r="Q33" s="247"/>
      <c r="R33" s="247"/>
      <c r="S33" s="154"/>
      <c r="T33" s="247"/>
      <c r="U33" s="247"/>
      <c r="V33" s="247"/>
      <c r="W33" s="247"/>
    </row>
    <row r="34" spans="1:23" x14ac:dyDescent="0.3">
      <c r="A34" s="249"/>
      <c r="B34" s="247"/>
      <c r="C34" s="247"/>
      <c r="D34" s="247"/>
      <c r="E34" s="247"/>
      <c r="F34" s="258"/>
      <c r="G34" s="247"/>
      <c r="H34" s="247"/>
      <c r="I34" s="247"/>
      <c r="J34" s="247"/>
      <c r="K34" s="247"/>
      <c r="L34" s="247"/>
      <c r="M34" s="247"/>
      <c r="N34" s="247"/>
      <c r="O34" s="247"/>
      <c r="P34" s="247"/>
      <c r="Q34" s="247"/>
      <c r="R34" s="247"/>
      <c r="S34" s="154"/>
      <c r="T34" s="247"/>
      <c r="U34" s="247"/>
      <c r="V34" s="247"/>
      <c r="W34" s="247"/>
    </row>
    <row r="35" spans="1:23" ht="14" thickBot="1" x14ac:dyDescent="0.35">
      <c r="A35" s="249"/>
      <c r="B35" s="247"/>
      <c r="C35" s="247"/>
      <c r="D35" s="247"/>
      <c r="E35" s="247"/>
      <c r="F35" s="250"/>
      <c r="G35" s="247"/>
      <c r="H35" s="247"/>
      <c r="I35" s="247"/>
      <c r="J35" s="247"/>
      <c r="K35" s="247"/>
      <c r="L35" s="247"/>
      <c r="M35" s="247"/>
      <c r="N35" s="247"/>
      <c r="O35" s="247"/>
      <c r="P35" s="247"/>
      <c r="Q35" s="247"/>
      <c r="R35" s="247"/>
      <c r="S35" s="154"/>
      <c r="T35" s="247"/>
      <c r="U35" s="247"/>
      <c r="V35" s="247"/>
      <c r="W35" s="247"/>
    </row>
    <row r="36" spans="1:23" x14ac:dyDescent="0.3">
      <c r="A36" s="248">
        <v>7</v>
      </c>
      <c r="B36" s="247"/>
      <c r="C36" s="246"/>
      <c r="D36" s="247"/>
      <c r="E36" s="247"/>
      <c r="F36" s="257"/>
      <c r="G36" s="246"/>
      <c r="H36" s="247"/>
      <c r="I36" s="247"/>
      <c r="J36" s="246"/>
      <c r="K36" s="247"/>
      <c r="L36" s="247"/>
      <c r="M36" s="247"/>
      <c r="N36" s="247"/>
      <c r="O36" s="247"/>
      <c r="P36" s="247"/>
      <c r="Q36" s="247"/>
      <c r="R36" s="247"/>
      <c r="S36" s="154"/>
      <c r="T36" s="247"/>
      <c r="U36" s="247"/>
      <c r="V36" s="246"/>
      <c r="W36" s="247"/>
    </row>
    <row r="37" spans="1:23" x14ac:dyDescent="0.3">
      <c r="A37" s="249"/>
      <c r="B37" s="247"/>
      <c r="C37" s="247"/>
      <c r="D37" s="247"/>
      <c r="E37" s="247"/>
      <c r="F37" s="258"/>
      <c r="G37" s="247"/>
      <c r="H37" s="247"/>
      <c r="I37" s="247"/>
      <c r="J37" s="247"/>
      <c r="K37" s="247"/>
      <c r="L37" s="247"/>
      <c r="M37" s="247"/>
      <c r="N37" s="247"/>
      <c r="O37" s="247"/>
      <c r="P37" s="247"/>
      <c r="Q37" s="247"/>
      <c r="R37" s="247"/>
      <c r="S37" s="154"/>
      <c r="T37" s="247"/>
      <c r="U37" s="247"/>
      <c r="V37" s="247"/>
      <c r="W37" s="247"/>
    </row>
    <row r="38" spans="1:23" x14ac:dyDescent="0.3">
      <c r="A38" s="249"/>
      <c r="B38" s="247"/>
      <c r="C38" s="247"/>
      <c r="D38" s="247"/>
      <c r="E38" s="247"/>
      <c r="F38" s="258"/>
      <c r="G38" s="247"/>
      <c r="H38" s="247"/>
      <c r="I38" s="247"/>
      <c r="J38" s="247"/>
      <c r="K38" s="247"/>
      <c r="L38" s="247"/>
      <c r="M38" s="247"/>
      <c r="N38" s="247"/>
      <c r="O38" s="247"/>
      <c r="P38" s="247"/>
      <c r="Q38" s="247"/>
      <c r="R38" s="247"/>
      <c r="S38" s="154"/>
      <c r="T38" s="247"/>
      <c r="U38" s="247"/>
      <c r="V38" s="247"/>
      <c r="W38" s="247"/>
    </row>
    <row r="39" spans="1:23" x14ac:dyDescent="0.3">
      <c r="A39" s="249"/>
      <c r="B39" s="247"/>
      <c r="C39" s="247"/>
      <c r="D39" s="247"/>
      <c r="E39" s="247"/>
      <c r="F39" s="258"/>
      <c r="G39" s="247"/>
      <c r="H39" s="247"/>
      <c r="I39" s="247"/>
      <c r="J39" s="247"/>
      <c r="K39" s="247"/>
      <c r="L39" s="247"/>
      <c r="M39" s="247"/>
      <c r="N39" s="247"/>
      <c r="O39" s="247"/>
      <c r="P39" s="247"/>
      <c r="Q39" s="247"/>
      <c r="R39" s="247"/>
      <c r="S39" s="154"/>
      <c r="T39" s="247"/>
      <c r="U39" s="247"/>
      <c r="V39" s="247"/>
      <c r="W39" s="247"/>
    </row>
    <row r="40" spans="1:23" ht="14" thickBot="1" x14ac:dyDescent="0.35">
      <c r="A40" s="249"/>
      <c r="B40" s="247"/>
      <c r="C40" s="247"/>
      <c r="D40" s="247"/>
      <c r="E40" s="247"/>
      <c r="F40" s="250"/>
      <c r="G40" s="247"/>
      <c r="H40" s="247"/>
      <c r="I40" s="247"/>
      <c r="J40" s="247"/>
      <c r="K40" s="247"/>
      <c r="L40" s="247"/>
      <c r="M40" s="247"/>
      <c r="N40" s="247"/>
      <c r="O40" s="247"/>
      <c r="P40" s="247"/>
      <c r="Q40" s="247"/>
      <c r="R40" s="247"/>
      <c r="S40" s="154"/>
      <c r="T40" s="247"/>
      <c r="U40" s="247"/>
      <c r="V40" s="247"/>
      <c r="W40" s="247"/>
    </row>
    <row r="41" spans="1:23" x14ac:dyDescent="0.3">
      <c r="A41" s="248">
        <v>8</v>
      </c>
      <c r="B41" s="247"/>
      <c r="C41" s="246"/>
      <c r="D41" s="247"/>
      <c r="E41" s="247"/>
      <c r="F41" s="257"/>
      <c r="G41" s="246"/>
      <c r="H41" s="247"/>
      <c r="I41" s="247"/>
      <c r="J41" s="246"/>
      <c r="K41" s="247"/>
      <c r="L41" s="247"/>
      <c r="M41" s="247"/>
      <c r="N41" s="247"/>
      <c r="O41" s="247"/>
      <c r="P41" s="247"/>
      <c r="Q41" s="247"/>
      <c r="R41" s="247"/>
      <c r="S41" s="154"/>
      <c r="T41" s="247"/>
      <c r="U41" s="247"/>
      <c r="V41" s="246"/>
      <c r="W41" s="247"/>
    </row>
    <row r="42" spans="1:23" x14ac:dyDescent="0.3">
      <c r="A42" s="249"/>
      <c r="B42" s="247"/>
      <c r="C42" s="247"/>
      <c r="D42" s="247"/>
      <c r="E42" s="247"/>
      <c r="F42" s="258"/>
      <c r="G42" s="247"/>
      <c r="H42" s="247"/>
      <c r="I42" s="247"/>
      <c r="J42" s="247"/>
      <c r="K42" s="247"/>
      <c r="L42" s="247"/>
      <c r="M42" s="247"/>
      <c r="N42" s="247"/>
      <c r="O42" s="247"/>
      <c r="P42" s="247"/>
      <c r="Q42" s="247"/>
      <c r="R42" s="247"/>
      <c r="S42" s="154"/>
      <c r="T42" s="247"/>
      <c r="U42" s="247"/>
      <c r="V42" s="247"/>
      <c r="W42" s="247"/>
    </row>
    <row r="43" spans="1:23" x14ac:dyDescent="0.3">
      <c r="A43" s="249"/>
      <c r="B43" s="247"/>
      <c r="C43" s="247"/>
      <c r="D43" s="247"/>
      <c r="E43" s="247"/>
      <c r="F43" s="258"/>
      <c r="G43" s="247"/>
      <c r="H43" s="247"/>
      <c r="I43" s="247"/>
      <c r="J43" s="247"/>
      <c r="K43" s="247"/>
      <c r="L43" s="247"/>
      <c r="M43" s="247"/>
      <c r="N43" s="247"/>
      <c r="O43" s="247"/>
      <c r="P43" s="247"/>
      <c r="Q43" s="247"/>
      <c r="R43" s="247"/>
      <c r="S43" s="154"/>
      <c r="T43" s="247"/>
      <c r="U43" s="247"/>
      <c r="V43" s="247"/>
      <c r="W43" s="247"/>
    </row>
    <row r="44" spans="1:23" x14ac:dyDescent="0.3">
      <c r="A44" s="249"/>
      <c r="B44" s="247"/>
      <c r="C44" s="247"/>
      <c r="D44" s="247"/>
      <c r="E44" s="247"/>
      <c r="F44" s="258"/>
      <c r="G44" s="247"/>
      <c r="H44" s="247"/>
      <c r="I44" s="247"/>
      <c r="J44" s="247"/>
      <c r="K44" s="247"/>
      <c r="L44" s="247"/>
      <c r="M44" s="247"/>
      <c r="N44" s="247"/>
      <c r="O44" s="247"/>
      <c r="P44" s="247"/>
      <c r="Q44" s="247"/>
      <c r="R44" s="247"/>
      <c r="S44" s="154"/>
      <c r="T44" s="247"/>
      <c r="U44" s="247"/>
      <c r="V44" s="247"/>
      <c r="W44" s="247"/>
    </row>
    <row r="45" spans="1:23" ht="14" thickBot="1" x14ac:dyDescent="0.35">
      <c r="A45" s="249"/>
      <c r="B45" s="247"/>
      <c r="C45" s="247"/>
      <c r="D45" s="247"/>
      <c r="E45" s="247"/>
      <c r="F45" s="250"/>
      <c r="G45" s="247"/>
      <c r="H45" s="247"/>
      <c r="I45" s="247"/>
      <c r="J45" s="247"/>
      <c r="K45" s="247"/>
      <c r="L45" s="247"/>
      <c r="M45" s="247"/>
      <c r="N45" s="247"/>
      <c r="O45" s="247"/>
      <c r="P45" s="247"/>
      <c r="Q45" s="247"/>
      <c r="R45" s="247"/>
      <c r="S45" s="154"/>
      <c r="T45" s="247"/>
      <c r="U45" s="247"/>
      <c r="V45" s="247"/>
      <c r="W45" s="247"/>
    </row>
    <row r="46" spans="1:23" x14ac:dyDescent="0.3">
      <c r="A46" s="248">
        <v>9</v>
      </c>
      <c r="B46" s="247"/>
      <c r="C46" s="246"/>
      <c r="D46" s="247"/>
      <c r="E46" s="247"/>
      <c r="F46" s="257"/>
      <c r="G46" s="246"/>
      <c r="H46" s="247"/>
      <c r="I46" s="247"/>
      <c r="J46" s="246"/>
      <c r="K46" s="247"/>
      <c r="L46" s="247"/>
      <c r="M46" s="247"/>
      <c r="N46" s="247"/>
      <c r="O46" s="247"/>
      <c r="P46" s="247"/>
      <c r="Q46" s="247"/>
      <c r="R46" s="247"/>
      <c r="S46" s="154"/>
      <c r="T46" s="247"/>
      <c r="U46" s="247"/>
      <c r="V46" s="246"/>
      <c r="W46" s="247"/>
    </row>
    <row r="47" spans="1:23" x14ac:dyDescent="0.3">
      <c r="A47" s="249"/>
      <c r="B47" s="247"/>
      <c r="C47" s="247"/>
      <c r="D47" s="247"/>
      <c r="E47" s="247"/>
      <c r="F47" s="258"/>
      <c r="G47" s="247"/>
      <c r="H47" s="247"/>
      <c r="I47" s="247"/>
      <c r="J47" s="247"/>
      <c r="K47" s="247"/>
      <c r="L47" s="247"/>
      <c r="M47" s="247"/>
      <c r="N47" s="247"/>
      <c r="O47" s="247"/>
      <c r="P47" s="247"/>
      <c r="Q47" s="247"/>
      <c r="R47" s="247"/>
      <c r="S47" s="154"/>
      <c r="T47" s="247"/>
      <c r="U47" s="247"/>
      <c r="V47" s="247"/>
      <c r="W47" s="247"/>
    </row>
    <row r="48" spans="1:23" x14ac:dyDescent="0.3">
      <c r="A48" s="249"/>
      <c r="B48" s="247"/>
      <c r="C48" s="247"/>
      <c r="D48" s="247"/>
      <c r="E48" s="247"/>
      <c r="F48" s="258"/>
      <c r="G48" s="247"/>
      <c r="H48" s="247"/>
      <c r="I48" s="247"/>
      <c r="J48" s="247"/>
      <c r="K48" s="247"/>
      <c r="L48" s="247"/>
      <c r="M48" s="247"/>
      <c r="N48" s="247"/>
      <c r="O48" s="247"/>
      <c r="P48" s="247"/>
      <c r="Q48" s="247"/>
      <c r="R48" s="247"/>
      <c r="S48" s="154"/>
      <c r="T48" s="247"/>
      <c r="U48" s="247"/>
      <c r="V48" s="247"/>
      <c r="W48" s="247"/>
    </row>
    <row r="49" spans="1:23" x14ac:dyDescent="0.3">
      <c r="A49" s="249"/>
      <c r="B49" s="247"/>
      <c r="C49" s="247"/>
      <c r="D49" s="247"/>
      <c r="E49" s="247"/>
      <c r="F49" s="258"/>
      <c r="G49" s="247"/>
      <c r="H49" s="247"/>
      <c r="I49" s="247"/>
      <c r="J49" s="247"/>
      <c r="K49" s="247"/>
      <c r="L49" s="247"/>
      <c r="M49" s="247"/>
      <c r="N49" s="247"/>
      <c r="O49" s="247"/>
      <c r="P49" s="247"/>
      <c r="Q49" s="247"/>
      <c r="R49" s="247"/>
      <c r="S49" s="154"/>
      <c r="T49" s="247"/>
      <c r="U49" s="247"/>
      <c r="V49" s="247"/>
      <c r="W49" s="247"/>
    </row>
    <row r="50" spans="1:23" ht="14" thickBot="1" x14ac:dyDescent="0.35">
      <c r="A50" s="249"/>
      <c r="B50" s="247"/>
      <c r="C50" s="247"/>
      <c r="D50" s="247"/>
      <c r="E50" s="247"/>
      <c r="F50" s="250"/>
      <c r="G50" s="247"/>
      <c r="H50" s="247"/>
      <c r="I50" s="247"/>
      <c r="J50" s="247"/>
      <c r="K50" s="247"/>
      <c r="L50" s="247"/>
      <c r="M50" s="247"/>
      <c r="N50" s="247"/>
      <c r="O50" s="247"/>
      <c r="P50" s="247"/>
      <c r="Q50" s="247"/>
      <c r="R50" s="247"/>
      <c r="S50" s="154"/>
      <c r="T50" s="247"/>
      <c r="U50" s="247"/>
      <c r="V50" s="247"/>
      <c r="W50" s="247"/>
    </row>
    <row r="51" spans="1:23" x14ac:dyDescent="0.3">
      <c r="A51" s="248">
        <v>10</v>
      </c>
      <c r="B51" s="247"/>
      <c r="C51" s="246"/>
      <c r="D51" s="247"/>
      <c r="E51" s="247"/>
      <c r="F51" s="257"/>
      <c r="G51" s="246"/>
      <c r="H51" s="247"/>
      <c r="I51" s="247"/>
      <c r="J51" s="246"/>
      <c r="K51" s="247"/>
      <c r="L51" s="247"/>
      <c r="M51" s="247"/>
      <c r="N51" s="247"/>
      <c r="O51" s="247"/>
      <c r="P51" s="247"/>
      <c r="Q51" s="247"/>
      <c r="R51" s="247"/>
      <c r="S51" s="154"/>
      <c r="T51" s="247"/>
      <c r="U51" s="247"/>
      <c r="V51" s="246"/>
      <c r="W51" s="247"/>
    </row>
    <row r="52" spans="1:23" x14ac:dyDescent="0.3">
      <c r="A52" s="249"/>
      <c r="B52" s="247"/>
      <c r="C52" s="247"/>
      <c r="D52" s="247"/>
      <c r="E52" s="247"/>
      <c r="F52" s="258"/>
      <c r="G52" s="247"/>
      <c r="H52" s="247"/>
      <c r="I52" s="247"/>
      <c r="J52" s="247"/>
      <c r="K52" s="247"/>
      <c r="L52" s="247"/>
      <c r="M52" s="247"/>
      <c r="N52" s="247"/>
      <c r="O52" s="247"/>
      <c r="P52" s="247"/>
      <c r="Q52" s="247"/>
      <c r="R52" s="247"/>
      <c r="S52" s="154"/>
      <c r="T52" s="247"/>
      <c r="U52" s="247"/>
      <c r="V52" s="247"/>
      <c r="W52" s="247"/>
    </row>
    <row r="53" spans="1:23" x14ac:dyDescent="0.3">
      <c r="A53" s="249"/>
      <c r="B53" s="247"/>
      <c r="C53" s="247"/>
      <c r="D53" s="247"/>
      <c r="E53" s="247"/>
      <c r="F53" s="258"/>
      <c r="G53" s="247"/>
      <c r="H53" s="247"/>
      <c r="I53" s="247"/>
      <c r="J53" s="247"/>
      <c r="K53" s="247"/>
      <c r="L53" s="247"/>
      <c r="M53" s="247"/>
      <c r="N53" s="247"/>
      <c r="O53" s="247"/>
      <c r="P53" s="247"/>
      <c r="Q53" s="247"/>
      <c r="R53" s="247"/>
      <c r="S53" s="154"/>
      <c r="T53" s="247"/>
      <c r="U53" s="247"/>
      <c r="V53" s="247"/>
      <c r="W53" s="247"/>
    </row>
    <row r="54" spans="1:23" x14ac:dyDescent="0.3">
      <c r="A54" s="249"/>
      <c r="B54" s="247"/>
      <c r="C54" s="247"/>
      <c r="D54" s="247"/>
      <c r="E54" s="247"/>
      <c r="F54" s="258"/>
      <c r="G54" s="247"/>
      <c r="H54" s="247"/>
      <c r="I54" s="247"/>
      <c r="J54" s="247"/>
      <c r="K54" s="247"/>
      <c r="L54" s="247"/>
      <c r="M54" s="247"/>
      <c r="N54" s="247"/>
      <c r="O54" s="247"/>
      <c r="P54" s="247"/>
      <c r="Q54" s="247"/>
      <c r="R54" s="247"/>
      <c r="S54" s="154"/>
      <c r="T54" s="247"/>
      <c r="U54" s="247"/>
      <c r="V54" s="247"/>
      <c r="W54" s="247"/>
    </row>
    <row r="55" spans="1:23" ht="14" thickBot="1" x14ac:dyDescent="0.35">
      <c r="A55" s="249"/>
      <c r="B55" s="247"/>
      <c r="C55" s="247"/>
      <c r="D55" s="247"/>
      <c r="E55" s="247"/>
      <c r="F55" s="250"/>
      <c r="G55" s="247"/>
      <c r="H55" s="247"/>
      <c r="I55" s="247"/>
      <c r="J55" s="247"/>
      <c r="K55" s="247"/>
      <c r="L55" s="247"/>
      <c r="M55" s="247"/>
      <c r="N55" s="247"/>
      <c r="O55" s="247"/>
      <c r="P55" s="247"/>
      <c r="Q55" s="247"/>
      <c r="R55" s="247"/>
      <c r="S55" s="154"/>
      <c r="T55" s="247"/>
      <c r="U55" s="247"/>
      <c r="V55" s="247"/>
      <c r="W55" s="247"/>
    </row>
    <row r="56" spans="1:23" x14ac:dyDescent="0.3">
      <c r="A56" s="248">
        <v>11</v>
      </c>
      <c r="B56" s="247"/>
      <c r="C56" s="246"/>
      <c r="D56" s="247"/>
      <c r="E56" s="247"/>
      <c r="F56" s="257"/>
      <c r="G56" s="246"/>
      <c r="H56" s="247"/>
      <c r="I56" s="247"/>
      <c r="J56" s="246"/>
      <c r="K56" s="247"/>
      <c r="L56" s="247"/>
      <c r="M56" s="247"/>
      <c r="N56" s="247"/>
      <c r="O56" s="247"/>
      <c r="P56" s="247"/>
      <c r="Q56" s="247"/>
      <c r="R56" s="247"/>
      <c r="S56" s="154"/>
      <c r="T56" s="247"/>
      <c r="U56" s="247"/>
      <c r="V56" s="246"/>
      <c r="W56" s="247"/>
    </row>
    <row r="57" spans="1:23" x14ac:dyDescent="0.3">
      <c r="A57" s="249"/>
      <c r="B57" s="247"/>
      <c r="C57" s="247"/>
      <c r="D57" s="247"/>
      <c r="E57" s="247"/>
      <c r="F57" s="258"/>
      <c r="G57" s="247"/>
      <c r="H57" s="247"/>
      <c r="I57" s="247"/>
      <c r="J57" s="247"/>
      <c r="K57" s="247"/>
      <c r="L57" s="247"/>
      <c r="M57" s="247"/>
      <c r="N57" s="247"/>
      <c r="O57" s="247"/>
      <c r="P57" s="247"/>
      <c r="Q57" s="247"/>
      <c r="R57" s="247"/>
      <c r="S57" s="154"/>
      <c r="T57" s="247"/>
      <c r="U57" s="247"/>
      <c r="V57" s="247"/>
      <c r="W57" s="247"/>
    </row>
    <row r="58" spans="1:23" x14ac:dyDescent="0.3">
      <c r="A58" s="249"/>
      <c r="B58" s="247"/>
      <c r="C58" s="247"/>
      <c r="D58" s="247"/>
      <c r="E58" s="247"/>
      <c r="F58" s="258"/>
      <c r="G58" s="247"/>
      <c r="H58" s="247"/>
      <c r="I58" s="247"/>
      <c r="J58" s="247"/>
      <c r="K58" s="247"/>
      <c r="L58" s="247"/>
      <c r="M58" s="247"/>
      <c r="N58" s="247"/>
      <c r="O58" s="247"/>
      <c r="P58" s="247"/>
      <c r="Q58" s="247"/>
      <c r="R58" s="247"/>
      <c r="S58" s="154"/>
      <c r="T58" s="247"/>
      <c r="U58" s="247"/>
      <c r="V58" s="247"/>
      <c r="W58" s="247"/>
    </row>
    <row r="59" spans="1:23" x14ac:dyDescent="0.3">
      <c r="A59" s="249"/>
      <c r="B59" s="247"/>
      <c r="C59" s="247"/>
      <c r="D59" s="247"/>
      <c r="E59" s="247"/>
      <c r="F59" s="258"/>
      <c r="G59" s="247"/>
      <c r="H59" s="247"/>
      <c r="I59" s="247"/>
      <c r="J59" s="247"/>
      <c r="K59" s="247"/>
      <c r="L59" s="247"/>
      <c r="M59" s="247"/>
      <c r="N59" s="247"/>
      <c r="O59" s="247"/>
      <c r="P59" s="247"/>
      <c r="Q59" s="247"/>
      <c r="R59" s="247"/>
      <c r="S59" s="154"/>
      <c r="T59" s="247"/>
      <c r="U59" s="247"/>
      <c r="V59" s="247"/>
      <c r="W59" s="247"/>
    </row>
    <row r="60" spans="1:23" ht="14" thickBot="1" x14ac:dyDescent="0.35">
      <c r="A60" s="249"/>
      <c r="B60" s="247"/>
      <c r="C60" s="247"/>
      <c r="D60" s="247"/>
      <c r="E60" s="247"/>
      <c r="F60" s="250"/>
      <c r="G60" s="247"/>
      <c r="H60" s="247"/>
      <c r="I60" s="247"/>
      <c r="J60" s="247"/>
      <c r="K60" s="247"/>
      <c r="L60" s="247"/>
      <c r="M60" s="247"/>
      <c r="N60" s="247"/>
      <c r="O60" s="247"/>
      <c r="P60" s="247"/>
      <c r="Q60" s="247"/>
      <c r="R60" s="247"/>
      <c r="S60" s="154"/>
      <c r="T60" s="247"/>
      <c r="U60" s="247"/>
      <c r="V60" s="247"/>
      <c r="W60" s="247"/>
    </row>
    <row r="61" spans="1:23" x14ac:dyDescent="0.3">
      <c r="A61" s="248">
        <v>12</v>
      </c>
      <c r="B61" s="247"/>
      <c r="C61" s="246"/>
      <c r="D61" s="247"/>
      <c r="E61" s="247"/>
      <c r="F61" s="257"/>
      <c r="G61" s="246"/>
      <c r="H61" s="247"/>
      <c r="I61" s="247"/>
      <c r="J61" s="246"/>
      <c r="K61" s="247"/>
      <c r="L61" s="247"/>
      <c r="M61" s="247"/>
      <c r="N61" s="247"/>
      <c r="O61" s="247"/>
      <c r="P61" s="247"/>
      <c r="Q61" s="247"/>
      <c r="R61" s="247"/>
      <c r="S61" s="154"/>
      <c r="T61" s="247"/>
      <c r="U61" s="247"/>
      <c r="V61" s="246"/>
      <c r="W61" s="247"/>
    </row>
    <row r="62" spans="1:23" x14ac:dyDescent="0.3">
      <c r="A62" s="249"/>
      <c r="B62" s="247"/>
      <c r="C62" s="247"/>
      <c r="D62" s="247"/>
      <c r="E62" s="247"/>
      <c r="F62" s="258"/>
      <c r="G62" s="247"/>
      <c r="H62" s="247"/>
      <c r="I62" s="247"/>
      <c r="J62" s="247"/>
      <c r="K62" s="247"/>
      <c r="L62" s="247"/>
      <c r="M62" s="247"/>
      <c r="N62" s="247"/>
      <c r="O62" s="247"/>
      <c r="P62" s="247"/>
      <c r="Q62" s="247"/>
      <c r="R62" s="247"/>
      <c r="S62" s="154"/>
      <c r="T62" s="247"/>
      <c r="U62" s="247"/>
      <c r="V62" s="247"/>
      <c r="W62" s="247"/>
    </row>
    <row r="63" spans="1:23" x14ac:dyDescent="0.3">
      <c r="A63" s="249"/>
      <c r="B63" s="247"/>
      <c r="C63" s="247"/>
      <c r="D63" s="247"/>
      <c r="E63" s="247"/>
      <c r="F63" s="258"/>
      <c r="G63" s="247"/>
      <c r="H63" s="247"/>
      <c r="I63" s="247"/>
      <c r="J63" s="247"/>
      <c r="K63" s="247"/>
      <c r="L63" s="247"/>
      <c r="M63" s="247"/>
      <c r="N63" s="247"/>
      <c r="O63" s="247"/>
      <c r="P63" s="247"/>
      <c r="Q63" s="247"/>
      <c r="R63" s="247"/>
      <c r="S63" s="154"/>
      <c r="T63" s="247"/>
      <c r="U63" s="247"/>
      <c r="V63" s="247"/>
      <c r="W63" s="247"/>
    </row>
    <row r="64" spans="1:23" x14ac:dyDescent="0.3">
      <c r="A64" s="249"/>
      <c r="B64" s="247"/>
      <c r="C64" s="247"/>
      <c r="D64" s="247"/>
      <c r="E64" s="247"/>
      <c r="F64" s="258"/>
      <c r="G64" s="247"/>
      <c r="H64" s="247"/>
      <c r="I64" s="247"/>
      <c r="J64" s="247"/>
      <c r="K64" s="247"/>
      <c r="L64" s="247"/>
      <c r="M64" s="247"/>
      <c r="N64" s="247"/>
      <c r="O64" s="247"/>
      <c r="P64" s="247"/>
      <c r="Q64" s="247"/>
      <c r="R64" s="247"/>
      <c r="S64" s="154"/>
      <c r="T64" s="247"/>
      <c r="U64" s="247"/>
      <c r="V64" s="247"/>
      <c r="W64" s="247"/>
    </row>
    <row r="65" spans="1:23" ht="14" thickBot="1" x14ac:dyDescent="0.35">
      <c r="A65" s="249"/>
      <c r="B65" s="247"/>
      <c r="C65" s="247"/>
      <c r="D65" s="247"/>
      <c r="E65" s="247"/>
      <c r="F65" s="250"/>
      <c r="G65" s="247"/>
      <c r="H65" s="247"/>
      <c r="I65" s="247"/>
      <c r="J65" s="247"/>
      <c r="K65" s="247"/>
      <c r="L65" s="247"/>
      <c r="M65" s="247"/>
      <c r="N65" s="247"/>
      <c r="O65" s="247"/>
      <c r="P65" s="247"/>
      <c r="Q65" s="247"/>
      <c r="R65" s="247"/>
      <c r="S65" s="154"/>
      <c r="T65" s="247"/>
      <c r="U65" s="247"/>
      <c r="V65" s="247"/>
      <c r="W65" s="247"/>
    </row>
    <row r="66" spans="1:23" x14ac:dyDescent="0.3">
      <c r="A66" s="248">
        <v>13</v>
      </c>
      <c r="B66" s="247"/>
      <c r="C66" s="246"/>
      <c r="D66" s="247"/>
      <c r="E66" s="247"/>
      <c r="F66" s="257"/>
      <c r="G66" s="246"/>
      <c r="H66" s="247"/>
      <c r="I66" s="247"/>
      <c r="J66" s="246"/>
      <c r="K66" s="247"/>
      <c r="L66" s="247"/>
      <c r="M66" s="247"/>
      <c r="N66" s="247"/>
      <c r="O66" s="247"/>
      <c r="P66" s="247"/>
      <c r="Q66" s="247"/>
      <c r="R66" s="247"/>
      <c r="S66" s="154"/>
      <c r="T66" s="247"/>
      <c r="U66" s="247"/>
      <c r="V66" s="246"/>
      <c r="W66" s="247"/>
    </row>
    <row r="67" spans="1:23" x14ac:dyDescent="0.3">
      <c r="A67" s="249"/>
      <c r="B67" s="247"/>
      <c r="C67" s="247"/>
      <c r="D67" s="247"/>
      <c r="E67" s="247"/>
      <c r="F67" s="258"/>
      <c r="G67" s="247"/>
      <c r="H67" s="247"/>
      <c r="I67" s="247"/>
      <c r="J67" s="247"/>
      <c r="K67" s="247"/>
      <c r="L67" s="247"/>
      <c r="M67" s="247"/>
      <c r="N67" s="247"/>
      <c r="O67" s="247"/>
      <c r="P67" s="247"/>
      <c r="Q67" s="247"/>
      <c r="R67" s="247"/>
      <c r="S67" s="154"/>
      <c r="T67" s="247"/>
      <c r="U67" s="247"/>
      <c r="V67" s="247"/>
      <c r="W67" s="247"/>
    </row>
    <row r="68" spans="1:23" x14ac:dyDescent="0.3">
      <c r="A68" s="249"/>
      <c r="B68" s="247"/>
      <c r="C68" s="247"/>
      <c r="D68" s="247"/>
      <c r="E68" s="247"/>
      <c r="F68" s="258"/>
      <c r="G68" s="247"/>
      <c r="H68" s="247"/>
      <c r="I68" s="247"/>
      <c r="J68" s="247"/>
      <c r="K68" s="247"/>
      <c r="L68" s="247"/>
      <c r="M68" s="247"/>
      <c r="N68" s="247"/>
      <c r="O68" s="247"/>
      <c r="P68" s="247"/>
      <c r="Q68" s="247"/>
      <c r="R68" s="247"/>
      <c r="S68" s="154"/>
      <c r="T68" s="247"/>
      <c r="U68" s="247"/>
      <c r="V68" s="247"/>
      <c r="W68" s="247"/>
    </row>
    <row r="69" spans="1:23" x14ac:dyDescent="0.3">
      <c r="A69" s="249"/>
      <c r="B69" s="247"/>
      <c r="C69" s="247"/>
      <c r="D69" s="247"/>
      <c r="E69" s="247"/>
      <c r="F69" s="258"/>
      <c r="G69" s="247"/>
      <c r="H69" s="247"/>
      <c r="I69" s="247"/>
      <c r="J69" s="247"/>
      <c r="K69" s="247"/>
      <c r="L69" s="247"/>
      <c r="M69" s="247"/>
      <c r="N69" s="247"/>
      <c r="O69" s="247"/>
      <c r="P69" s="247"/>
      <c r="Q69" s="247"/>
      <c r="R69" s="247"/>
      <c r="S69" s="154"/>
      <c r="T69" s="247"/>
      <c r="U69" s="247"/>
      <c r="V69" s="247"/>
      <c r="W69" s="247"/>
    </row>
    <row r="70" spans="1:23" ht="14" thickBot="1" x14ac:dyDescent="0.35">
      <c r="A70" s="249"/>
      <c r="B70" s="247"/>
      <c r="C70" s="247"/>
      <c r="D70" s="247"/>
      <c r="E70" s="247"/>
      <c r="F70" s="250"/>
      <c r="G70" s="247"/>
      <c r="H70" s="247"/>
      <c r="I70" s="247"/>
      <c r="J70" s="247"/>
      <c r="K70" s="247"/>
      <c r="L70" s="247"/>
      <c r="M70" s="247"/>
      <c r="N70" s="247"/>
      <c r="O70" s="247"/>
      <c r="P70" s="247"/>
      <c r="Q70" s="247"/>
      <c r="R70" s="247"/>
      <c r="S70" s="154"/>
      <c r="T70" s="247"/>
      <c r="U70" s="247"/>
      <c r="V70" s="247"/>
      <c r="W70" s="247"/>
    </row>
    <row r="71" spans="1:23" x14ac:dyDescent="0.3">
      <c r="A71" s="248">
        <v>14</v>
      </c>
      <c r="B71" s="247"/>
      <c r="C71" s="246"/>
      <c r="D71" s="247"/>
      <c r="E71" s="247"/>
      <c r="F71" s="257"/>
      <c r="G71" s="246"/>
      <c r="H71" s="247"/>
      <c r="I71" s="247"/>
      <c r="J71" s="246"/>
      <c r="K71" s="247"/>
      <c r="L71" s="247"/>
      <c r="M71" s="247"/>
      <c r="N71" s="247"/>
      <c r="O71" s="247"/>
      <c r="P71" s="247"/>
      <c r="Q71" s="247"/>
      <c r="R71" s="247"/>
      <c r="S71" s="154"/>
      <c r="T71" s="247"/>
      <c r="U71" s="247"/>
      <c r="V71" s="246"/>
      <c r="W71" s="247"/>
    </row>
    <row r="72" spans="1:23" x14ac:dyDescent="0.3">
      <c r="A72" s="249"/>
      <c r="B72" s="247"/>
      <c r="C72" s="247"/>
      <c r="D72" s="247"/>
      <c r="E72" s="247"/>
      <c r="F72" s="258"/>
      <c r="G72" s="247"/>
      <c r="H72" s="247"/>
      <c r="I72" s="247"/>
      <c r="J72" s="247"/>
      <c r="K72" s="247"/>
      <c r="L72" s="247"/>
      <c r="M72" s="247"/>
      <c r="N72" s="247"/>
      <c r="O72" s="247"/>
      <c r="P72" s="247"/>
      <c r="Q72" s="247"/>
      <c r="R72" s="247"/>
      <c r="S72" s="154"/>
      <c r="T72" s="247"/>
      <c r="U72" s="247"/>
      <c r="V72" s="247"/>
      <c r="W72" s="247"/>
    </row>
    <row r="73" spans="1:23" x14ac:dyDescent="0.3">
      <c r="A73" s="249"/>
      <c r="B73" s="247"/>
      <c r="C73" s="247"/>
      <c r="D73" s="247"/>
      <c r="E73" s="247"/>
      <c r="F73" s="258"/>
      <c r="G73" s="247"/>
      <c r="H73" s="247"/>
      <c r="I73" s="247"/>
      <c r="J73" s="247"/>
      <c r="K73" s="247"/>
      <c r="L73" s="247"/>
      <c r="M73" s="247"/>
      <c r="N73" s="247"/>
      <c r="O73" s="247"/>
      <c r="P73" s="247"/>
      <c r="Q73" s="247"/>
      <c r="R73" s="247"/>
      <c r="S73" s="154"/>
      <c r="T73" s="247"/>
      <c r="U73" s="247"/>
      <c r="V73" s="247"/>
      <c r="W73" s="247"/>
    </row>
    <row r="74" spans="1:23" x14ac:dyDescent="0.3">
      <c r="A74" s="249"/>
      <c r="B74" s="247"/>
      <c r="C74" s="247"/>
      <c r="D74" s="247"/>
      <c r="E74" s="247"/>
      <c r="F74" s="258"/>
      <c r="G74" s="247"/>
      <c r="H74" s="247"/>
      <c r="I74" s="247"/>
      <c r="J74" s="247"/>
      <c r="K74" s="247"/>
      <c r="L74" s="247"/>
      <c r="M74" s="247"/>
      <c r="N74" s="247"/>
      <c r="O74" s="247"/>
      <c r="P74" s="247"/>
      <c r="Q74" s="247"/>
      <c r="R74" s="247"/>
      <c r="S74" s="154"/>
      <c r="T74" s="247"/>
      <c r="U74" s="247"/>
      <c r="V74" s="247"/>
      <c r="W74" s="247"/>
    </row>
    <row r="75" spans="1:23" ht="14" thickBot="1" x14ac:dyDescent="0.35">
      <c r="A75" s="249"/>
      <c r="B75" s="247"/>
      <c r="C75" s="247"/>
      <c r="D75" s="247"/>
      <c r="E75" s="247"/>
      <c r="F75" s="250"/>
      <c r="G75" s="247"/>
      <c r="H75" s="247"/>
      <c r="I75" s="247"/>
      <c r="J75" s="247"/>
      <c r="K75" s="247"/>
      <c r="L75" s="247"/>
      <c r="M75" s="247"/>
      <c r="N75" s="247"/>
      <c r="O75" s="247"/>
      <c r="P75" s="247"/>
      <c r="Q75" s="247"/>
      <c r="R75" s="247"/>
      <c r="S75" s="154"/>
      <c r="T75" s="247"/>
      <c r="U75" s="247"/>
      <c r="V75" s="247"/>
      <c r="W75" s="247"/>
    </row>
    <row r="76" spans="1:23" x14ac:dyDescent="0.3">
      <c r="A76" s="248">
        <v>15</v>
      </c>
      <c r="B76" s="247"/>
      <c r="C76" s="246"/>
      <c r="D76" s="247"/>
      <c r="E76" s="247"/>
      <c r="F76" s="257"/>
      <c r="G76" s="246"/>
      <c r="H76" s="247"/>
      <c r="I76" s="247"/>
      <c r="J76" s="246"/>
      <c r="K76" s="247"/>
      <c r="L76" s="247"/>
      <c r="M76" s="247"/>
      <c r="N76" s="247"/>
      <c r="O76" s="247"/>
      <c r="P76" s="247"/>
      <c r="Q76" s="247"/>
      <c r="R76" s="247"/>
      <c r="S76" s="154"/>
      <c r="T76" s="247"/>
      <c r="U76" s="247"/>
      <c r="V76" s="246"/>
      <c r="W76" s="247"/>
    </row>
    <row r="77" spans="1:23" x14ac:dyDescent="0.3">
      <c r="A77" s="249"/>
      <c r="B77" s="247"/>
      <c r="C77" s="247"/>
      <c r="D77" s="247"/>
      <c r="E77" s="247"/>
      <c r="F77" s="258"/>
      <c r="G77" s="247"/>
      <c r="H77" s="247"/>
      <c r="I77" s="247"/>
      <c r="J77" s="247"/>
      <c r="K77" s="247"/>
      <c r="L77" s="247"/>
      <c r="M77" s="247"/>
      <c r="N77" s="247"/>
      <c r="O77" s="247"/>
      <c r="P77" s="247"/>
      <c r="Q77" s="247"/>
      <c r="R77" s="247"/>
      <c r="S77" s="154"/>
      <c r="T77" s="247"/>
      <c r="U77" s="247"/>
      <c r="V77" s="247"/>
      <c r="W77" s="247"/>
    </row>
    <row r="78" spans="1:23" x14ac:dyDescent="0.3">
      <c r="A78" s="249"/>
      <c r="B78" s="247"/>
      <c r="C78" s="247"/>
      <c r="D78" s="247"/>
      <c r="E78" s="247"/>
      <c r="F78" s="258"/>
      <c r="G78" s="247"/>
      <c r="H78" s="247"/>
      <c r="I78" s="247"/>
      <c r="J78" s="247"/>
      <c r="K78" s="247"/>
      <c r="L78" s="247"/>
      <c r="M78" s="247"/>
      <c r="N78" s="247"/>
      <c r="O78" s="247"/>
      <c r="P78" s="247"/>
      <c r="Q78" s="247"/>
      <c r="R78" s="247"/>
      <c r="S78" s="154"/>
      <c r="T78" s="247"/>
      <c r="U78" s="247"/>
      <c r="V78" s="247"/>
      <c r="W78" s="247"/>
    </row>
    <row r="79" spans="1:23" x14ac:dyDescent="0.3">
      <c r="A79" s="249"/>
      <c r="B79" s="247"/>
      <c r="C79" s="247"/>
      <c r="D79" s="247"/>
      <c r="E79" s="247"/>
      <c r="F79" s="258"/>
      <c r="G79" s="247"/>
      <c r="H79" s="247"/>
      <c r="I79" s="247"/>
      <c r="J79" s="247"/>
      <c r="K79" s="247"/>
      <c r="L79" s="247"/>
      <c r="M79" s="247"/>
      <c r="N79" s="247"/>
      <c r="O79" s="247"/>
      <c r="P79" s="247"/>
      <c r="Q79" s="247"/>
      <c r="R79" s="247"/>
      <c r="S79" s="154"/>
      <c r="T79" s="247"/>
      <c r="U79" s="247"/>
      <c r="V79" s="247"/>
      <c r="W79" s="247"/>
    </row>
    <row r="80" spans="1:23" ht="14" thickBot="1" x14ac:dyDescent="0.35">
      <c r="A80" s="249"/>
      <c r="B80" s="247"/>
      <c r="C80" s="247"/>
      <c r="D80" s="247"/>
      <c r="E80" s="247"/>
      <c r="F80" s="250"/>
      <c r="G80" s="247"/>
      <c r="H80" s="247"/>
      <c r="I80" s="247"/>
      <c r="J80" s="247"/>
      <c r="K80" s="247"/>
      <c r="L80" s="247"/>
      <c r="M80" s="247"/>
      <c r="N80" s="247"/>
      <c r="O80" s="247"/>
      <c r="P80" s="247"/>
      <c r="Q80" s="247"/>
      <c r="R80" s="247"/>
      <c r="S80" s="154"/>
      <c r="T80" s="247"/>
      <c r="U80" s="247"/>
      <c r="V80" s="247"/>
      <c r="W80" s="247"/>
    </row>
    <row r="81" spans="1:23" x14ac:dyDescent="0.3">
      <c r="A81" s="248">
        <v>16</v>
      </c>
      <c r="B81" s="247"/>
      <c r="C81" s="246"/>
      <c r="D81" s="247"/>
      <c r="E81" s="247"/>
      <c r="F81" s="257"/>
      <c r="G81" s="246"/>
      <c r="H81" s="247"/>
      <c r="I81" s="247"/>
      <c r="J81" s="246"/>
      <c r="K81" s="247"/>
      <c r="L81" s="247"/>
      <c r="M81" s="247"/>
      <c r="N81" s="247"/>
      <c r="O81" s="247"/>
      <c r="P81" s="247"/>
      <c r="Q81" s="247"/>
      <c r="R81" s="247"/>
      <c r="S81" s="154"/>
      <c r="T81" s="247"/>
      <c r="U81" s="247"/>
      <c r="V81" s="246"/>
      <c r="W81" s="247"/>
    </row>
    <row r="82" spans="1:23" x14ac:dyDescent="0.3">
      <c r="A82" s="249"/>
      <c r="B82" s="247"/>
      <c r="C82" s="247"/>
      <c r="D82" s="247"/>
      <c r="E82" s="247"/>
      <c r="F82" s="258"/>
      <c r="G82" s="247"/>
      <c r="H82" s="247"/>
      <c r="I82" s="247"/>
      <c r="J82" s="247"/>
      <c r="K82" s="247"/>
      <c r="L82" s="247"/>
      <c r="M82" s="247"/>
      <c r="N82" s="247"/>
      <c r="O82" s="247"/>
      <c r="P82" s="247"/>
      <c r="Q82" s="247"/>
      <c r="R82" s="247"/>
      <c r="S82" s="154"/>
      <c r="T82" s="247"/>
      <c r="U82" s="247"/>
      <c r="V82" s="247"/>
      <c r="W82" s="247"/>
    </row>
    <row r="83" spans="1:23" x14ac:dyDescent="0.3">
      <c r="A83" s="249"/>
      <c r="B83" s="247"/>
      <c r="C83" s="247"/>
      <c r="D83" s="247"/>
      <c r="E83" s="247"/>
      <c r="F83" s="258"/>
      <c r="G83" s="247"/>
      <c r="H83" s="247"/>
      <c r="I83" s="247"/>
      <c r="J83" s="247"/>
      <c r="K83" s="247"/>
      <c r="L83" s="247"/>
      <c r="M83" s="247"/>
      <c r="N83" s="247"/>
      <c r="O83" s="247"/>
      <c r="P83" s="247"/>
      <c r="Q83" s="247"/>
      <c r="R83" s="247"/>
      <c r="S83" s="154"/>
      <c r="T83" s="247"/>
      <c r="U83" s="247"/>
      <c r="V83" s="247"/>
      <c r="W83" s="247"/>
    </row>
    <row r="84" spans="1:23" x14ac:dyDescent="0.3">
      <c r="A84" s="249"/>
      <c r="B84" s="247"/>
      <c r="C84" s="247"/>
      <c r="D84" s="247"/>
      <c r="E84" s="247"/>
      <c r="F84" s="258"/>
      <c r="G84" s="247"/>
      <c r="H84" s="247"/>
      <c r="I84" s="247"/>
      <c r="J84" s="247"/>
      <c r="K84" s="247"/>
      <c r="L84" s="247"/>
      <c r="M84" s="247"/>
      <c r="N84" s="247"/>
      <c r="O84" s="247"/>
      <c r="P84" s="247"/>
      <c r="Q84" s="247"/>
      <c r="R84" s="247"/>
      <c r="S84" s="154"/>
      <c r="T84" s="247"/>
      <c r="U84" s="247"/>
      <c r="V84" s="247"/>
      <c r="W84" s="247"/>
    </row>
    <row r="85" spans="1:23" ht="14" thickBot="1" x14ac:dyDescent="0.35">
      <c r="A85" s="249"/>
      <c r="B85" s="247"/>
      <c r="C85" s="247"/>
      <c r="D85" s="247"/>
      <c r="E85" s="247"/>
      <c r="F85" s="250"/>
      <c r="G85" s="247"/>
      <c r="H85" s="247"/>
      <c r="I85" s="247"/>
      <c r="J85" s="247"/>
      <c r="K85" s="247"/>
      <c r="L85" s="247"/>
      <c r="M85" s="247"/>
      <c r="N85" s="247"/>
      <c r="O85" s="247"/>
      <c r="P85" s="247"/>
      <c r="Q85" s="247"/>
      <c r="R85" s="247"/>
      <c r="S85" s="154"/>
      <c r="T85" s="247"/>
      <c r="U85" s="247"/>
      <c r="V85" s="247"/>
      <c r="W85" s="247"/>
    </row>
    <row r="86" spans="1:23" x14ac:dyDescent="0.3">
      <c r="A86" s="248">
        <v>17</v>
      </c>
      <c r="B86" s="247"/>
      <c r="C86" s="246"/>
      <c r="D86" s="247"/>
      <c r="E86" s="247"/>
      <c r="F86" s="257"/>
      <c r="G86" s="246"/>
      <c r="H86" s="247"/>
      <c r="I86" s="247"/>
      <c r="J86" s="246"/>
      <c r="K86" s="247"/>
      <c r="L86" s="247"/>
      <c r="M86" s="247"/>
      <c r="N86" s="247"/>
      <c r="O86" s="247"/>
      <c r="P86" s="247"/>
      <c r="Q86" s="247"/>
      <c r="R86" s="247"/>
      <c r="S86" s="154"/>
      <c r="T86" s="247"/>
      <c r="U86" s="247"/>
      <c r="V86" s="246"/>
      <c r="W86" s="247"/>
    </row>
    <row r="87" spans="1:23" x14ac:dyDescent="0.3">
      <c r="A87" s="249"/>
      <c r="B87" s="247"/>
      <c r="C87" s="247"/>
      <c r="D87" s="247"/>
      <c r="E87" s="247"/>
      <c r="F87" s="258"/>
      <c r="G87" s="247"/>
      <c r="H87" s="247"/>
      <c r="I87" s="247"/>
      <c r="J87" s="247"/>
      <c r="K87" s="247"/>
      <c r="L87" s="247"/>
      <c r="M87" s="247"/>
      <c r="N87" s="247"/>
      <c r="O87" s="247"/>
      <c r="P87" s="247"/>
      <c r="Q87" s="247"/>
      <c r="R87" s="247"/>
      <c r="S87" s="154"/>
      <c r="T87" s="247"/>
      <c r="U87" s="247"/>
      <c r="V87" s="247"/>
      <c r="W87" s="247"/>
    </row>
    <row r="88" spans="1:23" x14ac:dyDescent="0.3">
      <c r="A88" s="249"/>
      <c r="B88" s="247"/>
      <c r="C88" s="247"/>
      <c r="D88" s="247"/>
      <c r="E88" s="247"/>
      <c r="F88" s="258"/>
      <c r="G88" s="247"/>
      <c r="H88" s="247"/>
      <c r="I88" s="247"/>
      <c r="J88" s="247"/>
      <c r="K88" s="247"/>
      <c r="L88" s="247"/>
      <c r="M88" s="247"/>
      <c r="N88" s="247"/>
      <c r="O88" s="247"/>
      <c r="P88" s="247"/>
      <c r="Q88" s="247"/>
      <c r="R88" s="247"/>
      <c r="S88" s="154"/>
      <c r="T88" s="247"/>
      <c r="U88" s="247"/>
      <c r="V88" s="247"/>
      <c r="W88" s="247"/>
    </row>
    <row r="89" spans="1:23" x14ac:dyDescent="0.3">
      <c r="A89" s="249"/>
      <c r="B89" s="247"/>
      <c r="C89" s="247"/>
      <c r="D89" s="247"/>
      <c r="E89" s="247"/>
      <c r="F89" s="258"/>
      <c r="G89" s="247"/>
      <c r="H89" s="247"/>
      <c r="I89" s="247"/>
      <c r="J89" s="247"/>
      <c r="K89" s="247"/>
      <c r="L89" s="247"/>
      <c r="M89" s="247"/>
      <c r="N89" s="247"/>
      <c r="O89" s="247"/>
      <c r="P89" s="247"/>
      <c r="Q89" s="247"/>
      <c r="R89" s="247"/>
      <c r="S89" s="154"/>
      <c r="T89" s="247"/>
      <c r="U89" s="247"/>
      <c r="V89" s="247"/>
      <c r="W89" s="247"/>
    </row>
    <row r="90" spans="1:23" ht="14" thickBot="1" x14ac:dyDescent="0.35">
      <c r="A90" s="249"/>
      <c r="B90" s="247"/>
      <c r="C90" s="247"/>
      <c r="D90" s="247"/>
      <c r="E90" s="247"/>
      <c r="F90" s="250"/>
      <c r="G90" s="247"/>
      <c r="H90" s="247"/>
      <c r="I90" s="247"/>
      <c r="J90" s="247"/>
      <c r="K90" s="247"/>
      <c r="L90" s="247"/>
      <c r="M90" s="247"/>
      <c r="N90" s="247"/>
      <c r="O90" s="247"/>
      <c r="P90" s="247"/>
      <c r="Q90" s="247"/>
      <c r="R90" s="247"/>
      <c r="S90" s="154"/>
      <c r="T90" s="247"/>
      <c r="U90" s="247"/>
      <c r="V90" s="247"/>
      <c r="W90" s="247"/>
    </row>
    <row r="91" spans="1:23" x14ac:dyDescent="0.3">
      <c r="A91" s="248">
        <v>18</v>
      </c>
      <c r="B91" s="247"/>
      <c r="C91" s="246"/>
      <c r="D91" s="247"/>
      <c r="E91" s="247"/>
      <c r="F91" s="257"/>
      <c r="G91" s="246"/>
      <c r="H91" s="247"/>
      <c r="I91" s="247"/>
      <c r="J91" s="246"/>
      <c r="K91" s="247"/>
      <c r="L91" s="247"/>
      <c r="M91" s="247"/>
      <c r="N91" s="247"/>
      <c r="O91" s="247"/>
      <c r="P91" s="247"/>
      <c r="Q91" s="247"/>
      <c r="R91" s="247"/>
      <c r="S91" s="154"/>
      <c r="T91" s="247"/>
      <c r="U91" s="247"/>
      <c r="V91" s="246"/>
      <c r="W91" s="247"/>
    </row>
    <row r="92" spans="1:23" x14ac:dyDescent="0.3">
      <c r="A92" s="249"/>
      <c r="B92" s="247"/>
      <c r="C92" s="247"/>
      <c r="D92" s="247"/>
      <c r="E92" s="247"/>
      <c r="F92" s="258"/>
      <c r="G92" s="247"/>
      <c r="H92" s="247"/>
      <c r="I92" s="247"/>
      <c r="J92" s="247"/>
      <c r="K92" s="247"/>
      <c r="L92" s="247"/>
      <c r="M92" s="247"/>
      <c r="N92" s="247"/>
      <c r="O92" s="247"/>
      <c r="P92" s="247"/>
      <c r="Q92" s="247"/>
      <c r="R92" s="247"/>
      <c r="S92" s="154"/>
      <c r="T92" s="247"/>
      <c r="U92" s="247"/>
      <c r="V92" s="247"/>
      <c r="W92" s="247"/>
    </row>
    <row r="93" spans="1:23" x14ac:dyDescent="0.3">
      <c r="A93" s="249"/>
      <c r="B93" s="247"/>
      <c r="C93" s="247"/>
      <c r="D93" s="247"/>
      <c r="E93" s="247"/>
      <c r="F93" s="258"/>
      <c r="G93" s="247"/>
      <c r="H93" s="247"/>
      <c r="I93" s="247"/>
      <c r="J93" s="247"/>
      <c r="K93" s="247"/>
      <c r="L93" s="247"/>
      <c r="M93" s="247"/>
      <c r="N93" s="247"/>
      <c r="O93" s="247"/>
      <c r="P93" s="247"/>
      <c r="Q93" s="247"/>
      <c r="R93" s="247"/>
      <c r="S93" s="154"/>
      <c r="T93" s="247"/>
      <c r="U93" s="247"/>
      <c r="V93" s="247"/>
      <c r="W93" s="247"/>
    </row>
    <row r="94" spans="1:23" x14ac:dyDescent="0.3">
      <c r="A94" s="249"/>
      <c r="B94" s="247"/>
      <c r="C94" s="247"/>
      <c r="D94" s="247"/>
      <c r="E94" s="247"/>
      <c r="F94" s="258"/>
      <c r="G94" s="247"/>
      <c r="H94" s="247"/>
      <c r="I94" s="247"/>
      <c r="J94" s="247"/>
      <c r="K94" s="247"/>
      <c r="L94" s="247"/>
      <c r="M94" s="247"/>
      <c r="N94" s="247"/>
      <c r="O94" s="247"/>
      <c r="P94" s="247"/>
      <c r="Q94" s="247"/>
      <c r="R94" s="247"/>
      <c r="S94" s="154"/>
      <c r="T94" s="247"/>
      <c r="U94" s="247"/>
      <c r="V94" s="247"/>
      <c r="W94" s="247"/>
    </row>
    <row r="95" spans="1:23" ht="14" thickBot="1" x14ac:dyDescent="0.35">
      <c r="A95" s="249"/>
      <c r="B95" s="247"/>
      <c r="C95" s="247"/>
      <c r="D95" s="247"/>
      <c r="E95" s="247"/>
      <c r="F95" s="250"/>
      <c r="G95" s="247"/>
      <c r="H95" s="247"/>
      <c r="I95" s="247"/>
      <c r="J95" s="247"/>
      <c r="K95" s="247"/>
      <c r="L95" s="247"/>
      <c r="M95" s="247"/>
      <c r="N95" s="247"/>
      <c r="O95" s="247"/>
      <c r="P95" s="247"/>
      <c r="Q95" s="247"/>
      <c r="R95" s="247"/>
      <c r="S95" s="154"/>
      <c r="T95" s="247"/>
      <c r="U95" s="247"/>
      <c r="V95" s="247"/>
      <c r="W95" s="247"/>
    </row>
    <row r="96" spans="1:23" x14ac:dyDescent="0.3">
      <c r="A96" s="248">
        <v>19</v>
      </c>
      <c r="B96" s="247"/>
      <c r="C96" s="246"/>
      <c r="D96" s="247"/>
      <c r="E96" s="247"/>
      <c r="F96" s="257"/>
      <c r="G96" s="246"/>
      <c r="H96" s="247"/>
      <c r="I96" s="247"/>
      <c r="J96" s="246"/>
      <c r="K96" s="247"/>
      <c r="L96" s="247"/>
      <c r="M96" s="247"/>
      <c r="N96" s="247"/>
      <c r="O96" s="247"/>
      <c r="P96" s="247"/>
      <c r="Q96" s="247"/>
      <c r="R96" s="247"/>
      <c r="S96" s="154"/>
      <c r="T96" s="247"/>
      <c r="U96" s="247"/>
      <c r="V96" s="246"/>
      <c r="W96" s="247"/>
    </row>
    <row r="97" spans="1:23" x14ac:dyDescent="0.3">
      <c r="A97" s="249"/>
      <c r="B97" s="247"/>
      <c r="C97" s="247"/>
      <c r="D97" s="247"/>
      <c r="E97" s="247"/>
      <c r="F97" s="258"/>
      <c r="G97" s="247"/>
      <c r="H97" s="247"/>
      <c r="I97" s="247"/>
      <c r="J97" s="247"/>
      <c r="K97" s="247"/>
      <c r="L97" s="247"/>
      <c r="M97" s="247"/>
      <c r="N97" s="247"/>
      <c r="O97" s="247"/>
      <c r="P97" s="247"/>
      <c r="Q97" s="247"/>
      <c r="R97" s="247"/>
      <c r="S97" s="154"/>
      <c r="T97" s="247"/>
      <c r="U97" s="247"/>
      <c r="V97" s="247"/>
      <c r="W97" s="247"/>
    </row>
    <row r="98" spans="1:23" x14ac:dyDescent="0.3">
      <c r="A98" s="249"/>
      <c r="B98" s="247"/>
      <c r="C98" s="247"/>
      <c r="D98" s="247"/>
      <c r="E98" s="247"/>
      <c r="F98" s="258"/>
      <c r="G98" s="247"/>
      <c r="H98" s="247"/>
      <c r="I98" s="247"/>
      <c r="J98" s="247"/>
      <c r="K98" s="247"/>
      <c r="L98" s="247"/>
      <c r="M98" s="247"/>
      <c r="N98" s="247"/>
      <c r="O98" s="247"/>
      <c r="P98" s="247"/>
      <c r="Q98" s="247"/>
      <c r="R98" s="247"/>
      <c r="S98" s="154"/>
      <c r="T98" s="247"/>
      <c r="U98" s="247"/>
      <c r="V98" s="247"/>
      <c r="W98" s="247"/>
    </row>
    <row r="99" spans="1:23" x14ac:dyDescent="0.3">
      <c r="A99" s="249"/>
      <c r="B99" s="247"/>
      <c r="C99" s="247"/>
      <c r="D99" s="247"/>
      <c r="E99" s="247"/>
      <c r="F99" s="258"/>
      <c r="G99" s="247"/>
      <c r="H99" s="247"/>
      <c r="I99" s="247"/>
      <c r="J99" s="247"/>
      <c r="K99" s="247"/>
      <c r="L99" s="247"/>
      <c r="M99" s="247"/>
      <c r="N99" s="247"/>
      <c r="O99" s="247"/>
      <c r="P99" s="247"/>
      <c r="Q99" s="247"/>
      <c r="R99" s="247"/>
      <c r="S99" s="154"/>
      <c r="T99" s="247"/>
      <c r="U99" s="247"/>
      <c r="V99" s="247"/>
      <c r="W99" s="247"/>
    </row>
    <row r="100" spans="1:23" ht="14" thickBot="1" x14ac:dyDescent="0.35">
      <c r="A100" s="249"/>
      <c r="B100" s="247"/>
      <c r="C100" s="247"/>
      <c r="D100" s="247"/>
      <c r="E100" s="247"/>
      <c r="F100" s="250"/>
      <c r="G100" s="247"/>
      <c r="H100" s="247"/>
      <c r="I100" s="247"/>
      <c r="J100" s="247"/>
      <c r="K100" s="247"/>
      <c r="L100" s="247"/>
      <c r="M100" s="247"/>
      <c r="N100" s="247"/>
      <c r="O100" s="247"/>
      <c r="P100" s="247"/>
      <c r="Q100" s="247"/>
      <c r="R100" s="247"/>
      <c r="S100" s="154"/>
      <c r="T100" s="247"/>
      <c r="U100" s="247"/>
      <c r="V100" s="247"/>
      <c r="W100" s="247"/>
    </row>
    <row r="101" spans="1:23" x14ac:dyDescent="0.3">
      <c r="A101" s="248">
        <v>20</v>
      </c>
      <c r="B101" s="247"/>
      <c r="C101" s="246"/>
      <c r="D101" s="247"/>
      <c r="E101" s="247"/>
      <c r="F101" s="257"/>
      <c r="G101" s="246"/>
      <c r="H101" s="247"/>
      <c r="I101" s="247"/>
      <c r="J101" s="246"/>
      <c r="K101" s="247"/>
      <c r="L101" s="247"/>
      <c r="M101" s="247"/>
      <c r="N101" s="247"/>
      <c r="O101" s="247"/>
      <c r="P101" s="247"/>
      <c r="Q101" s="247"/>
      <c r="R101" s="247"/>
      <c r="S101" s="154"/>
      <c r="T101" s="247"/>
      <c r="U101" s="247"/>
      <c r="V101" s="246"/>
      <c r="W101" s="247"/>
    </row>
    <row r="102" spans="1:23" x14ac:dyDescent="0.3">
      <c r="A102" s="249"/>
      <c r="B102" s="247"/>
      <c r="C102" s="247"/>
      <c r="D102" s="247"/>
      <c r="E102" s="247"/>
      <c r="F102" s="258"/>
      <c r="G102" s="247"/>
      <c r="H102" s="247"/>
      <c r="I102" s="247"/>
      <c r="J102" s="247"/>
      <c r="K102" s="247"/>
      <c r="L102" s="247"/>
      <c r="M102" s="247"/>
      <c r="N102" s="247"/>
      <c r="O102" s="247"/>
      <c r="P102" s="247"/>
      <c r="Q102" s="247"/>
      <c r="R102" s="247"/>
      <c r="S102" s="154"/>
      <c r="T102" s="247"/>
      <c r="U102" s="247"/>
      <c r="V102" s="247"/>
      <c r="W102" s="247"/>
    </row>
    <row r="103" spans="1:23" x14ac:dyDescent="0.3">
      <c r="A103" s="249"/>
      <c r="B103" s="247"/>
      <c r="C103" s="247"/>
      <c r="D103" s="247"/>
      <c r="E103" s="247"/>
      <c r="F103" s="258"/>
      <c r="G103" s="247"/>
      <c r="H103" s="247"/>
      <c r="I103" s="247"/>
      <c r="J103" s="247"/>
      <c r="K103" s="247"/>
      <c r="L103" s="247"/>
      <c r="M103" s="247"/>
      <c r="N103" s="247"/>
      <c r="O103" s="247"/>
      <c r="P103" s="247"/>
      <c r="Q103" s="247"/>
      <c r="R103" s="247"/>
      <c r="S103" s="154"/>
      <c r="T103" s="247"/>
      <c r="U103" s="247"/>
      <c r="V103" s="247"/>
      <c r="W103" s="247"/>
    </row>
    <row r="104" spans="1:23" x14ac:dyDescent="0.3">
      <c r="A104" s="249"/>
      <c r="B104" s="247"/>
      <c r="C104" s="247"/>
      <c r="D104" s="247"/>
      <c r="E104" s="247"/>
      <c r="F104" s="258"/>
      <c r="G104" s="247"/>
      <c r="H104" s="247"/>
      <c r="I104" s="247"/>
      <c r="J104" s="247"/>
      <c r="K104" s="247"/>
      <c r="L104" s="247"/>
      <c r="M104" s="247"/>
      <c r="N104" s="247"/>
      <c r="O104" s="247"/>
      <c r="P104" s="247"/>
      <c r="Q104" s="247"/>
      <c r="R104" s="247"/>
      <c r="S104" s="154"/>
      <c r="T104" s="247"/>
      <c r="U104" s="247"/>
      <c r="V104" s="247"/>
      <c r="W104" s="247"/>
    </row>
    <row r="105" spans="1:23" ht="14" thickBot="1" x14ac:dyDescent="0.35">
      <c r="A105" s="249"/>
      <c r="B105" s="247"/>
      <c r="C105" s="247"/>
      <c r="D105" s="247"/>
      <c r="E105" s="247"/>
      <c r="F105" s="250"/>
      <c r="G105" s="247"/>
      <c r="H105" s="247"/>
      <c r="I105" s="247"/>
      <c r="J105" s="247"/>
      <c r="K105" s="247"/>
      <c r="L105" s="247"/>
      <c r="M105" s="247"/>
      <c r="N105" s="247"/>
      <c r="O105" s="247"/>
      <c r="P105" s="247"/>
      <c r="Q105" s="247"/>
      <c r="R105" s="247"/>
      <c r="S105" s="154"/>
      <c r="T105" s="247"/>
      <c r="U105" s="247"/>
      <c r="V105" s="247"/>
      <c r="W105" s="247"/>
    </row>
    <row r="106" spans="1:23" x14ac:dyDescent="0.3">
      <c r="A106" s="248">
        <v>21</v>
      </c>
      <c r="B106" s="247"/>
      <c r="C106" s="246"/>
      <c r="D106" s="247"/>
      <c r="E106" s="247"/>
      <c r="F106" s="257"/>
      <c r="G106" s="246"/>
      <c r="H106" s="247"/>
      <c r="I106" s="247"/>
      <c r="J106" s="246"/>
      <c r="K106" s="247"/>
      <c r="L106" s="247"/>
      <c r="M106" s="247"/>
      <c r="N106" s="247"/>
      <c r="O106" s="247"/>
      <c r="P106" s="247"/>
      <c r="Q106" s="247"/>
      <c r="R106" s="247"/>
      <c r="S106" s="154"/>
      <c r="T106" s="247"/>
      <c r="U106" s="247"/>
      <c r="V106" s="246"/>
      <c r="W106" s="247"/>
    </row>
    <row r="107" spans="1:23" x14ac:dyDescent="0.3">
      <c r="A107" s="249"/>
      <c r="B107" s="247"/>
      <c r="C107" s="247"/>
      <c r="D107" s="247"/>
      <c r="E107" s="247"/>
      <c r="F107" s="258"/>
      <c r="G107" s="247"/>
      <c r="H107" s="247"/>
      <c r="I107" s="247"/>
      <c r="J107" s="247"/>
      <c r="K107" s="247"/>
      <c r="L107" s="247"/>
      <c r="M107" s="247"/>
      <c r="N107" s="247"/>
      <c r="O107" s="247"/>
      <c r="P107" s="247"/>
      <c r="Q107" s="247"/>
      <c r="R107" s="247"/>
      <c r="S107" s="154"/>
      <c r="T107" s="247"/>
      <c r="U107" s="247"/>
      <c r="V107" s="247"/>
      <c r="W107" s="247"/>
    </row>
    <row r="108" spans="1:23" x14ac:dyDescent="0.3">
      <c r="A108" s="249"/>
      <c r="B108" s="247"/>
      <c r="C108" s="247"/>
      <c r="D108" s="247"/>
      <c r="E108" s="247"/>
      <c r="F108" s="258"/>
      <c r="G108" s="247"/>
      <c r="H108" s="247"/>
      <c r="I108" s="247"/>
      <c r="J108" s="247"/>
      <c r="K108" s="247"/>
      <c r="L108" s="247"/>
      <c r="M108" s="247"/>
      <c r="N108" s="247"/>
      <c r="O108" s="247"/>
      <c r="P108" s="247"/>
      <c r="Q108" s="247"/>
      <c r="R108" s="247"/>
      <c r="S108" s="154"/>
      <c r="T108" s="247"/>
      <c r="U108" s="247"/>
      <c r="V108" s="247"/>
      <c r="W108" s="247"/>
    </row>
    <row r="109" spans="1:23" x14ac:dyDescent="0.3">
      <c r="A109" s="249"/>
      <c r="B109" s="247"/>
      <c r="C109" s="247"/>
      <c r="D109" s="247"/>
      <c r="E109" s="247"/>
      <c r="F109" s="258"/>
      <c r="G109" s="247"/>
      <c r="H109" s="247"/>
      <c r="I109" s="247"/>
      <c r="J109" s="247"/>
      <c r="K109" s="247"/>
      <c r="L109" s="247"/>
      <c r="M109" s="247"/>
      <c r="N109" s="247"/>
      <c r="O109" s="247"/>
      <c r="P109" s="247"/>
      <c r="Q109" s="247"/>
      <c r="R109" s="247"/>
      <c r="S109" s="154"/>
      <c r="T109" s="247"/>
      <c r="U109" s="247"/>
      <c r="V109" s="247"/>
      <c r="W109" s="247"/>
    </row>
    <row r="110" spans="1:23" ht="14" thickBot="1" x14ac:dyDescent="0.35">
      <c r="A110" s="249"/>
      <c r="B110" s="247"/>
      <c r="C110" s="247"/>
      <c r="D110" s="247"/>
      <c r="E110" s="247"/>
      <c r="F110" s="250"/>
      <c r="G110" s="247"/>
      <c r="H110" s="247"/>
      <c r="I110" s="247"/>
      <c r="J110" s="247"/>
      <c r="K110" s="247"/>
      <c r="L110" s="247"/>
      <c r="M110" s="247"/>
      <c r="N110" s="247"/>
      <c r="O110" s="247"/>
      <c r="P110" s="247"/>
      <c r="Q110" s="247"/>
      <c r="R110" s="247"/>
      <c r="S110" s="154"/>
      <c r="T110" s="247"/>
      <c r="U110" s="247"/>
      <c r="V110" s="247"/>
      <c r="W110" s="247"/>
    </row>
    <row r="111" spans="1:23" x14ac:dyDescent="0.3">
      <c r="A111" s="248">
        <v>22</v>
      </c>
      <c r="B111" s="247"/>
      <c r="C111" s="246"/>
      <c r="D111" s="247"/>
      <c r="E111" s="247"/>
      <c r="F111" s="257"/>
      <c r="G111" s="246"/>
      <c r="H111" s="247"/>
      <c r="I111" s="247"/>
      <c r="J111" s="246"/>
      <c r="K111" s="247"/>
      <c r="L111" s="247"/>
      <c r="M111" s="247"/>
      <c r="N111" s="247"/>
      <c r="O111" s="247"/>
      <c r="P111" s="247"/>
      <c r="Q111" s="247"/>
      <c r="R111" s="247"/>
      <c r="S111" s="154"/>
      <c r="T111" s="247"/>
      <c r="U111" s="247"/>
      <c r="V111" s="246"/>
      <c r="W111" s="247"/>
    </row>
    <row r="112" spans="1:23" x14ac:dyDescent="0.3">
      <c r="A112" s="249"/>
      <c r="B112" s="247"/>
      <c r="C112" s="247"/>
      <c r="D112" s="247"/>
      <c r="E112" s="247"/>
      <c r="F112" s="258"/>
      <c r="G112" s="247"/>
      <c r="H112" s="247"/>
      <c r="I112" s="247"/>
      <c r="J112" s="247"/>
      <c r="K112" s="247"/>
      <c r="L112" s="247"/>
      <c r="M112" s="247"/>
      <c r="N112" s="247"/>
      <c r="O112" s="247"/>
      <c r="P112" s="247"/>
      <c r="Q112" s="247"/>
      <c r="R112" s="247"/>
      <c r="S112" s="154"/>
      <c r="T112" s="247"/>
      <c r="U112" s="247"/>
      <c r="V112" s="247"/>
      <c r="W112" s="247"/>
    </row>
    <row r="113" spans="1:23" x14ac:dyDescent="0.3">
      <c r="A113" s="249"/>
      <c r="B113" s="247"/>
      <c r="C113" s="247"/>
      <c r="D113" s="247"/>
      <c r="E113" s="247"/>
      <c r="F113" s="258"/>
      <c r="G113" s="247"/>
      <c r="H113" s="247"/>
      <c r="I113" s="247"/>
      <c r="J113" s="247"/>
      <c r="K113" s="247"/>
      <c r="L113" s="247"/>
      <c r="M113" s="247"/>
      <c r="N113" s="247"/>
      <c r="O113" s="247"/>
      <c r="P113" s="247"/>
      <c r="Q113" s="247"/>
      <c r="R113" s="247"/>
      <c r="S113" s="154"/>
      <c r="T113" s="247"/>
      <c r="U113" s="247"/>
      <c r="V113" s="247"/>
      <c r="W113" s="247"/>
    </row>
    <row r="114" spans="1:23" x14ac:dyDescent="0.3">
      <c r="A114" s="249"/>
      <c r="B114" s="247"/>
      <c r="C114" s="247"/>
      <c r="D114" s="247"/>
      <c r="E114" s="247"/>
      <c r="F114" s="258"/>
      <c r="G114" s="247"/>
      <c r="H114" s="247"/>
      <c r="I114" s="247"/>
      <c r="J114" s="247"/>
      <c r="K114" s="247"/>
      <c r="L114" s="247"/>
      <c r="M114" s="247"/>
      <c r="N114" s="247"/>
      <c r="O114" s="247"/>
      <c r="P114" s="247"/>
      <c r="Q114" s="247"/>
      <c r="R114" s="247"/>
      <c r="S114" s="154"/>
      <c r="T114" s="247"/>
      <c r="U114" s="247"/>
      <c r="V114" s="247"/>
      <c r="W114" s="247"/>
    </row>
    <row r="115" spans="1:23" ht="14" thickBot="1" x14ac:dyDescent="0.35">
      <c r="A115" s="249"/>
      <c r="B115" s="247"/>
      <c r="C115" s="247"/>
      <c r="D115" s="247"/>
      <c r="E115" s="247"/>
      <c r="F115" s="250"/>
      <c r="G115" s="247"/>
      <c r="H115" s="247"/>
      <c r="I115" s="247"/>
      <c r="J115" s="247"/>
      <c r="K115" s="247"/>
      <c r="L115" s="247"/>
      <c r="M115" s="247"/>
      <c r="N115" s="247"/>
      <c r="O115" s="247"/>
      <c r="P115" s="247"/>
      <c r="Q115" s="247"/>
      <c r="R115" s="247"/>
      <c r="S115" s="154"/>
      <c r="T115" s="247"/>
      <c r="U115" s="247"/>
      <c r="V115" s="247"/>
      <c r="W115" s="247"/>
    </row>
    <row r="116" spans="1:23" x14ac:dyDescent="0.3">
      <c r="A116" s="248">
        <v>23</v>
      </c>
      <c r="B116" s="247"/>
      <c r="C116" s="246"/>
      <c r="D116" s="247"/>
      <c r="E116" s="247"/>
      <c r="F116" s="257"/>
      <c r="G116" s="246"/>
      <c r="H116" s="247"/>
      <c r="I116" s="247"/>
      <c r="J116" s="246"/>
      <c r="K116" s="247"/>
      <c r="L116" s="247"/>
      <c r="M116" s="247"/>
      <c r="N116" s="247"/>
      <c r="O116" s="247"/>
      <c r="P116" s="247"/>
      <c r="Q116" s="247"/>
      <c r="R116" s="247"/>
      <c r="S116" s="154"/>
      <c r="T116" s="247"/>
      <c r="U116" s="247"/>
      <c r="V116" s="246"/>
      <c r="W116" s="247"/>
    </row>
    <row r="117" spans="1:23" x14ac:dyDescent="0.3">
      <c r="A117" s="249"/>
      <c r="B117" s="247"/>
      <c r="C117" s="247"/>
      <c r="D117" s="247"/>
      <c r="E117" s="247"/>
      <c r="F117" s="258"/>
      <c r="G117" s="247"/>
      <c r="H117" s="247"/>
      <c r="I117" s="247"/>
      <c r="J117" s="247"/>
      <c r="K117" s="247"/>
      <c r="L117" s="247"/>
      <c r="M117" s="247"/>
      <c r="N117" s="247"/>
      <c r="O117" s="247"/>
      <c r="P117" s="247"/>
      <c r="Q117" s="247"/>
      <c r="R117" s="247"/>
      <c r="S117" s="154"/>
      <c r="T117" s="247"/>
      <c r="U117" s="247"/>
      <c r="V117" s="247"/>
      <c r="W117" s="247"/>
    </row>
    <row r="118" spans="1:23" x14ac:dyDescent="0.3">
      <c r="A118" s="249"/>
      <c r="B118" s="247"/>
      <c r="C118" s="247"/>
      <c r="D118" s="247"/>
      <c r="E118" s="247"/>
      <c r="F118" s="258"/>
      <c r="G118" s="247"/>
      <c r="H118" s="247"/>
      <c r="I118" s="247"/>
      <c r="J118" s="247"/>
      <c r="K118" s="247"/>
      <c r="L118" s="247"/>
      <c r="M118" s="247"/>
      <c r="N118" s="247"/>
      <c r="O118" s="247"/>
      <c r="P118" s="247"/>
      <c r="Q118" s="247"/>
      <c r="R118" s="247"/>
      <c r="S118" s="154"/>
      <c r="T118" s="247"/>
      <c r="U118" s="247"/>
      <c r="V118" s="247"/>
      <c r="W118" s="247"/>
    </row>
    <row r="119" spans="1:23" x14ac:dyDescent="0.3">
      <c r="A119" s="249"/>
      <c r="B119" s="247"/>
      <c r="C119" s="247"/>
      <c r="D119" s="247"/>
      <c r="E119" s="247"/>
      <c r="F119" s="258"/>
      <c r="G119" s="247"/>
      <c r="H119" s="247"/>
      <c r="I119" s="247"/>
      <c r="J119" s="247"/>
      <c r="K119" s="247"/>
      <c r="L119" s="247"/>
      <c r="M119" s="247"/>
      <c r="N119" s="247"/>
      <c r="O119" s="247"/>
      <c r="P119" s="247"/>
      <c r="Q119" s="247"/>
      <c r="R119" s="247"/>
      <c r="S119" s="154"/>
      <c r="T119" s="247"/>
      <c r="U119" s="247"/>
      <c r="V119" s="247"/>
      <c r="W119" s="247"/>
    </row>
    <row r="120" spans="1:23" ht="14" thickBot="1" x14ac:dyDescent="0.35">
      <c r="A120" s="249"/>
      <c r="B120" s="247"/>
      <c r="C120" s="247"/>
      <c r="D120" s="247"/>
      <c r="E120" s="247"/>
      <c r="F120" s="250"/>
      <c r="G120" s="247"/>
      <c r="H120" s="247"/>
      <c r="I120" s="247"/>
      <c r="J120" s="247"/>
      <c r="K120" s="247"/>
      <c r="L120" s="247"/>
      <c r="M120" s="247"/>
      <c r="N120" s="247"/>
      <c r="O120" s="247"/>
      <c r="P120" s="247"/>
      <c r="Q120" s="247"/>
      <c r="R120" s="247"/>
      <c r="S120" s="154"/>
      <c r="T120" s="247"/>
      <c r="U120" s="247"/>
      <c r="V120" s="247"/>
      <c r="W120" s="247"/>
    </row>
    <row r="121" spans="1:23" x14ac:dyDescent="0.3">
      <c r="A121" s="248">
        <v>24</v>
      </c>
      <c r="B121" s="247"/>
      <c r="C121" s="246"/>
      <c r="D121" s="247"/>
      <c r="E121" s="247"/>
      <c r="F121" s="257"/>
      <c r="G121" s="246"/>
      <c r="H121" s="247"/>
      <c r="I121" s="247"/>
      <c r="J121" s="246"/>
      <c r="K121" s="247"/>
      <c r="L121" s="247"/>
      <c r="M121" s="247"/>
      <c r="N121" s="247"/>
      <c r="O121" s="247"/>
      <c r="P121" s="247"/>
      <c r="Q121" s="247"/>
      <c r="R121" s="247"/>
      <c r="S121" s="154"/>
      <c r="T121" s="247"/>
      <c r="U121" s="247"/>
      <c r="V121" s="246"/>
      <c r="W121" s="247"/>
    </row>
    <row r="122" spans="1:23" x14ac:dyDescent="0.3">
      <c r="A122" s="249"/>
      <c r="B122" s="247"/>
      <c r="C122" s="247"/>
      <c r="D122" s="247"/>
      <c r="E122" s="247"/>
      <c r="F122" s="258"/>
      <c r="G122" s="247"/>
      <c r="H122" s="247"/>
      <c r="I122" s="247"/>
      <c r="J122" s="247"/>
      <c r="K122" s="247"/>
      <c r="L122" s="247"/>
      <c r="M122" s="247"/>
      <c r="N122" s="247"/>
      <c r="O122" s="247"/>
      <c r="P122" s="247"/>
      <c r="Q122" s="247"/>
      <c r="R122" s="247"/>
      <c r="S122" s="154"/>
      <c r="T122" s="247"/>
      <c r="U122" s="247"/>
      <c r="V122" s="247"/>
      <c r="W122" s="247"/>
    </row>
    <row r="123" spans="1:23" x14ac:dyDescent="0.3">
      <c r="A123" s="249"/>
      <c r="B123" s="247"/>
      <c r="C123" s="247"/>
      <c r="D123" s="247"/>
      <c r="E123" s="247"/>
      <c r="F123" s="258"/>
      <c r="G123" s="247"/>
      <c r="H123" s="247"/>
      <c r="I123" s="247"/>
      <c r="J123" s="247"/>
      <c r="K123" s="247"/>
      <c r="L123" s="247"/>
      <c r="M123" s="247"/>
      <c r="N123" s="247"/>
      <c r="O123" s="247"/>
      <c r="P123" s="247"/>
      <c r="Q123" s="247"/>
      <c r="R123" s="247"/>
      <c r="S123" s="154"/>
      <c r="T123" s="247"/>
      <c r="U123" s="247"/>
      <c r="V123" s="247"/>
      <c r="W123" s="247"/>
    </row>
    <row r="124" spans="1:23" x14ac:dyDescent="0.3">
      <c r="A124" s="249"/>
      <c r="B124" s="247"/>
      <c r="C124" s="247"/>
      <c r="D124" s="247"/>
      <c r="E124" s="247"/>
      <c r="F124" s="258"/>
      <c r="G124" s="247"/>
      <c r="H124" s="247"/>
      <c r="I124" s="247"/>
      <c r="J124" s="247"/>
      <c r="K124" s="247"/>
      <c r="L124" s="247"/>
      <c r="M124" s="247"/>
      <c r="N124" s="247"/>
      <c r="O124" s="247"/>
      <c r="P124" s="247"/>
      <c r="Q124" s="247"/>
      <c r="R124" s="247"/>
      <c r="S124" s="154"/>
      <c r="T124" s="247"/>
      <c r="U124" s="247"/>
      <c r="V124" s="247"/>
      <c r="W124" s="247"/>
    </row>
    <row r="125" spans="1:23" ht="14" thickBot="1" x14ac:dyDescent="0.35">
      <c r="A125" s="249"/>
      <c r="B125" s="247"/>
      <c r="C125" s="247"/>
      <c r="D125" s="247"/>
      <c r="E125" s="247"/>
      <c r="F125" s="250"/>
      <c r="G125" s="247"/>
      <c r="H125" s="247"/>
      <c r="I125" s="247"/>
      <c r="J125" s="247"/>
      <c r="K125" s="247"/>
      <c r="L125" s="247"/>
      <c r="M125" s="247"/>
      <c r="N125" s="247"/>
      <c r="O125" s="247"/>
      <c r="P125" s="247"/>
      <c r="Q125" s="247"/>
      <c r="R125" s="247"/>
      <c r="S125" s="154"/>
      <c r="T125" s="247"/>
      <c r="U125" s="247"/>
      <c r="V125" s="247"/>
      <c r="W125" s="247"/>
    </row>
    <row r="126" spans="1:23" x14ac:dyDescent="0.3">
      <c r="A126" s="248">
        <v>25</v>
      </c>
      <c r="B126" s="247"/>
      <c r="C126" s="246"/>
      <c r="D126" s="247"/>
      <c r="E126" s="247"/>
      <c r="F126" s="257"/>
      <c r="G126" s="246"/>
      <c r="H126" s="247"/>
      <c r="I126" s="247"/>
      <c r="J126" s="246"/>
      <c r="K126" s="247"/>
      <c r="L126" s="247"/>
      <c r="M126" s="247"/>
      <c r="N126" s="247"/>
      <c r="O126" s="247"/>
      <c r="P126" s="247"/>
      <c r="Q126" s="247"/>
      <c r="R126" s="247"/>
      <c r="S126" s="154"/>
      <c r="T126" s="247"/>
      <c r="U126" s="247"/>
      <c r="V126" s="246"/>
      <c r="W126" s="247"/>
    </row>
    <row r="127" spans="1:23" x14ac:dyDescent="0.3">
      <c r="A127" s="249"/>
      <c r="B127" s="247"/>
      <c r="C127" s="247"/>
      <c r="D127" s="247"/>
      <c r="E127" s="247"/>
      <c r="F127" s="258"/>
      <c r="G127" s="247"/>
      <c r="H127" s="247"/>
      <c r="I127" s="247"/>
      <c r="J127" s="247"/>
      <c r="K127" s="247"/>
      <c r="L127" s="247"/>
      <c r="M127" s="247"/>
      <c r="N127" s="247"/>
      <c r="O127" s="247"/>
      <c r="P127" s="247"/>
      <c r="Q127" s="247"/>
      <c r="R127" s="247"/>
      <c r="S127" s="154"/>
      <c r="T127" s="247"/>
      <c r="U127" s="247"/>
      <c r="V127" s="247"/>
      <c r="W127" s="247"/>
    </row>
    <row r="128" spans="1:23" x14ac:dyDescent="0.3">
      <c r="A128" s="249"/>
      <c r="B128" s="247"/>
      <c r="C128" s="247"/>
      <c r="D128" s="247"/>
      <c r="E128" s="247"/>
      <c r="F128" s="258"/>
      <c r="G128" s="247"/>
      <c r="H128" s="247"/>
      <c r="I128" s="247"/>
      <c r="J128" s="247"/>
      <c r="K128" s="247"/>
      <c r="L128" s="247"/>
      <c r="M128" s="247"/>
      <c r="N128" s="247"/>
      <c r="O128" s="247"/>
      <c r="P128" s="247"/>
      <c r="Q128" s="247"/>
      <c r="R128" s="247"/>
      <c r="S128" s="154"/>
      <c r="T128" s="247"/>
      <c r="U128" s="247"/>
      <c r="V128" s="247"/>
      <c r="W128" s="247"/>
    </row>
    <row r="129" spans="1:23" x14ac:dyDescent="0.3">
      <c r="A129" s="249"/>
      <c r="B129" s="247"/>
      <c r="C129" s="247"/>
      <c r="D129" s="247"/>
      <c r="E129" s="247"/>
      <c r="F129" s="258"/>
      <c r="G129" s="247"/>
      <c r="H129" s="247"/>
      <c r="I129" s="247"/>
      <c r="J129" s="247"/>
      <c r="K129" s="247"/>
      <c r="L129" s="247"/>
      <c r="M129" s="247"/>
      <c r="N129" s="247"/>
      <c r="O129" s="247"/>
      <c r="P129" s="247"/>
      <c r="Q129" s="247"/>
      <c r="R129" s="247"/>
      <c r="S129" s="154"/>
      <c r="T129" s="247"/>
      <c r="U129" s="247"/>
      <c r="V129" s="247"/>
      <c r="W129" s="247"/>
    </row>
    <row r="130" spans="1:23" ht="14" thickBot="1" x14ac:dyDescent="0.35">
      <c r="A130" s="249"/>
      <c r="B130" s="247"/>
      <c r="C130" s="247"/>
      <c r="D130" s="247"/>
      <c r="E130" s="247"/>
      <c r="F130" s="250"/>
      <c r="G130" s="247"/>
      <c r="H130" s="247"/>
      <c r="I130" s="247"/>
      <c r="J130" s="247"/>
      <c r="K130" s="247"/>
      <c r="L130" s="247"/>
      <c r="M130" s="247"/>
      <c r="N130" s="247"/>
      <c r="O130" s="247"/>
      <c r="P130" s="247"/>
      <c r="Q130" s="247"/>
      <c r="R130" s="247"/>
      <c r="S130" s="154"/>
      <c r="T130" s="247"/>
      <c r="U130" s="247"/>
      <c r="V130" s="247"/>
      <c r="W130" s="247"/>
    </row>
    <row r="131" spans="1:23" x14ac:dyDescent="0.3">
      <c r="A131" s="248">
        <v>26</v>
      </c>
      <c r="B131" s="247"/>
      <c r="C131" s="246"/>
      <c r="D131" s="247"/>
      <c r="E131" s="247"/>
      <c r="F131" s="257"/>
      <c r="G131" s="246"/>
      <c r="H131" s="247"/>
      <c r="I131" s="247"/>
      <c r="J131" s="246"/>
      <c r="K131" s="247"/>
      <c r="L131" s="247"/>
      <c r="M131" s="247"/>
      <c r="N131" s="247"/>
      <c r="O131" s="247"/>
      <c r="P131" s="247"/>
      <c r="Q131" s="247"/>
      <c r="R131" s="247"/>
      <c r="S131" s="154"/>
      <c r="T131" s="247"/>
      <c r="U131" s="247"/>
      <c r="V131" s="246"/>
      <c r="W131" s="247"/>
    </row>
    <row r="132" spans="1:23" x14ac:dyDescent="0.3">
      <c r="A132" s="249"/>
      <c r="B132" s="247"/>
      <c r="C132" s="247"/>
      <c r="D132" s="247"/>
      <c r="E132" s="247"/>
      <c r="F132" s="258"/>
      <c r="G132" s="247"/>
      <c r="H132" s="247"/>
      <c r="I132" s="247"/>
      <c r="J132" s="247"/>
      <c r="K132" s="247"/>
      <c r="L132" s="247"/>
      <c r="M132" s="247"/>
      <c r="N132" s="247"/>
      <c r="O132" s="247"/>
      <c r="P132" s="247"/>
      <c r="Q132" s="247"/>
      <c r="R132" s="247"/>
      <c r="S132" s="154"/>
      <c r="T132" s="247"/>
      <c r="U132" s="247"/>
      <c r="V132" s="247"/>
      <c r="W132" s="247"/>
    </row>
    <row r="133" spans="1:23" x14ac:dyDescent="0.3">
      <c r="A133" s="249"/>
      <c r="B133" s="247"/>
      <c r="C133" s="247"/>
      <c r="D133" s="247"/>
      <c r="E133" s="247"/>
      <c r="F133" s="258"/>
      <c r="G133" s="247"/>
      <c r="H133" s="247"/>
      <c r="I133" s="247"/>
      <c r="J133" s="247"/>
      <c r="K133" s="247"/>
      <c r="L133" s="247"/>
      <c r="M133" s="247"/>
      <c r="N133" s="247"/>
      <c r="O133" s="247"/>
      <c r="P133" s="247"/>
      <c r="Q133" s="247"/>
      <c r="R133" s="247"/>
      <c r="S133" s="154"/>
      <c r="T133" s="247"/>
      <c r="U133" s="247"/>
      <c r="V133" s="247"/>
      <c r="W133" s="247"/>
    </row>
    <row r="134" spans="1:23" x14ac:dyDescent="0.3">
      <c r="A134" s="249"/>
      <c r="B134" s="247"/>
      <c r="C134" s="247"/>
      <c r="D134" s="247"/>
      <c r="E134" s="247"/>
      <c r="F134" s="258"/>
      <c r="G134" s="247"/>
      <c r="H134" s="247"/>
      <c r="I134" s="247"/>
      <c r="J134" s="247"/>
      <c r="K134" s="247"/>
      <c r="L134" s="247"/>
      <c r="M134" s="247"/>
      <c r="N134" s="247"/>
      <c r="O134" s="247"/>
      <c r="P134" s="247"/>
      <c r="Q134" s="247"/>
      <c r="R134" s="247"/>
      <c r="S134" s="154"/>
      <c r="T134" s="247"/>
      <c r="U134" s="247"/>
      <c r="V134" s="247"/>
      <c r="W134" s="247"/>
    </row>
    <row r="135" spans="1:23" ht="14" thickBot="1" x14ac:dyDescent="0.35">
      <c r="A135" s="249"/>
      <c r="B135" s="247"/>
      <c r="C135" s="247"/>
      <c r="D135" s="247"/>
      <c r="E135" s="247"/>
      <c r="F135" s="250"/>
      <c r="G135" s="247"/>
      <c r="H135" s="247"/>
      <c r="I135" s="247"/>
      <c r="J135" s="247"/>
      <c r="K135" s="247"/>
      <c r="L135" s="247"/>
      <c r="M135" s="247"/>
      <c r="N135" s="247"/>
      <c r="O135" s="247"/>
      <c r="P135" s="247"/>
      <c r="Q135" s="247"/>
      <c r="R135" s="247"/>
      <c r="S135" s="154"/>
      <c r="T135" s="247"/>
      <c r="U135" s="247"/>
      <c r="V135" s="247"/>
      <c r="W135" s="247"/>
    </row>
    <row r="136" spans="1:23" x14ac:dyDescent="0.3">
      <c r="A136" s="248">
        <v>27</v>
      </c>
      <c r="B136" s="247"/>
      <c r="C136" s="246"/>
      <c r="D136" s="247"/>
      <c r="E136" s="247"/>
      <c r="F136" s="257"/>
      <c r="G136" s="246"/>
      <c r="H136" s="247"/>
      <c r="I136" s="247"/>
      <c r="J136" s="246"/>
      <c r="K136" s="247"/>
      <c r="L136" s="247"/>
      <c r="M136" s="247"/>
      <c r="N136" s="247"/>
      <c r="O136" s="247"/>
      <c r="P136" s="247"/>
      <c r="Q136" s="247"/>
      <c r="R136" s="247"/>
      <c r="S136" s="154"/>
      <c r="T136" s="247"/>
      <c r="U136" s="247"/>
      <c r="V136" s="246"/>
      <c r="W136" s="247"/>
    </row>
    <row r="137" spans="1:23" x14ac:dyDescent="0.3">
      <c r="A137" s="249"/>
      <c r="B137" s="247"/>
      <c r="C137" s="247"/>
      <c r="D137" s="247"/>
      <c r="E137" s="247"/>
      <c r="F137" s="258"/>
      <c r="G137" s="247"/>
      <c r="H137" s="247"/>
      <c r="I137" s="247"/>
      <c r="J137" s="247"/>
      <c r="K137" s="247"/>
      <c r="L137" s="247"/>
      <c r="M137" s="247"/>
      <c r="N137" s="247"/>
      <c r="O137" s="247"/>
      <c r="P137" s="247"/>
      <c r="Q137" s="247"/>
      <c r="R137" s="247"/>
      <c r="S137" s="154"/>
      <c r="T137" s="247"/>
      <c r="U137" s="247"/>
      <c r="V137" s="247"/>
      <c r="W137" s="247"/>
    </row>
    <row r="138" spans="1:23" x14ac:dyDescent="0.3">
      <c r="A138" s="249"/>
      <c r="B138" s="247"/>
      <c r="C138" s="247"/>
      <c r="D138" s="247"/>
      <c r="E138" s="247"/>
      <c r="F138" s="258"/>
      <c r="G138" s="247"/>
      <c r="H138" s="247"/>
      <c r="I138" s="247"/>
      <c r="J138" s="247"/>
      <c r="K138" s="247"/>
      <c r="L138" s="247"/>
      <c r="M138" s="247"/>
      <c r="N138" s="247"/>
      <c r="O138" s="247"/>
      <c r="P138" s="247"/>
      <c r="Q138" s="247"/>
      <c r="R138" s="247"/>
      <c r="S138" s="154"/>
      <c r="T138" s="247"/>
      <c r="U138" s="247"/>
      <c r="V138" s="247"/>
      <c r="W138" s="247"/>
    </row>
    <row r="139" spans="1:23" x14ac:dyDescent="0.3">
      <c r="A139" s="249"/>
      <c r="B139" s="247"/>
      <c r="C139" s="247"/>
      <c r="D139" s="247"/>
      <c r="E139" s="247"/>
      <c r="F139" s="258"/>
      <c r="G139" s="247"/>
      <c r="H139" s="247"/>
      <c r="I139" s="247"/>
      <c r="J139" s="247"/>
      <c r="K139" s="247"/>
      <c r="L139" s="247"/>
      <c r="M139" s="247"/>
      <c r="N139" s="247"/>
      <c r="O139" s="247"/>
      <c r="P139" s="247"/>
      <c r="Q139" s="247"/>
      <c r="R139" s="247"/>
      <c r="S139" s="154"/>
      <c r="T139" s="247"/>
      <c r="U139" s="247"/>
      <c r="V139" s="247"/>
      <c r="W139" s="247"/>
    </row>
    <row r="140" spans="1:23" ht="14" thickBot="1" x14ac:dyDescent="0.35">
      <c r="A140" s="249"/>
      <c r="B140" s="247"/>
      <c r="C140" s="247"/>
      <c r="D140" s="247"/>
      <c r="E140" s="247"/>
      <c r="F140" s="250"/>
      <c r="G140" s="247"/>
      <c r="H140" s="247"/>
      <c r="I140" s="247"/>
      <c r="J140" s="247"/>
      <c r="K140" s="247"/>
      <c r="L140" s="247"/>
      <c r="M140" s="247"/>
      <c r="N140" s="247"/>
      <c r="O140" s="247"/>
      <c r="P140" s="247"/>
      <c r="Q140" s="247"/>
      <c r="R140" s="247"/>
      <c r="S140" s="154"/>
      <c r="T140" s="247"/>
      <c r="U140" s="247"/>
      <c r="V140" s="247"/>
      <c r="W140" s="247"/>
    </row>
    <row r="141" spans="1:23" x14ac:dyDescent="0.3">
      <c r="A141" s="248">
        <v>28</v>
      </c>
      <c r="B141" s="247"/>
      <c r="C141" s="246"/>
      <c r="D141" s="247"/>
      <c r="E141" s="247"/>
      <c r="F141" s="257"/>
      <c r="G141" s="246"/>
      <c r="H141" s="247"/>
      <c r="I141" s="247"/>
      <c r="J141" s="246"/>
      <c r="K141" s="247"/>
      <c r="L141" s="247"/>
      <c r="M141" s="247"/>
      <c r="N141" s="247"/>
      <c r="O141" s="247"/>
      <c r="P141" s="247"/>
      <c r="Q141" s="247"/>
      <c r="R141" s="247"/>
      <c r="S141" s="154"/>
      <c r="T141" s="247"/>
      <c r="U141" s="247"/>
      <c r="V141" s="246"/>
      <c r="W141" s="247"/>
    </row>
    <row r="142" spans="1:23" x14ac:dyDescent="0.3">
      <c r="A142" s="249"/>
      <c r="B142" s="247"/>
      <c r="C142" s="247"/>
      <c r="D142" s="247"/>
      <c r="E142" s="247"/>
      <c r="F142" s="258"/>
      <c r="G142" s="247"/>
      <c r="H142" s="247"/>
      <c r="I142" s="247"/>
      <c r="J142" s="247"/>
      <c r="K142" s="247"/>
      <c r="L142" s="247"/>
      <c r="M142" s="247"/>
      <c r="N142" s="247"/>
      <c r="O142" s="247"/>
      <c r="P142" s="247"/>
      <c r="Q142" s="247"/>
      <c r="R142" s="247"/>
      <c r="S142" s="154"/>
      <c r="T142" s="247"/>
      <c r="U142" s="247"/>
      <c r="V142" s="247"/>
      <c r="W142" s="247"/>
    </row>
    <row r="143" spans="1:23" x14ac:dyDescent="0.3">
      <c r="A143" s="249"/>
      <c r="B143" s="247"/>
      <c r="C143" s="247"/>
      <c r="D143" s="247"/>
      <c r="E143" s="247"/>
      <c r="F143" s="258"/>
      <c r="G143" s="247"/>
      <c r="H143" s="247"/>
      <c r="I143" s="247"/>
      <c r="J143" s="247"/>
      <c r="K143" s="247"/>
      <c r="L143" s="247"/>
      <c r="M143" s="247"/>
      <c r="N143" s="247"/>
      <c r="O143" s="247"/>
      <c r="P143" s="247"/>
      <c r="Q143" s="247"/>
      <c r="R143" s="247"/>
      <c r="S143" s="154"/>
      <c r="T143" s="247"/>
      <c r="U143" s="247"/>
      <c r="V143" s="247"/>
      <c r="W143" s="247"/>
    </row>
    <row r="144" spans="1:23" x14ac:dyDescent="0.3">
      <c r="A144" s="249"/>
      <c r="B144" s="247"/>
      <c r="C144" s="247"/>
      <c r="D144" s="247"/>
      <c r="E144" s="247"/>
      <c r="F144" s="258"/>
      <c r="G144" s="247"/>
      <c r="H144" s="247"/>
      <c r="I144" s="247"/>
      <c r="J144" s="247"/>
      <c r="K144" s="247"/>
      <c r="L144" s="247"/>
      <c r="M144" s="247"/>
      <c r="N144" s="247"/>
      <c r="O144" s="247"/>
      <c r="P144" s="247"/>
      <c r="Q144" s="247"/>
      <c r="R144" s="247"/>
      <c r="S144" s="154"/>
      <c r="T144" s="247"/>
      <c r="U144" s="247"/>
      <c r="V144" s="247"/>
      <c r="W144" s="247"/>
    </row>
    <row r="145" spans="1:23" ht="14" thickBot="1" x14ac:dyDescent="0.35">
      <c r="A145" s="249"/>
      <c r="B145" s="247"/>
      <c r="C145" s="247"/>
      <c r="D145" s="247"/>
      <c r="E145" s="247"/>
      <c r="F145" s="250"/>
      <c r="G145" s="247"/>
      <c r="H145" s="247"/>
      <c r="I145" s="247"/>
      <c r="J145" s="247"/>
      <c r="K145" s="247"/>
      <c r="L145" s="247"/>
      <c r="M145" s="247"/>
      <c r="N145" s="247"/>
      <c r="O145" s="247"/>
      <c r="P145" s="247"/>
      <c r="Q145" s="247"/>
      <c r="R145" s="247"/>
      <c r="S145" s="154"/>
      <c r="T145" s="247"/>
      <c r="U145" s="247"/>
      <c r="V145" s="247"/>
      <c r="W145" s="247"/>
    </row>
    <row r="146" spans="1:23" x14ac:dyDescent="0.3">
      <c r="A146" s="248">
        <v>29</v>
      </c>
      <c r="B146" s="247"/>
      <c r="C146" s="246"/>
      <c r="D146" s="247"/>
      <c r="E146" s="247"/>
      <c r="F146" s="257"/>
      <c r="G146" s="246"/>
      <c r="H146" s="247"/>
      <c r="I146" s="247"/>
      <c r="J146" s="246"/>
      <c r="K146" s="247"/>
      <c r="L146" s="247"/>
      <c r="M146" s="247"/>
      <c r="N146" s="247"/>
      <c r="O146" s="247"/>
      <c r="P146" s="247"/>
      <c r="Q146" s="247"/>
      <c r="R146" s="247"/>
      <c r="S146" s="154"/>
      <c r="T146" s="247"/>
      <c r="U146" s="247"/>
      <c r="V146" s="246"/>
      <c r="W146" s="247"/>
    </row>
    <row r="147" spans="1:23" x14ac:dyDescent="0.3">
      <c r="A147" s="249"/>
      <c r="B147" s="247"/>
      <c r="C147" s="247"/>
      <c r="D147" s="247"/>
      <c r="E147" s="247"/>
      <c r="F147" s="258"/>
      <c r="G147" s="247"/>
      <c r="H147" s="247"/>
      <c r="I147" s="247"/>
      <c r="J147" s="247"/>
      <c r="K147" s="247"/>
      <c r="L147" s="247"/>
      <c r="M147" s="247"/>
      <c r="N147" s="247"/>
      <c r="O147" s="247"/>
      <c r="P147" s="247"/>
      <c r="Q147" s="247"/>
      <c r="R147" s="247"/>
      <c r="S147" s="154"/>
      <c r="T147" s="247"/>
      <c r="U147" s="247"/>
      <c r="V147" s="247"/>
      <c r="W147" s="247"/>
    </row>
    <row r="148" spans="1:23" x14ac:dyDescent="0.3">
      <c r="A148" s="249"/>
      <c r="B148" s="247"/>
      <c r="C148" s="247"/>
      <c r="D148" s="247"/>
      <c r="E148" s="247"/>
      <c r="F148" s="258"/>
      <c r="G148" s="247"/>
      <c r="H148" s="247"/>
      <c r="I148" s="247"/>
      <c r="J148" s="247"/>
      <c r="K148" s="247"/>
      <c r="L148" s="247"/>
      <c r="M148" s="247"/>
      <c r="N148" s="247"/>
      <c r="O148" s="247"/>
      <c r="P148" s="247"/>
      <c r="Q148" s="247"/>
      <c r="R148" s="247"/>
      <c r="S148" s="154"/>
      <c r="T148" s="247"/>
      <c r="U148" s="247"/>
      <c r="V148" s="247"/>
      <c r="W148" s="247"/>
    </row>
    <row r="149" spans="1:23" x14ac:dyDescent="0.3">
      <c r="A149" s="249"/>
      <c r="B149" s="247"/>
      <c r="C149" s="247"/>
      <c r="D149" s="247"/>
      <c r="E149" s="247"/>
      <c r="F149" s="258"/>
      <c r="G149" s="247"/>
      <c r="H149" s="247"/>
      <c r="I149" s="247"/>
      <c r="J149" s="247"/>
      <c r="K149" s="247"/>
      <c r="L149" s="247"/>
      <c r="M149" s="247"/>
      <c r="N149" s="247"/>
      <c r="O149" s="247"/>
      <c r="P149" s="247"/>
      <c r="Q149" s="247"/>
      <c r="R149" s="247"/>
      <c r="S149" s="154"/>
      <c r="T149" s="247"/>
      <c r="U149" s="247"/>
      <c r="V149" s="247"/>
      <c r="W149" s="247"/>
    </row>
    <row r="150" spans="1:23" ht="14" thickBot="1" x14ac:dyDescent="0.35">
      <c r="A150" s="249"/>
      <c r="B150" s="247"/>
      <c r="C150" s="247"/>
      <c r="D150" s="247"/>
      <c r="E150" s="247"/>
      <c r="F150" s="250"/>
      <c r="G150" s="247"/>
      <c r="H150" s="247"/>
      <c r="I150" s="247"/>
      <c r="J150" s="247"/>
      <c r="K150" s="247"/>
      <c r="L150" s="247"/>
      <c r="M150" s="247"/>
      <c r="N150" s="247"/>
      <c r="O150" s="247"/>
      <c r="P150" s="247"/>
      <c r="Q150" s="247"/>
      <c r="R150" s="247"/>
      <c r="S150" s="154"/>
      <c r="T150" s="247"/>
      <c r="U150" s="247"/>
      <c r="V150" s="247"/>
      <c r="W150" s="247"/>
    </row>
    <row r="151" spans="1:23" x14ac:dyDescent="0.3">
      <c r="A151" s="248">
        <v>30</v>
      </c>
      <c r="B151" s="247"/>
      <c r="C151" s="246"/>
      <c r="D151" s="247"/>
      <c r="E151" s="247"/>
      <c r="F151" s="257"/>
      <c r="G151" s="246"/>
      <c r="H151" s="247"/>
      <c r="I151" s="247"/>
      <c r="J151" s="246"/>
      <c r="K151" s="247"/>
      <c r="L151" s="247"/>
      <c r="M151" s="247"/>
      <c r="N151" s="247"/>
      <c r="O151" s="247"/>
      <c r="P151" s="247"/>
      <c r="Q151" s="247"/>
      <c r="R151" s="247"/>
      <c r="S151" s="154"/>
      <c r="T151" s="247"/>
      <c r="U151" s="247"/>
      <c r="V151" s="246"/>
      <c r="W151" s="247"/>
    </row>
    <row r="152" spans="1:23" x14ac:dyDescent="0.3">
      <c r="A152" s="249"/>
      <c r="B152" s="247"/>
      <c r="C152" s="247"/>
      <c r="D152" s="247"/>
      <c r="E152" s="247"/>
      <c r="F152" s="258"/>
      <c r="G152" s="247"/>
      <c r="H152" s="247"/>
      <c r="I152" s="247"/>
      <c r="J152" s="247"/>
      <c r="K152" s="247"/>
      <c r="L152" s="247"/>
      <c r="M152" s="247"/>
      <c r="N152" s="247"/>
      <c r="O152" s="247"/>
      <c r="P152" s="247"/>
      <c r="Q152" s="247"/>
      <c r="R152" s="247"/>
      <c r="S152" s="154"/>
      <c r="T152" s="247"/>
      <c r="U152" s="247"/>
      <c r="V152" s="247"/>
      <c r="W152" s="247"/>
    </row>
    <row r="153" spans="1:23" x14ac:dyDescent="0.3">
      <c r="A153" s="249"/>
      <c r="B153" s="247"/>
      <c r="C153" s="247"/>
      <c r="D153" s="247"/>
      <c r="E153" s="247"/>
      <c r="F153" s="258"/>
      <c r="G153" s="247"/>
      <c r="H153" s="247"/>
      <c r="I153" s="247"/>
      <c r="J153" s="247"/>
      <c r="K153" s="247"/>
      <c r="L153" s="247"/>
      <c r="M153" s="247"/>
      <c r="N153" s="247"/>
      <c r="O153" s="247"/>
      <c r="P153" s="247"/>
      <c r="Q153" s="247"/>
      <c r="R153" s="247"/>
      <c r="S153" s="154"/>
      <c r="T153" s="247"/>
      <c r="U153" s="247"/>
      <c r="V153" s="247"/>
      <c r="W153" s="247"/>
    </row>
    <row r="154" spans="1:23" x14ac:dyDescent="0.3">
      <c r="A154" s="249"/>
      <c r="B154" s="247"/>
      <c r="C154" s="247"/>
      <c r="D154" s="247"/>
      <c r="E154" s="247"/>
      <c r="F154" s="258"/>
      <c r="G154" s="247"/>
      <c r="H154" s="247"/>
      <c r="I154" s="247"/>
      <c r="J154" s="247"/>
      <c r="K154" s="247"/>
      <c r="L154" s="247"/>
      <c r="M154" s="247"/>
      <c r="N154" s="247"/>
      <c r="O154" s="247"/>
      <c r="P154" s="247"/>
      <c r="Q154" s="247"/>
      <c r="R154" s="247"/>
      <c r="S154" s="154"/>
      <c r="T154" s="247"/>
      <c r="U154" s="247"/>
      <c r="V154" s="247"/>
      <c r="W154" s="247"/>
    </row>
    <row r="155" spans="1:23" ht="14" thickBot="1" x14ac:dyDescent="0.35">
      <c r="A155" s="249"/>
      <c r="B155" s="247"/>
      <c r="C155" s="247"/>
      <c r="D155" s="247"/>
      <c r="E155" s="247"/>
      <c r="F155" s="250"/>
      <c r="G155" s="247"/>
      <c r="H155" s="247"/>
      <c r="I155" s="247"/>
      <c r="J155" s="247"/>
      <c r="K155" s="247"/>
      <c r="L155" s="247"/>
      <c r="M155" s="247"/>
      <c r="N155" s="247"/>
      <c r="O155" s="247"/>
      <c r="P155" s="247"/>
      <c r="Q155" s="247"/>
      <c r="R155" s="247"/>
      <c r="S155" s="154"/>
      <c r="T155" s="247"/>
      <c r="U155" s="247"/>
      <c r="V155" s="247"/>
      <c r="W155" s="247"/>
    </row>
    <row r="156" spans="1:23" x14ac:dyDescent="0.3">
      <c r="A156" s="248">
        <v>31</v>
      </c>
      <c r="B156" s="247"/>
      <c r="C156" s="246"/>
      <c r="D156" s="247"/>
      <c r="E156" s="247"/>
      <c r="F156" s="257"/>
      <c r="G156" s="246"/>
      <c r="H156" s="247"/>
      <c r="I156" s="247"/>
      <c r="J156" s="246"/>
      <c r="K156" s="247"/>
      <c r="L156" s="247"/>
      <c r="M156" s="247"/>
      <c r="N156" s="247"/>
      <c r="O156" s="247"/>
      <c r="P156" s="247"/>
      <c r="Q156" s="247"/>
      <c r="R156" s="247"/>
      <c r="S156" s="154"/>
      <c r="T156" s="247"/>
      <c r="U156" s="247"/>
      <c r="V156" s="246"/>
      <c r="W156" s="247"/>
    </row>
    <row r="157" spans="1:23" x14ac:dyDescent="0.3">
      <c r="A157" s="249"/>
      <c r="B157" s="247"/>
      <c r="C157" s="247"/>
      <c r="D157" s="247"/>
      <c r="E157" s="247"/>
      <c r="F157" s="258"/>
      <c r="G157" s="247"/>
      <c r="H157" s="247"/>
      <c r="I157" s="247"/>
      <c r="J157" s="247"/>
      <c r="K157" s="247"/>
      <c r="L157" s="247"/>
      <c r="M157" s="247"/>
      <c r="N157" s="247"/>
      <c r="O157" s="247"/>
      <c r="P157" s="247"/>
      <c r="Q157" s="247"/>
      <c r="R157" s="247"/>
      <c r="S157" s="154"/>
      <c r="T157" s="247"/>
      <c r="U157" s="247"/>
      <c r="V157" s="247"/>
      <c r="W157" s="247"/>
    </row>
    <row r="158" spans="1:23" x14ac:dyDescent="0.3">
      <c r="A158" s="249"/>
      <c r="B158" s="247"/>
      <c r="C158" s="247"/>
      <c r="D158" s="247"/>
      <c r="E158" s="247"/>
      <c r="F158" s="258"/>
      <c r="G158" s="247"/>
      <c r="H158" s="247"/>
      <c r="I158" s="247"/>
      <c r="J158" s="247"/>
      <c r="K158" s="247"/>
      <c r="L158" s="247"/>
      <c r="M158" s="247"/>
      <c r="N158" s="247"/>
      <c r="O158" s="247"/>
      <c r="P158" s="247"/>
      <c r="Q158" s="247"/>
      <c r="R158" s="247"/>
      <c r="S158" s="154"/>
      <c r="T158" s="247"/>
      <c r="U158" s="247"/>
      <c r="V158" s="247"/>
      <c r="W158" s="247"/>
    </row>
    <row r="159" spans="1:23" x14ac:dyDescent="0.3">
      <c r="A159" s="249"/>
      <c r="B159" s="247"/>
      <c r="C159" s="247"/>
      <c r="D159" s="247"/>
      <c r="E159" s="247"/>
      <c r="F159" s="258"/>
      <c r="G159" s="247"/>
      <c r="H159" s="247"/>
      <c r="I159" s="247"/>
      <c r="J159" s="247"/>
      <c r="K159" s="247"/>
      <c r="L159" s="247"/>
      <c r="M159" s="247"/>
      <c r="N159" s="247"/>
      <c r="O159" s="247"/>
      <c r="P159" s="247"/>
      <c r="Q159" s="247"/>
      <c r="R159" s="247"/>
      <c r="S159" s="154"/>
      <c r="T159" s="247"/>
      <c r="U159" s="247"/>
      <c r="V159" s="247"/>
      <c r="W159" s="247"/>
    </row>
    <row r="160" spans="1:23" ht="14" thickBot="1" x14ac:dyDescent="0.35">
      <c r="A160" s="249"/>
      <c r="B160" s="247"/>
      <c r="C160" s="247"/>
      <c r="D160" s="247"/>
      <c r="E160" s="247"/>
      <c r="F160" s="250"/>
      <c r="G160" s="247"/>
      <c r="H160" s="247"/>
      <c r="I160" s="247"/>
      <c r="J160" s="247"/>
      <c r="K160" s="247"/>
      <c r="L160" s="247"/>
      <c r="M160" s="247"/>
      <c r="N160" s="247"/>
      <c r="O160" s="247"/>
      <c r="P160" s="247"/>
      <c r="Q160" s="247"/>
      <c r="R160" s="247"/>
      <c r="S160" s="154"/>
      <c r="T160" s="247"/>
      <c r="U160" s="247"/>
      <c r="V160" s="247"/>
      <c r="W160" s="247"/>
    </row>
    <row r="161" spans="1:23" x14ac:dyDescent="0.3">
      <c r="A161" s="248">
        <v>32</v>
      </c>
      <c r="B161" s="247"/>
      <c r="C161" s="246"/>
      <c r="D161" s="247"/>
      <c r="E161" s="247"/>
      <c r="F161" s="257"/>
      <c r="G161" s="246"/>
      <c r="H161" s="247"/>
      <c r="I161" s="247"/>
      <c r="J161" s="246"/>
      <c r="K161" s="247"/>
      <c r="L161" s="247"/>
      <c r="M161" s="247"/>
      <c r="N161" s="247"/>
      <c r="O161" s="247"/>
      <c r="P161" s="247"/>
      <c r="Q161" s="247"/>
      <c r="R161" s="247"/>
      <c r="S161" s="154"/>
      <c r="T161" s="247"/>
      <c r="U161" s="247"/>
      <c r="V161" s="246"/>
      <c r="W161" s="247"/>
    </row>
    <row r="162" spans="1:23" x14ac:dyDescent="0.3">
      <c r="A162" s="249"/>
      <c r="B162" s="247"/>
      <c r="C162" s="247"/>
      <c r="D162" s="247"/>
      <c r="E162" s="247"/>
      <c r="F162" s="258"/>
      <c r="G162" s="247"/>
      <c r="H162" s="247"/>
      <c r="I162" s="247"/>
      <c r="J162" s="247"/>
      <c r="K162" s="247"/>
      <c r="L162" s="247"/>
      <c r="M162" s="247"/>
      <c r="N162" s="247"/>
      <c r="O162" s="247"/>
      <c r="P162" s="247"/>
      <c r="Q162" s="247"/>
      <c r="R162" s="247"/>
      <c r="S162" s="154"/>
      <c r="T162" s="247"/>
      <c r="U162" s="247"/>
      <c r="V162" s="247"/>
      <c r="W162" s="247"/>
    </row>
    <row r="163" spans="1:23" x14ac:dyDescent="0.3">
      <c r="A163" s="249"/>
      <c r="B163" s="247"/>
      <c r="C163" s="247"/>
      <c r="D163" s="247"/>
      <c r="E163" s="247"/>
      <c r="F163" s="258"/>
      <c r="G163" s="247"/>
      <c r="H163" s="247"/>
      <c r="I163" s="247"/>
      <c r="J163" s="247"/>
      <c r="K163" s="247"/>
      <c r="L163" s="247"/>
      <c r="M163" s="247"/>
      <c r="N163" s="247"/>
      <c r="O163" s="247"/>
      <c r="P163" s="247"/>
      <c r="Q163" s="247"/>
      <c r="R163" s="247"/>
      <c r="S163" s="154"/>
      <c r="T163" s="247"/>
      <c r="U163" s="247"/>
      <c r="V163" s="247"/>
      <c r="W163" s="247"/>
    </row>
    <row r="164" spans="1:23" x14ac:dyDescent="0.3">
      <c r="A164" s="249"/>
      <c r="B164" s="247"/>
      <c r="C164" s="247"/>
      <c r="D164" s="247"/>
      <c r="E164" s="247"/>
      <c r="F164" s="258"/>
      <c r="G164" s="247"/>
      <c r="H164" s="247"/>
      <c r="I164" s="247"/>
      <c r="J164" s="247"/>
      <c r="K164" s="247"/>
      <c r="L164" s="247"/>
      <c r="M164" s="247"/>
      <c r="N164" s="247"/>
      <c r="O164" s="247"/>
      <c r="P164" s="247"/>
      <c r="Q164" s="247"/>
      <c r="R164" s="247"/>
      <c r="S164" s="154"/>
      <c r="T164" s="247"/>
      <c r="U164" s="247"/>
      <c r="V164" s="247"/>
      <c r="W164" s="247"/>
    </row>
    <row r="165" spans="1:23" ht="14" thickBot="1" x14ac:dyDescent="0.35">
      <c r="A165" s="249"/>
      <c r="B165" s="247"/>
      <c r="C165" s="247"/>
      <c r="D165" s="247"/>
      <c r="E165" s="247"/>
      <c r="F165" s="250"/>
      <c r="G165" s="247"/>
      <c r="H165" s="247"/>
      <c r="I165" s="247"/>
      <c r="J165" s="247"/>
      <c r="K165" s="247"/>
      <c r="L165" s="247"/>
      <c r="M165" s="247"/>
      <c r="N165" s="247"/>
      <c r="O165" s="247"/>
      <c r="P165" s="247"/>
      <c r="Q165" s="247"/>
      <c r="R165" s="247"/>
      <c r="S165" s="154"/>
      <c r="T165" s="247"/>
      <c r="U165" s="247"/>
      <c r="V165" s="247"/>
      <c r="W165" s="247"/>
    </row>
    <row r="166" spans="1:23" x14ac:dyDescent="0.3">
      <c r="A166" s="248">
        <v>33</v>
      </c>
      <c r="B166" s="247"/>
      <c r="C166" s="246"/>
      <c r="D166" s="247"/>
      <c r="E166" s="247"/>
      <c r="F166" s="257"/>
      <c r="G166" s="246"/>
      <c r="H166" s="247"/>
      <c r="I166" s="247"/>
      <c r="J166" s="246"/>
      <c r="K166" s="247"/>
      <c r="L166" s="247"/>
      <c r="M166" s="247"/>
      <c r="N166" s="247"/>
      <c r="O166" s="247"/>
      <c r="P166" s="247"/>
      <c r="Q166" s="247"/>
      <c r="R166" s="247"/>
      <c r="S166" s="154"/>
      <c r="T166" s="247"/>
      <c r="U166" s="247"/>
      <c r="V166" s="246"/>
      <c r="W166" s="247"/>
    </row>
    <row r="167" spans="1:23" x14ac:dyDescent="0.3">
      <c r="A167" s="249"/>
      <c r="B167" s="247"/>
      <c r="C167" s="247"/>
      <c r="D167" s="247"/>
      <c r="E167" s="247"/>
      <c r="F167" s="258"/>
      <c r="G167" s="247"/>
      <c r="H167" s="247"/>
      <c r="I167" s="247"/>
      <c r="J167" s="247"/>
      <c r="K167" s="247"/>
      <c r="L167" s="247"/>
      <c r="M167" s="247"/>
      <c r="N167" s="247"/>
      <c r="O167" s="247"/>
      <c r="P167" s="247"/>
      <c r="Q167" s="247"/>
      <c r="R167" s="247"/>
      <c r="S167" s="154"/>
      <c r="T167" s="247"/>
      <c r="U167" s="247"/>
      <c r="V167" s="247"/>
      <c r="W167" s="247"/>
    </row>
    <row r="168" spans="1:23" x14ac:dyDescent="0.3">
      <c r="A168" s="249"/>
      <c r="B168" s="247"/>
      <c r="C168" s="247"/>
      <c r="D168" s="247"/>
      <c r="E168" s="247"/>
      <c r="F168" s="258"/>
      <c r="G168" s="247"/>
      <c r="H168" s="247"/>
      <c r="I168" s="247"/>
      <c r="J168" s="247"/>
      <c r="K168" s="247"/>
      <c r="L168" s="247"/>
      <c r="M168" s="247"/>
      <c r="N168" s="247"/>
      <c r="O168" s="247"/>
      <c r="P168" s="247"/>
      <c r="Q168" s="247"/>
      <c r="R168" s="247"/>
      <c r="S168" s="154"/>
      <c r="T168" s="247"/>
      <c r="U168" s="247"/>
      <c r="V168" s="247"/>
      <c r="W168" s="247"/>
    </row>
    <row r="169" spans="1:23" x14ac:dyDescent="0.3">
      <c r="A169" s="249"/>
      <c r="B169" s="247"/>
      <c r="C169" s="247"/>
      <c r="D169" s="247"/>
      <c r="E169" s="247"/>
      <c r="F169" s="258"/>
      <c r="G169" s="247"/>
      <c r="H169" s="247"/>
      <c r="I169" s="247"/>
      <c r="J169" s="247"/>
      <c r="K169" s="247"/>
      <c r="L169" s="247"/>
      <c r="M169" s="247"/>
      <c r="N169" s="247"/>
      <c r="O169" s="247"/>
      <c r="P169" s="247"/>
      <c r="Q169" s="247"/>
      <c r="R169" s="247"/>
      <c r="S169" s="154"/>
      <c r="T169" s="247"/>
      <c r="U169" s="247"/>
      <c r="V169" s="247"/>
      <c r="W169" s="247"/>
    </row>
    <row r="170" spans="1:23" ht="14" thickBot="1" x14ac:dyDescent="0.35">
      <c r="A170" s="249"/>
      <c r="B170" s="247"/>
      <c r="C170" s="247"/>
      <c r="D170" s="247"/>
      <c r="E170" s="247"/>
      <c r="F170" s="250"/>
      <c r="G170" s="247"/>
      <c r="H170" s="247"/>
      <c r="I170" s="247"/>
      <c r="J170" s="247"/>
      <c r="K170" s="247"/>
      <c r="L170" s="247"/>
      <c r="M170" s="247"/>
      <c r="N170" s="247"/>
      <c r="O170" s="247"/>
      <c r="P170" s="247"/>
      <c r="Q170" s="247"/>
      <c r="R170" s="247"/>
      <c r="S170" s="154"/>
      <c r="T170" s="247"/>
      <c r="U170" s="247"/>
      <c r="V170" s="247"/>
      <c r="W170" s="247"/>
    </row>
    <row r="171" spans="1:23" x14ac:dyDescent="0.3">
      <c r="A171" s="248">
        <v>34</v>
      </c>
      <c r="B171" s="247"/>
      <c r="C171" s="246"/>
      <c r="D171" s="247"/>
      <c r="E171" s="247"/>
      <c r="F171" s="257"/>
      <c r="G171" s="246"/>
      <c r="H171" s="247"/>
      <c r="I171" s="247"/>
      <c r="J171" s="246"/>
      <c r="K171" s="247"/>
      <c r="L171" s="247"/>
      <c r="M171" s="247"/>
      <c r="N171" s="247"/>
      <c r="O171" s="247"/>
      <c r="P171" s="247"/>
      <c r="Q171" s="247"/>
      <c r="R171" s="247"/>
      <c r="S171" s="154"/>
      <c r="T171" s="247"/>
      <c r="U171" s="247"/>
      <c r="V171" s="246"/>
      <c r="W171" s="247"/>
    </row>
    <row r="172" spans="1:23" x14ac:dyDescent="0.3">
      <c r="A172" s="249"/>
      <c r="B172" s="247"/>
      <c r="C172" s="247"/>
      <c r="D172" s="247"/>
      <c r="E172" s="247"/>
      <c r="F172" s="258"/>
      <c r="G172" s="247"/>
      <c r="H172" s="247"/>
      <c r="I172" s="247"/>
      <c r="J172" s="247"/>
      <c r="K172" s="247"/>
      <c r="L172" s="247"/>
      <c r="M172" s="247"/>
      <c r="N172" s="247"/>
      <c r="O172" s="247"/>
      <c r="P172" s="247"/>
      <c r="Q172" s="247"/>
      <c r="R172" s="247"/>
      <c r="S172" s="154"/>
      <c r="T172" s="247"/>
      <c r="U172" s="247"/>
      <c r="V172" s="247"/>
      <c r="W172" s="247"/>
    </row>
    <row r="173" spans="1:23" x14ac:dyDescent="0.3">
      <c r="A173" s="249"/>
      <c r="B173" s="247"/>
      <c r="C173" s="247"/>
      <c r="D173" s="247"/>
      <c r="E173" s="247"/>
      <c r="F173" s="258"/>
      <c r="G173" s="247"/>
      <c r="H173" s="247"/>
      <c r="I173" s="247"/>
      <c r="J173" s="247"/>
      <c r="K173" s="247"/>
      <c r="L173" s="247"/>
      <c r="M173" s="247"/>
      <c r="N173" s="247"/>
      <c r="O173" s="247"/>
      <c r="P173" s="247"/>
      <c r="Q173" s="247"/>
      <c r="R173" s="247"/>
      <c r="S173" s="154"/>
      <c r="T173" s="247"/>
      <c r="U173" s="247"/>
      <c r="V173" s="247"/>
      <c r="W173" s="247"/>
    </row>
    <row r="174" spans="1:23" x14ac:dyDescent="0.3">
      <c r="A174" s="249"/>
      <c r="B174" s="247"/>
      <c r="C174" s="247"/>
      <c r="D174" s="247"/>
      <c r="E174" s="247"/>
      <c r="F174" s="258"/>
      <c r="G174" s="247"/>
      <c r="H174" s="247"/>
      <c r="I174" s="247"/>
      <c r="J174" s="247"/>
      <c r="K174" s="247"/>
      <c r="L174" s="247"/>
      <c r="M174" s="247"/>
      <c r="N174" s="247"/>
      <c r="O174" s="247"/>
      <c r="P174" s="247"/>
      <c r="Q174" s="247"/>
      <c r="R174" s="247"/>
      <c r="S174" s="154"/>
      <c r="T174" s="247"/>
      <c r="U174" s="247"/>
      <c r="V174" s="247"/>
      <c r="W174" s="247"/>
    </row>
    <row r="175" spans="1:23" ht="14" thickBot="1" x14ac:dyDescent="0.35">
      <c r="A175" s="249"/>
      <c r="B175" s="247"/>
      <c r="C175" s="247"/>
      <c r="D175" s="247"/>
      <c r="E175" s="247"/>
      <c r="F175" s="250"/>
      <c r="G175" s="247"/>
      <c r="H175" s="247"/>
      <c r="I175" s="247"/>
      <c r="J175" s="247"/>
      <c r="K175" s="247"/>
      <c r="L175" s="247"/>
      <c r="M175" s="247"/>
      <c r="N175" s="247"/>
      <c r="O175" s="247"/>
      <c r="P175" s="247"/>
      <c r="Q175" s="247"/>
      <c r="R175" s="247"/>
      <c r="S175" s="154"/>
      <c r="T175" s="247"/>
      <c r="U175" s="247"/>
      <c r="V175" s="247"/>
      <c r="W175" s="247"/>
    </row>
    <row r="176" spans="1:23" x14ac:dyDescent="0.3">
      <c r="A176" s="248">
        <v>35</v>
      </c>
      <c r="B176" s="247"/>
      <c r="C176" s="246"/>
      <c r="D176" s="247"/>
      <c r="E176" s="247"/>
      <c r="F176" s="257"/>
      <c r="G176" s="246"/>
      <c r="H176" s="247"/>
      <c r="I176" s="247"/>
      <c r="J176" s="246"/>
      <c r="K176" s="247"/>
      <c r="L176" s="247"/>
      <c r="M176" s="247"/>
      <c r="N176" s="247"/>
      <c r="O176" s="247"/>
      <c r="P176" s="247"/>
      <c r="Q176" s="247"/>
      <c r="R176" s="247"/>
      <c r="S176" s="154"/>
      <c r="T176" s="247"/>
      <c r="U176" s="247"/>
      <c r="V176" s="246"/>
      <c r="W176" s="247"/>
    </row>
    <row r="177" spans="1:23" x14ac:dyDescent="0.3">
      <c r="A177" s="249"/>
      <c r="B177" s="247"/>
      <c r="C177" s="247"/>
      <c r="D177" s="247"/>
      <c r="E177" s="247"/>
      <c r="F177" s="258"/>
      <c r="G177" s="247"/>
      <c r="H177" s="247"/>
      <c r="I177" s="247"/>
      <c r="J177" s="247"/>
      <c r="K177" s="247"/>
      <c r="L177" s="247"/>
      <c r="M177" s="247"/>
      <c r="N177" s="247"/>
      <c r="O177" s="247"/>
      <c r="P177" s="247"/>
      <c r="Q177" s="247"/>
      <c r="R177" s="247"/>
      <c r="S177" s="154"/>
      <c r="T177" s="247"/>
      <c r="U177" s="247"/>
      <c r="V177" s="247"/>
      <c r="W177" s="247"/>
    </row>
    <row r="178" spans="1:23" x14ac:dyDescent="0.3">
      <c r="A178" s="249"/>
      <c r="B178" s="247"/>
      <c r="C178" s="247"/>
      <c r="D178" s="247"/>
      <c r="E178" s="247"/>
      <c r="F178" s="258"/>
      <c r="G178" s="247"/>
      <c r="H178" s="247"/>
      <c r="I178" s="247"/>
      <c r="J178" s="247"/>
      <c r="K178" s="247"/>
      <c r="L178" s="247"/>
      <c r="M178" s="247"/>
      <c r="N178" s="247"/>
      <c r="O178" s="247"/>
      <c r="P178" s="247"/>
      <c r="Q178" s="247"/>
      <c r="R178" s="247"/>
      <c r="S178" s="154"/>
      <c r="T178" s="247"/>
      <c r="U178" s="247"/>
      <c r="V178" s="247"/>
      <c r="W178" s="247"/>
    </row>
    <row r="179" spans="1:23" x14ac:dyDescent="0.3">
      <c r="A179" s="249"/>
      <c r="B179" s="247"/>
      <c r="C179" s="247"/>
      <c r="D179" s="247"/>
      <c r="E179" s="247"/>
      <c r="F179" s="258"/>
      <c r="G179" s="247"/>
      <c r="H179" s="247"/>
      <c r="I179" s="247"/>
      <c r="J179" s="247"/>
      <c r="K179" s="247"/>
      <c r="L179" s="247"/>
      <c r="M179" s="247"/>
      <c r="N179" s="247"/>
      <c r="O179" s="247"/>
      <c r="P179" s="247"/>
      <c r="Q179" s="247"/>
      <c r="R179" s="247"/>
      <c r="S179" s="154"/>
      <c r="T179" s="247"/>
      <c r="U179" s="247"/>
      <c r="V179" s="247"/>
      <c r="W179" s="247"/>
    </row>
    <row r="180" spans="1:23" ht="14" thickBot="1" x14ac:dyDescent="0.35">
      <c r="A180" s="249"/>
      <c r="B180" s="247"/>
      <c r="C180" s="247"/>
      <c r="D180" s="247"/>
      <c r="E180" s="247"/>
      <c r="F180" s="250"/>
      <c r="G180" s="247"/>
      <c r="H180" s="247"/>
      <c r="I180" s="247"/>
      <c r="J180" s="247"/>
      <c r="K180" s="247"/>
      <c r="L180" s="247"/>
      <c r="M180" s="247"/>
      <c r="N180" s="247"/>
      <c r="O180" s="247"/>
      <c r="P180" s="247"/>
      <c r="Q180" s="247"/>
      <c r="R180" s="247"/>
      <c r="S180" s="154"/>
      <c r="T180" s="247"/>
      <c r="U180" s="247"/>
      <c r="V180" s="247"/>
      <c r="W180" s="247"/>
    </row>
    <row r="181" spans="1:23" x14ac:dyDescent="0.3">
      <c r="A181" s="248">
        <v>36</v>
      </c>
      <c r="B181" s="247"/>
      <c r="C181" s="246"/>
      <c r="D181" s="247"/>
      <c r="E181" s="247"/>
      <c r="F181" s="257"/>
      <c r="G181" s="246"/>
      <c r="H181" s="247"/>
      <c r="I181" s="247"/>
      <c r="J181" s="246"/>
      <c r="K181" s="247"/>
      <c r="L181" s="247"/>
      <c r="M181" s="247"/>
      <c r="N181" s="247"/>
      <c r="O181" s="247"/>
      <c r="P181" s="247"/>
      <c r="Q181" s="247"/>
      <c r="R181" s="247"/>
      <c r="S181" s="154"/>
      <c r="T181" s="247"/>
      <c r="U181" s="247"/>
      <c r="V181" s="246"/>
      <c r="W181" s="247"/>
    </row>
    <row r="182" spans="1:23" x14ac:dyDescent="0.3">
      <c r="A182" s="249"/>
      <c r="B182" s="247"/>
      <c r="C182" s="247"/>
      <c r="D182" s="247"/>
      <c r="E182" s="247"/>
      <c r="F182" s="258"/>
      <c r="G182" s="247"/>
      <c r="H182" s="247"/>
      <c r="I182" s="247"/>
      <c r="J182" s="247"/>
      <c r="K182" s="247"/>
      <c r="L182" s="247"/>
      <c r="M182" s="247"/>
      <c r="N182" s="247"/>
      <c r="O182" s="247"/>
      <c r="P182" s="247"/>
      <c r="Q182" s="247"/>
      <c r="R182" s="247"/>
      <c r="S182" s="154"/>
      <c r="T182" s="247"/>
      <c r="U182" s="247"/>
      <c r="V182" s="247"/>
      <c r="W182" s="247"/>
    </row>
    <row r="183" spans="1:23" x14ac:dyDescent="0.3">
      <c r="A183" s="249"/>
      <c r="B183" s="247"/>
      <c r="C183" s="247"/>
      <c r="D183" s="247"/>
      <c r="E183" s="247"/>
      <c r="F183" s="258"/>
      <c r="G183" s="247"/>
      <c r="H183" s="247"/>
      <c r="I183" s="247"/>
      <c r="J183" s="247"/>
      <c r="K183" s="247"/>
      <c r="L183" s="247"/>
      <c r="M183" s="247"/>
      <c r="N183" s="247"/>
      <c r="O183" s="247"/>
      <c r="P183" s="247"/>
      <c r="Q183" s="247"/>
      <c r="R183" s="247"/>
      <c r="S183" s="154"/>
      <c r="T183" s="247"/>
      <c r="U183" s="247"/>
      <c r="V183" s="247"/>
      <c r="W183" s="247"/>
    </row>
    <row r="184" spans="1:23" x14ac:dyDescent="0.3">
      <c r="A184" s="249"/>
      <c r="B184" s="247"/>
      <c r="C184" s="247"/>
      <c r="D184" s="247"/>
      <c r="E184" s="247"/>
      <c r="F184" s="258"/>
      <c r="G184" s="247"/>
      <c r="H184" s="247"/>
      <c r="I184" s="247"/>
      <c r="J184" s="247"/>
      <c r="K184" s="247"/>
      <c r="L184" s="247"/>
      <c r="M184" s="247"/>
      <c r="N184" s="247"/>
      <c r="O184" s="247"/>
      <c r="P184" s="247"/>
      <c r="Q184" s="247"/>
      <c r="R184" s="247"/>
      <c r="S184" s="154"/>
      <c r="T184" s="247"/>
      <c r="U184" s="247"/>
      <c r="V184" s="247"/>
      <c r="W184" s="247"/>
    </row>
    <row r="185" spans="1:23" ht="14" thickBot="1" x14ac:dyDescent="0.35">
      <c r="A185" s="249"/>
      <c r="B185" s="247"/>
      <c r="C185" s="247"/>
      <c r="D185" s="247"/>
      <c r="E185" s="247"/>
      <c r="F185" s="250"/>
      <c r="G185" s="247"/>
      <c r="H185" s="247"/>
      <c r="I185" s="247"/>
      <c r="J185" s="247"/>
      <c r="K185" s="247"/>
      <c r="L185" s="247"/>
      <c r="M185" s="247"/>
      <c r="N185" s="247"/>
      <c r="O185" s="247"/>
      <c r="P185" s="247"/>
      <c r="Q185" s="247"/>
      <c r="R185" s="247"/>
      <c r="S185" s="154"/>
      <c r="T185" s="247"/>
      <c r="U185" s="247"/>
      <c r="V185" s="247"/>
      <c r="W185" s="247"/>
    </row>
    <row r="186" spans="1:23" x14ac:dyDescent="0.3">
      <c r="A186" s="248">
        <v>37</v>
      </c>
      <c r="B186" s="247"/>
      <c r="C186" s="246"/>
      <c r="D186" s="247"/>
      <c r="E186" s="247"/>
      <c r="F186" s="257"/>
      <c r="G186" s="246"/>
      <c r="H186" s="247"/>
      <c r="I186" s="247"/>
      <c r="J186" s="246"/>
      <c r="K186" s="247"/>
      <c r="L186" s="247"/>
      <c r="M186" s="247"/>
      <c r="N186" s="247"/>
      <c r="O186" s="247"/>
      <c r="P186" s="247"/>
      <c r="Q186" s="247"/>
      <c r="R186" s="247"/>
      <c r="S186" s="154"/>
      <c r="T186" s="247"/>
      <c r="U186" s="247"/>
      <c r="V186" s="246"/>
      <c r="W186" s="247"/>
    </row>
    <row r="187" spans="1:23" x14ac:dyDescent="0.3">
      <c r="A187" s="249"/>
      <c r="B187" s="247"/>
      <c r="C187" s="247"/>
      <c r="D187" s="247"/>
      <c r="E187" s="247"/>
      <c r="F187" s="258"/>
      <c r="G187" s="247"/>
      <c r="H187" s="247"/>
      <c r="I187" s="247"/>
      <c r="J187" s="247"/>
      <c r="K187" s="247"/>
      <c r="L187" s="247"/>
      <c r="M187" s="247"/>
      <c r="N187" s="247"/>
      <c r="O187" s="247"/>
      <c r="P187" s="247"/>
      <c r="Q187" s="247"/>
      <c r="R187" s="247"/>
      <c r="S187" s="154"/>
      <c r="T187" s="247"/>
      <c r="U187" s="247"/>
      <c r="V187" s="247"/>
      <c r="W187" s="247"/>
    </row>
    <row r="188" spans="1:23" x14ac:dyDescent="0.3">
      <c r="A188" s="249"/>
      <c r="B188" s="247"/>
      <c r="C188" s="247"/>
      <c r="D188" s="247"/>
      <c r="E188" s="247"/>
      <c r="F188" s="258"/>
      <c r="G188" s="247"/>
      <c r="H188" s="247"/>
      <c r="I188" s="247"/>
      <c r="J188" s="247"/>
      <c r="K188" s="247"/>
      <c r="L188" s="247"/>
      <c r="M188" s="247"/>
      <c r="N188" s="247"/>
      <c r="O188" s="247"/>
      <c r="P188" s="247"/>
      <c r="Q188" s="247"/>
      <c r="R188" s="247"/>
      <c r="S188" s="154"/>
      <c r="T188" s="247"/>
      <c r="U188" s="247"/>
      <c r="V188" s="247"/>
      <c r="W188" s="247"/>
    </row>
    <row r="189" spans="1:23" x14ac:dyDescent="0.3">
      <c r="A189" s="249"/>
      <c r="B189" s="247"/>
      <c r="C189" s="247"/>
      <c r="D189" s="247"/>
      <c r="E189" s="247"/>
      <c r="F189" s="258"/>
      <c r="G189" s="247"/>
      <c r="H189" s="247"/>
      <c r="I189" s="247"/>
      <c r="J189" s="247"/>
      <c r="K189" s="247"/>
      <c r="L189" s="247"/>
      <c r="M189" s="247"/>
      <c r="N189" s="247"/>
      <c r="O189" s="247"/>
      <c r="P189" s="247"/>
      <c r="Q189" s="247"/>
      <c r="R189" s="247"/>
      <c r="S189" s="154"/>
      <c r="T189" s="247"/>
      <c r="U189" s="247"/>
      <c r="V189" s="247"/>
      <c r="W189" s="247"/>
    </row>
    <row r="190" spans="1:23" ht="14" thickBot="1" x14ac:dyDescent="0.35">
      <c r="A190" s="249"/>
      <c r="B190" s="247"/>
      <c r="C190" s="247"/>
      <c r="D190" s="247"/>
      <c r="E190" s="247"/>
      <c r="F190" s="250"/>
      <c r="G190" s="247"/>
      <c r="H190" s="247"/>
      <c r="I190" s="247"/>
      <c r="J190" s="247"/>
      <c r="K190" s="247"/>
      <c r="L190" s="247"/>
      <c r="M190" s="247"/>
      <c r="N190" s="247"/>
      <c r="O190" s="247"/>
      <c r="P190" s="247"/>
      <c r="Q190" s="247"/>
      <c r="R190" s="247"/>
      <c r="S190" s="154"/>
      <c r="T190" s="247"/>
      <c r="U190" s="247"/>
      <c r="V190" s="247"/>
      <c r="W190" s="247"/>
    </row>
    <row r="191" spans="1:23" x14ac:dyDescent="0.3">
      <c r="A191" s="248">
        <v>38</v>
      </c>
      <c r="B191" s="247"/>
      <c r="C191" s="246"/>
      <c r="D191" s="247"/>
      <c r="E191" s="247"/>
      <c r="F191" s="257"/>
      <c r="G191" s="246"/>
      <c r="H191" s="247"/>
      <c r="I191" s="247"/>
      <c r="J191" s="246"/>
      <c r="K191" s="247"/>
      <c r="L191" s="247"/>
      <c r="M191" s="247"/>
      <c r="N191" s="247"/>
      <c r="O191" s="247"/>
      <c r="P191" s="247"/>
      <c r="Q191" s="247"/>
      <c r="R191" s="247"/>
      <c r="S191" s="154"/>
      <c r="T191" s="247"/>
      <c r="U191" s="247"/>
      <c r="V191" s="246"/>
      <c r="W191" s="247"/>
    </row>
    <row r="192" spans="1:23" x14ac:dyDescent="0.3">
      <c r="A192" s="249"/>
      <c r="B192" s="247"/>
      <c r="C192" s="247"/>
      <c r="D192" s="247"/>
      <c r="E192" s="247"/>
      <c r="F192" s="258"/>
      <c r="G192" s="247"/>
      <c r="H192" s="247"/>
      <c r="I192" s="247"/>
      <c r="J192" s="247"/>
      <c r="K192" s="247"/>
      <c r="L192" s="247"/>
      <c r="M192" s="247"/>
      <c r="N192" s="247"/>
      <c r="O192" s="247"/>
      <c r="P192" s="247"/>
      <c r="Q192" s="247"/>
      <c r="R192" s="247"/>
      <c r="S192" s="154"/>
      <c r="T192" s="247"/>
      <c r="U192" s="247"/>
      <c r="V192" s="247"/>
      <c r="W192" s="247"/>
    </row>
    <row r="193" spans="1:23" x14ac:dyDescent="0.3">
      <c r="A193" s="249"/>
      <c r="B193" s="247"/>
      <c r="C193" s="247"/>
      <c r="D193" s="247"/>
      <c r="E193" s="247"/>
      <c r="F193" s="258"/>
      <c r="G193" s="247"/>
      <c r="H193" s="247"/>
      <c r="I193" s="247"/>
      <c r="J193" s="247"/>
      <c r="K193" s="247"/>
      <c r="L193" s="247"/>
      <c r="M193" s="247"/>
      <c r="N193" s="247"/>
      <c r="O193" s="247"/>
      <c r="P193" s="247"/>
      <c r="Q193" s="247"/>
      <c r="R193" s="247"/>
      <c r="S193" s="154"/>
      <c r="T193" s="247"/>
      <c r="U193" s="247"/>
      <c r="V193" s="247"/>
      <c r="W193" s="247"/>
    </row>
    <row r="194" spans="1:23" x14ac:dyDescent="0.3">
      <c r="A194" s="249"/>
      <c r="B194" s="247"/>
      <c r="C194" s="247"/>
      <c r="D194" s="247"/>
      <c r="E194" s="247"/>
      <c r="F194" s="258"/>
      <c r="G194" s="247"/>
      <c r="H194" s="247"/>
      <c r="I194" s="247"/>
      <c r="J194" s="247"/>
      <c r="K194" s="247"/>
      <c r="L194" s="247"/>
      <c r="M194" s="247"/>
      <c r="N194" s="247"/>
      <c r="O194" s="247"/>
      <c r="P194" s="247"/>
      <c r="Q194" s="247"/>
      <c r="R194" s="247"/>
      <c r="S194" s="154"/>
      <c r="T194" s="247"/>
      <c r="U194" s="247"/>
      <c r="V194" s="247"/>
      <c r="W194" s="247"/>
    </row>
    <row r="195" spans="1:23" ht="14" thickBot="1" x14ac:dyDescent="0.35">
      <c r="A195" s="249"/>
      <c r="B195" s="247"/>
      <c r="C195" s="247"/>
      <c r="D195" s="247"/>
      <c r="E195" s="247"/>
      <c r="F195" s="250"/>
      <c r="G195" s="247"/>
      <c r="H195" s="247"/>
      <c r="I195" s="247"/>
      <c r="J195" s="247"/>
      <c r="K195" s="247"/>
      <c r="L195" s="247"/>
      <c r="M195" s="247"/>
      <c r="N195" s="247"/>
      <c r="O195" s="247"/>
      <c r="P195" s="247"/>
      <c r="Q195" s="247"/>
      <c r="R195" s="247"/>
      <c r="S195" s="154"/>
      <c r="T195" s="247"/>
      <c r="U195" s="247"/>
      <c r="V195" s="247"/>
      <c r="W195" s="247"/>
    </row>
    <row r="196" spans="1:23" x14ac:dyDescent="0.3">
      <c r="A196" s="248">
        <v>39</v>
      </c>
      <c r="B196" s="247"/>
      <c r="C196" s="246"/>
      <c r="D196" s="247"/>
      <c r="E196" s="247"/>
      <c r="F196" s="257"/>
      <c r="G196" s="246"/>
      <c r="H196" s="247"/>
      <c r="I196" s="247"/>
      <c r="J196" s="246"/>
      <c r="K196" s="247"/>
      <c r="L196" s="247"/>
      <c r="M196" s="247"/>
      <c r="N196" s="247"/>
      <c r="O196" s="247"/>
      <c r="P196" s="247"/>
      <c r="Q196" s="247"/>
      <c r="R196" s="247"/>
      <c r="S196" s="154"/>
      <c r="T196" s="247"/>
      <c r="U196" s="247"/>
      <c r="V196" s="246"/>
      <c r="W196" s="247"/>
    </row>
    <row r="197" spans="1:23" x14ac:dyDescent="0.3">
      <c r="A197" s="249"/>
      <c r="B197" s="247"/>
      <c r="C197" s="247"/>
      <c r="D197" s="247"/>
      <c r="E197" s="247"/>
      <c r="F197" s="258"/>
      <c r="G197" s="247"/>
      <c r="H197" s="247"/>
      <c r="I197" s="247"/>
      <c r="J197" s="247"/>
      <c r="K197" s="247"/>
      <c r="L197" s="247"/>
      <c r="M197" s="247"/>
      <c r="N197" s="247"/>
      <c r="O197" s="247"/>
      <c r="P197" s="247"/>
      <c r="Q197" s="247"/>
      <c r="R197" s="247"/>
      <c r="S197" s="154"/>
      <c r="T197" s="247"/>
      <c r="U197" s="247"/>
      <c r="V197" s="247"/>
      <c r="W197" s="247"/>
    </row>
    <row r="198" spans="1:23" x14ac:dyDescent="0.3">
      <c r="A198" s="249"/>
      <c r="B198" s="247"/>
      <c r="C198" s="247"/>
      <c r="D198" s="247"/>
      <c r="E198" s="247"/>
      <c r="F198" s="258"/>
      <c r="G198" s="247"/>
      <c r="H198" s="247"/>
      <c r="I198" s="247"/>
      <c r="J198" s="247"/>
      <c r="K198" s="247"/>
      <c r="L198" s="247"/>
      <c r="M198" s="247"/>
      <c r="N198" s="247"/>
      <c r="O198" s="247"/>
      <c r="P198" s="247"/>
      <c r="Q198" s="247"/>
      <c r="R198" s="247"/>
      <c r="S198" s="154"/>
      <c r="T198" s="247"/>
      <c r="U198" s="247"/>
      <c r="V198" s="247"/>
      <c r="W198" s="247"/>
    </row>
    <row r="199" spans="1:23" x14ac:dyDescent="0.3">
      <c r="A199" s="249"/>
      <c r="B199" s="247"/>
      <c r="C199" s="247"/>
      <c r="D199" s="247"/>
      <c r="E199" s="247"/>
      <c r="F199" s="258"/>
      <c r="G199" s="247"/>
      <c r="H199" s="247"/>
      <c r="I199" s="247"/>
      <c r="J199" s="247"/>
      <c r="K199" s="247"/>
      <c r="L199" s="247"/>
      <c r="M199" s="247"/>
      <c r="N199" s="247"/>
      <c r="O199" s="247"/>
      <c r="P199" s="247"/>
      <c r="Q199" s="247"/>
      <c r="R199" s="247"/>
      <c r="S199" s="154"/>
      <c r="T199" s="247"/>
      <c r="U199" s="247"/>
      <c r="V199" s="247"/>
      <c r="W199" s="247"/>
    </row>
    <row r="200" spans="1:23" ht="14" thickBot="1" x14ac:dyDescent="0.35">
      <c r="A200" s="249"/>
      <c r="B200" s="247"/>
      <c r="C200" s="247"/>
      <c r="D200" s="247"/>
      <c r="E200" s="247"/>
      <c r="F200" s="250"/>
      <c r="G200" s="247"/>
      <c r="H200" s="247"/>
      <c r="I200" s="247"/>
      <c r="J200" s="247"/>
      <c r="K200" s="247"/>
      <c r="L200" s="247"/>
      <c r="M200" s="247"/>
      <c r="N200" s="247"/>
      <c r="O200" s="247"/>
      <c r="P200" s="247"/>
      <c r="Q200" s="247"/>
      <c r="R200" s="247"/>
      <c r="S200" s="154"/>
      <c r="T200" s="247"/>
      <c r="U200" s="247"/>
      <c r="V200" s="247"/>
      <c r="W200" s="247"/>
    </row>
    <row r="201" spans="1:23" x14ac:dyDescent="0.3">
      <c r="A201" s="248">
        <v>40</v>
      </c>
      <c r="B201" s="247"/>
      <c r="C201" s="246"/>
      <c r="D201" s="247"/>
      <c r="E201" s="247"/>
      <c r="F201" s="257"/>
      <c r="G201" s="246"/>
      <c r="H201" s="247"/>
      <c r="I201" s="247"/>
      <c r="J201" s="246"/>
      <c r="K201" s="247"/>
      <c r="L201" s="247"/>
      <c r="M201" s="247"/>
      <c r="N201" s="247"/>
      <c r="O201" s="247"/>
      <c r="P201" s="247"/>
      <c r="Q201" s="247"/>
      <c r="R201" s="247"/>
      <c r="S201" s="154"/>
      <c r="T201" s="247"/>
      <c r="U201" s="247"/>
      <c r="V201" s="246"/>
      <c r="W201" s="247"/>
    </row>
    <row r="202" spans="1:23" x14ac:dyDescent="0.3">
      <c r="A202" s="249"/>
      <c r="B202" s="247"/>
      <c r="C202" s="247"/>
      <c r="D202" s="247"/>
      <c r="E202" s="247"/>
      <c r="F202" s="258"/>
      <c r="G202" s="247"/>
      <c r="H202" s="247"/>
      <c r="I202" s="247"/>
      <c r="J202" s="247"/>
      <c r="K202" s="247"/>
      <c r="L202" s="247"/>
      <c r="M202" s="247"/>
      <c r="N202" s="247"/>
      <c r="O202" s="247"/>
      <c r="P202" s="247"/>
      <c r="Q202" s="247"/>
      <c r="R202" s="247"/>
      <c r="S202" s="154"/>
      <c r="T202" s="247"/>
      <c r="U202" s="247"/>
      <c r="V202" s="247"/>
      <c r="W202" s="247"/>
    </row>
    <row r="203" spans="1:23" x14ac:dyDescent="0.3">
      <c r="A203" s="249"/>
      <c r="B203" s="247"/>
      <c r="C203" s="247"/>
      <c r="D203" s="247"/>
      <c r="E203" s="247"/>
      <c r="F203" s="258"/>
      <c r="G203" s="247"/>
      <c r="H203" s="247"/>
      <c r="I203" s="247"/>
      <c r="J203" s="247"/>
      <c r="K203" s="247"/>
      <c r="L203" s="247"/>
      <c r="M203" s="247"/>
      <c r="N203" s="247"/>
      <c r="O203" s="247"/>
      <c r="P203" s="247"/>
      <c r="Q203" s="247"/>
      <c r="R203" s="247"/>
      <c r="S203" s="154"/>
      <c r="T203" s="247"/>
      <c r="U203" s="247"/>
      <c r="V203" s="247"/>
      <c r="W203" s="247"/>
    </row>
    <row r="204" spans="1:23" x14ac:dyDescent="0.3">
      <c r="A204" s="249"/>
      <c r="B204" s="247"/>
      <c r="C204" s="247"/>
      <c r="D204" s="247"/>
      <c r="E204" s="247"/>
      <c r="F204" s="258"/>
      <c r="G204" s="247"/>
      <c r="H204" s="247"/>
      <c r="I204" s="247"/>
      <c r="J204" s="247"/>
      <c r="K204" s="247"/>
      <c r="L204" s="247"/>
      <c r="M204" s="247"/>
      <c r="N204" s="247"/>
      <c r="O204" s="247"/>
      <c r="P204" s="247"/>
      <c r="Q204" s="247"/>
      <c r="R204" s="247"/>
      <c r="S204" s="154"/>
      <c r="T204" s="247"/>
      <c r="U204" s="247"/>
      <c r="V204" s="247"/>
      <c r="W204" s="247"/>
    </row>
    <row r="205" spans="1:23" ht="14" thickBot="1" x14ac:dyDescent="0.35">
      <c r="A205" s="249"/>
      <c r="B205" s="247"/>
      <c r="C205" s="247"/>
      <c r="D205" s="247"/>
      <c r="E205" s="247"/>
      <c r="F205" s="250"/>
      <c r="G205" s="247"/>
      <c r="H205" s="247"/>
      <c r="I205" s="247"/>
      <c r="J205" s="247"/>
      <c r="K205" s="247"/>
      <c r="L205" s="247"/>
      <c r="M205" s="247"/>
      <c r="N205" s="247"/>
      <c r="O205" s="247"/>
      <c r="P205" s="247"/>
      <c r="Q205" s="247"/>
      <c r="R205" s="247"/>
      <c r="S205" s="154"/>
      <c r="T205" s="247"/>
      <c r="U205" s="247"/>
      <c r="V205" s="247"/>
      <c r="W205" s="247"/>
    </row>
    <row r="206" spans="1:23" x14ac:dyDescent="0.3">
      <c r="A206" s="248">
        <v>41</v>
      </c>
      <c r="B206" s="247"/>
      <c r="C206" s="246"/>
      <c r="D206" s="247"/>
      <c r="E206" s="247"/>
      <c r="F206" s="257"/>
      <c r="G206" s="246"/>
      <c r="H206" s="247"/>
      <c r="I206" s="247"/>
      <c r="J206" s="246"/>
      <c r="K206" s="247"/>
      <c r="L206" s="247"/>
      <c r="M206" s="247"/>
      <c r="N206" s="247"/>
      <c r="O206" s="247"/>
      <c r="P206" s="247"/>
      <c r="Q206" s="247"/>
      <c r="R206" s="247"/>
      <c r="S206" s="154"/>
      <c r="T206" s="247"/>
      <c r="U206" s="247"/>
      <c r="V206" s="246"/>
      <c r="W206" s="247"/>
    </row>
    <row r="207" spans="1:23" x14ac:dyDescent="0.3">
      <c r="A207" s="249"/>
      <c r="B207" s="247"/>
      <c r="C207" s="247"/>
      <c r="D207" s="247"/>
      <c r="E207" s="247"/>
      <c r="F207" s="258"/>
      <c r="G207" s="247"/>
      <c r="H207" s="247"/>
      <c r="I207" s="247"/>
      <c r="J207" s="247"/>
      <c r="K207" s="247"/>
      <c r="L207" s="247"/>
      <c r="M207" s="247"/>
      <c r="N207" s="247"/>
      <c r="O207" s="247"/>
      <c r="P207" s="247"/>
      <c r="Q207" s="247"/>
      <c r="R207" s="247"/>
      <c r="S207" s="154"/>
      <c r="T207" s="247"/>
      <c r="U207" s="247"/>
      <c r="V207" s="247"/>
      <c r="W207" s="247"/>
    </row>
    <row r="208" spans="1:23" x14ac:dyDescent="0.3">
      <c r="A208" s="249"/>
      <c r="B208" s="247"/>
      <c r="C208" s="247"/>
      <c r="D208" s="247"/>
      <c r="E208" s="247"/>
      <c r="F208" s="258"/>
      <c r="G208" s="247"/>
      <c r="H208" s="247"/>
      <c r="I208" s="247"/>
      <c r="J208" s="247"/>
      <c r="K208" s="247"/>
      <c r="L208" s="247"/>
      <c r="M208" s="247"/>
      <c r="N208" s="247"/>
      <c r="O208" s="247"/>
      <c r="P208" s="247"/>
      <c r="Q208" s="247"/>
      <c r="R208" s="247"/>
      <c r="S208" s="154"/>
      <c r="T208" s="247"/>
      <c r="U208" s="247"/>
      <c r="V208" s="247"/>
      <c r="W208" s="247"/>
    </row>
    <row r="209" spans="1:23" x14ac:dyDescent="0.3">
      <c r="A209" s="249"/>
      <c r="B209" s="247"/>
      <c r="C209" s="247"/>
      <c r="D209" s="247"/>
      <c r="E209" s="247"/>
      <c r="F209" s="258"/>
      <c r="G209" s="247"/>
      <c r="H209" s="247"/>
      <c r="I209" s="247"/>
      <c r="J209" s="247"/>
      <c r="K209" s="247"/>
      <c r="L209" s="247"/>
      <c r="M209" s="247"/>
      <c r="N209" s="247"/>
      <c r="O209" s="247"/>
      <c r="P209" s="247"/>
      <c r="Q209" s="247"/>
      <c r="R209" s="247"/>
      <c r="S209" s="154"/>
      <c r="T209" s="247"/>
      <c r="U209" s="247"/>
      <c r="V209" s="247"/>
      <c r="W209" s="247"/>
    </row>
    <row r="210" spans="1:23" ht="14" thickBot="1" x14ac:dyDescent="0.35">
      <c r="A210" s="249"/>
      <c r="B210" s="247"/>
      <c r="C210" s="247"/>
      <c r="D210" s="247"/>
      <c r="E210" s="247"/>
      <c r="F210" s="250"/>
      <c r="G210" s="247"/>
      <c r="H210" s="247"/>
      <c r="I210" s="247"/>
      <c r="J210" s="247"/>
      <c r="K210" s="247"/>
      <c r="L210" s="247"/>
      <c r="M210" s="247"/>
      <c r="N210" s="247"/>
      <c r="O210" s="247"/>
      <c r="P210" s="247"/>
      <c r="Q210" s="247"/>
      <c r="R210" s="247"/>
      <c r="S210" s="154"/>
      <c r="T210" s="247"/>
      <c r="U210" s="247"/>
      <c r="V210" s="247"/>
      <c r="W210" s="247"/>
    </row>
    <row r="211" spans="1:23" x14ac:dyDescent="0.3">
      <c r="A211" s="248">
        <v>42</v>
      </c>
      <c r="B211" s="247"/>
      <c r="C211" s="246"/>
      <c r="D211" s="247"/>
      <c r="E211" s="247"/>
      <c r="F211" s="257"/>
      <c r="G211" s="246"/>
      <c r="H211" s="247"/>
      <c r="I211" s="247"/>
      <c r="J211" s="246"/>
      <c r="K211" s="247"/>
      <c r="L211" s="247"/>
      <c r="M211" s="247"/>
      <c r="N211" s="247"/>
      <c r="O211" s="247"/>
      <c r="P211" s="247"/>
      <c r="Q211" s="247"/>
      <c r="R211" s="247"/>
      <c r="S211" s="154"/>
      <c r="T211" s="247"/>
      <c r="U211" s="247"/>
      <c r="V211" s="246"/>
      <c r="W211" s="247"/>
    </row>
    <row r="212" spans="1:23" x14ac:dyDescent="0.3">
      <c r="A212" s="249"/>
      <c r="B212" s="247"/>
      <c r="C212" s="247"/>
      <c r="D212" s="247"/>
      <c r="E212" s="247"/>
      <c r="F212" s="258"/>
      <c r="G212" s="247"/>
      <c r="H212" s="247"/>
      <c r="I212" s="247"/>
      <c r="J212" s="247"/>
      <c r="K212" s="247"/>
      <c r="L212" s="247"/>
      <c r="M212" s="247"/>
      <c r="N212" s="247"/>
      <c r="O212" s="247"/>
      <c r="P212" s="247"/>
      <c r="Q212" s="247"/>
      <c r="R212" s="247"/>
      <c r="S212" s="154"/>
      <c r="T212" s="247"/>
      <c r="U212" s="247"/>
      <c r="V212" s="247"/>
      <c r="W212" s="247"/>
    </row>
    <row r="213" spans="1:23" x14ac:dyDescent="0.3">
      <c r="A213" s="249"/>
      <c r="B213" s="247"/>
      <c r="C213" s="247"/>
      <c r="D213" s="247"/>
      <c r="E213" s="247"/>
      <c r="F213" s="258"/>
      <c r="G213" s="247"/>
      <c r="H213" s="247"/>
      <c r="I213" s="247"/>
      <c r="J213" s="247"/>
      <c r="K213" s="247"/>
      <c r="L213" s="247"/>
      <c r="M213" s="247"/>
      <c r="N213" s="247"/>
      <c r="O213" s="247"/>
      <c r="P213" s="247"/>
      <c r="Q213" s="247"/>
      <c r="R213" s="247"/>
      <c r="S213" s="154"/>
      <c r="T213" s="247"/>
      <c r="U213" s="247"/>
      <c r="V213" s="247"/>
      <c r="W213" s="247"/>
    </row>
    <row r="214" spans="1:23" x14ac:dyDescent="0.3">
      <c r="A214" s="249"/>
      <c r="B214" s="247"/>
      <c r="C214" s="247"/>
      <c r="D214" s="247"/>
      <c r="E214" s="247"/>
      <c r="F214" s="258"/>
      <c r="G214" s="247"/>
      <c r="H214" s="247"/>
      <c r="I214" s="247"/>
      <c r="J214" s="247"/>
      <c r="K214" s="247"/>
      <c r="L214" s="247"/>
      <c r="M214" s="247"/>
      <c r="N214" s="247"/>
      <c r="O214" s="247"/>
      <c r="P214" s="247"/>
      <c r="Q214" s="247"/>
      <c r="R214" s="247"/>
      <c r="S214" s="154"/>
      <c r="T214" s="247"/>
      <c r="U214" s="247"/>
      <c r="V214" s="247"/>
      <c r="W214" s="247"/>
    </row>
    <row r="215" spans="1:23" ht="14" thickBot="1" x14ac:dyDescent="0.35">
      <c r="A215" s="249"/>
      <c r="B215" s="247"/>
      <c r="C215" s="247"/>
      <c r="D215" s="247"/>
      <c r="E215" s="247"/>
      <c r="F215" s="250"/>
      <c r="G215" s="247"/>
      <c r="H215" s="247"/>
      <c r="I215" s="247"/>
      <c r="J215" s="247"/>
      <c r="K215" s="247"/>
      <c r="L215" s="247"/>
      <c r="M215" s="247"/>
      <c r="N215" s="247"/>
      <c r="O215" s="247"/>
      <c r="P215" s="247"/>
      <c r="Q215" s="247"/>
      <c r="R215" s="247"/>
      <c r="S215" s="154"/>
      <c r="T215" s="247"/>
      <c r="U215" s="247"/>
      <c r="V215" s="247"/>
      <c r="W215" s="247"/>
    </row>
    <row r="216" spans="1:23" x14ac:dyDescent="0.3">
      <c r="A216" s="248">
        <v>43</v>
      </c>
      <c r="B216" s="247"/>
      <c r="C216" s="246"/>
      <c r="D216" s="247"/>
      <c r="E216" s="247"/>
      <c r="F216" s="257"/>
      <c r="G216" s="246"/>
      <c r="H216" s="247"/>
      <c r="I216" s="247"/>
      <c r="J216" s="246"/>
      <c r="K216" s="247"/>
      <c r="L216" s="247"/>
      <c r="M216" s="247"/>
      <c r="N216" s="247"/>
      <c r="O216" s="247"/>
      <c r="P216" s="247"/>
      <c r="Q216" s="247"/>
      <c r="R216" s="247"/>
      <c r="S216" s="154"/>
      <c r="T216" s="247"/>
      <c r="U216" s="247"/>
      <c r="V216" s="246"/>
      <c r="W216" s="247"/>
    </row>
    <row r="217" spans="1:23" x14ac:dyDescent="0.3">
      <c r="A217" s="249"/>
      <c r="B217" s="247"/>
      <c r="C217" s="247"/>
      <c r="D217" s="247"/>
      <c r="E217" s="247"/>
      <c r="F217" s="258"/>
      <c r="G217" s="247"/>
      <c r="H217" s="247"/>
      <c r="I217" s="247"/>
      <c r="J217" s="247"/>
      <c r="K217" s="247"/>
      <c r="L217" s="247"/>
      <c r="M217" s="247"/>
      <c r="N217" s="247"/>
      <c r="O217" s="247"/>
      <c r="P217" s="247"/>
      <c r="Q217" s="247"/>
      <c r="R217" s="247"/>
      <c r="S217" s="154"/>
      <c r="T217" s="247"/>
      <c r="U217" s="247"/>
      <c r="V217" s="247"/>
      <c r="W217" s="247"/>
    </row>
    <row r="218" spans="1:23" x14ac:dyDescent="0.3">
      <c r="A218" s="249"/>
      <c r="B218" s="247"/>
      <c r="C218" s="247"/>
      <c r="D218" s="247"/>
      <c r="E218" s="247"/>
      <c r="F218" s="258"/>
      <c r="G218" s="247"/>
      <c r="H218" s="247"/>
      <c r="I218" s="247"/>
      <c r="J218" s="247"/>
      <c r="K218" s="247"/>
      <c r="L218" s="247"/>
      <c r="M218" s="247"/>
      <c r="N218" s="247"/>
      <c r="O218" s="247"/>
      <c r="P218" s="247"/>
      <c r="Q218" s="247"/>
      <c r="R218" s="247"/>
      <c r="S218" s="154"/>
      <c r="T218" s="247"/>
      <c r="U218" s="247"/>
      <c r="V218" s="247"/>
      <c r="W218" s="247"/>
    </row>
    <row r="219" spans="1:23" x14ac:dyDescent="0.3">
      <c r="A219" s="249"/>
      <c r="B219" s="247"/>
      <c r="C219" s="247"/>
      <c r="D219" s="247"/>
      <c r="E219" s="247"/>
      <c r="F219" s="258"/>
      <c r="G219" s="247"/>
      <c r="H219" s="247"/>
      <c r="I219" s="247"/>
      <c r="J219" s="247"/>
      <c r="K219" s="247"/>
      <c r="L219" s="247"/>
      <c r="M219" s="247"/>
      <c r="N219" s="247"/>
      <c r="O219" s="247"/>
      <c r="P219" s="247"/>
      <c r="Q219" s="247"/>
      <c r="R219" s="247"/>
      <c r="S219" s="154"/>
      <c r="T219" s="247"/>
      <c r="U219" s="247"/>
      <c r="V219" s="247"/>
      <c r="W219" s="247"/>
    </row>
    <row r="220" spans="1:23" ht="14" thickBot="1" x14ac:dyDescent="0.35">
      <c r="A220" s="249"/>
      <c r="B220" s="247"/>
      <c r="C220" s="247"/>
      <c r="D220" s="247"/>
      <c r="E220" s="247"/>
      <c r="F220" s="250"/>
      <c r="G220" s="247"/>
      <c r="H220" s="247"/>
      <c r="I220" s="247"/>
      <c r="J220" s="247"/>
      <c r="K220" s="247"/>
      <c r="L220" s="247"/>
      <c r="M220" s="247"/>
      <c r="N220" s="247"/>
      <c r="O220" s="247"/>
      <c r="P220" s="247"/>
      <c r="Q220" s="247"/>
      <c r="R220" s="247"/>
      <c r="S220" s="154"/>
      <c r="T220" s="247"/>
      <c r="U220" s="247"/>
      <c r="V220" s="247"/>
      <c r="W220" s="247"/>
    </row>
    <row r="221" spans="1:23" x14ac:dyDescent="0.3">
      <c r="A221" s="248">
        <v>44</v>
      </c>
      <c r="B221" s="247"/>
      <c r="C221" s="246"/>
      <c r="D221" s="247"/>
      <c r="E221" s="247"/>
      <c r="F221" s="257"/>
      <c r="G221" s="246"/>
      <c r="H221" s="247"/>
      <c r="I221" s="247"/>
      <c r="J221" s="246"/>
      <c r="K221" s="247"/>
      <c r="L221" s="247"/>
      <c r="M221" s="247"/>
      <c r="N221" s="247"/>
      <c r="O221" s="247"/>
      <c r="P221" s="247"/>
      <c r="Q221" s="247"/>
      <c r="R221" s="247"/>
      <c r="S221" s="154"/>
      <c r="T221" s="247"/>
      <c r="U221" s="247"/>
      <c r="V221" s="246"/>
      <c r="W221" s="247"/>
    </row>
    <row r="222" spans="1:23" x14ac:dyDescent="0.3">
      <c r="A222" s="249"/>
      <c r="B222" s="247"/>
      <c r="C222" s="247"/>
      <c r="D222" s="247"/>
      <c r="E222" s="247"/>
      <c r="F222" s="258"/>
      <c r="G222" s="247"/>
      <c r="H222" s="247"/>
      <c r="I222" s="247"/>
      <c r="J222" s="247"/>
      <c r="K222" s="247"/>
      <c r="L222" s="247"/>
      <c r="M222" s="247"/>
      <c r="N222" s="247"/>
      <c r="O222" s="247"/>
      <c r="P222" s="247"/>
      <c r="Q222" s="247"/>
      <c r="R222" s="247"/>
      <c r="S222" s="154"/>
      <c r="T222" s="247"/>
      <c r="U222" s="247"/>
      <c r="V222" s="247"/>
      <c r="W222" s="247"/>
    </row>
    <row r="223" spans="1:23" x14ac:dyDescent="0.3">
      <c r="A223" s="249"/>
      <c r="B223" s="247"/>
      <c r="C223" s="247"/>
      <c r="D223" s="247"/>
      <c r="E223" s="247"/>
      <c r="F223" s="258"/>
      <c r="G223" s="247"/>
      <c r="H223" s="247"/>
      <c r="I223" s="247"/>
      <c r="J223" s="247"/>
      <c r="K223" s="247"/>
      <c r="L223" s="247"/>
      <c r="M223" s="247"/>
      <c r="N223" s="247"/>
      <c r="O223" s="247"/>
      <c r="P223" s="247"/>
      <c r="Q223" s="247"/>
      <c r="R223" s="247"/>
      <c r="S223" s="154"/>
      <c r="T223" s="247"/>
      <c r="U223" s="247"/>
      <c r="V223" s="247"/>
      <c r="W223" s="247"/>
    </row>
    <row r="224" spans="1:23" x14ac:dyDescent="0.3">
      <c r="A224" s="249"/>
      <c r="B224" s="247"/>
      <c r="C224" s="247"/>
      <c r="D224" s="247"/>
      <c r="E224" s="247"/>
      <c r="F224" s="258"/>
      <c r="G224" s="247"/>
      <c r="H224" s="247"/>
      <c r="I224" s="247"/>
      <c r="J224" s="247"/>
      <c r="K224" s="247"/>
      <c r="L224" s="247"/>
      <c r="M224" s="247"/>
      <c r="N224" s="247"/>
      <c r="O224" s="247"/>
      <c r="P224" s="247"/>
      <c r="Q224" s="247"/>
      <c r="R224" s="247"/>
      <c r="S224" s="154"/>
      <c r="T224" s="247"/>
      <c r="U224" s="247"/>
      <c r="V224" s="247"/>
      <c r="W224" s="247"/>
    </row>
    <row r="225" spans="1:23" ht="14" thickBot="1" x14ac:dyDescent="0.35">
      <c r="A225" s="249"/>
      <c r="B225" s="247"/>
      <c r="C225" s="247"/>
      <c r="D225" s="247"/>
      <c r="E225" s="247"/>
      <c r="F225" s="250"/>
      <c r="G225" s="247"/>
      <c r="H225" s="247"/>
      <c r="I225" s="247"/>
      <c r="J225" s="247"/>
      <c r="K225" s="247"/>
      <c r="L225" s="247"/>
      <c r="M225" s="247"/>
      <c r="N225" s="247"/>
      <c r="O225" s="247"/>
      <c r="P225" s="247"/>
      <c r="Q225" s="247"/>
      <c r="R225" s="247"/>
      <c r="S225" s="154"/>
      <c r="T225" s="247"/>
      <c r="U225" s="247"/>
      <c r="V225" s="247"/>
      <c r="W225" s="247"/>
    </row>
    <row r="226" spans="1:23" x14ac:dyDescent="0.3">
      <c r="A226" s="248">
        <v>45</v>
      </c>
      <c r="B226" s="247"/>
      <c r="C226" s="246"/>
      <c r="D226" s="247"/>
      <c r="E226" s="247"/>
      <c r="F226" s="257"/>
      <c r="G226" s="246"/>
      <c r="H226" s="247"/>
      <c r="I226" s="247"/>
      <c r="J226" s="246"/>
      <c r="K226" s="247"/>
      <c r="L226" s="247"/>
      <c r="M226" s="247"/>
      <c r="N226" s="247"/>
      <c r="O226" s="247"/>
      <c r="P226" s="247"/>
      <c r="Q226" s="247"/>
      <c r="R226" s="247"/>
      <c r="S226" s="154"/>
      <c r="T226" s="247"/>
      <c r="U226" s="247"/>
      <c r="V226" s="246"/>
      <c r="W226" s="247"/>
    </row>
    <row r="227" spans="1:23" x14ac:dyDescent="0.3">
      <c r="A227" s="249"/>
      <c r="B227" s="247"/>
      <c r="C227" s="247"/>
      <c r="D227" s="247"/>
      <c r="E227" s="247"/>
      <c r="F227" s="258"/>
      <c r="G227" s="247"/>
      <c r="H227" s="247"/>
      <c r="I227" s="247"/>
      <c r="J227" s="247"/>
      <c r="K227" s="247"/>
      <c r="L227" s="247"/>
      <c r="M227" s="247"/>
      <c r="N227" s="247"/>
      <c r="O227" s="247"/>
      <c r="P227" s="247"/>
      <c r="Q227" s="247"/>
      <c r="R227" s="247"/>
      <c r="S227" s="154"/>
      <c r="T227" s="247"/>
      <c r="U227" s="247"/>
      <c r="V227" s="247"/>
      <c r="W227" s="247"/>
    </row>
    <row r="228" spans="1:23" x14ac:dyDescent="0.3">
      <c r="A228" s="249"/>
      <c r="B228" s="247"/>
      <c r="C228" s="247"/>
      <c r="D228" s="247"/>
      <c r="E228" s="247"/>
      <c r="F228" s="258"/>
      <c r="G228" s="247"/>
      <c r="H228" s="247"/>
      <c r="I228" s="247"/>
      <c r="J228" s="247"/>
      <c r="K228" s="247"/>
      <c r="L228" s="247"/>
      <c r="M228" s="247"/>
      <c r="N228" s="247"/>
      <c r="O228" s="247"/>
      <c r="P228" s="247"/>
      <c r="Q228" s="247"/>
      <c r="R228" s="247"/>
      <c r="S228" s="154"/>
      <c r="T228" s="247"/>
      <c r="U228" s="247"/>
      <c r="V228" s="247"/>
      <c r="W228" s="247"/>
    </row>
    <row r="229" spans="1:23" x14ac:dyDescent="0.3">
      <c r="A229" s="249"/>
      <c r="B229" s="247"/>
      <c r="C229" s="247"/>
      <c r="D229" s="247"/>
      <c r="E229" s="247"/>
      <c r="F229" s="258"/>
      <c r="G229" s="247"/>
      <c r="H229" s="247"/>
      <c r="I229" s="247"/>
      <c r="J229" s="247"/>
      <c r="K229" s="247"/>
      <c r="L229" s="247"/>
      <c r="M229" s="247"/>
      <c r="N229" s="247"/>
      <c r="O229" s="247"/>
      <c r="P229" s="247"/>
      <c r="Q229" s="247"/>
      <c r="R229" s="247"/>
      <c r="S229" s="154"/>
      <c r="T229" s="247"/>
      <c r="U229" s="247"/>
      <c r="V229" s="247"/>
      <c r="W229" s="247"/>
    </row>
    <row r="230" spans="1:23" ht="14" thickBot="1" x14ac:dyDescent="0.35">
      <c r="A230" s="249"/>
      <c r="B230" s="247"/>
      <c r="C230" s="247"/>
      <c r="D230" s="247"/>
      <c r="E230" s="247"/>
      <c r="F230" s="250"/>
      <c r="G230" s="247"/>
      <c r="H230" s="247"/>
      <c r="I230" s="247"/>
      <c r="J230" s="247"/>
      <c r="K230" s="247"/>
      <c r="L230" s="247"/>
      <c r="M230" s="247"/>
      <c r="N230" s="247"/>
      <c r="O230" s="247"/>
      <c r="P230" s="247"/>
      <c r="Q230" s="247"/>
      <c r="R230" s="247"/>
      <c r="S230" s="154"/>
      <c r="T230" s="247"/>
      <c r="U230" s="247"/>
      <c r="V230" s="247"/>
      <c r="W230" s="247"/>
    </row>
    <row r="231" spans="1:23" x14ac:dyDescent="0.3">
      <c r="A231" s="248">
        <v>46</v>
      </c>
      <c r="B231" s="247"/>
      <c r="C231" s="246"/>
      <c r="D231" s="247"/>
      <c r="E231" s="247"/>
      <c r="F231" s="257"/>
      <c r="G231" s="246"/>
      <c r="H231" s="247"/>
      <c r="I231" s="247"/>
      <c r="J231" s="246"/>
      <c r="K231" s="247"/>
      <c r="L231" s="247"/>
      <c r="M231" s="247"/>
      <c r="N231" s="247"/>
      <c r="O231" s="247"/>
      <c r="P231" s="247"/>
      <c r="Q231" s="247"/>
      <c r="R231" s="247"/>
      <c r="S231" s="154"/>
      <c r="T231" s="247"/>
      <c r="U231" s="247"/>
      <c r="V231" s="246"/>
      <c r="W231" s="247"/>
    </row>
    <row r="232" spans="1:23" x14ac:dyDescent="0.3">
      <c r="A232" s="249"/>
      <c r="B232" s="247"/>
      <c r="C232" s="247"/>
      <c r="D232" s="247"/>
      <c r="E232" s="247"/>
      <c r="F232" s="258"/>
      <c r="G232" s="247"/>
      <c r="H232" s="247"/>
      <c r="I232" s="247"/>
      <c r="J232" s="247"/>
      <c r="K232" s="247"/>
      <c r="L232" s="247"/>
      <c r="M232" s="247"/>
      <c r="N232" s="247"/>
      <c r="O232" s="247"/>
      <c r="P232" s="247"/>
      <c r="Q232" s="247"/>
      <c r="R232" s="247"/>
      <c r="S232" s="154"/>
      <c r="T232" s="247"/>
      <c r="U232" s="247"/>
      <c r="V232" s="247"/>
      <c r="W232" s="247"/>
    </row>
    <row r="233" spans="1:23" x14ac:dyDescent="0.3">
      <c r="A233" s="249"/>
      <c r="B233" s="247"/>
      <c r="C233" s="247"/>
      <c r="D233" s="247"/>
      <c r="E233" s="247"/>
      <c r="F233" s="258"/>
      <c r="G233" s="247"/>
      <c r="H233" s="247"/>
      <c r="I233" s="247"/>
      <c r="J233" s="247"/>
      <c r="K233" s="247"/>
      <c r="L233" s="247"/>
      <c r="M233" s="247"/>
      <c r="N233" s="247"/>
      <c r="O233" s="247"/>
      <c r="P233" s="247"/>
      <c r="Q233" s="247"/>
      <c r="R233" s="247"/>
      <c r="S233" s="154"/>
      <c r="T233" s="247"/>
      <c r="U233" s="247"/>
      <c r="V233" s="247"/>
      <c r="W233" s="247"/>
    </row>
    <row r="234" spans="1:23" x14ac:dyDescent="0.3">
      <c r="A234" s="249"/>
      <c r="B234" s="247"/>
      <c r="C234" s="247"/>
      <c r="D234" s="247"/>
      <c r="E234" s="247"/>
      <c r="F234" s="258"/>
      <c r="G234" s="247"/>
      <c r="H234" s="247"/>
      <c r="I234" s="247"/>
      <c r="J234" s="247"/>
      <c r="K234" s="247"/>
      <c r="L234" s="247"/>
      <c r="M234" s="247"/>
      <c r="N234" s="247"/>
      <c r="O234" s="247"/>
      <c r="P234" s="247"/>
      <c r="Q234" s="247"/>
      <c r="R234" s="247"/>
      <c r="S234" s="154"/>
      <c r="T234" s="247"/>
      <c r="U234" s="247"/>
      <c r="V234" s="247"/>
      <c r="W234" s="247"/>
    </row>
    <row r="235" spans="1:23" ht="14" thickBot="1" x14ac:dyDescent="0.35">
      <c r="A235" s="249"/>
      <c r="B235" s="247"/>
      <c r="C235" s="247"/>
      <c r="D235" s="247"/>
      <c r="E235" s="247"/>
      <c r="F235" s="250"/>
      <c r="G235" s="247"/>
      <c r="H235" s="247"/>
      <c r="I235" s="247"/>
      <c r="J235" s="247"/>
      <c r="K235" s="247"/>
      <c r="L235" s="247"/>
      <c r="M235" s="247"/>
      <c r="N235" s="247"/>
      <c r="O235" s="247"/>
      <c r="P235" s="247"/>
      <c r="Q235" s="247"/>
      <c r="R235" s="247"/>
      <c r="S235" s="154"/>
      <c r="T235" s="247"/>
      <c r="U235" s="247"/>
      <c r="V235" s="247"/>
      <c r="W235" s="247"/>
    </row>
    <row r="236" spans="1:23" x14ac:dyDescent="0.3">
      <c r="A236" s="248">
        <v>47</v>
      </c>
      <c r="B236" s="247"/>
      <c r="C236" s="246"/>
      <c r="D236" s="247"/>
      <c r="E236" s="247"/>
      <c r="F236" s="257"/>
      <c r="G236" s="246"/>
      <c r="H236" s="247"/>
      <c r="I236" s="247"/>
      <c r="J236" s="246"/>
      <c r="K236" s="247"/>
      <c r="L236" s="247"/>
      <c r="M236" s="247"/>
      <c r="N236" s="247"/>
      <c r="O236" s="247"/>
      <c r="P236" s="247"/>
      <c r="Q236" s="247"/>
      <c r="R236" s="247"/>
      <c r="S236" s="154"/>
      <c r="T236" s="247"/>
      <c r="U236" s="247"/>
      <c r="V236" s="246"/>
      <c r="W236" s="247"/>
    </row>
    <row r="237" spans="1:23" x14ac:dyDescent="0.3">
      <c r="A237" s="249"/>
      <c r="B237" s="247"/>
      <c r="C237" s="247"/>
      <c r="D237" s="247"/>
      <c r="E237" s="247"/>
      <c r="F237" s="258"/>
      <c r="G237" s="247"/>
      <c r="H237" s="247"/>
      <c r="I237" s="247"/>
      <c r="J237" s="247"/>
      <c r="K237" s="247"/>
      <c r="L237" s="247"/>
      <c r="M237" s="247"/>
      <c r="N237" s="247"/>
      <c r="O237" s="247"/>
      <c r="P237" s="247"/>
      <c r="Q237" s="247"/>
      <c r="R237" s="247"/>
      <c r="S237" s="154"/>
      <c r="T237" s="247"/>
      <c r="U237" s="247"/>
      <c r="V237" s="247"/>
      <c r="W237" s="247"/>
    </row>
    <row r="238" spans="1:23" x14ac:dyDescent="0.3">
      <c r="A238" s="249"/>
      <c r="B238" s="247"/>
      <c r="C238" s="247"/>
      <c r="D238" s="247"/>
      <c r="E238" s="247"/>
      <c r="F238" s="258"/>
      <c r="G238" s="247"/>
      <c r="H238" s="247"/>
      <c r="I238" s="247"/>
      <c r="J238" s="247"/>
      <c r="K238" s="247"/>
      <c r="L238" s="247"/>
      <c r="M238" s="247"/>
      <c r="N238" s="247"/>
      <c r="O238" s="247"/>
      <c r="P238" s="247"/>
      <c r="Q238" s="247"/>
      <c r="R238" s="247"/>
      <c r="S238" s="154"/>
      <c r="T238" s="247"/>
      <c r="U238" s="247"/>
      <c r="V238" s="247"/>
      <c r="W238" s="247"/>
    </row>
    <row r="239" spans="1:23" x14ac:dyDescent="0.3">
      <c r="A239" s="249"/>
      <c r="B239" s="247"/>
      <c r="C239" s="247"/>
      <c r="D239" s="247"/>
      <c r="E239" s="247"/>
      <c r="F239" s="258"/>
      <c r="G239" s="247"/>
      <c r="H239" s="247"/>
      <c r="I239" s="247"/>
      <c r="J239" s="247"/>
      <c r="K239" s="247"/>
      <c r="L239" s="247"/>
      <c r="M239" s="247"/>
      <c r="N239" s="247"/>
      <c r="O239" s="247"/>
      <c r="P239" s="247"/>
      <c r="Q239" s="247"/>
      <c r="R239" s="247"/>
      <c r="S239" s="154"/>
      <c r="T239" s="247"/>
      <c r="U239" s="247"/>
      <c r="V239" s="247"/>
      <c r="W239" s="247"/>
    </row>
    <row r="240" spans="1:23" ht="14" thickBot="1" x14ac:dyDescent="0.35">
      <c r="A240" s="249"/>
      <c r="B240" s="247"/>
      <c r="C240" s="247"/>
      <c r="D240" s="247"/>
      <c r="E240" s="247"/>
      <c r="F240" s="250"/>
      <c r="G240" s="247"/>
      <c r="H240" s="247"/>
      <c r="I240" s="247"/>
      <c r="J240" s="247"/>
      <c r="K240" s="247"/>
      <c r="L240" s="247"/>
      <c r="M240" s="247"/>
      <c r="N240" s="247"/>
      <c r="O240" s="247"/>
      <c r="P240" s="247"/>
      <c r="Q240" s="247"/>
      <c r="R240" s="247"/>
      <c r="S240" s="154"/>
      <c r="T240" s="247"/>
      <c r="U240" s="247"/>
      <c r="V240" s="247"/>
      <c r="W240" s="247"/>
    </row>
    <row r="241" spans="1:23" x14ac:dyDescent="0.3">
      <c r="A241" s="248">
        <v>48</v>
      </c>
      <c r="B241" s="247"/>
      <c r="C241" s="246"/>
      <c r="D241" s="247"/>
      <c r="E241" s="247"/>
      <c r="F241" s="257"/>
      <c r="G241" s="246"/>
      <c r="H241" s="247"/>
      <c r="I241" s="247"/>
      <c r="J241" s="246"/>
      <c r="K241" s="247"/>
      <c r="L241" s="247"/>
      <c r="M241" s="247"/>
      <c r="N241" s="247"/>
      <c r="O241" s="247"/>
      <c r="P241" s="247"/>
      <c r="Q241" s="247"/>
      <c r="R241" s="247"/>
      <c r="S241" s="154"/>
      <c r="T241" s="247"/>
      <c r="U241" s="247"/>
      <c r="V241" s="246"/>
      <c r="W241" s="247"/>
    </row>
    <row r="242" spans="1:23" x14ac:dyDescent="0.3">
      <c r="A242" s="249"/>
      <c r="B242" s="247"/>
      <c r="C242" s="247"/>
      <c r="D242" s="247"/>
      <c r="E242" s="247"/>
      <c r="F242" s="258"/>
      <c r="G242" s="247"/>
      <c r="H242" s="247"/>
      <c r="I242" s="247"/>
      <c r="J242" s="247"/>
      <c r="K242" s="247"/>
      <c r="L242" s="247"/>
      <c r="M242" s="247"/>
      <c r="N242" s="247"/>
      <c r="O242" s="247"/>
      <c r="P242" s="247"/>
      <c r="Q242" s="247"/>
      <c r="R242" s="247"/>
      <c r="S242" s="154"/>
      <c r="T242" s="247"/>
      <c r="U242" s="247"/>
      <c r="V242" s="247"/>
      <c r="W242" s="247"/>
    </row>
    <row r="243" spans="1:23" x14ac:dyDescent="0.3">
      <c r="A243" s="249"/>
      <c r="B243" s="247"/>
      <c r="C243" s="247"/>
      <c r="D243" s="247"/>
      <c r="E243" s="247"/>
      <c r="F243" s="258"/>
      <c r="G243" s="247"/>
      <c r="H243" s="247"/>
      <c r="I243" s="247"/>
      <c r="J243" s="247"/>
      <c r="K243" s="247"/>
      <c r="L243" s="247"/>
      <c r="M243" s="247"/>
      <c r="N243" s="247"/>
      <c r="O243" s="247"/>
      <c r="P243" s="247"/>
      <c r="Q243" s="247"/>
      <c r="R243" s="247"/>
      <c r="S243" s="154"/>
      <c r="T243" s="247"/>
      <c r="U243" s="247"/>
      <c r="V243" s="247"/>
      <c r="W243" s="247"/>
    </row>
    <row r="244" spans="1:23" x14ac:dyDescent="0.3">
      <c r="A244" s="249"/>
      <c r="B244" s="247"/>
      <c r="C244" s="247"/>
      <c r="D244" s="247"/>
      <c r="E244" s="247"/>
      <c r="F244" s="258"/>
      <c r="G244" s="247"/>
      <c r="H244" s="247"/>
      <c r="I244" s="247"/>
      <c r="J244" s="247"/>
      <c r="K244" s="247"/>
      <c r="L244" s="247"/>
      <c r="M244" s="247"/>
      <c r="N244" s="247"/>
      <c r="O244" s="247"/>
      <c r="P244" s="247"/>
      <c r="Q244" s="247"/>
      <c r="R244" s="247"/>
      <c r="S244" s="154"/>
      <c r="T244" s="247"/>
      <c r="U244" s="247"/>
      <c r="V244" s="247"/>
      <c r="W244" s="247"/>
    </row>
    <row r="245" spans="1:23" ht="14" thickBot="1" x14ac:dyDescent="0.35">
      <c r="A245" s="249"/>
      <c r="B245" s="247"/>
      <c r="C245" s="247"/>
      <c r="D245" s="247"/>
      <c r="E245" s="247"/>
      <c r="F245" s="250"/>
      <c r="G245" s="247"/>
      <c r="H245" s="247"/>
      <c r="I245" s="247"/>
      <c r="J245" s="247"/>
      <c r="K245" s="247"/>
      <c r="L245" s="247"/>
      <c r="M245" s="247"/>
      <c r="N245" s="247"/>
      <c r="O245" s="247"/>
      <c r="P245" s="247"/>
      <c r="Q245" s="247"/>
      <c r="R245" s="247"/>
      <c r="S245" s="154"/>
      <c r="T245" s="247"/>
      <c r="U245" s="247"/>
      <c r="V245" s="247"/>
      <c r="W245" s="247"/>
    </row>
    <row r="246" spans="1:23" x14ac:dyDescent="0.3">
      <c r="A246" s="248">
        <v>49</v>
      </c>
      <c r="B246" s="247"/>
      <c r="C246" s="246"/>
      <c r="D246" s="247"/>
      <c r="E246" s="247"/>
      <c r="F246" s="257"/>
      <c r="G246" s="246"/>
      <c r="H246" s="247"/>
      <c r="I246" s="247"/>
      <c r="J246" s="246"/>
      <c r="K246" s="247"/>
      <c r="L246" s="247"/>
      <c r="M246" s="247"/>
      <c r="N246" s="247"/>
      <c r="O246" s="247"/>
      <c r="P246" s="247"/>
      <c r="Q246" s="247"/>
      <c r="R246" s="247"/>
      <c r="S246" s="154"/>
      <c r="T246" s="247"/>
      <c r="U246" s="247"/>
      <c r="V246" s="246"/>
      <c r="W246" s="247"/>
    </row>
    <row r="247" spans="1:23" x14ac:dyDescent="0.3">
      <c r="A247" s="249"/>
      <c r="B247" s="247"/>
      <c r="C247" s="247"/>
      <c r="D247" s="247"/>
      <c r="E247" s="247"/>
      <c r="F247" s="258"/>
      <c r="G247" s="247"/>
      <c r="H247" s="247"/>
      <c r="I247" s="247"/>
      <c r="J247" s="247"/>
      <c r="K247" s="247"/>
      <c r="L247" s="247"/>
      <c r="M247" s="247"/>
      <c r="N247" s="247"/>
      <c r="O247" s="247"/>
      <c r="P247" s="247"/>
      <c r="Q247" s="247"/>
      <c r="R247" s="247"/>
      <c r="S247" s="154"/>
      <c r="T247" s="247"/>
      <c r="U247" s="247"/>
      <c r="V247" s="247"/>
      <c r="W247" s="247"/>
    </row>
    <row r="248" spans="1:23" x14ac:dyDescent="0.3">
      <c r="A248" s="249"/>
      <c r="B248" s="247"/>
      <c r="C248" s="247"/>
      <c r="D248" s="247"/>
      <c r="E248" s="247"/>
      <c r="F248" s="258"/>
      <c r="G248" s="247"/>
      <c r="H248" s="247"/>
      <c r="I248" s="247"/>
      <c r="J248" s="247"/>
      <c r="K248" s="247"/>
      <c r="L248" s="247"/>
      <c r="M248" s="247"/>
      <c r="N248" s="247"/>
      <c r="O248" s="247"/>
      <c r="P248" s="247"/>
      <c r="Q248" s="247"/>
      <c r="R248" s="247"/>
      <c r="S248" s="154"/>
      <c r="T248" s="247"/>
      <c r="U248" s="247"/>
      <c r="V248" s="247"/>
      <c r="W248" s="247"/>
    </row>
    <row r="249" spans="1:23" x14ac:dyDescent="0.3">
      <c r="A249" s="249"/>
      <c r="B249" s="247"/>
      <c r="C249" s="247"/>
      <c r="D249" s="247"/>
      <c r="E249" s="247"/>
      <c r="F249" s="258"/>
      <c r="G249" s="247"/>
      <c r="H249" s="247"/>
      <c r="I249" s="247"/>
      <c r="J249" s="247"/>
      <c r="K249" s="247"/>
      <c r="L249" s="247"/>
      <c r="M249" s="247"/>
      <c r="N249" s="247"/>
      <c r="O249" s="247"/>
      <c r="P249" s="247"/>
      <c r="Q249" s="247"/>
      <c r="R249" s="247"/>
      <c r="S249" s="154"/>
      <c r="T249" s="247"/>
      <c r="U249" s="247"/>
      <c r="V249" s="247"/>
      <c r="W249" s="247"/>
    </row>
    <row r="250" spans="1:23" ht="14" thickBot="1" x14ac:dyDescent="0.35">
      <c r="A250" s="249"/>
      <c r="B250" s="247"/>
      <c r="C250" s="247"/>
      <c r="D250" s="247"/>
      <c r="E250" s="247"/>
      <c r="F250" s="250"/>
      <c r="G250" s="247"/>
      <c r="H250" s="247"/>
      <c r="I250" s="247"/>
      <c r="J250" s="247"/>
      <c r="K250" s="247"/>
      <c r="L250" s="247"/>
      <c r="M250" s="247"/>
      <c r="N250" s="247"/>
      <c r="O250" s="247"/>
      <c r="P250" s="247"/>
      <c r="Q250" s="247"/>
      <c r="R250" s="247"/>
      <c r="S250" s="154"/>
      <c r="T250" s="247"/>
      <c r="U250" s="247"/>
      <c r="V250" s="247"/>
      <c r="W250" s="247"/>
    </row>
    <row r="251" spans="1:23" x14ac:dyDescent="0.3">
      <c r="A251" s="248">
        <v>50</v>
      </c>
      <c r="B251" s="247"/>
      <c r="C251" s="246"/>
      <c r="D251" s="247"/>
      <c r="E251" s="247"/>
      <c r="F251" s="257"/>
      <c r="G251" s="246"/>
      <c r="H251" s="247"/>
      <c r="I251" s="247"/>
      <c r="J251" s="246"/>
      <c r="K251" s="247"/>
      <c r="L251" s="247"/>
      <c r="M251" s="247"/>
      <c r="N251" s="247"/>
      <c r="O251" s="247"/>
      <c r="P251" s="247"/>
      <c r="Q251" s="247"/>
      <c r="R251" s="247"/>
      <c r="S251" s="154"/>
      <c r="T251" s="247"/>
      <c r="U251" s="247"/>
      <c r="V251" s="246"/>
      <c r="W251" s="247"/>
    </row>
    <row r="252" spans="1:23" x14ac:dyDescent="0.3">
      <c r="A252" s="249"/>
      <c r="B252" s="247"/>
      <c r="C252" s="247"/>
      <c r="D252" s="247"/>
      <c r="E252" s="247"/>
      <c r="F252" s="258"/>
      <c r="G252" s="247"/>
      <c r="H252" s="247"/>
      <c r="I252" s="247"/>
      <c r="J252" s="247"/>
      <c r="K252" s="247"/>
      <c r="L252" s="247"/>
      <c r="M252" s="247"/>
      <c r="N252" s="247"/>
      <c r="O252" s="247"/>
      <c r="P252" s="247"/>
      <c r="Q252" s="247"/>
      <c r="R252" s="247"/>
      <c r="S252" s="154"/>
      <c r="T252" s="247"/>
      <c r="U252" s="247"/>
      <c r="V252" s="247"/>
      <c r="W252" s="247"/>
    </row>
    <row r="253" spans="1:23" x14ac:dyDescent="0.3">
      <c r="A253" s="249"/>
      <c r="B253" s="247"/>
      <c r="C253" s="247"/>
      <c r="D253" s="247"/>
      <c r="E253" s="247"/>
      <c r="F253" s="258"/>
      <c r="G253" s="247"/>
      <c r="H253" s="247"/>
      <c r="I253" s="247"/>
      <c r="J253" s="247"/>
      <c r="K253" s="247"/>
      <c r="L253" s="247"/>
      <c r="M253" s="247"/>
      <c r="N253" s="247"/>
      <c r="O253" s="247"/>
      <c r="P253" s="247"/>
      <c r="Q253" s="247"/>
      <c r="R253" s="247"/>
      <c r="S253" s="154"/>
      <c r="T253" s="247"/>
      <c r="U253" s="247"/>
      <c r="V253" s="247"/>
      <c r="W253" s="247"/>
    </row>
    <row r="254" spans="1:23" x14ac:dyDescent="0.3">
      <c r="A254" s="249"/>
      <c r="B254" s="247"/>
      <c r="C254" s="247"/>
      <c r="D254" s="247"/>
      <c r="E254" s="247"/>
      <c r="F254" s="258"/>
      <c r="G254" s="247"/>
      <c r="H254" s="247"/>
      <c r="I254" s="247"/>
      <c r="J254" s="247"/>
      <c r="K254" s="247"/>
      <c r="L254" s="247"/>
      <c r="M254" s="247"/>
      <c r="N254" s="247"/>
      <c r="O254" s="247"/>
      <c r="P254" s="247"/>
      <c r="Q254" s="247"/>
      <c r="R254" s="247"/>
      <c r="S254" s="154"/>
      <c r="T254" s="247"/>
      <c r="U254" s="247"/>
      <c r="V254" s="247"/>
      <c r="W254" s="247"/>
    </row>
    <row r="255" spans="1:23" x14ac:dyDescent="0.3">
      <c r="A255" s="249"/>
      <c r="B255" s="247"/>
      <c r="C255" s="247"/>
      <c r="D255" s="247"/>
      <c r="E255" s="247"/>
      <c r="F255" s="250"/>
      <c r="G255" s="247"/>
      <c r="H255" s="247"/>
      <c r="I255" s="247"/>
      <c r="J255" s="247"/>
      <c r="K255" s="247"/>
      <c r="L255" s="247"/>
      <c r="M255" s="247"/>
      <c r="N255" s="247"/>
      <c r="O255" s="247"/>
      <c r="P255" s="247"/>
      <c r="Q255" s="247"/>
      <c r="R255" s="247"/>
      <c r="S255" s="154"/>
      <c r="T255" s="247"/>
      <c r="U255" s="247"/>
      <c r="V255" s="247"/>
      <c r="W255" s="247"/>
    </row>
  </sheetData>
  <sheetProtection algorithmName="SHA-512" hashValue="zuMDO4oacEb9yKrlFzILdbMknjyZxr9Gsmdb7UhXH8HClhVZpDNjZs1o+7stmtbEGXbdxDNi82sqM3XnxQiCMw==" saltValue="zr31ZuXUENpwTuRLNbiUiA==" spinCount="100000" sheet="1" objects="1" scenarios="1"/>
  <mergeCells count="1104">
    <mergeCell ref="E241:E245"/>
    <mergeCell ref="F241:F245"/>
    <mergeCell ref="E246:E250"/>
    <mergeCell ref="F246:F250"/>
    <mergeCell ref="E251:E255"/>
    <mergeCell ref="F251:F255"/>
    <mergeCell ref="E11:E15"/>
    <mergeCell ref="F11:F15"/>
    <mergeCell ref="E16:E20"/>
    <mergeCell ref="F16:F20"/>
    <mergeCell ref="E21:E25"/>
    <mergeCell ref="F21:F25"/>
    <mergeCell ref="E26:E30"/>
    <mergeCell ref="F26:F30"/>
    <mergeCell ref="E31:E35"/>
    <mergeCell ref="F31:F35"/>
    <mergeCell ref="E36:E40"/>
    <mergeCell ref="F36:F40"/>
    <mergeCell ref="E41:E45"/>
    <mergeCell ref="F41:F45"/>
    <mergeCell ref="E46:E50"/>
    <mergeCell ref="F46:F50"/>
    <mergeCell ref="E51:E55"/>
    <mergeCell ref="F51:F55"/>
    <mergeCell ref="A2:B2"/>
    <mergeCell ref="B4:J4"/>
    <mergeCell ref="K4:U4"/>
    <mergeCell ref="A6:A10"/>
    <mergeCell ref="B6:B10"/>
    <mergeCell ref="C6:C10"/>
    <mergeCell ref="D6:D10"/>
    <mergeCell ref="G6:G10"/>
    <mergeCell ref="H6:H10"/>
    <mergeCell ref="I6:I10"/>
    <mergeCell ref="P6:P10"/>
    <mergeCell ref="Q6:Q10"/>
    <mergeCell ref="R6:R10"/>
    <mergeCell ref="T6:T10"/>
    <mergeCell ref="U6:U10"/>
    <mergeCell ref="W6:W10"/>
    <mergeCell ref="J6:J10"/>
    <mergeCell ref="K6:K10"/>
    <mergeCell ref="L6:L10"/>
    <mergeCell ref="M6:M10"/>
    <mergeCell ref="N6:N10"/>
    <mergeCell ref="O6:O10"/>
    <mergeCell ref="V6:V10"/>
    <mergeCell ref="A3:W3"/>
    <mergeCell ref="E6:E10"/>
    <mergeCell ref="F6:F10"/>
    <mergeCell ref="T11:T15"/>
    <mergeCell ref="U11:U15"/>
    <mergeCell ref="W11:W15"/>
    <mergeCell ref="J11:J15"/>
    <mergeCell ref="K11:K15"/>
    <mergeCell ref="L11:L15"/>
    <mergeCell ref="M11:M15"/>
    <mergeCell ref="N11:N15"/>
    <mergeCell ref="O11:O15"/>
    <mergeCell ref="A16:A20"/>
    <mergeCell ref="B16:B20"/>
    <mergeCell ref="C16:C20"/>
    <mergeCell ref="D16:D20"/>
    <mergeCell ref="G16:G20"/>
    <mergeCell ref="H16:H20"/>
    <mergeCell ref="P11:P15"/>
    <mergeCell ref="Q11:Q15"/>
    <mergeCell ref="R11:R15"/>
    <mergeCell ref="A11:A15"/>
    <mergeCell ref="B11:B15"/>
    <mergeCell ref="C11:C15"/>
    <mergeCell ref="D11:D15"/>
    <mergeCell ref="G11:G15"/>
    <mergeCell ref="H11:H15"/>
    <mergeCell ref="I11:I15"/>
    <mergeCell ref="I16:I20"/>
    <mergeCell ref="P16:P20"/>
    <mergeCell ref="Q16:Q20"/>
    <mergeCell ref="R16:R20"/>
    <mergeCell ref="T16:T20"/>
    <mergeCell ref="U16:U20"/>
    <mergeCell ref="W16:W20"/>
    <mergeCell ref="J16:J20"/>
    <mergeCell ref="K16:K20"/>
    <mergeCell ref="L16:L20"/>
    <mergeCell ref="M16:M20"/>
    <mergeCell ref="N16:N20"/>
    <mergeCell ref="O16:O20"/>
    <mergeCell ref="T21:T25"/>
    <mergeCell ref="U21:U25"/>
    <mergeCell ref="W21:W25"/>
    <mergeCell ref="J21:J25"/>
    <mergeCell ref="K21:K25"/>
    <mergeCell ref="L21:L25"/>
    <mergeCell ref="M21:M25"/>
    <mergeCell ref="N21:N25"/>
    <mergeCell ref="O21:O25"/>
    <mergeCell ref="A26:A30"/>
    <mergeCell ref="B26:B30"/>
    <mergeCell ref="C26:C30"/>
    <mergeCell ref="D26:D30"/>
    <mergeCell ref="G26:G30"/>
    <mergeCell ref="H26:H30"/>
    <mergeCell ref="P21:P25"/>
    <mergeCell ref="Q21:Q25"/>
    <mergeCell ref="R21:R25"/>
    <mergeCell ref="A21:A25"/>
    <mergeCell ref="B21:B25"/>
    <mergeCell ref="C21:C25"/>
    <mergeCell ref="D21:D25"/>
    <mergeCell ref="G21:G25"/>
    <mergeCell ref="H21:H25"/>
    <mergeCell ref="I21:I25"/>
    <mergeCell ref="I26:I30"/>
    <mergeCell ref="P26:P30"/>
    <mergeCell ref="Q26:Q30"/>
    <mergeCell ref="R26:R30"/>
    <mergeCell ref="T26:T30"/>
    <mergeCell ref="U26:U30"/>
    <mergeCell ref="W26:W30"/>
    <mergeCell ref="J26:J30"/>
    <mergeCell ref="K26:K30"/>
    <mergeCell ref="L26:L30"/>
    <mergeCell ref="M26:M30"/>
    <mergeCell ref="N26:N30"/>
    <mergeCell ref="O26:O30"/>
    <mergeCell ref="T31:T35"/>
    <mergeCell ref="U31:U35"/>
    <mergeCell ref="W31:W35"/>
    <mergeCell ref="V31:V35"/>
    <mergeCell ref="J31:J35"/>
    <mergeCell ref="K31:K35"/>
    <mergeCell ref="L31:L35"/>
    <mergeCell ref="M31:M35"/>
    <mergeCell ref="N31:N35"/>
    <mergeCell ref="O31:O35"/>
    <mergeCell ref="A36:A40"/>
    <mergeCell ref="B36:B40"/>
    <mergeCell ref="C36:C40"/>
    <mergeCell ref="D36:D40"/>
    <mergeCell ref="G36:G40"/>
    <mergeCell ref="H36:H40"/>
    <mergeCell ref="P31:P35"/>
    <mergeCell ref="Q31:Q35"/>
    <mergeCell ref="R31:R35"/>
    <mergeCell ref="A31:A35"/>
    <mergeCell ref="B31:B35"/>
    <mergeCell ref="C31:C35"/>
    <mergeCell ref="D31:D35"/>
    <mergeCell ref="G31:G35"/>
    <mergeCell ref="H31:H35"/>
    <mergeCell ref="I31:I35"/>
    <mergeCell ref="I36:I40"/>
    <mergeCell ref="P36:P40"/>
    <mergeCell ref="Q36:Q40"/>
    <mergeCell ref="R36:R40"/>
    <mergeCell ref="T36:T40"/>
    <mergeCell ref="U36:U40"/>
    <mergeCell ref="W36:W40"/>
    <mergeCell ref="V36:V40"/>
    <mergeCell ref="J36:J40"/>
    <mergeCell ref="K36:K40"/>
    <mergeCell ref="L36:L40"/>
    <mergeCell ref="M36:M40"/>
    <mergeCell ref="N36:N40"/>
    <mergeCell ref="O36:O40"/>
    <mergeCell ref="T41:T45"/>
    <mergeCell ref="U41:U45"/>
    <mergeCell ref="W41:W45"/>
    <mergeCell ref="V41:V45"/>
    <mergeCell ref="J41:J45"/>
    <mergeCell ref="K41:K45"/>
    <mergeCell ref="L41:L45"/>
    <mergeCell ref="M41:M45"/>
    <mergeCell ref="N41:N45"/>
    <mergeCell ref="O41:O45"/>
    <mergeCell ref="A46:A50"/>
    <mergeCell ref="B46:B50"/>
    <mergeCell ref="C46:C50"/>
    <mergeCell ref="D46:D50"/>
    <mergeCell ref="G46:G50"/>
    <mergeCell ref="H46:H50"/>
    <mergeCell ref="P41:P45"/>
    <mergeCell ref="Q41:Q45"/>
    <mergeCell ref="R41:R45"/>
    <mergeCell ref="A41:A45"/>
    <mergeCell ref="B41:B45"/>
    <mergeCell ref="C41:C45"/>
    <mergeCell ref="D41:D45"/>
    <mergeCell ref="G41:G45"/>
    <mergeCell ref="H41:H45"/>
    <mergeCell ref="I41:I45"/>
    <mergeCell ref="I46:I50"/>
    <mergeCell ref="P46:P50"/>
    <mergeCell ref="Q46:Q50"/>
    <mergeCell ref="R46:R50"/>
    <mergeCell ref="T46:T50"/>
    <mergeCell ref="U46:U50"/>
    <mergeCell ref="W46:W50"/>
    <mergeCell ref="V46:V50"/>
    <mergeCell ref="J46:J50"/>
    <mergeCell ref="K46:K50"/>
    <mergeCell ref="L46:L50"/>
    <mergeCell ref="M46:M50"/>
    <mergeCell ref="N46:N50"/>
    <mergeCell ref="O46:O50"/>
    <mergeCell ref="T51:T55"/>
    <mergeCell ref="U51:U55"/>
    <mergeCell ref="W51:W55"/>
    <mergeCell ref="V51:V55"/>
    <mergeCell ref="J51:J55"/>
    <mergeCell ref="K51:K55"/>
    <mergeCell ref="L51:L55"/>
    <mergeCell ref="M51:M55"/>
    <mergeCell ref="N51:N55"/>
    <mergeCell ref="O51:O55"/>
    <mergeCell ref="A56:A60"/>
    <mergeCell ref="B56:B60"/>
    <mergeCell ref="C56:C60"/>
    <mergeCell ref="D56:D60"/>
    <mergeCell ref="G56:G60"/>
    <mergeCell ref="H56:H60"/>
    <mergeCell ref="P51:P55"/>
    <mergeCell ref="Q51:Q55"/>
    <mergeCell ref="R51:R55"/>
    <mergeCell ref="A51:A55"/>
    <mergeCell ref="B51:B55"/>
    <mergeCell ref="C51:C55"/>
    <mergeCell ref="D51:D55"/>
    <mergeCell ref="G51:G55"/>
    <mergeCell ref="H51:H55"/>
    <mergeCell ref="I51:I55"/>
    <mergeCell ref="I56:I60"/>
    <mergeCell ref="P56:P60"/>
    <mergeCell ref="Q56:Q60"/>
    <mergeCell ref="R56:R60"/>
    <mergeCell ref="E56:E60"/>
    <mergeCell ref="F56:F60"/>
    <mergeCell ref="T56:T60"/>
    <mergeCell ref="U56:U60"/>
    <mergeCell ref="W56:W60"/>
    <mergeCell ref="V56:V60"/>
    <mergeCell ref="J56:J60"/>
    <mergeCell ref="K56:K60"/>
    <mergeCell ref="L56:L60"/>
    <mergeCell ref="M56:M60"/>
    <mergeCell ref="N56:N60"/>
    <mergeCell ref="O56:O60"/>
    <mergeCell ref="T61:T65"/>
    <mergeCell ref="U61:U65"/>
    <mergeCell ref="W61:W65"/>
    <mergeCell ref="V61:V65"/>
    <mergeCell ref="J61:J65"/>
    <mergeCell ref="K61:K65"/>
    <mergeCell ref="L61:L65"/>
    <mergeCell ref="M61:M65"/>
    <mergeCell ref="N61:N65"/>
    <mergeCell ref="O61:O65"/>
    <mergeCell ref="A66:A70"/>
    <mergeCell ref="B66:B70"/>
    <mergeCell ref="C66:C70"/>
    <mergeCell ref="D66:D70"/>
    <mergeCell ref="G66:G70"/>
    <mergeCell ref="H66:H70"/>
    <mergeCell ref="P61:P65"/>
    <mergeCell ref="Q61:Q65"/>
    <mergeCell ref="R61:R65"/>
    <mergeCell ref="A61:A65"/>
    <mergeCell ref="B61:B65"/>
    <mergeCell ref="C61:C65"/>
    <mergeCell ref="D61:D65"/>
    <mergeCell ref="G61:G65"/>
    <mergeCell ref="H61:H65"/>
    <mergeCell ref="I61:I65"/>
    <mergeCell ref="I66:I70"/>
    <mergeCell ref="P66:P70"/>
    <mergeCell ref="Q66:Q70"/>
    <mergeCell ref="R66:R70"/>
    <mergeCell ref="E61:E65"/>
    <mergeCell ref="F61:F65"/>
    <mergeCell ref="E66:E70"/>
    <mergeCell ref="F66:F70"/>
    <mergeCell ref="T66:T70"/>
    <mergeCell ref="U66:U70"/>
    <mergeCell ref="W66:W70"/>
    <mergeCell ref="V66:V70"/>
    <mergeCell ref="J66:J70"/>
    <mergeCell ref="K66:K70"/>
    <mergeCell ref="L66:L70"/>
    <mergeCell ref="M66:M70"/>
    <mergeCell ref="N66:N70"/>
    <mergeCell ref="O66:O70"/>
    <mergeCell ref="T71:T75"/>
    <mergeCell ref="U71:U75"/>
    <mergeCell ref="W71:W75"/>
    <mergeCell ref="V71:V75"/>
    <mergeCell ref="J71:J75"/>
    <mergeCell ref="K71:K75"/>
    <mergeCell ref="L71:L75"/>
    <mergeCell ref="M71:M75"/>
    <mergeCell ref="N71:N75"/>
    <mergeCell ref="O71:O75"/>
    <mergeCell ref="A76:A80"/>
    <mergeCell ref="B76:B80"/>
    <mergeCell ref="C76:C80"/>
    <mergeCell ref="D76:D80"/>
    <mergeCell ref="G76:G80"/>
    <mergeCell ref="H76:H80"/>
    <mergeCell ref="P71:P75"/>
    <mergeCell ref="Q71:Q75"/>
    <mergeCell ref="R71:R75"/>
    <mergeCell ref="A71:A75"/>
    <mergeCell ref="B71:B75"/>
    <mergeCell ref="C71:C75"/>
    <mergeCell ref="D71:D75"/>
    <mergeCell ref="G71:G75"/>
    <mergeCell ref="H71:H75"/>
    <mergeCell ref="I71:I75"/>
    <mergeCell ref="I76:I80"/>
    <mergeCell ref="P76:P80"/>
    <mergeCell ref="Q76:Q80"/>
    <mergeCell ref="R76:R80"/>
    <mergeCell ref="E71:E75"/>
    <mergeCell ref="F71:F75"/>
    <mergeCell ref="E76:E80"/>
    <mergeCell ref="F76:F80"/>
    <mergeCell ref="T76:T80"/>
    <mergeCell ref="U76:U80"/>
    <mergeCell ref="W76:W80"/>
    <mergeCell ref="V76:V80"/>
    <mergeCell ref="J76:J80"/>
    <mergeCell ref="K76:K80"/>
    <mergeCell ref="L76:L80"/>
    <mergeCell ref="M76:M80"/>
    <mergeCell ref="N76:N80"/>
    <mergeCell ref="O76:O80"/>
    <mergeCell ref="T81:T85"/>
    <mergeCell ref="U81:U85"/>
    <mergeCell ref="W81:W85"/>
    <mergeCell ref="V81:V85"/>
    <mergeCell ref="J81:J85"/>
    <mergeCell ref="K81:K85"/>
    <mergeCell ref="L81:L85"/>
    <mergeCell ref="M81:M85"/>
    <mergeCell ref="N81:N85"/>
    <mergeCell ref="O81:O85"/>
    <mergeCell ref="A86:A90"/>
    <mergeCell ref="B86:B90"/>
    <mergeCell ref="C86:C90"/>
    <mergeCell ref="D86:D90"/>
    <mergeCell ref="G86:G90"/>
    <mergeCell ref="H86:H90"/>
    <mergeCell ref="P81:P85"/>
    <mergeCell ref="Q81:Q85"/>
    <mergeCell ref="R81:R85"/>
    <mergeCell ref="A81:A85"/>
    <mergeCell ref="B81:B85"/>
    <mergeCell ref="C81:C85"/>
    <mergeCell ref="D81:D85"/>
    <mergeCell ref="G81:G85"/>
    <mergeCell ref="H81:H85"/>
    <mergeCell ref="I81:I85"/>
    <mergeCell ref="I86:I90"/>
    <mergeCell ref="P86:P90"/>
    <mergeCell ref="Q86:Q90"/>
    <mergeCell ref="R86:R90"/>
    <mergeCell ref="E81:E85"/>
    <mergeCell ref="F81:F85"/>
    <mergeCell ref="E86:E90"/>
    <mergeCell ref="F86:F90"/>
    <mergeCell ref="T86:T90"/>
    <mergeCell ref="U86:U90"/>
    <mergeCell ref="W86:W90"/>
    <mergeCell ref="V86:V90"/>
    <mergeCell ref="J86:J90"/>
    <mergeCell ref="K86:K90"/>
    <mergeCell ref="L86:L90"/>
    <mergeCell ref="M86:M90"/>
    <mergeCell ref="N86:N90"/>
    <mergeCell ref="O86:O90"/>
    <mergeCell ref="T91:T95"/>
    <mergeCell ref="U91:U95"/>
    <mergeCell ref="W91:W95"/>
    <mergeCell ref="V91:V95"/>
    <mergeCell ref="J91:J95"/>
    <mergeCell ref="K91:K95"/>
    <mergeCell ref="L91:L95"/>
    <mergeCell ref="M91:M95"/>
    <mergeCell ref="N91:N95"/>
    <mergeCell ref="O91:O95"/>
    <mergeCell ref="A96:A100"/>
    <mergeCell ref="B96:B100"/>
    <mergeCell ref="C96:C100"/>
    <mergeCell ref="D96:D100"/>
    <mergeCell ref="G96:G100"/>
    <mergeCell ref="H96:H100"/>
    <mergeCell ref="P91:P95"/>
    <mergeCell ref="Q91:Q95"/>
    <mergeCell ref="R91:R95"/>
    <mergeCell ref="A91:A95"/>
    <mergeCell ref="B91:B95"/>
    <mergeCell ref="C91:C95"/>
    <mergeCell ref="D91:D95"/>
    <mergeCell ref="G91:G95"/>
    <mergeCell ref="H91:H95"/>
    <mergeCell ref="I91:I95"/>
    <mergeCell ref="I96:I100"/>
    <mergeCell ref="P96:P100"/>
    <mergeCell ref="Q96:Q100"/>
    <mergeCell ref="R96:R100"/>
    <mergeCell ref="E91:E95"/>
    <mergeCell ref="F91:F95"/>
    <mergeCell ref="E96:E100"/>
    <mergeCell ref="F96:F100"/>
    <mergeCell ref="T96:T100"/>
    <mergeCell ref="U96:U100"/>
    <mergeCell ref="W96:W100"/>
    <mergeCell ref="V96:V100"/>
    <mergeCell ref="J96:J100"/>
    <mergeCell ref="K96:K100"/>
    <mergeCell ref="L96:L100"/>
    <mergeCell ref="M96:M100"/>
    <mergeCell ref="N96:N100"/>
    <mergeCell ref="O96:O100"/>
    <mergeCell ref="T101:T105"/>
    <mergeCell ref="U101:U105"/>
    <mergeCell ref="W101:W105"/>
    <mergeCell ref="V101:V105"/>
    <mergeCell ref="J101:J105"/>
    <mergeCell ref="K101:K105"/>
    <mergeCell ref="L101:L105"/>
    <mergeCell ref="M101:M105"/>
    <mergeCell ref="N101:N105"/>
    <mergeCell ref="O101:O105"/>
    <mergeCell ref="A106:A110"/>
    <mergeCell ref="B106:B110"/>
    <mergeCell ref="C106:C110"/>
    <mergeCell ref="D106:D110"/>
    <mergeCell ref="G106:G110"/>
    <mergeCell ref="H106:H110"/>
    <mergeCell ref="P101:P105"/>
    <mergeCell ref="Q101:Q105"/>
    <mergeCell ref="R101:R105"/>
    <mergeCell ref="A101:A105"/>
    <mergeCell ref="B101:B105"/>
    <mergeCell ref="C101:C105"/>
    <mergeCell ref="D101:D105"/>
    <mergeCell ref="G101:G105"/>
    <mergeCell ref="H101:H105"/>
    <mergeCell ref="I101:I105"/>
    <mergeCell ref="I106:I110"/>
    <mergeCell ref="P106:P110"/>
    <mergeCell ref="Q106:Q110"/>
    <mergeCell ref="R106:R110"/>
    <mergeCell ref="E101:E105"/>
    <mergeCell ref="F101:F105"/>
    <mergeCell ref="E106:E110"/>
    <mergeCell ref="F106:F110"/>
    <mergeCell ref="T106:T110"/>
    <mergeCell ref="U106:U110"/>
    <mergeCell ref="W106:W110"/>
    <mergeCell ref="V106:V110"/>
    <mergeCell ref="J106:J110"/>
    <mergeCell ref="K106:K110"/>
    <mergeCell ref="L106:L110"/>
    <mergeCell ref="M106:M110"/>
    <mergeCell ref="N106:N110"/>
    <mergeCell ref="O106:O110"/>
    <mergeCell ref="T111:T115"/>
    <mergeCell ref="U111:U115"/>
    <mergeCell ref="W111:W115"/>
    <mergeCell ref="V111:V115"/>
    <mergeCell ref="J111:J115"/>
    <mergeCell ref="K111:K115"/>
    <mergeCell ref="L111:L115"/>
    <mergeCell ref="M111:M115"/>
    <mergeCell ref="N111:N115"/>
    <mergeCell ref="O111:O115"/>
    <mergeCell ref="A116:A120"/>
    <mergeCell ref="B116:B120"/>
    <mergeCell ref="C116:C120"/>
    <mergeCell ref="D116:D120"/>
    <mergeCell ref="G116:G120"/>
    <mergeCell ref="H116:H120"/>
    <mergeCell ref="P111:P115"/>
    <mergeCell ref="Q111:Q115"/>
    <mergeCell ref="R111:R115"/>
    <mergeCell ref="A111:A115"/>
    <mergeCell ref="B111:B115"/>
    <mergeCell ref="C111:C115"/>
    <mergeCell ref="D111:D115"/>
    <mergeCell ref="G111:G115"/>
    <mergeCell ref="H111:H115"/>
    <mergeCell ref="I111:I115"/>
    <mergeCell ref="I116:I120"/>
    <mergeCell ref="P116:P120"/>
    <mergeCell ref="Q116:Q120"/>
    <mergeCell ref="R116:R120"/>
    <mergeCell ref="E111:E115"/>
    <mergeCell ref="F111:F115"/>
    <mergeCell ref="E116:E120"/>
    <mergeCell ref="F116:F120"/>
    <mergeCell ref="T116:T120"/>
    <mergeCell ref="U116:U120"/>
    <mergeCell ref="W116:W120"/>
    <mergeCell ref="V116:V120"/>
    <mergeCell ref="J116:J120"/>
    <mergeCell ref="K116:K120"/>
    <mergeCell ref="L116:L120"/>
    <mergeCell ref="M116:M120"/>
    <mergeCell ref="N116:N120"/>
    <mergeCell ref="O116:O120"/>
    <mergeCell ref="T121:T125"/>
    <mergeCell ref="U121:U125"/>
    <mergeCell ref="W121:W125"/>
    <mergeCell ref="V121:V125"/>
    <mergeCell ref="J121:J125"/>
    <mergeCell ref="K121:K125"/>
    <mergeCell ref="L121:L125"/>
    <mergeCell ref="M121:M125"/>
    <mergeCell ref="N121:N125"/>
    <mergeCell ref="O121:O125"/>
    <mergeCell ref="A126:A130"/>
    <mergeCell ref="B126:B130"/>
    <mergeCell ref="C126:C130"/>
    <mergeCell ref="D126:D130"/>
    <mergeCell ref="G126:G130"/>
    <mergeCell ref="H126:H130"/>
    <mergeCell ref="P121:P125"/>
    <mergeCell ref="Q121:Q125"/>
    <mergeCell ref="R121:R125"/>
    <mergeCell ref="A121:A125"/>
    <mergeCell ref="B121:B125"/>
    <mergeCell ref="C121:C125"/>
    <mergeCell ref="D121:D125"/>
    <mergeCell ref="G121:G125"/>
    <mergeCell ref="H121:H125"/>
    <mergeCell ref="I121:I125"/>
    <mergeCell ref="I126:I130"/>
    <mergeCell ref="P126:P130"/>
    <mergeCell ref="Q126:Q130"/>
    <mergeCell ref="R126:R130"/>
    <mergeCell ref="E121:E125"/>
    <mergeCell ref="F121:F125"/>
    <mergeCell ref="E126:E130"/>
    <mergeCell ref="F126:F130"/>
    <mergeCell ref="T126:T130"/>
    <mergeCell ref="U126:U130"/>
    <mergeCell ref="W126:W130"/>
    <mergeCell ref="V126:V130"/>
    <mergeCell ref="J126:J130"/>
    <mergeCell ref="K126:K130"/>
    <mergeCell ref="L126:L130"/>
    <mergeCell ref="M126:M130"/>
    <mergeCell ref="N126:N130"/>
    <mergeCell ref="O126:O130"/>
    <mergeCell ref="T131:T135"/>
    <mergeCell ref="U131:U135"/>
    <mergeCell ref="W131:W135"/>
    <mergeCell ref="V131:V135"/>
    <mergeCell ref="J131:J135"/>
    <mergeCell ref="K131:K135"/>
    <mergeCell ref="L131:L135"/>
    <mergeCell ref="M131:M135"/>
    <mergeCell ref="N131:N135"/>
    <mergeCell ref="O131:O135"/>
    <mergeCell ref="A136:A140"/>
    <mergeCell ref="B136:B140"/>
    <mergeCell ref="C136:C140"/>
    <mergeCell ref="D136:D140"/>
    <mergeCell ref="G136:G140"/>
    <mergeCell ref="H136:H140"/>
    <mergeCell ref="P131:P135"/>
    <mergeCell ref="Q131:Q135"/>
    <mergeCell ref="R131:R135"/>
    <mergeCell ref="A131:A135"/>
    <mergeCell ref="B131:B135"/>
    <mergeCell ref="C131:C135"/>
    <mergeCell ref="D131:D135"/>
    <mergeCell ref="G131:G135"/>
    <mergeCell ref="H131:H135"/>
    <mergeCell ref="I131:I135"/>
    <mergeCell ref="I136:I140"/>
    <mergeCell ref="P136:P140"/>
    <mergeCell ref="Q136:Q140"/>
    <mergeCell ref="R136:R140"/>
    <mergeCell ref="E131:E135"/>
    <mergeCell ref="F131:F135"/>
    <mergeCell ref="E136:E140"/>
    <mergeCell ref="F136:F140"/>
    <mergeCell ref="T136:T140"/>
    <mergeCell ref="U136:U140"/>
    <mergeCell ref="W136:W140"/>
    <mergeCell ref="V136:V140"/>
    <mergeCell ref="J136:J140"/>
    <mergeCell ref="K136:K140"/>
    <mergeCell ref="L136:L140"/>
    <mergeCell ref="M136:M140"/>
    <mergeCell ref="N136:N140"/>
    <mergeCell ref="O136:O140"/>
    <mergeCell ref="T141:T145"/>
    <mergeCell ref="U141:U145"/>
    <mergeCell ref="W141:W145"/>
    <mergeCell ref="V141:V145"/>
    <mergeCell ref="J141:J145"/>
    <mergeCell ref="K141:K145"/>
    <mergeCell ref="L141:L145"/>
    <mergeCell ref="M141:M145"/>
    <mergeCell ref="N141:N145"/>
    <mergeCell ref="O141:O145"/>
    <mergeCell ref="A146:A150"/>
    <mergeCell ref="B146:B150"/>
    <mergeCell ref="C146:C150"/>
    <mergeCell ref="D146:D150"/>
    <mergeCell ref="G146:G150"/>
    <mergeCell ref="H146:H150"/>
    <mergeCell ref="P141:P145"/>
    <mergeCell ref="Q141:Q145"/>
    <mergeCell ref="R141:R145"/>
    <mergeCell ref="A141:A145"/>
    <mergeCell ref="B141:B145"/>
    <mergeCell ref="C141:C145"/>
    <mergeCell ref="D141:D145"/>
    <mergeCell ref="G141:G145"/>
    <mergeCell ref="H141:H145"/>
    <mergeCell ref="I141:I145"/>
    <mergeCell ref="I146:I150"/>
    <mergeCell ref="P146:P150"/>
    <mergeCell ref="Q146:Q150"/>
    <mergeCell ref="R146:R150"/>
    <mergeCell ref="E141:E145"/>
    <mergeCell ref="F141:F145"/>
    <mergeCell ref="E146:E150"/>
    <mergeCell ref="F146:F150"/>
    <mergeCell ref="T146:T150"/>
    <mergeCell ref="U146:U150"/>
    <mergeCell ref="W146:W150"/>
    <mergeCell ref="V146:V150"/>
    <mergeCell ref="J146:J150"/>
    <mergeCell ref="K146:K150"/>
    <mergeCell ref="L146:L150"/>
    <mergeCell ref="M146:M150"/>
    <mergeCell ref="N146:N150"/>
    <mergeCell ref="O146:O150"/>
    <mergeCell ref="T151:T155"/>
    <mergeCell ref="U151:U155"/>
    <mergeCell ref="W151:W155"/>
    <mergeCell ref="V151:V155"/>
    <mergeCell ref="J151:J155"/>
    <mergeCell ref="K151:K155"/>
    <mergeCell ref="L151:L155"/>
    <mergeCell ref="M151:M155"/>
    <mergeCell ref="N151:N155"/>
    <mergeCell ref="O151:O155"/>
    <mergeCell ref="A156:A160"/>
    <mergeCell ref="B156:B160"/>
    <mergeCell ref="C156:C160"/>
    <mergeCell ref="D156:D160"/>
    <mergeCell ref="G156:G160"/>
    <mergeCell ref="H156:H160"/>
    <mergeCell ref="P151:P155"/>
    <mergeCell ref="Q151:Q155"/>
    <mergeCell ref="R151:R155"/>
    <mergeCell ref="A151:A155"/>
    <mergeCell ref="B151:B155"/>
    <mergeCell ref="C151:C155"/>
    <mergeCell ref="D151:D155"/>
    <mergeCell ref="G151:G155"/>
    <mergeCell ref="H151:H155"/>
    <mergeCell ref="I151:I155"/>
    <mergeCell ref="I156:I160"/>
    <mergeCell ref="P156:P160"/>
    <mergeCell ref="Q156:Q160"/>
    <mergeCell ref="R156:R160"/>
    <mergeCell ref="E151:E155"/>
    <mergeCell ref="F151:F155"/>
    <mergeCell ref="E156:E160"/>
    <mergeCell ref="F156:F160"/>
    <mergeCell ref="T156:T160"/>
    <mergeCell ref="U156:U160"/>
    <mergeCell ref="W156:W160"/>
    <mergeCell ref="V156:V160"/>
    <mergeCell ref="J156:J160"/>
    <mergeCell ref="K156:K160"/>
    <mergeCell ref="L156:L160"/>
    <mergeCell ref="M156:M160"/>
    <mergeCell ref="N156:N160"/>
    <mergeCell ref="O156:O160"/>
    <mergeCell ref="T161:T165"/>
    <mergeCell ref="U161:U165"/>
    <mergeCell ref="W161:W165"/>
    <mergeCell ref="V161:V165"/>
    <mergeCell ref="J161:J165"/>
    <mergeCell ref="K161:K165"/>
    <mergeCell ref="L161:L165"/>
    <mergeCell ref="M161:M165"/>
    <mergeCell ref="N161:N165"/>
    <mergeCell ref="O161:O165"/>
    <mergeCell ref="A166:A170"/>
    <mergeCell ref="B166:B170"/>
    <mergeCell ref="C166:C170"/>
    <mergeCell ref="D166:D170"/>
    <mergeCell ref="G166:G170"/>
    <mergeCell ref="H166:H170"/>
    <mergeCell ref="P161:P165"/>
    <mergeCell ref="Q161:Q165"/>
    <mergeCell ref="R161:R165"/>
    <mergeCell ref="A161:A165"/>
    <mergeCell ref="B161:B165"/>
    <mergeCell ref="C161:C165"/>
    <mergeCell ref="D161:D165"/>
    <mergeCell ref="G161:G165"/>
    <mergeCell ref="H161:H165"/>
    <mergeCell ref="I161:I165"/>
    <mergeCell ref="I166:I170"/>
    <mergeCell ref="P166:P170"/>
    <mergeCell ref="Q166:Q170"/>
    <mergeCell ref="R166:R170"/>
    <mergeCell ref="E161:E165"/>
    <mergeCell ref="F161:F165"/>
    <mergeCell ref="E166:E170"/>
    <mergeCell ref="F166:F170"/>
    <mergeCell ref="T166:T170"/>
    <mergeCell ref="U166:U170"/>
    <mergeCell ref="W166:W170"/>
    <mergeCell ref="V166:V170"/>
    <mergeCell ref="J166:J170"/>
    <mergeCell ref="K166:K170"/>
    <mergeCell ref="L166:L170"/>
    <mergeCell ref="M166:M170"/>
    <mergeCell ref="N166:N170"/>
    <mergeCell ref="O166:O170"/>
    <mergeCell ref="T171:T175"/>
    <mergeCell ref="U171:U175"/>
    <mergeCell ref="W171:W175"/>
    <mergeCell ref="V171:V175"/>
    <mergeCell ref="J171:J175"/>
    <mergeCell ref="K171:K175"/>
    <mergeCell ref="L171:L175"/>
    <mergeCell ref="M171:M175"/>
    <mergeCell ref="N171:N175"/>
    <mergeCell ref="O171:O175"/>
    <mergeCell ref="A176:A180"/>
    <mergeCell ref="B176:B180"/>
    <mergeCell ref="C176:C180"/>
    <mergeCell ref="D176:D180"/>
    <mergeCell ref="G176:G180"/>
    <mergeCell ref="H176:H180"/>
    <mergeCell ref="P171:P175"/>
    <mergeCell ref="Q171:Q175"/>
    <mergeCell ref="R171:R175"/>
    <mergeCell ref="A171:A175"/>
    <mergeCell ref="B171:B175"/>
    <mergeCell ref="C171:C175"/>
    <mergeCell ref="D171:D175"/>
    <mergeCell ref="G171:G175"/>
    <mergeCell ref="H171:H175"/>
    <mergeCell ref="I171:I175"/>
    <mergeCell ref="I176:I180"/>
    <mergeCell ref="P176:P180"/>
    <mergeCell ref="Q176:Q180"/>
    <mergeCell ref="R176:R180"/>
    <mergeCell ref="E171:E175"/>
    <mergeCell ref="F171:F175"/>
    <mergeCell ref="E176:E180"/>
    <mergeCell ref="F176:F180"/>
    <mergeCell ref="T176:T180"/>
    <mergeCell ref="U176:U180"/>
    <mergeCell ref="W176:W180"/>
    <mergeCell ref="V176:V180"/>
    <mergeCell ref="J176:J180"/>
    <mergeCell ref="K176:K180"/>
    <mergeCell ref="L176:L180"/>
    <mergeCell ref="M176:M180"/>
    <mergeCell ref="N176:N180"/>
    <mergeCell ref="O176:O180"/>
    <mergeCell ref="T181:T185"/>
    <mergeCell ref="U181:U185"/>
    <mergeCell ref="W181:W185"/>
    <mergeCell ref="V181:V185"/>
    <mergeCell ref="J181:J185"/>
    <mergeCell ref="K181:K185"/>
    <mergeCell ref="L181:L185"/>
    <mergeCell ref="M181:M185"/>
    <mergeCell ref="N181:N185"/>
    <mergeCell ref="O181:O185"/>
    <mergeCell ref="A186:A190"/>
    <mergeCell ref="B186:B190"/>
    <mergeCell ref="C186:C190"/>
    <mergeCell ref="D186:D190"/>
    <mergeCell ref="G186:G190"/>
    <mergeCell ref="H186:H190"/>
    <mergeCell ref="P181:P185"/>
    <mergeCell ref="Q181:Q185"/>
    <mergeCell ref="R181:R185"/>
    <mergeCell ref="A181:A185"/>
    <mergeCell ref="B181:B185"/>
    <mergeCell ref="C181:C185"/>
    <mergeCell ref="D181:D185"/>
    <mergeCell ref="G181:G185"/>
    <mergeCell ref="H181:H185"/>
    <mergeCell ref="I181:I185"/>
    <mergeCell ref="I186:I190"/>
    <mergeCell ref="P186:P190"/>
    <mergeCell ref="Q186:Q190"/>
    <mergeCell ref="R186:R190"/>
    <mergeCell ref="E181:E185"/>
    <mergeCell ref="F181:F185"/>
    <mergeCell ref="E186:E190"/>
    <mergeCell ref="F186:F190"/>
    <mergeCell ref="T186:T190"/>
    <mergeCell ref="U186:U190"/>
    <mergeCell ref="W186:W190"/>
    <mergeCell ref="V186:V190"/>
    <mergeCell ref="J186:J190"/>
    <mergeCell ref="K186:K190"/>
    <mergeCell ref="L186:L190"/>
    <mergeCell ref="M186:M190"/>
    <mergeCell ref="N186:N190"/>
    <mergeCell ref="O186:O190"/>
    <mergeCell ref="T191:T195"/>
    <mergeCell ref="U191:U195"/>
    <mergeCell ref="W191:W195"/>
    <mergeCell ref="V191:V195"/>
    <mergeCell ref="J191:J195"/>
    <mergeCell ref="K191:K195"/>
    <mergeCell ref="L191:L195"/>
    <mergeCell ref="M191:M195"/>
    <mergeCell ref="N191:N195"/>
    <mergeCell ref="O191:O195"/>
    <mergeCell ref="A196:A200"/>
    <mergeCell ref="B196:B200"/>
    <mergeCell ref="C196:C200"/>
    <mergeCell ref="D196:D200"/>
    <mergeCell ref="G196:G200"/>
    <mergeCell ref="H196:H200"/>
    <mergeCell ref="P191:P195"/>
    <mergeCell ref="Q191:Q195"/>
    <mergeCell ref="R191:R195"/>
    <mergeCell ref="A191:A195"/>
    <mergeCell ref="B191:B195"/>
    <mergeCell ref="C191:C195"/>
    <mergeCell ref="D191:D195"/>
    <mergeCell ref="G191:G195"/>
    <mergeCell ref="H191:H195"/>
    <mergeCell ref="I191:I195"/>
    <mergeCell ref="I196:I200"/>
    <mergeCell ref="P196:P200"/>
    <mergeCell ref="Q196:Q200"/>
    <mergeCell ref="R196:R200"/>
    <mergeCell ref="E191:E195"/>
    <mergeCell ref="F191:F195"/>
    <mergeCell ref="E196:E200"/>
    <mergeCell ref="F196:F200"/>
    <mergeCell ref="T196:T200"/>
    <mergeCell ref="U196:U200"/>
    <mergeCell ref="W196:W200"/>
    <mergeCell ref="V196:V200"/>
    <mergeCell ref="J196:J200"/>
    <mergeCell ref="K196:K200"/>
    <mergeCell ref="L196:L200"/>
    <mergeCell ref="M196:M200"/>
    <mergeCell ref="N196:N200"/>
    <mergeCell ref="O196:O200"/>
    <mergeCell ref="T201:T205"/>
    <mergeCell ref="U201:U205"/>
    <mergeCell ref="W201:W205"/>
    <mergeCell ref="V201:V205"/>
    <mergeCell ref="J201:J205"/>
    <mergeCell ref="K201:K205"/>
    <mergeCell ref="L201:L205"/>
    <mergeCell ref="M201:M205"/>
    <mergeCell ref="N201:N205"/>
    <mergeCell ref="O201:O205"/>
    <mergeCell ref="A206:A210"/>
    <mergeCell ref="B206:B210"/>
    <mergeCell ref="C206:C210"/>
    <mergeCell ref="D206:D210"/>
    <mergeCell ref="G206:G210"/>
    <mergeCell ref="H206:H210"/>
    <mergeCell ref="P201:P205"/>
    <mergeCell ref="Q201:Q205"/>
    <mergeCell ref="R201:R205"/>
    <mergeCell ref="A201:A205"/>
    <mergeCell ref="B201:B205"/>
    <mergeCell ref="C201:C205"/>
    <mergeCell ref="D201:D205"/>
    <mergeCell ref="G201:G205"/>
    <mergeCell ref="H201:H205"/>
    <mergeCell ref="I201:I205"/>
    <mergeCell ref="I206:I210"/>
    <mergeCell ref="P206:P210"/>
    <mergeCell ref="Q206:Q210"/>
    <mergeCell ref="R206:R210"/>
    <mergeCell ref="E201:E205"/>
    <mergeCell ref="F201:F205"/>
    <mergeCell ref="E206:E210"/>
    <mergeCell ref="F206:F210"/>
    <mergeCell ref="T206:T210"/>
    <mergeCell ref="U206:U210"/>
    <mergeCell ref="W206:W210"/>
    <mergeCell ref="V206:V210"/>
    <mergeCell ref="J206:J210"/>
    <mergeCell ref="K206:K210"/>
    <mergeCell ref="L206:L210"/>
    <mergeCell ref="M206:M210"/>
    <mergeCell ref="N206:N210"/>
    <mergeCell ref="O206:O210"/>
    <mergeCell ref="T211:T215"/>
    <mergeCell ref="U211:U215"/>
    <mergeCell ref="W211:W215"/>
    <mergeCell ref="V211:V215"/>
    <mergeCell ref="J211:J215"/>
    <mergeCell ref="K211:K215"/>
    <mergeCell ref="L211:L215"/>
    <mergeCell ref="M211:M215"/>
    <mergeCell ref="N211:N215"/>
    <mergeCell ref="O211:O215"/>
    <mergeCell ref="A216:A220"/>
    <mergeCell ref="B216:B220"/>
    <mergeCell ref="C216:C220"/>
    <mergeCell ref="D216:D220"/>
    <mergeCell ref="G216:G220"/>
    <mergeCell ref="H216:H220"/>
    <mergeCell ref="P211:P215"/>
    <mergeCell ref="Q211:Q215"/>
    <mergeCell ref="R211:R215"/>
    <mergeCell ref="A211:A215"/>
    <mergeCell ref="B211:B215"/>
    <mergeCell ref="C211:C215"/>
    <mergeCell ref="D211:D215"/>
    <mergeCell ref="G211:G215"/>
    <mergeCell ref="H211:H215"/>
    <mergeCell ref="I211:I215"/>
    <mergeCell ref="I216:I220"/>
    <mergeCell ref="P216:P220"/>
    <mergeCell ref="Q216:Q220"/>
    <mergeCell ref="R216:R220"/>
    <mergeCell ref="E211:E215"/>
    <mergeCell ref="F211:F215"/>
    <mergeCell ref="E216:E220"/>
    <mergeCell ref="F216:F220"/>
    <mergeCell ref="T216:T220"/>
    <mergeCell ref="U216:U220"/>
    <mergeCell ref="W216:W220"/>
    <mergeCell ref="V216:V220"/>
    <mergeCell ref="J216:J220"/>
    <mergeCell ref="K216:K220"/>
    <mergeCell ref="L216:L220"/>
    <mergeCell ref="M216:M220"/>
    <mergeCell ref="N216:N220"/>
    <mergeCell ref="O216:O220"/>
    <mergeCell ref="T221:T225"/>
    <mergeCell ref="U221:U225"/>
    <mergeCell ref="W221:W225"/>
    <mergeCell ref="V221:V225"/>
    <mergeCell ref="J221:J225"/>
    <mergeCell ref="K221:K225"/>
    <mergeCell ref="L221:L225"/>
    <mergeCell ref="M221:M225"/>
    <mergeCell ref="N221:N225"/>
    <mergeCell ref="O221:O225"/>
    <mergeCell ref="A226:A230"/>
    <mergeCell ref="B226:B230"/>
    <mergeCell ref="C226:C230"/>
    <mergeCell ref="D226:D230"/>
    <mergeCell ref="G226:G230"/>
    <mergeCell ref="H226:H230"/>
    <mergeCell ref="P221:P225"/>
    <mergeCell ref="Q221:Q225"/>
    <mergeCell ref="R221:R225"/>
    <mergeCell ref="A221:A225"/>
    <mergeCell ref="B221:B225"/>
    <mergeCell ref="C221:C225"/>
    <mergeCell ref="D221:D225"/>
    <mergeCell ref="G221:G225"/>
    <mergeCell ref="H221:H225"/>
    <mergeCell ref="I221:I225"/>
    <mergeCell ref="I226:I230"/>
    <mergeCell ref="P226:P230"/>
    <mergeCell ref="Q226:Q230"/>
    <mergeCell ref="R226:R230"/>
    <mergeCell ref="E221:E225"/>
    <mergeCell ref="F221:F225"/>
    <mergeCell ref="E226:E230"/>
    <mergeCell ref="F226:F230"/>
    <mergeCell ref="T226:T230"/>
    <mergeCell ref="U226:U230"/>
    <mergeCell ref="W226:W230"/>
    <mergeCell ref="V226:V230"/>
    <mergeCell ref="J226:J230"/>
    <mergeCell ref="K226:K230"/>
    <mergeCell ref="L226:L230"/>
    <mergeCell ref="M226:M230"/>
    <mergeCell ref="N226:N230"/>
    <mergeCell ref="O226:O230"/>
    <mergeCell ref="T231:T235"/>
    <mergeCell ref="U231:U235"/>
    <mergeCell ref="W231:W235"/>
    <mergeCell ref="V231:V235"/>
    <mergeCell ref="J231:J235"/>
    <mergeCell ref="K231:K235"/>
    <mergeCell ref="L231:L235"/>
    <mergeCell ref="M231:M235"/>
    <mergeCell ref="N231:N235"/>
    <mergeCell ref="O231:O235"/>
    <mergeCell ref="A236:A240"/>
    <mergeCell ref="B236:B240"/>
    <mergeCell ref="C236:C240"/>
    <mergeCell ref="D236:D240"/>
    <mergeCell ref="G236:G240"/>
    <mergeCell ref="H236:H240"/>
    <mergeCell ref="P231:P235"/>
    <mergeCell ref="Q231:Q235"/>
    <mergeCell ref="R231:R235"/>
    <mergeCell ref="A231:A235"/>
    <mergeCell ref="B231:B235"/>
    <mergeCell ref="C231:C235"/>
    <mergeCell ref="D231:D235"/>
    <mergeCell ref="G231:G235"/>
    <mergeCell ref="H231:H235"/>
    <mergeCell ref="I231:I235"/>
    <mergeCell ref="I236:I240"/>
    <mergeCell ref="P236:P240"/>
    <mergeCell ref="Q236:Q240"/>
    <mergeCell ref="R236:R240"/>
    <mergeCell ref="E231:E235"/>
    <mergeCell ref="F231:F235"/>
    <mergeCell ref="E236:E240"/>
    <mergeCell ref="F236:F240"/>
    <mergeCell ref="I241:I245"/>
    <mergeCell ref="I246:I250"/>
    <mergeCell ref="T236:T240"/>
    <mergeCell ref="U236:U240"/>
    <mergeCell ref="W236:W240"/>
    <mergeCell ref="V236:V240"/>
    <mergeCell ref="J236:J240"/>
    <mergeCell ref="K236:K240"/>
    <mergeCell ref="L236:L240"/>
    <mergeCell ref="M236:M240"/>
    <mergeCell ref="N236:N240"/>
    <mergeCell ref="O236:O240"/>
    <mergeCell ref="T241:T245"/>
    <mergeCell ref="U241:U245"/>
    <mergeCell ref="W241:W245"/>
    <mergeCell ref="V241:V245"/>
    <mergeCell ref="J241:J245"/>
    <mergeCell ref="K241:K245"/>
    <mergeCell ref="L241:L245"/>
    <mergeCell ref="M241:M245"/>
    <mergeCell ref="N241:N245"/>
    <mergeCell ref="O241:O245"/>
    <mergeCell ref="V11:V15"/>
    <mergeCell ref="V16:V20"/>
    <mergeCell ref="V21:V25"/>
    <mergeCell ref="V26:V30"/>
    <mergeCell ref="P251:P255"/>
    <mergeCell ref="Q251:Q255"/>
    <mergeCell ref="R251:R255"/>
    <mergeCell ref="T251:T255"/>
    <mergeCell ref="U251:U255"/>
    <mergeCell ref="W251:W255"/>
    <mergeCell ref="V251:V255"/>
    <mergeCell ref="J251:J255"/>
    <mergeCell ref="K251:K255"/>
    <mergeCell ref="L251:L255"/>
    <mergeCell ref="M251:M255"/>
    <mergeCell ref="A246:A250"/>
    <mergeCell ref="B246:B250"/>
    <mergeCell ref="C246:C250"/>
    <mergeCell ref="D246:D250"/>
    <mergeCell ref="G246:G250"/>
    <mergeCell ref="H246:H250"/>
    <mergeCell ref="P241:P245"/>
    <mergeCell ref="Q241:Q245"/>
    <mergeCell ref="R241:R245"/>
    <mergeCell ref="A241:A245"/>
    <mergeCell ref="B241:B245"/>
    <mergeCell ref="C241:C245"/>
    <mergeCell ref="D241:D245"/>
    <mergeCell ref="G241:G245"/>
    <mergeCell ref="H241:H245"/>
    <mergeCell ref="N251:N255"/>
    <mergeCell ref="O251:O255"/>
    <mergeCell ref="A251:A255"/>
    <mergeCell ref="B251:B255"/>
    <mergeCell ref="C251:C255"/>
    <mergeCell ref="D251:D255"/>
    <mergeCell ref="G251:G255"/>
    <mergeCell ref="H251:H255"/>
    <mergeCell ref="P246:P250"/>
    <mergeCell ref="Q246:Q250"/>
    <mergeCell ref="R246:R250"/>
    <mergeCell ref="T246:T250"/>
    <mergeCell ref="U246:U250"/>
    <mergeCell ref="W246:W250"/>
    <mergeCell ref="V246:V250"/>
    <mergeCell ref="J246:J250"/>
    <mergeCell ref="K246:K250"/>
    <mergeCell ref="L246:L250"/>
    <mergeCell ref="M246:M250"/>
    <mergeCell ref="N246:N250"/>
    <mergeCell ref="O246:O250"/>
    <mergeCell ref="I251:I255"/>
  </mergeCells>
  <dataValidations count="1">
    <dataValidation type="list" allowBlank="1" showInputMessage="1" showErrorMessage="1" sqref="V6:V255" xr:uid="{9993A5F3-1943-48FE-8D87-3111A4068F52}">
      <formula1>$HW$1:$HW$2</formula1>
    </dataValidation>
  </dataValidations>
  <pageMargins left="0.7" right="0.7" top="0.75" bottom="0.75" header="0.3" footer="0.3"/>
  <drawing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1:CJ213"/>
  <sheetViews>
    <sheetView workbookViewId="0">
      <pane xSplit="1" ySplit="5" topLeftCell="B6" activePane="bottomRight" state="frozen"/>
      <selection pane="topRight" activeCell="E35" sqref="E35"/>
      <selection pane="bottomLeft" activeCell="E35" sqref="E35"/>
      <selection pane="bottomRight" activeCell="E35" sqref="E35"/>
    </sheetView>
  </sheetViews>
  <sheetFormatPr defaultColWidth="15.3828125" defaultRowHeight="11.5" x14ac:dyDescent="0.25"/>
  <cols>
    <col min="1" max="1" width="17.15234375" style="34" customWidth="1"/>
    <col min="2" max="2" width="13" style="34" customWidth="1"/>
    <col min="3" max="3" width="7.84375" style="34" customWidth="1"/>
    <col min="4" max="4" width="9.23046875" style="34" customWidth="1"/>
    <col min="5" max="5" width="50.61328125" style="34" customWidth="1"/>
    <col min="6" max="6" width="35.61328125" style="34" customWidth="1"/>
    <col min="7" max="7" width="9.23046875" style="34" customWidth="1"/>
    <col min="8" max="8" width="50.61328125" style="34" customWidth="1"/>
    <col min="9" max="9" width="35.61328125" style="34" customWidth="1"/>
    <col min="10" max="10" width="9.23046875" style="34" customWidth="1"/>
    <col min="11" max="11" width="50.61328125" style="34" customWidth="1"/>
    <col min="12" max="12" width="35.61328125" style="34" customWidth="1"/>
    <col min="13" max="13" width="9.23046875" style="34" customWidth="1"/>
    <col min="14" max="14" width="50.61328125" style="34" customWidth="1"/>
    <col min="15" max="15" width="35.61328125" style="34" customWidth="1"/>
    <col min="16" max="16" width="9.23046875" style="34" customWidth="1"/>
    <col min="17" max="17" width="50.61328125" style="34" customWidth="1"/>
    <col min="18" max="18" width="35.61328125" style="34" customWidth="1"/>
    <col min="19" max="19" width="9.23046875" style="34" customWidth="1"/>
    <col min="20" max="20" width="50.61328125" style="34" customWidth="1"/>
    <col min="21" max="21" width="35.61328125" style="34" customWidth="1"/>
    <col min="22" max="22" width="9.23046875" style="34" customWidth="1"/>
    <col min="23" max="23" width="50.61328125" style="34" customWidth="1"/>
    <col min="24" max="24" width="35.61328125" style="34" customWidth="1"/>
    <col min="25" max="25" width="9.23046875" style="34" customWidth="1"/>
    <col min="26" max="26" width="50.61328125" style="34" customWidth="1"/>
    <col min="27" max="27" width="35.61328125" style="34" customWidth="1"/>
    <col min="28" max="28" width="9.23046875" style="34" customWidth="1"/>
    <col min="29" max="29" width="50.61328125" style="34" customWidth="1"/>
    <col min="30" max="30" width="35.61328125" style="34" customWidth="1"/>
    <col min="31" max="31" width="9.23046875" style="34" customWidth="1"/>
    <col min="32" max="32" width="50.61328125" style="34" customWidth="1"/>
    <col min="33" max="33" width="35.61328125" style="34" customWidth="1"/>
    <col min="34" max="34" width="9.23046875" style="34" customWidth="1"/>
    <col min="35" max="35" width="50.61328125" style="34" customWidth="1"/>
    <col min="36" max="36" width="35.61328125" style="34" customWidth="1"/>
    <col min="37" max="37" width="9.23046875" style="34" customWidth="1"/>
    <col min="38" max="38" width="50.61328125" style="34" customWidth="1"/>
    <col min="39" max="39" width="35.61328125" style="34" customWidth="1"/>
    <col min="40" max="40" width="9.23046875" style="34" customWidth="1"/>
    <col min="41" max="41" width="50.61328125" style="34" customWidth="1"/>
    <col min="42" max="42" width="35.61328125" style="34" customWidth="1"/>
    <col min="43" max="43" width="9.23046875" style="34" customWidth="1"/>
    <col min="44" max="44" width="50.61328125" style="34" customWidth="1"/>
    <col min="45" max="45" width="35.61328125" style="34" customWidth="1"/>
    <col min="46" max="46" width="9.23046875" style="34" customWidth="1"/>
    <col min="47" max="47" width="50.61328125" style="34" customWidth="1"/>
    <col min="48" max="48" width="35.61328125" style="34" customWidth="1"/>
    <col min="49" max="49" width="9.23046875" style="34" customWidth="1"/>
    <col min="50" max="50" width="50.61328125" style="34" customWidth="1"/>
    <col min="51" max="51" width="35.61328125" style="34" customWidth="1"/>
    <col min="52" max="52" width="9.23046875" style="34" customWidth="1"/>
    <col min="53" max="53" width="50.61328125" style="34" customWidth="1"/>
    <col min="54" max="54" width="35.61328125" style="34" customWidth="1"/>
    <col min="55" max="16384" width="15.3828125" style="34"/>
  </cols>
  <sheetData>
    <row r="1" spans="1:88" s="14" customFormat="1" ht="55.5" customHeight="1" x14ac:dyDescent="0.25">
      <c r="A1" s="20"/>
      <c r="B1" s="20"/>
      <c r="C1" s="20"/>
      <c r="D1" s="20"/>
      <c r="E1" s="20"/>
      <c r="F1" s="20"/>
      <c r="G1" s="20"/>
      <c r="H1" s="20"/>
      <c r="I1" s="20"/>
      <c r="J1" s="20"/>
      <c r="K1" s="20"/>
      <c r="L1" s="20"/>
      <c r="M1" s="20"/>
      <c r="N1" s="20"/>
      <c r="O1" s="20"/>
      <c r="P1" s="20"/>
      <c r="Q1" s="20"/>
      <c r="R1" s="20"/>
      <c r="S1" s="20"/>
      <c r="T1" s="20"/>
      <c r="U1" s="20"/>
      <c r="V1" s="20"/>
      <c r="W1" s="20"/>
      <c r="X1" s="20"/>
      <c r="Y1" s="20"/>
      <c r="Z1" s="20"/>
      <c r="AA1" s="20"/>
      <c r="AB1" s="20"/>
      <c r="AC1" s="20"/>
      <c r="AD1" s="20"/>
      <c r="AE1" s="20"/>
      <c r="AF1" s="20"/>
      <c r="AG1" s="20"/>
      <c r="AH1" s="20"/>
      <c r="AI1" s="20"/>
      <c r="AJ1" s="20"/>
      <c r="AK1" s="20"/>
      <c r="AL1" s="20"/>
      <c r="AM1" s="20"/>
      <c r="AN1" s="20"/>
      <c r="AO1" s="20"/>
      <c r="AP1" s="20"/>
      <c r="AQ1" s="20"/>
      <c r="AR1" s="20"/>
      <c r="AS1" s="20"/>
      <c r="AT1" s="20"/>
      <c r="AU1" s="20"/>
      <c r="AV1" s="20"/>
      <c r="AW1" s="20"/>
      <c r="AX1" s="20"/>
      <c r="AY1" s="20"/>
      <c r="AZ1" s="20"/>
      <c r="BA1" s="20"/>
      <c r="BB1" s="20"/>
      <c r="BC1" s="20"/>
      <c r="BD1" s="20"/>
      <c r="BE1" s="20"/>
      <c r="BF1" s="20"/>
      <c r="BG1" s="20"/>
      <c r="BH1" s="20"/>
      <c r="BI1" s="20"/>
      <c r="BJ1" s="20"/>
      <c r="BK1" s="20"/>
      <c r="BL1" s="20"/>
      <c r="BM1" s="20"/>
      <c r="BN1" s="20"/>
      <c r="BO1" s="20"/>
      <c r="BP1" s="20"/>
      <c r="BQ1" s="20"/>
      <c r="BR1" s="20"/>
      <c r="BS1" s="20"/>
      <c r="BT1" s="20"/>
      <c r="BU1" s="20"/>
      <c r="BV1" s="20"/>
      <c r="BW1" s="20"/>
      <c r="BX1" s="20"/>
      <c r="BY1" s="20"/>
      <c r="BZ1" s="20"/>
      <c r="CA1" s="20"/>
      <c r="CB1" s="20"/>
      <c r="CC1" s="20"/>
      <c r="CD1" s="20"/>
      <c r="CE1" s="20"/>
      <c r="CF1" s="20"/>
      <c r="CG1" s="20"/>
      <c r="CH1" s="20"/>
      <c r="CI1" s="20"/>
      <c r="CJ1" s="20"/>
    </row>
    <row r="2" spans="1:88" s="14" customFormat="1" ht="55.5" customHeight="1" thickBot="1" x14ac:dyDescent="0.3">
      <c r="H2" s="20"/>
      <c r="J2" s="20"/>
      <c r="K2" s="20"/>
      <c r="M2" s="20"/>
      <c r="N2" s="20"/>
      <c r="P2" s="20"/>
      <c r="Q2" s="20"/>
      <c r="S2" s="20"/>
      <c r="T2" s="20"/>
      <c r="V2" s="20"/>
      <c r="W2" s="20"/>
      <c r="Y2" s="20"/>
      <c r="Z2" s="20"/>
      <c r="AB2" s="20"/>
      <c r="AC2" s="20"/>
      <c r="AE2" s="20"/>
      <c r="AF2" s="20"/>
      <c r="AH2" s="20"/>
      <c r="AI2" s="20"/>
      <c r="AK2" s="20"/>
      <c r="AL2" s="20"/>
      <c r="AN2" s="20"/>
      <c r="AO2" s="20"/>
      <c r="AQ2" s="20"/>
      <c r="AR2" s="20"/>
      <c r="AT2" s="20"/>
      <c r="AU2" s="20"/>
      <c r="AW2" s="20"/>
      <c r="AX2" s="20"/>
      <c r="AZ2" s="20"/>
      <c r="BA2" s="20"/>
      <c r="BC2" s="20"/>
      <c r="BD2" s="20"/>
      <c r="BE2" s="20"/>
      <c r="BF2" s="20"/>
      <c r="BG2" s="20"/>
      <c r="BH2" s="20"/>
      <c r="BI2" s="20"/>
      <c r="BJ2" s="20"/>
      <c r="BK2" s="20"/>
      <c r="BL2" s="20"/>
      <c r="BM2" s="20"/>
      <c r="BN2" s="20"/>
      <c r="BO2" s="20"/>
      <c r="BP2" s="20"/>
      <c r="BQ2" s="20"/>
      <c r="BR2" s="20"/>
      <c r="BS2" s="20"/>
      <c r="BT2" s="20"/>
      <c r="BU2" s="20"/>
      <c r="BV2" s="20"/>
      <c r="BW2" s="20"/>
      <c r="BX2" s="20"/>
      <c r="BY2" s="20"/>
      <c r="BZ2" s="20"/>
      <c r="CA2" s="20"/>
      <c r="CB2" s="20"/>
      <c r="CC2" s="20"/>
      <c r="CD2" s="20"/>
      <c r="CE2" s="20"/>
      <c r="CF2" s="20"/>
      <c r="CG2" s="20"/>
      <c r="CH2" s="20"/>
      <c r="CI2" s="20"/>
      <c r="CJ2" s="20"/>
    </row>
    <row r="3" spans="1:88" s="11" customFormat="1" ht="29.25" customHeight="1" thickBot="1" x14ac:dyDescent="0.35">
      <c r="A3" s="51"/>
      <c r="B3" s="271" t="s">
        <v>192</v>
      </c>
      <c r="C3" s="272"/>
      <c r="D3" s="272"/>
      <c r="E3" s="272"/>
      <c r="F3" s="272"/>
      <c r="G3" s="272"/>
      <c r="H3" s="272"/>
      <c r="I3" s="272"/>
      <c r="J3" s="272"/>
      <c r="K3" s="272"/>
      <c r="L3" s="272"/>
      <c r="M3" s="272"/>
      <c r="N3" s="272"/>
      <c r="O3" s="272"/>
      <c r="P3" s="272"/>
      <c r="Q3" s="272"/>
      <c r="R3" s="272"/>
      <c r="S3" s="272"/>
      <c r="T3" s="272"/>
      <c r="U3" s="272"/>
      <c r="V3" s="272"/>
      <c r="W3" s="272"/>
      <c r="X3" s="272"/>
      <c r="Y3" s="272"/>
      <c r="Z3" s="272"/>
      <c r="AA3" s="272"/>
      <c r="AB3" s="272"/>
      <c r="AC3" s="272"/>
      <c r="AD3" s="272"/>
      <c r="AE3" s="272"/>
      <c r="AF3" s="272"/>
      <c r="AG3" s="272"/>
      <c r="AH3" s="272"/>
      <c r="AI3" s="272"/>
      <c r="AJ3" s="272"/>
      <c r="AK3" s="272"/>
      <c r="AL3" s="272"/>
      <c r="AM3" s="272"/>
      <c r="AN3" s="272"/>
      <c r="AO3" s="272"/>
      <c r="AP3" s="272"/>
      <c r="AQ3" s="272"/>
      <c r="AR3" s="272"/>
      <c r="AS3" s="272"/>
      <c r="AT3" s="272"/>
      <c r="AU3" s="272"/>
      <c r="AV3" s="272"/>
      <c r="AW3" s="272"/>
      <c r="AX3" s="272"/>
      <c r="AY3" s="272"/>
      <c r="AZ3" s="272"/>
      <c r="BA3" s="272"/>
      <c r="BB3" s="272"/>
    </row>
    <row r="4" spans="1:88" s="32" customFormat="1" ht="21" customHeight="1" thickBot="1" x14ac:dyDescent="0.3">
      <c r="A4" s="279" t="s">
        <v>193</v>
      </c>
      <c r="B4" s="280"/>
      <c r="C4" s="281"/>
      <c r="D4" s="282" t="s">
        <v>194</v>
      </c>
      <c r="E4" s="283"/>
      <c r="F4" s="284"/>
      <c r="G4" s="276" t="s">
        <v>195</v>
      </c>
      <c r="H4" s="277"/>
      <c r="I4" s="278"/>
      <c r="J4" s="276" t="s">
        <v>196</v>
      </c>
      <c r="K4" s="277"/>
      <c r="L4" s="278"/>
      <c r="M4" s="276" t="s">
        <v>197</v>
      </c>
      <c r="N4" s="277"/>
      <c r="O4" s="278"/>
      <c r="P4" s="276" t="s">
        <v>198</v>
      </c>
      <c r="Q4" s="277"/>
      <c r="R4" s="278"/>
      <c r="S4" s="276" t="s">
        <v>199</v>
      </c>
      <c r="T4" s="277"/>
      <c r="U4" s="278"/>
      <c r="V4" s="273" t="s">
        <v>200</v>
      </c>
      <c r="W4" s="274"/>
      <c r="X4" s="275"/>
      <c r="Y4" s="276" t="s">
        <v>201</v>
      </c>
      <c r="Z4" s="277"/>
      <c r="AA4" s="278"/>
      <c r="AB4" s="273" t="s">
        <v>202</v>
      </c>
      <c r="AC4" s="274"/>
      <c r="AD4" s="275"/>
      <c r="AE4" s="273" t="s">
        <v>203</v>
      </c>
      <c r="AF4" s="274"/>
      <c r="AG4" s="275"/>
      <c r="AH4" s="273" t="s">
        <v>204</v>
      </c>
      <c r="AI4" s="274"/>
      <c r="AJ4" s="275"/>
      <c r="AK4" s="276" t="s">
        <v>205</v>
      </c>
      <c r="AL4" s="277"/>
      <c r="AM4" s="278"/>
      <c r="AN4" s="273" t="s">
        <v>206</v>
      </c>
      <c r="AO4" s="274"/>
      <c r="AP4" s="275"/>
      <c r="AQ4" s="273" t="s">
        <v>207</v>
      </c>
      <c r="AR4" s="274"/>
      <c r="AS4" s="275"/>
      <c r="AT4" s="273" t="s">
        <v>208</v>
      </c>
      <c r="AU4" s="274"/>
      <c r="AV4" s="275"/>
      <c r="AW4" s="273" t="s">
        <v>209</v>
      </c>
      <c r="AX4" s="274"/>
      <c r="AY4" s="275"/>
      <c r="AZ4" s="273" t="s">
        <v>210</v>
      </c>
      <c r="BA4" s="274"/>
      <c r="BB4" s="275"/>
      <c r="BC4" s="33"/>
      <c r="BD4" s="33"/>
      <c r="BE4" s="33"/>
      <c r="BF4" s="33"/>
      <c r="BG4" s="33"/>
      <c r="BH4" s="33"/>
      <c r="BI4" s="33"/>
      <c r="BJ4" s="33"/>
      <c r="BK4" s="33"/>
      <c r="BL4" s="33"/>
      <c r="BM4" s="33"/>
      <c r="BN4" s="33"/>
      <c r="BO4" s="33"/>
      <c r="BP4" s="33"/>
      <c r="BQ4" s="33"/>
      <c r="BR4" s="33"/>
      <c r="BS4" s="33"/>
      <c r="BT4" s="33"/>
      <c r="BU4" s="33"/>
      <c r="BV4" s="33"/>
      <c r="BW4" s="33"/>
      <c r="BX4" s="33"/>
      <c r="BY4" s="33"/>
      <c r="BZ4" s="33"/>
      <c r="CA4" s="33"/>
      <c r="CB4" s="33"/>
      <c r="CC4" s="33"/>
      <c r="CD4" s="33"/>
      <c r="CE4" s="33"/>
      <c r="CF4" s="33"/>
      <c r="CG4" s="33"/>
      <c r="CH4" s="33"/>
      <c r="CI4" s="33"/>
      <c r="CJ4" s="33"/>
    </row>
    <row r="5" spans="1:88" ht="27.75" customHeight="1" x14ac:dyDescent="0.25">
      <c r="A5" s="38" t="s">
        <v>211</v>
      </c>
      <c r="B5" s="39" t="s">
        <v>212</v>
      </c>
      <c r="C5" s="40" t="s">
        <v>138</v>
      </c>
      <c r="D5" s="35" t="s">
        <v>213</v>
      </c>
      <c r="E5" s="36" t="s">
        <v>214</v>
      </c>
      <c r="F5" s="37" t="s">
        <v>215</v>
      </c>
      <c r="G5" s="35" t="s">
        <v>213</v>
      </c>
      <c r="H5" s="41" t="s">
        <v>214</v>
      </c>
      <c r="I5" s="37" t="s">
        <v>215</v>
      </c>
      <c r="J5" s="44" t="s">
        <v>213</v>
      </c>
      <c r="K5" s="36" t="s">
        <v>214</v>
      </c>
      <c r="L5" s="42" t="s">
        <v>215</v>
      </c>
      <c r="M5" s="45" t="s">
        <v>213</v>
      </c>
      <c r="N5" s="46" t="s">
        <v>214</v>
      </c>
      <c r="O5" s="42" t="s">
        <v>215</v>
      </c>
      <c r="P5" s="45" t="s">
        <v>213</v>
      </c>
      <c r="Q5" s="36" t="s">
        <v>214</v>
      </c>
      <c r="R5" s="42" t="s">
        <v>215</v>
      </c>
      <c r="S5" s="45" t="s">
        <v>213</v>
      </c>
      <c r="T5" s="36" t="s">
        <v>214</v>
      </c>
      <c r="U5" s="42" t="s">
        <v>215</v>
      </c>
      <c r="V5" s="35" t="s">
        <v>213</v>
      </c>
      <c r="W5" s="36" t="s">
        <v>214</v>
      </c>
      <c r="X5" s="37" t="s">
        <v>215</v>
      </c>
      <c r="Y5" s="35" t="s">
        <v>213</v>
      </c>
      <c r="Z5" s="43" t="s">
        <v>214</v>
      </c>
      <c r="AA5" s="42" t="s">
        <v>215</v>
      </c>
      <c r="AB5" s="35" t="s">
        <v>213</v>
      </c>
      <c r="AC5" s="36" t="s">
        <v>214</v>
      </c>
      <c r="AD5" s="37" t="s">
        <v>215</v>
      </c>
      <c r="AE5" s="47" t="s">
        <v>213</v>
      </c>
      <c r="AF5" s="36" t="s">
        <v>214</v>
      </c>
      <c r="AG5" s="37" t="s">
        <v>215</v>
      </c>
      <c r="AH5" s="35" t="s">
        <v>213</v>
      </c>
      <c r="AI5" s="48" t="s">
        <v>214</v>
      </c>
      <c r="AJ5" s="37" t="s">
        <v>215</v>
      </c>
      <c r="AK5" s="45" t="s">
        <v>213</v>
      </c>
      <c r="AL5" s="36" t="s">
        <v>214</v>
      </c>
      <c r="AM5" s="42" t="s">
        <v>215</v>
      </c>
      <c r="AN5" s="47" t="s">
        <v>213</v>
      </c>
      <c r="AO5" s="36" t="s">
        <v>214</v>
      </c>
      <c r="AP5" s="37" t="s">
        <v>215</v>
      </c>
      <c r="AQ5" s="35" t="s">
        <v>213</v>
      </c>
      <c r="AR5" s="36" t="s">
        <v>214</v>
      </c>
      <c r="AS5" s="37" t="s">
        <v>215</v>
      </c>
      <c r="AT5" s="47" t="s">
        <v>213</v>
      </c>
      <c r="AU5" s="36" t="s">
        <v>214</v>
      </c>
      <c r="AV5" s="37" t="s">
        <v>215</v>
      </c>
      <c r="AW5" s="47" t="s">
        <v>213</v>
      </c>
      <c r="AX5" s="36" t="s">
        <v>214</v>
      </c>
      <c r="AY5" s="37" t="s">
        <v>215</v>
      </c>
      <c r="AZ5" s="47" t="s">
        <v>213</v>
      </c>
      <c r="BA5" s="36" t="s">
        <v>214</v>
      </c>
      <c r="BB5" s="37" t="s">
        <v>215</v>
      </c>
    </row>
    <row r="6" spans="1:88" x14ac:dyDescent="0.25">
      <c r="A6" s="55"/>
      <c r="B6" s="59"/>
      <c r="C6" s="60"/>
      <c r="D6" s="55"/>
      <c r="E6" s="59"/>
      <c r="F6" s="60"/>
      <c r="G6" s="55"/>
      <c r="H6" s="59"/>
      <c r="I6" s="60"/>
      <c r="J6" s="55"/>
      <c r="K6" s="59"/>
      <c r="L6" s="60"/>
      <c r="M6" s="55"/>
      <c r="N6" s="59"/>
      <c r="O6" s="60"/>
      <c r="P6" s="55"/>
      <c r="Q6" s="59"/>
      <c r="R6" s="60"/>
      <c r="S6" s="55"/>
      <c r="T6" s="59"/>
      <c r="U6" s="60"/>
      <c r="V6" s="55"/>
      <c r="W6" s="59"/>
      <c r="X6" s="60"/>
      <c r="Y6" s="55"/>
      <c r="Z6" s="59"/>
      <c r="AA6" s="60"/>
      <c r="AB6" s="55"/>
      <c r="AC6" s="59"/>
      <c r="AD6" s="60"/>
      <c r="AE6" s="55"/>
      <c r="AF6" s="59"/>
      <c r="AG6" s="60"/>
      <c r="AH6" s="55"/>
      <c r="AI6" s="59"/>
      <c r="AJ6" s="60"/>
      <c r="AK6" s="55"/>
      <c r="AL6" s="59"/>
      <c r="AM6" s="60"/>
      <c r="AN6" s="55"/>
      <c r="AO6" s="59"/>
      <c r="AP6" s="60"/>
      <c r="AQ6" s="55"/>
      <c r="AR6" s="59"/>
      <c r="AS6" s="60"/>
      <c r="AT6" s="55"/>
      <c r="AU6" s="59"/>
      <c r="AV6" s="60"/>
      <c r="AW6" s="55"/>
      <c r="AX6" s="59"/>
      <c r="AY6" s="60"/>
      <c r="AZ6" s="55"/>
      <c r="BA6" s="59"/>
      <c r="BB6" s="60"/>
    </row>
    <row r="7" spans="1:88" x14ac:dyDescent="0.25">
      <c r="A7" s="55"/>
      <c r="B7" s="59"/>
      <c r="C7" s="60"/>
      <c r="D7" s="55"/>
      <c r="E7" s="59"/>
      <c r="F7" s="60"/>
      <c r="G7" s="55"/>
      <c r="H7" s="59"/>
      <c r="I7" s="60"/>
      <c r="J7" s="55"/>
      <c r="K7" s="59"/>
      <c r="L7" s="60"/>
      <c r="M7" s="55"/>
      <c r="N7" s="59"/>
      <c r="O7" s="60"/>
      <c r="P7" s="55"/>
      <c r="Q7" s="59"/>
      <c r="R7" s="60"/>
      <c r="S7" s="55"/>
      <c r="T7" s="59"/>
      <c r="U7" s="60"/>
      <c r="V7" s="55"/>
      <c r="W7" s="59"/>
      <c r="X7" s="60"/>
      <c r="Y7" s="55"/>
      <c r="Z7" s="59"/>
      <c r="AA7" s="60"/>
      <c r="AB7" s="55"/>
      <c r="AC7" s="59"/>
      <c r="AD7" s="60"/>
      <c r="AE7" s="55"/>
      <c r="AF7" s="59"/>
      <c r="AG7" s="60"/>
      <c r="AH7" s="55"/>
      <c r="AI7" s="59"/>
      <c r="AJ7" s="60"/>
      <c r="AK7" s="55"/>
      <c r="AL7" s="59"/>
      <c r="AM7" s="60"/>
      <c r="AN7" s="55"/>
      <c r="AO7" s="59"/>
      <c r="AP7" s="60"/>
      <c r="AQ7" s="55"/>
      <c r="AR7" s="59"/>
      <c r="AS7" s="60"/>
      <c r="AT7" s="55"/>
      <c r="AU7" s="59"/>
      <c r="AV7" s="60"/>
      <c r="AW7" s="55"/>
      <c r="AX7" s="59"/>
      <c r="AY7" s="60"/>
      <c r="AZ7" s="55"/>
      <c r="BA7" s="59"/>
      <c r="BB7" s="60"/>
    </row>
    <row r="8" spans="1:88" x14ac:dyDescent="0.25">
      <c r="A8" s="55"/>
      <c r="B8" s="59"/>
      <c r="C8" s="60"/>
      <c r="D8" s="55"/>
      <c r="E8" s="59"/>
      <c r="F8" s="60"/>
      <c r="G8" s="55"/>
      <c r="H8" s="59"/>
      <c r="I8" s="60"/>
      <c r="J8" s="55"/>
      <c r="K8" s="59"/>
      <c r="L8" s="60"/>
      <c r="M8" s="55"/>
      <c r="N8" s="59"/>
      <c r="O8" s="60"/>
      <c r="P8" s="55"/>
      <c r="Q8" s="59"/>
      <c r="R8" s="60"/>
      <c r="S8" s="55"/>
      <c r="T8" s="59"/>
      <c r="U8" s="60"/>
      <c r="V8" s="55"/>
      <c r="W8" s="59"/>
      <c r="X8" s="60"/>
      <c r="Y8" s="55"/>
      <c r="Z8" s="59"/>
      <c r="AA8" s="60"/>
      <c r="AB8" s="55"/>
      <c r="AC8" s="59"/>
      <c r="AD8" s="60"/>
      <c r="AE8" s="55"/>
      <c r="AF8" s="59"/>
      <c r="AG8" s="60"/>
      <c r="AH8" s="55"/>
      <c r="AI8" s="59"/>
      <c r="AJ8" s="60"/>
      <c r="AK8" s="55"/>
      <c r="AL8" s="59"/>
      <c r="AM8" s="60"/>
      <c r="AN8" s="55"/>
      <c r="AO8" s="59"/>
      <c r="AP8" s="60"/>
      <c r="AQ8" s="55"/>
      <c r="AR8" s="59"/>
      <c r="AS8" s="60"/>
      <c r="AT8" s="55"/>
      <c r="AU8" s="59"/>
      <c r="AV8" s="60"/>
      <c r="AW8" s="55"/>
      <c r="AX8" s="59"/>
      <c r="AY8" s="60"/>
      <c r="AZ8" s="55"/>
      <c r="BA8" s="59"/>
      <c r="BB8" s="60"/>
    </row>
    <row r="9" spans="1:88" x14ac:dyDescent="0.25">
      <c r="A9" s="55"/>
      <c r="B9" s="59"/>
      <c r="C9" s="60"/>
      <c r="D9" s="55"/>
      <c r="E9" s="59"/>
      <c r="F9" s="60"/>
      <c r="G9" s="55"/>
      <c r="H9" s="59"/>
      <c r="I9" s="60"/>
      <c r="J9" s="55"/>
      <c r="K9" s="59"/>
      <c r="L9" s="60"/>
      <c r="M9" s="55"/>
      <c r="N9" s="59"/>
      <c r="O9" s="60"/>
      <c r="P9" s="55"/>
      <c r="Q9" s="59"/>
      <c r="R9" s="60"/>
      <c r="S9" s="55"/>
      <c r="T9" s="59"/>
      <c r="U9" s="60"/>
      <c r="V9" s="55"/>
      <c r="W9" s="59"/>
      <c r="X9" s="60"/>
      <c r="Y9" s="55"/>
      <c r="Z9" s="59"/>
      <c r="AA9" s="60"/>
      <c r="AB9" s="55"/>
      <c r="AC9" s="59"/>
      <c r="AD9" s="60"/>
      <c r="AE9" s="55"/>
      <c r="AF9" s="59"/>
      <c r="AG9" s="60"/>
      <c r="AH9" s="55"/>
      <c r="AI9" s="59"/>
      <c r="AJ9" s="60"/>
      <c r="AK9" s="55"/>
      <c r="AL9" s="59"/>
      <c r="AM9" s="60"/>
      <c r="AN9" s="55"/>
      <c r="AO9" s="59"/>
      <c r="AP9" s="60"/>
      <c r="AQ9" s="55"/>
      <c r="AR9" s="59"/>
      <c r="AS9" s="60"/>
      <c r="AT9" s="55"/>
      <c r="AU9" s="59"/>
      <c r="AV9" s="60"/>
      <c r="AW9" s="55"/>
      <c r="AX9" s="59"/>
      <c r="AY9" s="60"/>
      <c r="AZ9" s="55"/>
      <c r="BA9" s="59"/>
      <c r="BB9" s="60"/>
    </row>
    <row r="10" spans="1:88" x14ac:dyDescent="0.25">
      <c r="A10" s="55"/>
      <c r="B10" s="59"/>
      <c r="C10" s="60"/>
      <c r="D10" s="55"/>
      <c r="E10" s="59"/>
      <c r="F10" s="60"/>
      <c r="G10" s="55"/>
      <c r="H10" s="59"/>
      <c r="I10" s="60"/>
      <c r="J10" s="55"/>
      <c r="K10" s="59"/>
      <c r="L10" s="60"/>
      <c r="M10" s="55"/>
      <c r="N10" s="59"/>
      <c r="O10" s="60"/>
      <c r="P10" s="55"/>
      <c r="Q10" s="59"/>
      <c r="R10" s="60"/>
      <c r="S10" s="55"/>
      <c r="T10" s="59"/>
      <c r="U10" s="60"/>
      <c r="V10" s="55"/>
      <c r="W10" s="59"/>
      <c r="X10" s="60"/>
      <c r="Y10" s="55"/>
      <c r="Z10" s="59"/>
      <c r="AA10" s="60"/>
      <c r="AB10" s="55"/>
      <c r="AC10" s="59"/>
      <c r="AD10" s="60"/>
      <c r="AE10" s="55"/>
      <c r="AF10" s="59"/>
      <c r="AG10" s="60"/>
      <c r="AH10" s="55"/>
      <c r="AI10" s="59"/>
      <c r="AJ10" s="60"/>
      <c r="AK10" s="55"/>
      <c r="AL10" s="59"/>
      <c r="AM10" s="60"/>
      <c r="AN10" s="55"/>
      <c r="AO10" s="59"/>
      <c r="AP10" s="60"/>
      <c r="AQ10" s="55"/>
      <c r="AR10" s="59"/>
      <c r="AS10" s="60"/>
      <c r="AT10" s="55"/>
      <c r="AU10" s="59"/>
      <c r="AV10" s="60"/>
      <c r="AW10" s="55"/>
      <c r="AX10" s="59"/>
      <c r="AY10" s="60"/>
      <c r="AZ10" s="55"/>
      <c r="BA10" s="59"/>
      <c r="BB10" s="60"/>
    </row>
    <row r="11" spans="1:88" x14ac:dyDescent="0.25">
      <c r="A11" s="55"/>
      <c r="B11" s="59"/>
      <c r="C11" s="60"/>
      <c r="D11" s="55"/>
      <c r="E11" s="59"/>
      <c r="F11" s="60"/>
      <c r="G11" s="55"/>
      <c r="H11" s="59"/>
      <c r="I11" s="60"/>
      <c r="J11" s="55"/>
      <c r="K11" s="59"/>
      <c r="L11" s="60"/>
      <c r="M11" s="55"/>
      <c r="N11" s="59"/>
      <c r="O11" s="60"/>
      <c r="P11" s="55"/>
      <c r="Q11" s="59"/>
      <c r="R11" s="60"/>
      <c r="S11" s="55"/>
      <c r="T11" s="59"/>
      <c r="U11" s="60"/>
      <c r="V11" s="55"/>
      <c r="W11" s="59"/>
      <c r="X11" s="60"/>
      <c r="Y11" s="55"/>
      <c r="Z11" s="59"/>
      <c r="AA11" s="60"/>
      <c r="AB11" s="55"/>
      <c r="AC11" s="59"/>
      <c r="AD11" s="60"/>
      <c r="AE11" s="55"/>
      <c r="AF11" s="59"/>
      <c r="AG11" s="60"/>
      <c r="AH11" s="55"/>
      <c r="AI11" s="59"/>
      <c r="AJ11" s="60"/>
      <c r="AK11" s="55"/>
      <c r="AL11" s="59"/>
      <c r="AM11" s="60"/>
      <c r="AN11" s="55"/>
      <c r="AO11" s="59"/>
      <c r="AP11" s="60"/>
      <c r="AQ11" s="55"/>
      <c r="AR11" s="59"/>
      <c r="AS11" s="60"/>
      <c r="AT11" s="55"/>
      <c r="AU11" s="59"/>
      <c r="AV11" s="60"/>
      <c r="AW11" s="55"/>
      <c r="AX11" s="59"/>
      <c r="AY11" s="60"/>
      <c r="AZ11" s="55"/>
      <c r="BA11" s="59"/>
      <c r="BB11" s="60"/>
    </row>
    <row r="12" spans="1:88" x14ac:dyDescent="0.25">
      <c r="A12" s="55"/>
      <c r="B12" s="59"/>
      <c r="C12" s="60"/>
      <c r="D12" s="55"/>
      <c r="E12" s="59"/>
      <c r="F12" s="60"/>
      <c r="G12" s="55"/>
      <c r="H12" s="59"/>
      <c r="I12" s="60"/>
      <c r="J12" s="55"/>
      <c r="K12" s="59"/>
      <c r="L12" s="60"/>
      <c r="M12" s="55"/>
      <c r="N12" s="59"/>
      <c r="O12" s="60"/>
      <c r="P12" s="55"/>
      <c r="Q12" s="59"/>
      <c r="R12" s="60"/>
      <c r="S12" s="55"/>
      <c r="T12" s="59"/>
      <c r="U12" s="60"/>
      <c r="V12" s="55"/>
      <c r="W12" s="59"/>
      <c r="X12" s="60"/>
      <c r="Y12" s="55"/>
      <c r="Z12" s="59"/>
      <c r="AA12" s="60"/>
      <c r="AB12" s="55"/>
      <c r="AC12" s="59"/>
      <c r="AD12" s="60"/>
      <c r="AE12" s="55"/>
      <c r="AF12" s="59"/>
      <c r="AG12" s="60"/>
      <c r="AH12" s="55"/>
      <c r="AI12" s="59"/>
      <c r="AJ12" s="60"/>
      <c r="AK12" s="55"/>
      <c r="AL12" s="59"/>
      <c r="AM12" s="60"/>
      <c r="AN12" s="55"/>
      <c r="AO12" s="59"/>
      <c r="AP12" s="60"/>
      <c r="AQ12" s="55"/>
      <c r="AR12" s="59"/>
      <c r="AS12" s="60"/>
      <c r="AT12" s="55"/>
      <c r="AU12" s="59"/>
      <c r="AV12" s="60"/>
      <c r="AW12" s="55"/>
      <c r="AX12" s="59"/>
      <c r="AY12" s="60"/>
      <c r="AZ12" s="55"/>
      <c r="BA12" s="59"/>
      <c r="BB12" s="60"/>
    </row>
    <row r="13" spans="1:88" x14ac:dyDescent="0.25">
      <c r="A13" s="55"/>
      <c r="B13" s="59"/>
      <c r="C13" s="60"/>
      <c r="D13" s="55"/>
      <c r="E13" s="59"/>
      <c r="F13" s="60"/>
      <c r="G13" s="55"/>
      <c r="H13" s="59"/>
      <c r="I13" s="60"/>
      <c r="J13" s="55"/>
      <c r="K13" s="59"/>
      <c r="L13" s="60"/>
      <c r="M13" s="55"/>
      <c r="N13" s="59"/>
      <c r="O13" s="60"/>
      <c r="P13" s="55"/>
      <c r="Q13" s="59"/>
      <c r="R13" s="60"/>
      <c r="S13" s="55"/>
      <c r="T13" s="59"/>
      <c r="U13" s="60"/>
      <c r="V13" s="55"/>
      <c r="W13" s="59"/>
      <c r="X13" s="60"/>
      <c r="Y13" s="55"/>
      <c r="Z13" s="59"/>
      <c r="AA13" s="60"/>
      <c r="AB13" s="55"/>
      <c r="AC13" s="59"/>
      <c r="AD13" s="60"/>
      <c r="AE13" s="55"/>
      <c r="AF13" s="59"/>
      <c r="AG13" s="60"/>
      <c r="AH13" s="55"/>
      <c r="AI13" s="59"/>
      <c r="AJ13" s="60"/>
      <c r="AK13" s="55"/>
      <c r="AL13" s="59"/>
      <c r="AM13" s="60"/>
      <c r="AN13" s="55"/>
      <c r="AO13" s="59"/>
      <c r="AP13" s="60"/>
      <c r="AQ13" s="55"/>
      <c r="AR13" s="59"/>
      <c r="AS13" s="60"/>
      <c r="AT13" s="55"/>
      <c r="AU13" s="59"/>
      <c r="AV13" s="60"/>
      <c r="AW13" s="55"/>
      <c r="AX13" s="59"/>
      <c r="AY13" s="60"/>
      <c r="AZ13" s="55"/>
      <c r="BA13" s="59"/>
      <c r="BB13" s="60"/>
    </row>
    <row r="14" spans="1:88" x14ac:dyDescent="0.25">
      <c r="A14" s="55"/>
      <c r="B14" s="59"/>
      <c r="C14" s="60"/>
      <c r="D14" s="55"/>
      <c r="E14" s="59"/>
      <c r="F14" s="60"/>
      <c r="G14" s="55"/>
      <c r="H14" s="59"/>
      <c r="I14" s="60"/>
      <c r="J14" s="55"/>
      <c r="K14" s="59"/>
      <c r="L14" s="60"/>
      <c r="M14" s="55"/>
      <c r="N14" s="59"/>
      <c r="O14" s="60"/>
      <c r="P14" s="55"/>
      <c r="Q14" s="59"/>
      <c r="R14" s="60"/>
      <c r="S14" s="55"/>
      <c r="T14" s="59"/>
      <c r="U14" s="60"/>
      <c r="V14" s="55"/>
      <c r="W14" s="59"/>
      <c r="X14" s="60"/>
      <c r="Y14" s="55"/>
      <c r="Z14" s="59"/>
      <c r="AA14" s="60"/>
      <c r="AB14" s="55"/>
      <c r="AC14" s="59"/>
      <c r="AD14" s="60"/>
      <c r="AE14" s="55"/>
      <c r="AF14" s="59"/>
      <c r="AG14" s="60"/>
      <c r="AH14" s="55"/>
      <c r="AI14" s="59"/>
      <c r="AJ14" s="60"/>
      <c r="AK14" s="55"/>
      <c r="AL14" s="59"/>
      <c r="AM14" s="60"/>
      <c r="AN14" s="55"/>
      <c r="AO14" s="59"/>
      <c r="AP14" s="60"/>
      <c r="AQ14" s="55"/>
      <c r="AR14" s="59"/>
      <c r="AS14" s="60"/>
      <c r="AT14" s="55"/>
      <c r="AU14" s="59"/>
      <c r="AV14" s="60"/>
      <c r="AW14" s="55"/>
      <c r="AX14" s="59"/>
      <c r="AY14" s="60"/>
      <c r="AZ14" s="55"/>
      <c r="BA14" s="59"/>
      <c r="BB14" s="60"/>
    </row>
    <row r="15" spans="1:88" x14ac:dyDescent="0.25">
      <c r="A15" s="55"/>
      <c r="B15" s="59"/>
      <c r="C15" s="60"/>
      <c r="D15" s="55"/>
      <c r="E15" s="59"/>
      <c r="F15" s="60"/>
      <c r="G15" s="55"/>
      <c r="H15" s="59"/>
      <c r="I15" s="60"/>
      <c r="J15" s="55"/>
      <c r="K15" s="59"/>
      <c r="L15" s="60"/>
      <c r="M15" s="55"/>
      <c r="N15" s="59"/>
      <c r="O15" s="60"/>
      <c r="P15" s="55"/>
      <c r="Q15" s="59"/>
      <c r="R15" s="60"/>
      <c r="S15" s="55"/>
      <c r="T15" s="59"/>
      <c r="U15" s="60"/>
      <c r="V15" s="55"/>
      <c r="W15" s="59"/>
      <c r="X15" s="60"/>
      <c r="Y15" s="55"/>
      <c r="Z15" s="59"/>
      <c r="AA15" s="60"/>
      <c r="AB15" s="55"/>
      <c r="AC15" s="59"/>
      <c r="AD15" s="60"/>
      <c r="AE15" s="55"/>
      <c r="AF15" s="59"/>
      <c r="AG15" s="60"/>
      <c r="AH15" s="55"/>
      <c r="AI15" s="59"/>
      <c r="AJ15" s="60"/>
      <c r="AK15" s="55"/>
      <c r="AL15" s="59"/>
      <c r="AM15" s="60"/>
      <c r="AN15" s="55"/>
      <c r="AO15" s="59"/>
      <c r="AP15" s="60"/>
      <c r="AQ15" s="55"/>
      <c r="AR15" s="59"/>
      <c r="AS15" s="60"/>
      <c r="AT15" s="55"/>
      <c r="AU15" s="59"/>
      <c r="AV15" s="60"/>
      <c r="AW15" s="55"/>
      <c r="AX15" s="59"/>
      <c r="AY15" s="60"/>
      <c r="AZ15" s="55"/>
      <c r="BA15" s="59"/>
      <c r="BB15" s="60"/>
    </row>
    <row r="16" spans="1:88" x14ac:dyDescent="0.25">
      <c r="A16" s="55"/>
      <c r="B16" s="59"/>
      <c r="C16" s="60"/>
      <c r="D16" s="55"/>
      <c r="E16" s="59"/>
      <c r="F16" s="60"/>
      <c r="G16" s="55"/>
      <c r="H16" s="59"/>
      <c r="I16" s="60"/>
      <c r="J16" s="55"/>
      <c r="K16" s="59"/>
      <c r="L16" s="60"/>
      <c r="M16" s="55"/>
      <c r="N16" s="59"/>
      <c r="O16" s="60"/>
      <c r="P16" s="55"/>
      <c r="Q16" s="59"/>
      <c r="R16" s="60"/>
      <c r="S16" s="55"/>
      <c r="T16" s="59"/>
      <c r="U16" s="60"/>
      <c r="V16" s="55"/>
      <c r="W16" s="59"/>
      <c r="X16" s="60"/>
      <c r="Y16" s="55"/>
      <c r="Z16" s="59"/>
      <c r="AA16" s="60"/>
      <c r="AB16" s="55"/>
      <c r="AC16" s="59"/>
      <c r="AD16" s="60"/>
      <c r="AE16" s="55"/>
      <c r="AF16" s="59"/>
      <c r="AG16" s="60"/>
      <c r="AH16" s="55"/>
      <c r="AI16" s="59"/>
      <c r="AJ16" s="60"/>
      <c r="AK16" s="55"/>
      <c r="AL16" s="59"/>
      <c r="AM16" s="60"/>
      <c r="AN16" s="55"/>
      <c r="AO16" s="59"/>
      <c r="AP16" s="60"/>
      <c r="AQ16" s="55"/>
      <c r="AR16" s="59"/>
      <c r="AS16" s="60"/>
      <c r="AT16" s="55"/>
      <c r="AU16" s="59"/>
      <c r="AV16" s="60"/>
      <c r="AW16" s="55"/>
      <c r="AX16" s="59"/>
      <c r="AY16" s="60"/>
      <c r="AZ16" s="55"/>
      <c r="BA16" s="59"/>
      <c r="BB16" s="60"/>
    </row>
    <row r="17" spans="1:54" x14ac:dyDescent="0.25">
      <c r="A17" s="55"/>
      <c r="B17" s="59"/>
      <c r="C17" s="60"/>
      <c r="D17" s="55"/>
      <c r="E17" s="59"/>
      <c r="F17" s="60"/>
      <c r="G17" s="55"/>
      <c r="H17" s="59"/>
      <c r="I17" s="60"/>
      <c r="J17" s="55"/>
      <c r="K17" s="59"/>
      <c r="L17" s="60"/>
      <c r="M17" s="55"/>
      <c r="N17" s="59"/>
      <c r="O17" s="60"/>
      <c r="P17" s="55"/>
      <c r="Q17" s="59"/>
      <c r="R17" s="60"/>
      <c r="S17" s="55"/>
      <c r="T17" s="59"/>
      <c r="U17" s="60"/>
      <c r="V17" s="55"/>
      <c r="W17" s="59"/>
      <c r="X17" s="60"/>
      <c r="Y17" s="55"/>
      <c r="Z17" s="59"/>
      <c r="AA17" s="60"/>
      <c r="AB17" s="55"/>
      <c r="AC17" s="59"/>
      <c r="AD17" s="60"/>
      <c r="AE17" s="55"/>
      <c r="AF17" s="59"/>
      <c r="AG17" s="60"/>
      <c r="AH17" s="55"/>
      <c r="AI17" s="59"/>
      <c r="AJ17" s="60"/>
      <c r="AK17" s="55"/>
      <c r="AL17" s="59"/>
      <c r="AM17" s="60"/>
      <c r="AN17" s="55"/>
      <c r="AO17" s="59"/>
      <c r="AP17" s="60"/>
      <c r="AQ17" s="55"/>
      <c r="AR17" s="59"/>
      <c r="AS17" s="60"/>
      <c r="AT17" s="55"/>
      <c r="AU17" s="59"/>
      <c r="AV17" s="60"/>
      <c r="AW17" s="55"/>
      <c r="AX17" s="59"/>
      <c r="AY17" s="60"/>
      <c r="AZ17" s="55"/>
      <c r="BA17" s="59"/>
      <c r="BB17" s="60"/>
    </row>
    <row r="18" spans="1:54" x14ac:dyDescent="0.25">
      <c r="A18" s="55"/>
      <c r="B18" s="59"/>
      <c r="C18" s="60"/>
      <c r="D18" s="55"/>
      <c r="E18" s="59"/>
      <c r="F18" s="60"/>
      <c r="G18" s="55"/>
      <c r="H18" s="59"/>
      <c r="I18" s="60"/>
      <c r="J18" s="55"/>
      <c r="K18" s="59"/>
      <c r="L18" s="60"/>
      <c r="M18" s="55"/>
      <c r="N18" s="59"/>
      <c r="O18" s="60"/>
      <c r="P18" s="55"/>
      <c r="Q18" s="59"/>
      <c r="R18" s="60"/>
      <c r="S18" s="55"/>
      <c r="T18" s="59"/>
      <c r="U18" s="60"/>
      <c r="V18" s="55"/>
      <c r="W18" s="59"/>
      <c r="X18" s="60"/>
      <c r="Y18" s="55"/>
      <c r="Z18" s="59"/>
      <c r="AA18" s="60"/>
      <c r="AB18" s="55"/>
      <c r="AC18" s="59"/>
      <c r="AD18" s="60"/>
      <c r="AE18" s="55"/>
      <c r="AF18" s="59"/>
      <c r="AG18" s="60"/>
      <c r="AH18" s="55"/>
      <c r="AI18" s="59"/>
      <c r="AJ18" s="60"/>
      <c r="AK18" s="55"/>
      <c r="AL18" s="59"/>
      <c r="AM18" s="60"/>
      <c r="AN18" s="55"/>
      <c r="AO18" s="59"/>
      <c r="AP18" s="60"/>
      <c r="AQ18" s="55"/>
      <c r="AR18" s="59"/>
      <c r="AS18" s="60"/>
      <c r="AT18" s="55"/>
      <c r="AU18" s="59"/>
      <c r="AV18" s="60"/>
      <c r="AW18" s="55"/>
      <c r="AX18" s="59"/>
      <c r="AY18" s="60"/>
      <c r="AZ18" s="55"/>
      <c r="BA18" s="59"/>
      <c r="BB18" s="60"/>
    </row>
    <row r="19" spans="1:54" x14ac:dyDescent="0.25">
      <c r="A19" s="55"/>
      <c r="B19" s="59"/>
      <c r="C19" s="60"/>
      <c r="D19" s="55"/>
      <c r="E19" s="59"/>
      <c r="F19" s="60"/>
      <c r="G19" s="55"/>
      <c r="H19" s="59"/>
      <c r="I19" s="60"/>
      <c r="J19" s="55"/>
      <c r="K19" s="59"/>
      <c r="L19" s="60"/>
      <c r="M19" s="55"/>
      <c r="N19" s="59"/>
      <c r="O19" s="60"/>
      <c r="P19" s="55"/>
      <c r="Q19" s="59"/>
      <c r="R19" s="60"/>
      <c r="S19" s="55"/>
      <c r="T19" s="59"/>
      <c r="U19" s="60"/>
      <c r="V19" s="55"/>
      <c r="W19" s="59"/>
      <c r="X19" s="60"/>
      <c r="Y19" s="55"/>
      <c r="Z19" s="59"/>
      <c r="AA19" s="60"/>
      <c r="AB19" s="55"/>
      <c r="AC19" s="59"/>
      <c r="AD19" s="60"/>
      <c r="AE19" s="55"/>
      <c r="AF19" s="59"/>
      <c r="AG19" s="60"/>
      <c r="AH19" s="55"/>
      <c r="AI19" s="59"/>
      <c r="AJ19" s="60"/>
      <c r="AK19" s="55"/>
      <c r="AL19" s="59"/>
      <c r="AM19" s="60"/>
      <c r="AN19" s="55"/>
      <c r="AO19" s="59"/>
      <c r="AP19" s="60"/>
      <c r="AQ19" s="55"/>
      <c r="AR19" s="59"/>
      <c r="AS19" s="60"/>
      <c r="AT19" s="55"/>
      <c r="AU19" s="59"/>
      <c r="AV19" s="60"/>
      <c r="AW19" s="55"/>
      <c r="AX19" s="59"/>
      <c r="AY19" s="60"/>
      <c r="AZ19" s="55"/>
      <c r="BA19" s="59"/>
      <c r="BB19" s="60"/>
    </row>
    <row r="20" spans="1:54" x14ac:dyDescent="0.25">
      <c r="A20" s="55"/>
      <c r="B20" s="59"/>
      <c r="C20" s="60"/>
      <c r="D20" s="55"/>
      <c r="E20" s="59"/>
      <c r="F20" s="60"/>
      <c r="G20" s="55"/>
      <c r="H20" s="59"/>
      <c r="I20" s="60"/>
      <c r="J20" s="55"/>
      <c r="K20" s="59"/>
      <c r="L20" s="60"/>
      <c r="M20" s="55"/>
      <c r="N20" s="59"/>
      <c r="O20" s="60"/>
      <c r="P20" s="55"/>
      <c r="Q20" s="59"/>
      <c r="R20" s="60"/>
      <c r="S20" s="55"/>
      <c r="T20" s="59"/>
      <c r="U20" s="60"/>
      <c r="V20" s="55"/>
      <c r="W20" s="59"/>
      <c r="X20" s="60"/>
      <c r="Y20" s="55"/>
      <c r="Z20" s="59"/>
      <c r="AA20" s="60"/>
      <c r="AB20" s="55"/>
      <c r="AC20" s="59"/>
      <c r="AD20" s="60"/>
      <c r="AE20" s="55"/>
      <c r="AF20" s="59"/>
      <c r="AG20" s="60"/>
      <c r="AH20" s="55"/>
      <c r="AI20" s="59"/>
      <c r="AJ20" s="60"/>
      <c r="AK20" s="55"/>
      <c r="AL20" s="59"/>
      <c r="AM20" s="60"/>
      <c r="AN20" s="55"/>
      <c r="AO20" s="59"/>
      <c r="AP20" s="60"/>
      <c r="AQ20" s="55"/>
      <c r="AR20" s="59"/>
      <c r="AS20" s="60"/>
      <c r="AT20" s="55"/>
      <c r="AU20" s="59"/>
      <c r="AV20" s="60"/>
      <c r="AW20" s="55"/>
      <c r="AX20" s="59"/>
      <c r="AY20" s="60"/>
      <c r="AZ20" s="55"/>
      <c r="BA20" s="59"/>
      <c r="BB20" s="60"/>
    </row>
    <row r="21" spans="1:54" x14ac:dyDescent="0.25">
      <c r="A21" s="55"/>
      <c r="B21" s="59"/>
      <c r="C21" s="60"/>
      <c r="D21" s="55"/>
      <c r="E21" s="59"/>
      <c r="F21" s="60"/>
      <c r="G21" s="55"/>
      <c r="H21" s="59"/>
      <c r="I21" s="60"/>
      <c r="J21" s="55"/>
      <c r="K21" s="59"/>
      <c r="L21" s="60"/>
      <c r="M21" s="55"/>
      <c r="N21" s="59"/>
      <c r="O21" s="60"/>
      <c r="P21" s="55"/>
      <c r="Q21" s="59"/>
      <c r="R21" s="60"/>
      <c r="S21" s="55"/>
      <c r="T21" s="59"/>
      <c r="U21" s="60"/>
      <c r="V21" s="55"/>
      <c r="W21" s="59"/>
      <c r="X21" s="60"/>
      <c r="Y21" s="55"/>
      <c r="Z21" s="59"/>
      <c r="AA21" s="60"/>
      <c r="AB21" s="55"/>
      <c r="AC21" s="59"/>
      <c r="AD21" s="60"/>
      <c r="AE21" s="55"/>
      <c r="AF21" s="59"/>
      <c r="AG21" s="60"/>
      <c r="AH21" s="55"/>
      <c r="AI21" s="59"/>
      <c r="AJ21" s="60"/>
      <c r="AK21" s="55"/>
      <c r="AL21" s="59"/>
      <c r="AM21" s="60"/>
      <c r="AN21" s="55"/>
      <c r="AO21" s="59"/>
      <c r="AP21" s="60"/>
      <c r="AQ21" s="55"/>
      <c r="AR21" s="59"/>
      <c r="AS21" s="60"/>
      <c r="AT21" s="55"/>
      <c r="AU21" s="59"/>
      <c r="AV21" s="60"/>
      <c r="AW21" s="55"/>
      <c r="AX21" s="59"/>
      <c r="AY21" s="60"/>
      <c r="AZ21" s="55"/>
      <c r="BA21" s="59"/>
      <c r="BB21" s="60"/>
    </row>
    <row r="22" spans="1:54" x14ac:dyDescent="0.25">
      <c r="A22" s="55"/>
      <c r="B22" s="59"/>
      <c r="C22" s="60"/>
      <c r="D22" s="55"/>
      <c r="E22" s="59"/>
      <c r="F22" s="60"/>
      <c r="G22" s="55"/>
      <c r="H22" s="59"/>
      <c r="I22" s="60"/>
      <c r="J22" s="55"/>
      <c r="K22" s="59"/>
      <c r="L22" s="60"/>
      <c r="M22" s="55"/>
      <c r="N22" s="59"/>
      <c r="O22" s="60"/>
      <c r="P22" s="55"/>
      <c r="Q22" s="59"/>
      <c r="R22" s="60"/>
      <c r="S22" s="55"/>
      <c r="T22" s="59"/>
      <c r="U22" s="60"/>
      <c r="V22" s="55"/>
      <c r="W22" s="59"/>
      <c r="X22" s="60"/>
      <c r="Y22" s="55"/>
      <c r="Z22" s="59"/>
      <c r="AA22" s="60"/>
      <c r="AB22" s="55"/>
      <c r="AC22" s="59"/>
      <c r="AD22" s="60"/>
      <c r="AE22" s="55"/>
      <c r="AF22" s="59"/>
      <c r="AG22" s="60"/>
      <c r="AH22" s="55"/>
      <c r="AI22" s="59"/>
      <c r="AJ22" s="60"/>
      <c r="AK22" s="55"/>
      <c r="AL22" s="59"/>
      <c r="AM22" s="60"/>
      <c r="AN22" s="55"/>
      <c r="AO22" s="59"/>
      <c r="AP22" s="60"/>
      <c r="AQ22" s="55"/>
      <c r="AR22" s="59"/>
      <c r="AS22" s="60"/>
      <c r="AT22" s="55"/>
      <c r="AU22" s="59"/>
      <c r="AV22" s="60"/>
      <c r="AW22" s="55"/>
      <c r="AX22" s="59"/>
      <c r="AY22" s="60"/>
      <c r="AZ22" s="55"/>
      <c r="BA22" s="59"/>
      <c r="BB22" s="60"/>
    </row>
    <row r="23" spans="1:54" x14ac:dyDescent="0.25">
      <c r="A23" s="55"/>
      <c r="B23" s="59"/>
      <c r="C23" s="60"/>
      <c r="D23" s="55"/>
      <c r="E23" s="59"/>
      <c r="F23" s="60"/>
      <c r="G23" s="55"/>
      <c r="H23" s="59"/>
      <c r="I23" s="60"/>
      <c r="J23" s="55"/>
      <c r="K23" s="59"/>
      <c r="L23" s="60"/>
      <c r="M23" s="55"/>
      <c r="N23" s="59"/>
      <c r="O23" s="60"/>
      <c r="P23" s="55"/>
      <c r="Q23" s="59"/>
      <c r="R23" s="60"/>
      <c r="S23" s="55"/>
      <c r="T23" s="59"/>
      <c r="U23" s="60"/>
      <c r="V23" s="55"/>
      <c r="W23" s="59"/>
      <c r="X23" s="60"/>
      <c r="Y23" s="55"/>
      <c r="Z23" s="59"/>
      <c r="AA23" s="60"/>
      <c r="AB23" s="55"/>
      <c r="AC23" s="59"/>
      <c r="AD23" s="60"/>
      <c r="AE23" s="55"/>
      <c r="AF23" s="59"/>
      <c r="AG23" s="60"/>
      <c r="AH23" s="55"/>
      <c r="AI23" s="59"/>
      <c r="AJ23" s="60"/>
      <c r="AK23" s="55"/>
      <c r="AL23" s="59"/>
      <c r="AM23" s="60"/>
      <c r="AN23" s="55"/>
      <c r="AO23" s="59"/>
      <c r="AP23" s="60"/>
      <c r="AQ23" s="55"/>
      <c r="AR23" s="59"/>
      <c r="AS23" s="60"/>
      <c r="AT23" s="55"/>
      <c r="AU23" s="59"/>
      <c r="AV23" s="60"/>
      <c r="AW23" s="55"/>
      <c r="AX23" s="59"/>
      <c r="AY23" s="60"/>
      <c r="AZ23" s="55"/>
      <c r="BA23" s="59"/>
      <c r="BB23" s="60"/>
    </row>
    <row r="24" spans="1:54" x14ac:dyDescent="0.25">
      <c r="A24" s="55"/>
      <c r="B24" s="59"/>
      <c r="C24" s="60"/>
      <c r="D24" s="55"/>
      <c r="E24" s="59"/>
      <c r="F24" s="60"/>
      <c r="G24" s="55"/>
      <c r="H24" s="59"/>
      <c r="I24" s="60"/>
      <c r="J24" s="55"/>
      <c r="K24" s="59"/>
      <c r="L24" s="60"/>
      <c r="M24" s="55"/>
      <c r="N24" s="59"/>
      <c r="O24" s="60"/>
      <c r="P24" s="55"/>
      <c r="Q24" s="59"/>
      <c r="R24" s="60"/>
      <c r="S24" s="55"/>
      <c r="T24" s="59"/>
      <c r="U24" s="60"/>
      <c r="V24" s="55"/>
      <c r="W24" s="59"/>
      <c r="X24" s="60"/>
      <c r="Y24" s="55"/>
      <c r="Z24" s="59"/>
      <c r="AA24" s="60"/>
      <c r="AB24" s="55"/>
      <c r="AC24" s="59"/>
      <c r="AD24" s="60"/>
      <c r="AE24" s="55"/>
      <c r="AF24" s="59"/>
      <c r="AG24" s="60"/>
      <c r="AH24" s="55"/>
      <c r="AI24" s="59"/>
      <c r="AJ24" s="60"/>
      <c r="AK24" s="55"/>
      <c r="AL24" s="59"/>
      <c r="AM24" s="60"/>
      <c r="AN24" s="55"/>
      <c r="AO24" s="59"/>
      <c r="AP24" s="60"/>
      <c r="AQ24" s="55"/>
      <c r="AR24" s="59"/>
      <c r="AS24" s="60"/>
      <c r="AT24" s="55"/>
      <c r="AU24" s="59"/>
      <c r="AV24" s="60"/>
      <c r="AW24" s="55"/>
      <c r="AX24" s="59"/>
      <c r="AY24" s="60"/>
      <c r="AZ24" s="55"/>
      <c r="BA24" s="59"/>
      <c r="BB24" s="60"/>
    </row>
    <row r="25" spans="1:54" x14ac:dyDescent="0.25">
      <c r="A25" s="55"/>
      <c r="B25" s="59"/>
      <c r="C25" s="60"/>
      <c r="D25" s="55"/>
      <c r="E25" s="59"/>
      <c r="F25" s="60"/>
      <c r="G25" s="55"/>
      <c r="H25" s="59"/>
      <c r="I25" s="60"/>
      <c r="J25" s="55"/>
      <c r="K25" s="59"/>
      <c r="L25" s="60"/>
      <c r="M25" s="55"/>
      <c r="N25" s="59"/>
      <c r="O25" s="60"/>
      <c r="P25" s="55"/>
      <c r="Q25" s="59"/>
      <c r="R25" s="60"/>
      <c r="S25" s="55"/>
      <c r="T25" s="59"/>
      <c r="U25" s="60"/>
      <c r="V25" s="55"/>
      <c r="W25" s="59"/>
      <c r="X25" s="60"/>
      <c r="Y25" s="55"/>
      <c r="Z25" s="59"/>
      <c r="AA25" s="60"/>
      <c r="AB25" s="55"/>
      <c r="AC25" s="59"/>
      <c r="AD25" s="60"/>
      <c r="AE25" s="55"/>
      <c r="AF25" s="59"/>
      <c r="AG25" s="60"/>
      <c r="AH25" s="55"/>
      <c r="AI25" s="59"/>
      <c r="AJ25" s="60"/>
      <c r="AK25" s="55"/>
      <c r="AL25" s="59"/>
      <c r="AM25" s="60"/>
      <c r="AN25" s="55"/>
      <c r="AO25" s="59"/>
      <c r="AP25" s="60"/>
      <c r="AQ25" s="55"/>
      <c r="AR25" s="59"/>
      <c r="AS25" s="60"/>
      <c r="AT25" s="55"/>
      <c r="AU25" s="59"/>
      <c r="AV25" s="60"/>
      <c r="AW25" s="55"/>
      <c r="AX25" s="59"/>
      <c r="AY25" s="60"/>
      <c r="AZ25" s="55"/>
      <c r="BA25" s="59"/>
      <c r="BB25" s="60"/>
    </row>
    <row r="26" spans="1:54" x14ac:dyDescent="0.25">
      <c r="A26" s="55"/>
      <c r="B26" s="59"/>
      <c r="C26" s="60"/>
      <c r="D26" s="55"/>
      <c r="E26" s="59"/>
      <c r="F26" s="60"/>
      <c r="G26" s="55"/>
      <c r="H26" s="59"/>
      <c r="I26" s="60"/>
      <c r="J26" s="55"/>
      <c r="K26" s="59"/>
      <c r="L26" s="60"/>
      <c r="M26" s="55"/>
      <c r="N26" s="59"/>
      <c r="O26" s="60"/>
      <c r="P26" s="55"/>
      <c r="Q26" s="59"/>
      <c r="R26" s="60"/>
      <c r="S26" s="55"/>
      <c r="T26" s="59"/>
      <c r="U26" s="60"/>
      <c r="V26" s="55"/>
      <c r="W26" s="59"/>
      <c r="X26" s="60"/>
      <c r="Y26" s="55"/>
      <c r="Z26" s="59"/>
      <c r="AA26" s="60"/>
      <c r="AB26" s="55"/>
      <c r="AC26" s="59"/>
      <c r="AD26" s="60"/>
      <c r="AE26" s="55"/>
      <c r="AF26" s="59"/>
      <c r="AG26" s="60"/>
      <c r="AH26" s="55"/>
      <c r="AI26" s="59"/>
      <c r="AJ26" s="60"/>
      <c r="AK26" s="55"/>
      <c r="AL26" s="59"/>
      <c r="AM26" s="60"/>
      <c r="AN26" s="55"/>
      <c r="AO26" s="59"/>
      <c r="AP26" s="60"/>
      <c r="AQ26" s="55"/>
      <c r="AR26" s="59"/>
      <c r="AS26" s="60"/>
      <c r="AT26" s="55"/>
      <c r="AU26" s="59"/>
      <c r="AV26" s="60"/>
      <c r="AW26" s="55"/>
      <c r="AX26" s="59"/>
      <c r="AY26" s="60"/>
      <c r="AZ26" s="55"/>
      <c r="BA26" s="59"/>
      <c r="BB26" s="60"/>
    </row>
    <row r="27" spans="1:54" x14ac:dyDescent="0.25">
      <c r="A27" s="55"/>
      <c r="B27" s="59"/>
      <c r="C27" s="60"/>
      <c r="D27" s="55"/>
      <c r="E27" s="59"/>
      <c r="F27" s="60"/>
      <c r="G27" s="55"/>
      <c r="H27" s="59"/>
      <c r="I27" s="60"/>
      <c r="J27" s="55"/>
      <c r="K27" s="59"/>
      <c r="L27" s="60"/>
      <c r="M27" s="55"/>
      <c r="N27" s="59"/>
      <c r="O27" s="60"/>
      <c r="P27" s="55"/>
      <c r="Q27" s="59"/>
      <c r="R27" s="60"/>
      <c r="S27" s="55"/>
      <c r="T27" s="59"/>
      <c r="U27" s="60"/>
      <c r="V27" s="55"/>
      <c r="W27" s="59"/>
      <c r="X27" s="60"/>
      <c r="Y27" s="55"/>
      <c r="Z27" s="59"/>
      <c r="AA27" s="60"/>
      <c r="AB27" s="55"/>
      <c r="AC27" s="59"/>
      <c r="AD27" s="60"/>
      <c r="AE27" s="55"/>
      <c r="AF27" s="59"/>
      <c r="AG27" s="60"/>
      <c r="AH27" s="55"/>
      <c r="AI27" s="59"/>
      <c r="AJ27" s="60"/>
      <c r="AK27" s="55"/>
      <c r="AL27" s="59"/>
      <c r="AM27" s="60"/>
      <c r="AN27" s="55"/>
      <c r="AO27" s="59"/>
      <c r="AP27" s="60"/>
      <c r="AQ27" s="55"/>
      <c r="AR27" s="59"/>
      <c r="AS27" s="60"/>
      <c r="AT27" s="55"/>
      <c r="AU27" s="59"/>
      <c r="AV27" s="60"/>
      <c r="AW27" s="55"/>
      <c r="AX27" s="59"/>
      <c r="AY27" s="60"/>
      <c r="AZ27" s="55"/>
      <c r="BA27" s="59"/>
      <c r="BB27" s="60"/>
    </row>
    <row r="28" spans="1:54" x14ac:dyDescent="0.25">
      <c r="A28" s="56"/>
      <c r="B28" s="61"/>
      <c r="C28" s="62"/>
      <c r="D28" s="55"/>
      <c r="E28" s="59"/>
      <c r="F28" s="60"/>
      <c r="G28" s="55"/>
      <c r="H28" s="59"/>
      <c r="I28" s="60"/>
      <c r="J28" s="55"/>
      <c r="K28" s="59"/>
      <c r="L28" s="60"/>
      <c r="M28" s="55"/>
      <c r="N28" s="59"/>
      <c r="O28" s="60"/>
      <c r="P28" s="55"/>
      <c r="Q28" s="59"/>
      <c r="R28" s="60"/>
      <c r="S28" s="55"/>
      <c r="T28" s="59"/>
      <c r="U28" s="60"/>
      <c r="V28" s="55"/>
      <c r="W28" s="59"/>
      <c r="X28" s="60"/>
      <c r="Y28" s="55"/>
      <c r="Z28" s="59"/>
      <c r="AA28" s="60"/>
      <c r="AB28" s="55"/>
      <c r="AC28" s="59"/>
      <c r="AD28" s="60"/>
      <c r="AE28" s="55"/>
      <c r="AF28" s="59"/>
      <c r="AG28" s="60"/>
      <c r="AH28" s="55"/>
      <c r="AI28" s="59"/>
      <c r="AJ28" s="60"/>
      <c r="AK28" s="55"/>
      <c r="AL28" s="59"/>
      <c r="AM28" s="60"/>
      <c r="AN28" s="55"/>
      <c r="AO28" s="59"/>
      <c r="AP28" s="60"/>
      <c r="AQ28" s="55"/>
      <c r="AR28" s="59"/>
      <c r="AS28" s="60"/>
      <c r="AT28" s="55"/>
      <c r="AU28" s="59"/>
      <c r="AV28" s="60"/>
      <c r="AW28" s="55"/>
      <c r="AX28" s="59"/>
      <c r="AY28" s="60"/>
      <c r="AZ28" s="55"/>
      <c r="BA28" s="59"/>
      <c r="BB28" s="60"/>
    </row>
    <row r="29" spans="1:54" x14ac:dyDescent="0.25">
      <c r="A29" s="55"/>
      <c r="B29" s="59"/>
      <c r="C29" s="60"/>
      <c r="D29" s="55"/>
      <c r="E29" s="59"/>
      <c r="F29" s="60"/>
      <c r="G29" s="55"/>
      <c r="H29" s="59"/>
      <c r="I29" s="60"/>
      <c r="J29" s="55"/>
      <c r="K29" s="59"/>
      <c r="L29" s="60"/>
      <c r="M29" s="55"/>
      <c r="N29" s="59"/>
      <c r="O29" s="60"/>
      <c r="P29" s="55"/>
      <c r="Q29" s="59"/>
      <c r="R29" s="60"/>
      <c r="S29" s="55"/>
      <c r="T29" s="59"/>
      <c r="U29" s="60"/>
      <c r="V29" s="55"/>
      <c r="W29" s="59"/>
      <c r="X29" s="60"/>
      <c r="Y29" s="55"/>
      <c r="Z29" s="59"/>
      <c r="AA29" s="60"/>
      <c r="AB29" s="55"/>
      <c r="AC29" s="59"/>
      <c r="AD29" s="60"/>
      <c r="AE29" s="55"/>
      <c r="AF29" s="59"/>
      <c r="AG29" s="60"/>
      <c r="AH29" s="55"/>
      <c r="AI29" s="59"/>
      <c r="AJ29" s="60"/>
      <c r="AK29" s="55"/>
      <c r="AL29" s="59"/>
      <c r="AM29" s="60"/>
      <c r="AN29" s="55"/>
      <c r="AO29" s="59"/>
      <c r="AP29" s="60"/>
      <c r="AQ29" s="55"/>
      <c r="AR29" s="59"/>
      <c r="AS29" s="60"/>
      <c r="AT29" s="55"/>
      <c r="AU29" s="59"/>
      <c r="AV29" s="60"/>
      <c r="AW29" s="55"/>
      <c r="AX29" s="59"/>
      <c r="AY29" s="60"/>
      <c r="AZ29" s="55"/>
      <c r="BA29" s="59"/>
      <c r="BB29" s="60"/>
    </row>
    <row r="30" spans="1:54" x14ac:dyDescent="0.25">
      <c r="A30" s="55"/>
      <c r="B30" s="59"/>
      <c r="C30" s="60"/>
      <c r="D30" s="55"/>
      <c r="E30" s="59"/>
      <c r="F30" s="60"/>
      <c r="G30" s="55"/>
      <c r="H30" s="59"/>
      <c r="I30" s="60"/>
      <c r="J30" s="55"/>
      <c r="K30" s="59"/>
      <c r="L30" s="60"/>
      <c r="M30" s="55"/>
      <c r="N30" s="59"/>
      <c r="O30" s="60"/>
      <c r="P30" s="55"/>
      <c r="Q30" s="59"/>
      <c r="R30" s="60"/>
      <c r="S30" s="55"/>
      <c r="T30" s="59"/>
      <c r="U30" s="60"/>
      <c r="V30" s="55"/>
      <c r="W30" s="59"/>
      <c r="X30" s="60"/>
      <c r="Y30" s="55"/>
      <c r="Z30" s="59"/>
      <c r="AA30" s="60"/>
      <c r="AB30" s="55"/>
      <c r="AC30" s="59"/>
      <c r="AD30" s="60"/>
      <c r="AE30" s="55"/>
      <c r="AF30" s="59"/>
      <c r="AG30" s="60"/>
      <c r="AH30" s="55"/>
      <c r="AI30" s="59"/>
      <c r="AJ30" s="60"/>
      <c r="AK30" s="55"/>
      <c r="AL30" s="59"/>
      <c r="AM30" s="60"/>
      <c r="AN30" s="55"/>
      <c r="AO30" s="59"/>
      <c r="AP30" s="60"/>
      <c r="AQ30" s="55"/>
      <c r="AR30" s="59"/>
      <c r="AS30" s="60"/>
      <c r="AT30" s="55"/>
      <c r="AU30" s="59"/>
      <c r="AV30" s="60"/>
      <c r="AW30" s="55"/>
      <c r="AX30" s="59"/>
      <c r="AY30" s="60"/>
      <c r="AZ30" s="55"/>
      <c r="BA30" s="59"/>
      <c r="BB30" s="60"/>
    </row>
    <row r="31" spans="1:54" x14ac:dyDescent="0.25">
      <c r="A31" s="55"/>
      <c r="B31" s="59"/>
      <c r="C31" s="60"/>
      <c r="D31" s="55"/>
      <c r="E31" s="59"/>
      <c r="F31" s="60"/>
      <c r="G31" s="55"/>
      <c r="H31" s="59"/>
      <c r="I31" s="60"/>
      <c r="J31" s="55"/>
      <c r="K31" s="59"/>
      <c r="L31" s="60"/>
      <c r="M31" s="55"/>
      <c r="N31" s="59"/>
      <c r="O31" s="60"/>
      <c r="P31" s="55"/>
      <c r="Q31" s="59"/>
      <c r="R31" s="60"/>
      <c r="S31" s="55"/>
      <c r="T31" s="59"/>
      <c r="U31" s="60"/>
      <c r="V31" s="55"/>
      <c r="W31" s="59"/>
      <c r="X31" s="60"/>
      <c r="Y31" s="55"/>
      <c r="Z31" s="59"/>
      <c r="AA31" s="60"/>
      <c r="AB31" s="55"/>
      <c r="AC31" s="59"/>
      <c r="AD31" s="60"/>
      <c r="AE31" s="55"/>
      <c r="AF31" s="59"/>
      <c r="AG31" s="60"/>
      <c r="AH31" s="55"/>
      <c r="AI31" s="59"/>
      <c r="AJ31" s="60"/>
      <c r="AK31" s="55"/>
      <c r="AL31" s="59"/>
      <c r="AM31" s="60"/>
      <c r="AN31" s="55"/>
      <c r="AO31" s="59"/>
      <c r="AP31" s="60"/>
      <c r="AQ31" s="55"/>
      <c r="AR31" s="59"/>
      <c r="AS31" s="60"/>
      <c r="AT31" s="55"/>
      <c r="AU31" s="59"/>
      <c r="AV31" s="60"/>
      <c r="AW31" s="55"/>
      <c r="AX31" s="59"/>
      <c r="AY31" s="60"/>
      <c r="AZ31" s="55"/>
      <c r="BA31" s="59"/>
      <c r="BB31" s="60"/>
    </row>
    <row r="32" spans="1:54" x14ac:dyDescent="0.25">
      <c r="A32" s="55"/>
      <c r="B32" s="59"/>
      <c r="C32" s="60"/>
      <c r="D32" s="55"/>
      <c r="E32" s="59"/>
      <c r="F32" s="60"/>
      <c r="G32" s="55"/>
      <c r="H32" s="59"/>
      <c r="I32" s="60"/>
      <c r="J32" s="55"/>
      <c r="K32" s="59"/>
      <c r="L32" s="60"/>
      <c r="M32" s="55"/>
      <c r="N32" s="59"/>
      <c r="O32" s="60"/>
      <c r="P32" s="55"/>
      <c r="Q32" s="59"/>
      <c r="R32" s="60"/>
      <c r="S32" s="55"/>
      <c r="T32" s="59"/>
      <c r="U32" s="60"/>
      <c r="V32" s="55"/>
      <c r="W32" s="59"/>
      <c r="X32" s="60"/>
      <c r="Y32" s="55"/>
      <c r="Z32" s="59"/>
      <c r="AA32" s="60"/>
      <c r="AB32" s="55"/>
      <c r="AC32" s="59"/>
      <c r="AD32" s="60"/>
      <c r="AE32" s="55"/>
      <c r="AF32" s="59"/>
      <c r="AG32" s="60"/>
      <c r="AH32" s="55"/>
      <c r="AI32" s="59"/>
      <c r="AJ32" s="60"/>
      <c r="AK32" s="55"/>
      <c r="AL32" s="59"/>
      <c r="AM32" s="60"/>
      <c r="AN32" s="55"/>
      <c r="AO32" s="59"/>
      <c r="AP32" s="60"/>
      <c r="AQ32" s="55"/>
      <c r="AR32" s="59"/>
      <c r="AS32" s="60"/>
      <c r="AT32" s="55"/>
      <c r="AU32" s="59"/>
      <c r="AV32" s="60"/>
      <c r="AW32" s="55"/>
      <c r="AX32" s="59"/>
      <c r="AY32" s="60"/>
      <c r="AZ32" s="55"/>
      <c r="BA32" s="59"/>
      <c r="BB32" s="60"/>
    </row>
    <row r="33" spans="1:54" x14ac:dyDescent="0.25">
      <c r="A33" s="55"/>
      <c r="B33" s="59"/>
      <c r="C33" s="60"/>
      <c r="D33" s="55"/>
      <c r="E33" s="59"/>
      <c r="F33" s="60"/>
      <c r="G33" s="55"/>
      <c r="H33" s="59"/>
      <c r="I33" s="60"/>
      <c r="J33" s="55"/>
      <c r="K33" s="59"/>
      <c r="L33" s="60"/>
      <c r="M33" s="55"/>
      <c r="N33" s="59"/>
      <c r="O33" s="60"/>
      <c r="P33" s="55"/>
      <c r="Q33" s="59"/>
      <c r="R33" s="60"/>
      <c r="S33" s="55"/>
      <c r="T33" s="59"/>
      <c r="U33" s="60"/>
      <c r="V33" s="55"/>
      <c r="W33" s="59"/>
      <c r="X33" s="60"/>
      <c r="Y33" s="55"/>
      <c r="Z33" s="59"/>
      <c r="AA33" s="60"/>
      <c r="AB33" s="55"/>
      <c r="AC33" s="59"/>
      <c r="AD33" s="60"/>
      <c r="AE33" s="55"/>
      <c r="AF33" s="59"/>
      <c r="AG33" s="60"/>
      <c r="AH33" s="55"/>
      <c r="AI33" s="59"/>
      <c r="AJ33" s="60"/>
      <c r="AK33" s="55"/>
      <c r="AL33" s="59"/>
      <c r="AM33" s="60"/>
      <c r="AN33" s="55"/>
      <c r="AO33" s="59"/>
      <c r="AP33" s="60"/>
      <c r="AQ33" s="55"/>
      <c r="AR33" s="59"/>
      <c r="AS33" s="60"/>
      <c r="AT33" s="55"/>
      <c r="AU33" s="59"/>
      <c r="AV33" s="60"/>
      <c r="AW33" s="55"/>
      <c r="AX33" s="59"/>
      <c r="AY33" s="60"/>
      <c r="AZ33" s="55"/>
      <c r="BA33" s="59"/>
      <c r="BB33" s="60"/>
    </row>
    <row r="34" spans="1:54" x14ac:dyDescent="0.25">
      <c r="A34" s="55"/>
      <c r="B34" s="59"/>
      <c r="C34" s="60"/>
      <c r="D34" s="55"/>
      <c r="E34" s="59"/>
      <c r="F34" s="60"/>
      <c r="G34" s="55"/>
      <c r="H34" s="59"/>
      <c r="I34" s="60"/>
      <c r="J34" s="55"/>
      <c r="K34" s="59"/>
      <c r="L34" s="60"/>
      <c r="M34" s="55"/>
      <c r="N34" s="59"/>
      <c r="O34" s="60"/>
      <c r="P34" s="55"/>
      <c r="Q34" s="59"/>
      <c r="R34" s="60"/>
      <c r="S34" s="55"/>
      <c r="T34" s="59"/>
      <c r="U34" s="60"/>
      <c r="V34" s="55"/>
      <c r="W34" s="59"/>
      <c r="X34" s="60"/>
      <c r="Y34" s="55"/>
      <c r="Z34" s="59"/>
      <c r="AA34" s="60"/>
      <c r="AB34" s="55"/>
      <c r="AC34" s="59"/>
      <c r="AD34" s="60"/>
      <c r="AE34" s="55"/>
      <c r="AF34" s="59"/>
      <c r="AG34" s="60"/>
      <c r="AH34" s="55"/>
      <c r="AI34" s="59"/>
      <c r="AJ34" s="60"/>
      <c r="AK34" s="55"/>
      <c r="AL34" s="59"/>
      <c r="AM34" s="60"/>
      <c r="AN34" s="55"/>
      <c r="AO34" s="59"/>
      <c r="AP34" s="60"/>
      <c r="AQ34" s="55"/>
      <c r="AR34" s="59"/>
      <c r="AS34" s="60"/>
      <c r="AT34" s="55"/>
      <c r="AU34" s="59"/>
      <c r="AV34" s="60"/>
      <c r="AW34" s="55"/>
      <c r="AX34" s="59"/>
      <c r="AY34" s="60"/>
      <c r="AZ34" s="55"/>
      <c r="BA34" s="59"/>
      <c r="BB34" s="60"/>
    </row>
    <row r="35" spans="1:54" x14ac:dyDescent="0.25">
      <c r="A35" s="55"/>
      <c r="B35" s="59"/>
      <c r="C35" s="60"/>
      <c r="D35" s="55"/>
      <c r="E35" s="59"/>
      <c r="F35" s="60"/>
      <c r="G35" s="55"/>
      <c r="H35" s="59"/>
      <c r="I35" s="60"/>
      <c r="J35" s="55"/>
      <c r="K35" s="59"/>
      <c r="L35" s="60"/>
      <c r="M35" s="55"/>
      <c r="N35" s="59"/>
      <c r="O35" s="60"/>
      <c r="P35" s="55"/>
      <c r="Q35" s="59"/>
      <c r="R35" s="60"/>
      <c r="S35" s="55"/>
      <c r="T35" s="59"/>
      <c r="U35" s="60"/>
      <c r="V35" s="55"/>
      <c r="W35" s="59"/>
      <c r="X35" s="60"/>
      <c r="Y35" s="55"/>
      <c r="Z35" s="59"/>
      <c r="AA35" s="60"/>
      <c r="AB35" s="55"/>
      <c r="AC35" s="59"/>
      <c r="AD35" s="60"/>
      <c r="AE35" s="55"/>
      <c r="AF35" s="59"/>
      <c r="AG35" s="60"/>
      <c r="AH35" s="55"/>
      <c r="AI35" s="59"/>
      <c r="AJ35" s="60"/>
      <c r="AK35" s="55"/>
      <c r="AL35" s="59"/>
      <c r="AM35" s="60"/>
      <c r="AN35" s="55"/>
      <c r="AO35" s="59"/>
      <c r="AP35" s="60"/>
      <c r="AQ35" s="55"/>
      <c r="AR35" s="59"/>
      <c r="AS35" s="60"/>
      <c r="AT35" s="55"/>
      <c r="AU35" s="59"/>
      <c r="AV35" s="60"/>
      <c r="AW35" s="55"/>
      <c r="AX35" s="59"/>
      <c r="AY35" s="60"/>
      <c r="AZ35" s="55"/>
      <c r="BA35" s="59"/>
      <c r="BB35" s="60"/>
    </row>
    <row r="36" spans="1:54" x14ac:dyDescent="0.25">
      <c r="A36" s="55"/>
      <c r="B36" s="59"/>
      <c r="C36" s="60"/>
      <c r="D36" s="55"/>
      <c r="E36" s="59"/>
      <c r="F36" s="60"/>
      <c r="G36" s="55"/>
      <c r="H36" s="59"/>
      <c r="I36" s="60"/>
      <c r="J36" s="55"/>
      <c r="K36" s="59"/>
      <c r="L36" s="60"/>
      <c r="M36" s="55"/>
      <c r="N36" s="59"/>
      <c r="O36" s="60"/>
      <c r="P36" s="55"/>
      <c r="Q36" s="59"/>
      <c r="R36" s="60"/>
      <c r="S36" s="55"/>
      <c r="T36" s="59"/>
      <c r="U36" s="60"/>
      <c r="V36" s="55"/>
      <c r="W36" s="59"/>
      <c r="X36" s="60"/>
      <c r="Y36" s="55"/>
      <c r="Z36" s="59"/>
      <c r="AA36" s="60"/>
      <c r="AB36" s="55"/>
      <c r="AC36" s="59"/>
      <c r="AD36" s="60"/>
      <c r="AE36" s="55"/>
      <c r="AF36" s="59"/>
      <c r="AG36" s="60"/>
      <c r="AH36" s="55"/>
      <c r="AI36" s="59"/>
      <c r="AJ36" s="60"/>
      <c r="AK36" s="55"/>
      <c r="AL36" s="59"/>
      <c r="AM36" s="60"/>
      <c r="AN36" s="55"/>
      <c r="AO36" s="59"/>
      <c r="AP36" s="60"/>
      <c r="AQ36" s="55"/>
      <c r="AR36" s="59"/>
      <c r="AS36" s="60"/>
      <c r="AT36" s="55"/>
      <c r="AU36" s="59"/>
      <c r="AV36" s="60"/>
      <c r="AW36" s="55"/>
      <c r="AX36" s="59"/>
      <c r="AY36" s="60"/>
      <c r="AZ36" s="55"/>
      <c r="BA36" s="59"/>
      <c r="BB36" s="60"/>
    </row>
    <row r="37" spans="1:54" x14ac:dyDescent="0.25">
      <c r="A37" s="55"/>
      <c r="B37" s="59"/>
      <c r="C37" s="60"/>
      <c r="D37" s="55"/>
      <c r="E37" s="59"/>
      <c r="F37" s="60"/>
      <c r="G37" s="55"/>
      <c r="H37" s="59"/>
      <c r="I37" s="60"/>
      <c r="J37" s="55"/>
      <c r="K37" s="59"/>
      <c r="L37" s="60"/>
      <c r="M37" s="55"/>
      <c r="N37" s="59"/>
      <c r="O37" s="60"/>
      <c r="P37" s="55"/>
      <c r="Q37" s="59"/>
      <c r="R37" s="60"/>
      <c r="S37" s="55"/>
      <c r="T37" s="59"/>
      <c r="U37" s="60"/>
      <c r="V37" s="55"/>
      <c r="W37" s="59"/>
      <c r="X37" s="60"/>
      <c r="Y37" s="55"/>
      <c r="Z37" s="59"/>
      <c r="AA37" s="60"/>
      <c r="AB37" s="55"/>
      <c r="AC37" s="59"/>
      <c r="AD37" s="60"/>
      <c r="AE37" s="55"/>
      <c r="AF37" s="59"/>
      <c r="AG37" s="60"/>
      <c r="AH37" s="55"/>
      <c r="AI37" s="59"/>
      <c r="AJ37" s="60"/>
      <c r="AK37" s="55"/>
      <c r="AL37" s="59"/>
      <c r="AM37" s="60"/>
      <c r="AN37" s="55"/>
      <c r="AO37" s="59"/>
      <c r="AP37" s="60"/>
      <c r="AQ37" s="55"/>
      <c r="AR37" s="59"/>
      <c r="AS37" s="60"/>
      <c r="AT37" s="55"/>
      <c r="AU37" s="59"/>
      <c r="AV37" s="60"/>
      <c r="AW37" s="55"/>
      <c r="AX37" s="59"/>
      <c r="AY37" s="60"/>
      <c r="AZ37" s="55"/>
      <c r="BA37" s="59"/>
      <c r="BB37" s="60"/>
    </row>
    <row r="38" spans="1:54" x14ac:dyDescent="0.25">
      <c r="A38" s="55"/>
      <c r="B38" s="59"/>
      <c r="C38" s="60"/>
      <c r="D38" s="55"/>
      <c r="E38" s="59"/>
      <c r="F38" s="60"/>
      <c r="G38" s="55"/>
      <c r="H38" s="59"/>
      <c r="I38" s="60"/>
      <c r="J38" s="55"/>
      <c r="K38" s="59"/>
      <c r="L38" s="60"/>
      <c r="M38" s="55"/>
      <c r="N38" s="59"/>
      <c r="O38" s="60"/>
      <c r="P38" s="55"/>
      <c r="Q38" s="59"/>
      <c r="R38" s="60"/>
      <c r="S38" s="55"/>
      <c r="T38" s="59"/>
      <c r="U38" s="60"/>
      <c r="V38" s="55"/>
      <c r="W38" s="59"/>
      <c r="X38" s="60"/>
      <c r="Y38" s="55"/>
      <c r="Z38" s="59"/>
      <c r="AA38" s="60"/>
      <c r="AB38" s="55"/>
      <c r="AC38" s="59"/>
      <c r="AD38" s="60"/>
      <c r="AE38" s="55"/>
      <c r="AF38" s="59"/>
      <c r="AG38" s="60"/>
      <c r="AH38" s="55"/>
      <c r="AI38" s="59"/>
      <c r="AJ38" s="60"/>
      <c r="AK38" s="55"/>
      <c r="AL38" s="59"/>
      <c r="AM38" s="60"/>
      <c r="AN38" s="55"/>
      <c r="AO38" s="59"/>
      <c r="AP38" s="60"/>
      <c r="AQ38" s="55"/>
      <c r="AR38" s="59"/>
      <c r="AS38" s="60"/>
      <c r="AT38" s="55"/>
      <c r="AU38" s="59"/>
      <c r="AV38" s="60"/>
      <c r="AW38" s="55"/>
      <c r="AX38" s="59"/>
      <c r="AY38" s="60"/>
      <c r="AZ38" s="55"/>
      <c r="BA38" s="59"/>
      <c r="BB38" s="60"/>
    </row>
    <row r="39" spans="1:54" x14ac:dyDescent="0.25">
      <c r="A39" s="55"/>
      <c r="B39" s="59"/>
      <c r="C39" s="60"/>
      <c r="D39" s="55"/>
      <c r="E39" s="59"/>
      <c r="F39" s="60"/>
      <c r="G39" s="55"/>
      <c r="H39" s="59"/>
      <c r="I39" s="60"/>
      <c r="J39" s="55"/>
      <c r="K39" s="59"/>
      <c r="L39" s="60"/>
      <c r="M39" s="55"/>
      <c r="N39" s="59"/>
      <c r="O39" s="60"/>
      <c r="P39" s="55"/>
      <c r="Q39" s="59"/>
      <c r="R39" s="60"/>
      <c r="S39" s="55"/>
      <c r="T39" s="59"/>
      <c r="U39" s="60"/>
      <c r="V39" s="55"/>
      <c r="W39" s="59"/>
      <c r="X39" s="60"/>
      <c r="Y39" s="55"/>
      <c r="Z39" s="59"/>
      <c r="AA39" s="60"/>
      <c r="AB39" s="55"/>
      <c r="AC39" s="59"/>
      <c r="AD39" s="60"/>
      <c r="AE39" s="55"/>
      <c r="AF39" s="59"/>
      <c r="AG39" s="60"/>
      <c r="AH39" s="55"/>
      <c r="AI39" s="59"/>
      <c r="AJ39" s="60"/>
      <c r="AK39" s="55"/>
      <c r="AL39" s="59"/>
      <c r="AM39" s="60"/>
      <c r="AN39" s="55"/>
      <c r="AO39" s="59"/>
      <c r="AP39" s="60"/>
      <c r="AQ39" s="55"/>
      <c r="AR39" s="59"/>
      <c r="AS39" s="60"/>
      <c r="AT39" s="55"/>
      <c r="AU39" s="59"/>
      <c r="AV39" s="60"/>
      <c r="AW39" s="55"/>
      <c r="AX39" s="59"/>
      <c r="AY39" s="60"/>
      <c r="AZ39" s="55"/>
      <c r="BA39" s="59"/>
      <c r="BB39" s="60"/>
    </row>
    <row r="40" spans="1:54" x14ac:dyDescent="0.25">
      <c r="A40" s="55"/>
      <c r="B40" s="59"/>
      <c r="C40" s="60"/>
      <c r="D40" s="55"/>
      <c r="E40" s="59"/>
      <c r="F40" s="60"/>
      <c r="G40" s="55"/>
      <c r="H40" s="59"/>
      <c r="I40" s="60"/>
      <c r="J40" s="55"/>
      <c r="K40" s="59"/>
      <c r="L40" s="60"/>
      <c r="M40" s="55"/>
      <c r="N40" s="59"/>
      <c r="O40" s="60"/>
      <c r="P40" s="55"/>
      <c r="Q40" s="59"/>
      <c r="R40" s="60"/>
      <c r="S40" s="55"/>
      <c r="T40" s="59"/>
      <c r="U40" s="60"/>
      <c r="V40" s="55"/>
      <c r="W40" s="59"/>
      <c r="X40" s="60"/>
      <c r="Y40" s="55"/>
      <c r="Z40" s="59"/>
      <c r="AA40" s="60"/>
      <c r="AB40" s="55"/>
      <c r="AC40" s="59"/>
      <c r="AD40" s="60"/>
      <c r="AE40" s="55"/>
      <c r="AF40" s="59"/>
      <c r="AG40" s="60"/>
      <c r="AH40" s="55"/>
      <c r="AI40" s="59"/>
      <c r="AJ40" s="60"/>
      <c r="AK40" s="55"/>
      <c r="AL40" s="59"/>
      <c r="AM40" s="60"/>
      <c r="AN40" s="55"/>
      <c r="AO40" s="59"/>
      <c r="AP40" s="60"/>
      <c r="AQ40" s="55"/>
      <c r="AR40" s="59"/>
      <c r="AS40" s="60"/>
      <c r="AT40" s="55"/>
      <c r="AU40" s="59"/>
      <c r="AV40" s="60"/>
      <c r="AW40" s="55"/>
      <c r="AX40" s="59"/>
      <c r="AY40" s="60"/>
      <c r="AZ40" s="55"/>
      <c r="BA40" s="59"/>
      <c r="BB40" s="60"/>
    </row>
    <row r="41" spans="1:54" x14ac:dyDescent="0.25">
      <c r="A41" s="55"/>
      <c r="B41" s="59"/>
      <c r="C41" s="60"/>
      <c r="D41" s="55"/>
      <c r="E41" s="59"/>
      <c r="F41" s="60"/>
      <c r="G41" s="55"/>
      <c r="H41" s="59"/>
      <c r="I41" s="60"/>
      <c r="J41" s="55"/>
      <c r="K41" s="59"/>
      <c r="L41" s="60"/>
      <c r="M41" s="55"/>
      <c r="N41" s="59"/>
      <c r="O41" s="60"/>
      <c r="P41" s="55"/>
      <c r="Q41" s="59"/>
      <c r="R41" s="60"/>
      <c r="S41" s="55"/>
      <c r="T41" s="59"/>
      <c r="U41" s="60"/>
      <c r="V41" s="55"/>
      <c r="W41" s="59"/>
      <c r="X41" s="60"/>
      <c r="Y41" s="55"/>
      <c r="Z41" s="59"/>
      <c r="AA41" s="60"/>
      <c r="AB41" s="55"/>
      <c r="AC41" s="59"/>
      <c r="AD41" s="60"/>
      <c r="AE41" s="55"/>
      <c r="AF41" s="59"/>
      <c r="AG41" s="60"/>
      <c r="AH41" s="55"/>
      <c r="AI41" s="59"/>
      <c r="AJ41" s="60"/>
      <c r="AK41" s="55"/>
      <c r="AL41" s="59"/>
      <c r="AM41" s="60"/>
      <c r="AN41" s="55"/>
      <c r="AO41" s="59"/>
      <c r="AP41" s="60"/>
      <c r="AQ41" s="55"/>
      <c r="AR41" s="59"/>
      <c r="AS41" s="60"/>
      <c r="AT41" s="55"/>
      <c r="AU41" s="59"/>
      <c r="AV41" s="60"/>
      <c r="AW41" s="55"/>
      <c r="AX41" s="59"/>
      <c r="AY41" s="60"/>
      <c r="AZ41" s="55"/>
      <c r="BA41" s="59"/>
      <c r="BB41" s="60"/>
    </row>
    <row r="42" spans="1:54" x14ac:dyDescent="0.25">
      <c r="A42" s="55"/>
      <c r="B42" s="59"/>
      <c r="C42" s="60"/>
      <c r="D42" s="55"/>
      <c r="E42" s="59"/>
      <c r="F42" s="60"/>
      <c r="G42" s="55"/>
      <c r="H42" s="59"/>
      <c r="I42" s="60"/>
      <c r="J42" s="55"/>
      <c r="K42" s="59"/>
      <c r="L42" s="60"/>
      <c r="M42" s="55"/>
      <c r="N42" s="59"/>
      <c r="O42" s="60"/>
      <c r="P42" s="55"/>
      <c r="Q42" s="59"/>
      <c r="R42" s="60"/>
      <c r="S42" s="55"/>
      <c r="T42" s="59"/>
      <c r="U42" s="60"/>
      <c r="V42" s="55"/>
      <c r="W42" s="59"/>
      <c r="X42" s="60"/>
      <c r="Y42" s="55"/>
      <c r="Z42" s="59"/>
      <c r="AA42" s="60"/>
      <c r="AB42" s="55"/>
      <c r="AC42" s="59"/>
      <c r="AD42" s="60"/>
      <c r="AE42" s="55"/>
      <c r="AF42" s="59"/>
      <c r="AG42" s="60"/>
      <c r="AH42" s="55"/>
      <c r="AI42" s="59"/>
      <c r="AJ42" s="60"/>
      <c r="AK42" s="55"/>
      <c r="AL42" s="59"/>
      <c r="AM42" s="60"/>
      <c r="AN42" s="55"/>
      <c r="AO42" s="59"/>
      <c r="AP42" s="60"/>
      <c r="AQ42" s="55"/>
      <c r="AR42" s="59"/>
      <c r="AS42" s="60"/>
      <c r="AT42" s="55"/>
      <c r="AU42" s="59"/>
      <c r="AV42" s="60"/>
      <c r="AW42" s="55"/>
      <c r="AX42" s="59"/>
      <c r="AY42" s="60"/>
      <c r="AZ42" s="55"/>
      <c r="BA42" s="59"/>
      <c r="BB42" s="60"/>
    </row>
    <row r="43" spans="1:54" x14ac:dyDescent="0.25">
      <c r="A43" s="55"/>
      <c r="B43" s="59"/>
      <c r="C43" s="60"/>
      <c r="D43" s="55"/>
      <c r="E43" s="59"/>
      <c r="F43" s="60"/>
      <c r="G43" s="55"/>
      <c r="H43" s="59"/>
      <c r="I43" s="60"/>
      <c r="J43" s="55"/>
      <c r="K43" s="59"/>
      <c r="L43" s="60"/>
      <c r="M43" s="55"/>
      <c r="N43" s="59"/>
      <c r="O43" s="60"/>
      <c r="P43" s="55"/>
      <c r="Q43" s="59"/>
      <c r="R43" s="60"/>
      <c r="S43" s="55"/>
      <c r="T43" s="59"/>
      <c r="U43" s="60"/>
      <c r="V43" s="55"/>
      <c r="W43" s="59"/>
      <c r="X43" s="60"/>
      <c r="Y43" s="55"/>
      <c r="Z43" s="59"/>
      <c r="AA43" s="60"/>
      <c r="AB43" s="55"/>
      <c r="AC43" s="59"/>
      <c r="AD43" s="60"/>
      <c r="AE43" s="55"/>
      <c r="AF43" s="59"/>
      <c r="AG43" s="60"/>
      <c r="AH43" s="55"/>
      <c r="AI43" s="59"/>
      <c r="AJ43" s="60"/>
      <c r="AK43" s="55"/>
      <c r="AL43" s="59"/>
      <c r="AM43" s="60"/>
      <c r="AN43" s="55"/>
      <c r="AO43" s="59"/>
      <c r="AP43" s="60"/>
      <c r="AQ43" s="55"/>
      <c r="AR43" s="59"/>
      <c r="AS43" s="60"/>
      <c r="AT43" s="55"/>
      <c r="AU43" s="59"/>
      <c r="AV43" s="60"/>
      <c r="AW43" s="55"/>
      <c r="AX43" s="59"/>
      <c r="AY43" s="60"/>
      <c r="AZ43" s="55"/>
      <c r="BA43" s="59"/>
      <c r="BB43" s="60"/>
    </row>
    <row r="44" spans="1:54" x14ac:dyDescent="0.25">
      <c r="A44" s="55"/>
      <c r="B44" s="59"/>
      <c r="C44" s="60"/>
      <c r="D44" s="55"/>
      <c r="E44" s="59"/>
      <c r="F44" s="60"/>
      <c r="G44" s="55"/>
      <c r="H44" s="59"/>
      <c r="I44" s="60"/>
      <c r="J44" s="55"/>
      <c r="K44" s="59"/>
      <c r="L44" s="60"/>
      <c r="M44" s="55"/>
      <c r="N44" s="59"/>
      <c r="O44" s="60"/>
      <c r="P44" s="55"/>
      <c r="Q44" s="59"/>
      <c r="R44" s="60"/>
      <c r="S44" s="55"/>
      <c r="T44" s="59"/>
      <c r="U44" s="60"/>
      <c r="V44" s="55"/>
      <c r="W44" s="59"/>
      <c r="X44" s="60"/>
      <c r="Y44" s="55"/>
      <c r="Z44" s="59"/>
      <c r="AA44" s="60"/>
      <c r="AB44" s="55"/>
      <c r="AC44" s="59"/>
      <c r="AD44" s="60"/>
      <c r="AE44" s="55"/>
      <c r="AF44" s="59"/>
      <c r="AG44" s="60"/>
      <c r="AH44" s="55"/>
      <c r="AI44" s="59"/>
      <c r="AJ44" s="60"/>
      <c r="AK44" s="55"/>
      <c r="AL44" s="59"/>
      <c r="AM44" s="60"/>
      <c r="AN44" s="55"/>
      <c r="AO44" s="59"/>
      <c r="AP44" s="60"/>
      <c r="AQ44" s="55"/>
      <c r="AR44" s="59"/>
      <c r="AS44" s="60"/>
      <c r="AT44" s="55"/>
      <c r="AU44" s="59"/>
      <c r="AV44" s="60"/>
      <c r="AW44" s="55"/>
      <c r="AX44" s="59"/>
      <c r="AY44" s="60"/>
      <c r="AZ44" s="55"/>
      <c r="BA44" s="59"/>
      <c r="BB44" s="60"/>
    </row>
    <row r="45" spans="1:54" x14ac:dyDescent="0.25">
      <c r="A45" s="55"/>
      <c r="B45" s="59"/>
      <c r="C45" s="60"/>
      <c r="D45" s="55"/>
      <c r="E45" s="59"/>
      <c r="F45" s="60"/>
      <c r="G45" s="55"/>
      <c r="H45" s="59"/>
      <c r="I45" s="60"/>
      <c r="J45" s="55"/>
      <c r="K45" s="59"/>
      <c r="L45" s="60"/>
      <c r="M45" s="55"/>
      <c r="N45" s="59"/>
      <c r="O45" s="60"/>
      <c r="P45" s="55"/>
      <c r="Q45" s="59"/>
      <c r="R45" s="60"/>
      <c r="S45" s="55"/>
      <c r="T45" s="59"/>
      <c r="U45" s="60"/>
      <c r="V45" s="55"/>
      <c r="W45" s="59"/>
      <c r="X45" s="60"/>
      <c r="Y45" s="55"/>
      <c r="Z45" s="59"/>
      <c r="AA45" s="60"/>
      <c r="AB45" s="55"/>
      <c r="AC45" s="59"/>
      <c r="AD45" s="60"/>
      <c r="AE45" s="55"/>
      <c r="AF45" s="59"/>
      <c r="AG45" s="60"/>
      <c r="AH45" s="55"/>
      <c r="AI45" s="59"/>
      <c r="AJ45" s="60"/>
      <c r="AK45" s="55"/>
      <c r="AL45" s="59"/>
      <c r="AM45" s="60"/>
      <c r="AN45" s="55"/>
      <c r="AO45" s="59"/>
      <c r="AP45" s="60"/>
      <c r="AQ45" s="55"/>
      <c r="AR45" s="59"/>
      <c r="AS45" s="60"/>
      <c r="AT45" s="55"/>
      <c r="AU45" s="59"/>
      <c r="AV45" s="60"/>
      <c r="AW45" s="55"/>
      <c r="AX45" s="59"/>
      <c r="AY45" s="60"/>
      <c r="AZ45" s="55"/>
      <c r="BA45" s="59"/>
      <c r="BB45" s="60"/>
    </row>
    <row r="46" spans="1:54" x14ac:dyDescent="0.25">
      <c r="A46" s="55"/>
      <c r="B46" s="59"/>
      <c r="C46" s="60"/>
      <c r="D46" s="55"/>
      <c r="E46" s="59"/>
      <c r="F46" s="60"/>
      <c r="G46" s="55"/>
      <c r="H46" s="59"/>
      <c r="I46" s="60"/>
      <c r="J46" s="55"/>
      <c r="K46" s="59"/>
      <c r="L46" s="60"/>
      <c r="M46" s="55"/>
      <c r="N46" s="59"/>
      <c r="O46" s="60"/>
      <c r="P46" s="55"/>
      <c r="Q46" s="59"/>
      <c r="R46" s="60"/>
      <c r="S46" s="55"/>
      <c r="T46" s="59"/>
      <c r="U46" s="60"/>
      <c r="V46" s="55"/>
      <c r="W46" s="59"/>
      <c r="X46" s="60"/>
      <c r="Y46" s="55"/>
      <c r="Z46" s="59"/>
      <c r="AA46" s="60"/>
      <c r="AB46" s="55"/>
      <c r="AC46" s="59"/>
      <c r="AD46" s="60"/>
      <c r="AE46" s="55"/>
      <c r="AF46" s="59"/>
      <c r="AG46" s="60"/>
      <c r="AH46" s="55"/>
      <c r="AI46" s="59"/>
      <c r="AJ46" s="60"/>
      <c r="AK46" s="55"/>
      <c r="AL46" s="59"/>
      <c r="AM46" s="60"/>
      <c r="AN46" s="55"/>
      <c r="AO46" s="59"/>
      <c r="AP46" s="60"/>
      <c r="AQ46" s="55"/>
      <c r="AR46" s="59"/>
      <c r="AS46" s="60"/>
      <c r="AT46" s="55"/>
      <c r="AU46" s="59"/>
      <c r="AV46" s="60"/>
      <c r="AW46" s="55"/>
      <c r="AX46" s="59"/>
      <c r="AY46" s="60"/>
      <c r="AZ46" s="55"/>
      <c r="BA46" s="59"/>
      <c r="BB46" s="60"/>
    </row>
    <row r="47" spans="1:54" x14ac:dyDescent="0.25">
      <c r="A47" s="55"/>
      <c r="B47" s="59"/>
      <c r="C47" s="60"/>
      <c r="D47" s="55"/>
      <c r="E47" s="59"/>
      <c r="F47" s="60"/>
      <c r="G47" s="55"/>
      <c r="H47" s="59"/>
      <c r="I47" s="60"/>
      <c r="J47" s="55"/>
      <c r="K47" s="59"/>
      <c r="L47" s="60"/>
      <c r="M47" s="55"/>
      <c r="N47" s="59"/>
      <c r="O47" s="60"/>
      <c r="P47" s="55"/>
      <c r="Q47" s="59"/>
      <c r="R47" s="60"/>
      <c r="S47" s="55"/>
      <c r="T47" s="59"/>
      <c r="U47" s="60"/>
      <c r="V47" s="55"/>
      <c r="W47" s="59"/>
      <c r="X47" s="60"/>
      <c r="Y47" s="55"/>
      <c r="Z47" s="59"/>
      <c r="AA47" s="60"/>
      <c r="AB47" s="55"/>
      <c r="AC47" s="59"/>
      <c r="AD47" s="60"/>
      <c r="AE47" s="55"/>
      <c r="AF47" s="59"/>
      <c r="AG47" s="60"/>
      <c r="AH47" s="55"/>
      <c r="AI47" s="59"/>
      <c r="AJ47" s="60"/>
      <c r="AK47" s="55"/>
      <c r="AL47" s="59"/>
      <c r="AM47" s="60"/>
      <c r="AN47" s="55"/>
      <c r="AO47" s="59"/>
      <c r="AP47" s="60"/>
      <c r="AQ47" s="55"/>
      <c r="AR47" s="59"/>
      <c r="AS47" s="60"/>
      <c r="AT47" s="55"/>
      <c r="AU47" s="59"/>
      <c r="AV47" s="60"/>
      <c r="AW47" s="55"/>
      <c r="AX47" s="59"/>
      <c r="AY47" s="60"/>
      <c r="AZ47" s="55"/>
      <c r="BA47" s="59"/>
      <c r="BB47" s="60"/>
    </row>
    <row r="48" spans="1:54" x14ac:dyDescent="0.25">
      <c r="A48" s="55"/>
      <c r="B48" s="59"/>
      <c r="C48" s="60"/>
      <c r="D48" s="55"/>
      <c r="E48" s="59"/>
      <c r="F48" s="60"/>
      <c r="G48" s="55"/>
      <c r="H48" s="59"/>
      <c r="I48" s="60"/>
      <c r="J48" s="55"/>
      <c r="K48" s="59"/>
      <c r="L48" s="60"/>
      <c r="M48" s="55"/>
      <c r="N48" s="59"/>
      <c r="O48" s="60"/>
      <c r="P48" s="55"/>
      <c r="Q48" s="59"/>
      <c r="R48" s="60"/>
      <c r="S48" s="55"/>
      <c r="T48" s="59"/>
      <c r="U48" s="60"/>
      <c r="V48" s="55"/>
      <c r="W48" s="59"/>
      <c r="X48" s="60"/>
      <c r="Y48" s="55"/>
      <c r="Z48" s="59"/>
      <c r="AA48" s="60"/>
      <c r="AB48" s="55"/>
      <c r="AC48" s="59"/>
      <c r="AD48" s="60"/>
      <c r="AE48" s="55"/>
      <c r="AF48" s="59"/>
      <c r="AG48" s="60"/>
      <c r="AH48" s="55"/>
      <c r="AI48" s="59"/>
      <c r="AJ48" s="60"/>
      <c r="AK48" s="55"/>
      <c r="AL48" s="59"/>
      <c r="AM48" s="60"/>
      <c r="AN48" s="55"/>
      <c r="AO48" s="59"/>
      <c r="AP48" s="60"/>
      <c r="AQ48" s="55"/>
      <c r="AR48" s="59"/>
      <c r="AS48" s="60"/>
      <c r="AT48" s="55"/>
      <c r="AU48" s="59"/>
      <c r="AV48" s="60"/>
      <c r="AW48" s="55"/>
      <c r="AX48" s="59"/>
      <c r="AY48" s="60"/>
      <c r="AZ48" s="55"/>
      <c r="BA48" s="59"/>
      <c r="BB48" s="60"/>
    </row>
    <row r="49" spans="1:54" x14ac:dyDescent="0.25">
      <c r="A49" s="55"/>
      <c r="B49" s="59"/>
      <c r="C49" s="60"/>
      <c r="D49" s="55"/>
      <c r="E49" s="59"/>
      <c r="F49" s="60"/>
      <c r="G49" s="55"/>
      <c r="H49" s="59"/>
      <c r="I49" s="60"/>
      <c r="J49" s="55"/>
      <c r="K49" s="59"/>
      <c r="L49" s="60"/>
      <c r="M49" s="55"/>
      <c r="N49" s="59"/>
      <c r="O49" s="60"/>
      <c r="P49" s="55"/>
      <c r="Q49" s="59"/>
      <c r="R49" s="60"/>
      <c r="S49" s="55"/>
      <c r="T49" s="59"/>
      <c r="U49" s="60"/>
      <c r="V49" s="55"/>
      <c r="W49" s="59"/>
      <c r="X49" s="60"/>
      <c r="Y49" s="55"/>
      <c r="Z49" s="59"/>
      <c r="AA49" s="60"/>
      <c r="AB49" s="55"/>
      <c r="AC49" s="59"/>
      <c r="AD49" s="60"/>
      <c r="AE49" s="55"/>
      <c r="AF49" s="59"/>
      <c r="AG49" s="60"/>
      <c r="AH49" s="55"/>
      <c r="AI49" s="59"/>
      <c r="AJ49" s="60"/>
      <c r="AK49" s="55"/>
      <c r="AL49" s="59"/>
      <c r="AM49" s="60"/>
      <c r="AN49" s="55"/>
      <c r="AO49" s="59"/>
      <c r="AP49" s="60"/>
      <c r="AQ49" s="55"/>
      <c r="AR49" s="59"/>
      <c r="AS49" s="60"/>
      <c r="AT49" s="55"/>
      <c r="AU49" s="59"/>
      <c r="AV49" s="60"/>
      <c r="AW49" s="55"/>
      <c r="AX49" s="59"/>
      <c r="AY49" s="60"/>
      <c r="AZ49" s="55"/>
      <c r="BA49" s="59"/>
      <c r="BB49" s="60"/>
    </row>
    <row r="50" spans="1:54" x14ac:dyDescent="0.25">
      <c r="A50" s="55"/>
      <c r="B50" s="59"/>
      <c r="C50" s="60"/>
      <c r="D50" s="55"/>
      <c r="E50" s="59"/>
      <c r="F50" s="60"/>
      <c r="G50" s="55"/>
      <c r="H50" s="59"/>
      <c r="I50" s="60"/>
      <c r="J50" s="55"/>
      <c r="K50" s="59"/>
      <c r="L50" s="60"/>
      <c r="M50" s="55"/>
      <c r="N50" s="59"/>
      <c r="O50" s="60"/>
      <c r="P50" s="55"/>
      <c r="Q50" s="59"/>
      <c r="R50" s="60"/>
      <c r="S50" s="55"/>
      <c r="T50" s="59"/>
      <c r="U50" s="60"/>
      <c r="V50" s="55"/>
      <c r="W50" s="59"/>
      <c r="X50" s="60"/>
      <c r="Y50" s="55"/>
      <c r="Z50" s="59"/>
      <c r="AA50" s="60"/>
      <c r="AB50" s="55"/>
      <c r="AC50" s="59"/>
      <c r="AD50" s="60"/>
      <c r="AE50" s="55"/>
      <c r="AF50" s="59"/>
      <c r="AG50" s="60"/>
      <c r="AH50" s="55"/>
      <c r="AI50" s="59"/>
      <c r="AJ50" s="60"/>
      <c r="AK50" s="55"/>
      <c r="AL50" s="59"/>
      <c r="AM50" s="60"/>
      <c r="AN50" s="55"/>
      <c r="AO50" s="59"/>
      <c r="AP50" s="60"/>
      <c r="AQ50" s="55"/>
      <c r="AR50" s="59"/>
      <c r="AS50" s="60"/>
      <c r="AT50" s="55"/>
      <c r="AU50" s="59"/>
      <c r="AV50" s="60"/>
      <c r="AW50" s="55"/>
      <c r="AX50" s="59"/>
      <c r="AY50" s="60"/>
      <c r="AZ50" s="55"/>
      <c r="BA50" s="59"/>
      <c r="BB50" s="60"/>
    </row>
    <row r="51" spans="1:54" x14ac:dyDescent="0.25">
      <c r="A51" s="55"/>
      <c r="B51" s="59"/>
      <c r="C51" s="60"/>
      <c r="D51" s="55"/>
      <c r="E51" s="59"/>
      <c r="F51" s="60"/>
      <c r="G51" s="55"/>
      <c r="H51" s="59"/>
      <c r="I51" s="60"/>
      <c r="J51" s="55"/>
      <c r="K51" s="59"/>
      <c r="L51" s="60"/>
      <c r="M51" s="55"/>
      <c r="N51" s="59"/>
      <c r="O51" s="60"/>
      <c r="P51" s="55"/>
      <c r="Q51" s="59"/>
      <c r="R51" s="60"/>
      <c r="S51" s="55"/>
      <c r="T51" s="59"/>
      <c r="U51" s="60"/>
      <c r="V51" s="55"/>
      <c r="W51" s="59"/>
      <c r="X51" s="60"/>
      <c r="Y51" s="55"/>
      <c r="Z51" s="59"/>
      <c r="AA51" s="60"/>
      <c r="AB51" s="55"/>
      <c r="AC51" s="59"/>
      <c r="AD51" s="60"/>
      <c r="AE51" s="55"/>
      <c r="AF51" s="59"/>
      <c r="AG51" s="60"/>
      <c r="AH51" s="55"/>
      <c r="AI51" s="59"/>
      <c r="AJ51" s="60"/>
      <c r="AK51" s="55"/>
      <c r="AL51" s="59"/>
      <c r="AM51" s="60"/>
      <c r="AN51" s="55"/>
      <c r="AO51" s="59"/>
      <c r="AP51" s="60"/>
      <c r="AQ51" s="55"/>
      <c r="AR51" s="59"/>
      <c r="AS51" s="60"/>
      <c r="AT51" s="55"/>
      <c r="AU51" s="59"/>
      <c r="AV51" s="60"/>
      <c r="AW51" s="55"/>
      <c r="AX51" s="59"/>
      <c r="AY51" s="60"/>
      <c r="AZ51" s="55"/>
      <c r="BA51" s="59"/>
      <c r="BB51" s="60"/>
    </row>
    <row r="52" spans="1:54" x14ac:dyDescent="0.25">
      <c r="A52" s="55"/>
      <c r="B52" s="59"/>
      <c r="C52" s="60"/>
      <c r="D52" s="55"/>
      <c r="E52" s="59"/>
      <c r="F52" s="60"/>
      <c r="G52" s="55"/>
      <c r="H52" s="59"/>
      <c r="I52" s="60"/>
      <c r="J52" s="55"/>
      <c r="K52" s="59"/>
      <c r="L52" s="60"/>
      <c r="M52" s="55"/>
      <c r="N52" s="59"/>
      <c r="O52" s="60"/>
      <c r="P52" s="55"/>
      <c r="Q52" s="59"/>
      <c r="R52" s="60"/>
      <c r="S52" s="55"/>
      <c r="T52" s="59"/>
      <c r="U52" s="60"/>
      <c r="V52" s="55"/>
      <c r="W52" s="59"/>
      <c r="X52" s="60"/>
      <c r="Y52" s="55"/>
      <c r="Z52" s="59"/>
      <c r="AA52" s="60"/>
      <c r="AB52" s="55"/>
      <c r="AC52" s="59"/>
      <c r="AD52" s="60"/>
      <c r="AE52" s="55"/>
      <c r="AF52" s="59"/>
      <c r="AG52" s="60"/>
      <c r="AH52" s="55"/>
      <c r="AI52" s="59"/>
      <c r="AJ52" s="60"/>
      <c r="AK52" s="55"/>
      <c r="AL52" s="59"/>
      <c r="AM52" s="60"/>
      <c r="AN52" s="55"/>
      <c r="AO52" s="59"/>
      <c r="AP52" s="60"/>
      <c r="AQ52" s="55"/>
      <c r="AR52" s="59"/>
      <c r="AS52" s="60"/>
      <c r="AT52" s="55"/>
      <c r="AU52" s="59"/>
      <c r="AV52" s="60"/>
      <c r="AW52" s="55"/>
      <c r="AX52" s="59"/>
      <c r="AY52" s="60"/>
      <c r="AZ52" s="55"/>
      <c r="BA52" s="59"/>
      <c r="BB52" s="60"/>
    </row>
    <row r="53" spans="1:54" x14ac:dyDescent="0.25">
      <c r="A53" s="55"/>
      <c r="B53" s="59"/>
      <c r="C53" s="60"/>
      <c r="D53" s="55"/>
      <c r="E53" s="59"/>
      <c r="F53" s="60"/>
      <c r="G53" s="55"/>
      <c r="H53" s="59"/>
      <c r="I53" s="60"/>
      <c r="J53" s="55"/>
      <c r="K53" s="59"/>
      <c r="L53" s="60"/>
      <c r="M53" s="55"/>
      <c r="N53" s="59"/>
      <c r="O53" s="60"/>
      <c r="P53" s="55"/>
      <c r="Q53" s="59"/>
      <c r="R53" s="60"/>
      <c r="S53" s="55"/>
      <c r="T53" s="59"/>
      <c r="U53" s="60"/>
      <c r="V53" s="55"/>
      <c r="W53" s="59"/>
      <c r="X53" s="60"/>
      <c r="Y53" s="55"/>
      <c r="Z53" s="59"/>
      <c r="AA53" s="60"/>
      <c r="AB53" s="55"/>
      <c r="AC53" s="59"/>
      <c r="AD53" s="60"/>
      <c r="AE53" s="55"/>
      <c r="AF53" s="59"/>
      <c r="AG53" s="60"/>
      <c r="AH53" s="55"/>
      <c r="AI53" s="59"/>
      <c r="AJ53" s="60"/>
      <c r="AK53" s="55"/>
      <c r="AL53" s="59"/>
      <c r="AM53" s="60"/>
      <c r="AN53" s="55"/>
      <c r="AO53" s="59"/>
      <c r="AP53" s="60"/>
      <c r="AQ53" s="55"/>
      <c r="AR53" s="59"/>
      <c r="AS53" s="60"/>
      <c r="AT53" s="55"/>
      <c r="AU53" s="59"/>
      <c r="AV53" s="60"/>
      <c r="AW53" s="55"/>
      <c r="AX53" s="59"/>
      <c r="AY53" s="60"/>
      <c r="AZ53" s="55"/>
      <c r="BA53" s="59"/>
      <c r="BB53" s="60"/>
    </row>
    <row r="54" spans="1:54" x14ac:dyDescent="0.25">
      <c r="A54" s="55"/>
      <c r="B54" s="59"/>
      <c r="C54" s="60"/>
      <c r="D54" s="55"/>
      <c r="E54" s="59"/>
      <c r="F54" s="60"/>
      <c r="G54" s="55"/>
      <c r="H54" s="59"/>
      <c r="I54" s="60"/>
      <c r="J54" s="55"/>
      <c r="K54" s="59"/>
      <c r="L54" s="60"/>
      <c r="M54" s="55"/>
      <c r="N54" s="59"/>
      <c r="O54" s="60"/>
      <c r="P54" s="55"/>
      <c r="Q54" s="59"/>
      <c r="R54" s="60"/>
      <c r="S54" s="55"/>
      <c r="T54" s="59"/>
      <c r="U54" s="60"/>
      <c r="V54" s="55"/>
      <c r="W54" s="59"/>
      <c r="X54" s="60"/>
      <c r="Y54" s="55"/>
      <c r="Z54" s="59"/>
      <c r="AA54" s="60"/>
      <c r="AB54" s="55"/>
      <c r="AC54" s="59"/>
      <c r="AD54" s="60"/>
      <c r="AE54" s="55"/>
      <c r="AF54" s="59"/>
      <c r="AG54" s="60"/>
      <c r="AH54" s="55"/>
      <c r="AI54" s="59"/>
      <c r="AJ54" s="60"/>
      <c r="AK54" s="55"/>
      <c r="AL54" s="59"/>
      <c r="AM54" s="60"/>
      <c r="AN54" s="55"/>
      <c r="AO54" s="59"/>
      <c r="AP54" s="60"/>
      <c r="AQ54" s="55"/>
      <c r="AR54" s="59"/>
      <c r="AS54" s="60"/>
      <c r="AT54" s="55"/>
      <c r="AU54" s="59"/>
      <c r="AV54" s="60"/>
      <c r="AW54" s="55"/>
      <c r="AX54" s="59"/>
      <c r="AY54" s="60"/>
      <c r="AZ54" s="55"/>
      <c r="BA54" s="59"/>
      <c r="BB54" s="60"/>
    </row>
    <row r="55" spans="1:54" x14ac:dyDescent="0.25">
      <c r="A55" s="55"/>
      <c r="B55" s="59"/>
      <c r="C55" s="60"/>
      <c r="D55" s="55"/>
      <c r="E55" s="59"/>
      <c r="F55" s="60"/>
      <c r="G55" s="55"/>
      <c r="H55" s="59"/>
      <c r="I55" s="60"/>
      <c r="J55" s="55"/>
      <c r="K55" s="59"/>
      <c r="L55" s="60"/>
      <c r="M55" s="55"/>
      <c r="N55" s="59"/>
      <c r="O55" s="60"/>
      <c r="P55" s="55"/>
      <c r="Q55" s="59"/>
      <c r="R55" s="60"/>
      <c r="S55" s="55"/>
      <c r="T55" s="59"/>
      <c r="U55" s="60"/>
      <c r="V55" s="55"/>
      <c r="W55" s="59"/>
      <c r="X55" s="60"/>
      <c r="Y55" s="55"/>
      <c r="Z55" s="59"/>
      <c r="AA55" s="60"/>
      <c r="AB55" s="55"/>
      <c r="AC55" s="59"/>
      <c r="AD55" s="60"/>
      <c r="AE55" s="55"/>
      <c r="AF55" s="59"/>
      <c r="AG55" s="60"/>
      <c r="AH55" s="55"/>
      <c r="AI55" s="59"/>
      <c r="AJ55" s="60"/>
      <c r="AK55" s="55"/>
      <c r="AL55" s="59"/>
      <c r="AM55" s="60"/>
      <c r="AN55" s="55"/>
      <c r="AO55" s="59"/>
      <c r="AP55" s="60"/>
      <c r="AQ55" s="55"/>
      <c r="AR55" s="59"/>
      <c r="AS55" s="60"/>
      <c r="AT55" s="55"/>
      <c r="AU55" s="59"/>
      <c r="AV55" s="60"/>
      <c r="AW55" s="55"/>
      <c r="AX55" s="59"/>
      <c r="AY55" s="60"/>
      <c r="AZ55" s="55"/>
      <c r="BA55" s="59"/>
      <c r="BB55" s="60"/>
    </row>
    <row r="56" spans="1:54" x14ac:dyDescent="0.25">
      <c r="A56" s="55"/>
      <c r="B56" s="59"/>
      <c r="C56" s="60"/>
      <c r="D56" s="55"/>
      <c r="E56" s="59"/>
      <c r="F56" s="60"/>
      <c r="G56" s="55"/>
      <c r="H56" s="59"/>
      <c r="I56" s="60"/>
      <c r="J56" s="55"/>
      <c r="K56" s="59"/>
      <c r="L56" s="60"/>
      <c r="M56" s="55"/>
      <c r="N56" s="59"/>
      <c r="O56" s="60"/>
      <c r="P56" s="55"/>
      <c r="Q56" s="59"/>
      <c r="R56" s="60"/>
      <c r="S56" s="55"/>
      <c r="T56" s="59"/>
      <c r="U56" s="60"/>
      <c r="V56" s="55"/>
      <c r="W56" s="59"/>
      <c r="X56" s="60"/>
      <c r="Y56" s="55"/>
      <c r="Z56" s="59"/>
      <c r="AA56" s="60"/>
      <c r="AB56" s="55"/>
      <c r="AC56" s="59"/>
      <c r="AD56" s="60"/>
      <c r="AE56" s="55"/>
      <c r="AF56" s="59"/>
      <c r="AG56" s="60"/>
      <c r="AH56" s="55"/>
      <c r="AI56" s="59"/>
      <c r="AJ56" s="60"/>
      <c r="AK56" s="55"/>
      <c r="AL56" s="59"/>
      <c r="AM56" s="60"/>
      <c r="AN56" s="55"/>
      <c r="AO56" s="59"/>
      <c r="AP56" s="60"/>
      <c r="AQ56" s="55"/>
      <c r="AR56" s="59"/>
      <c r="AS56" s="60"/>
      <c r="AT56" s="55"/>
      <c r="AU56" s="59"/>
      <c r="AV56" s="60"/>
      <c r="AW56" s="55"/>
      <c r="AX56" s="59"/>
      <c r="AY56" s="60"/>
      <c r="AZ56" s="55"/>
      <c r="BA56" s="59"/>
      <c r="BB56" s="60"/>
    </row>
    <row r="57" spans="1:54" x14ac:dyDescent="0.25">
      <c r="A57" s="55"/>
      <c r="B57" s="59"/>
      <c r="C57" s="60"/>
      <c r="D57" s="55"/>
      <c r="E57" s="59"/>
      <c r="F57" s="60"/>
      <c r="G57" s="55"/>
      <c r="H57" s="59"/>
      <c r="I57" s="60"/>
      <c r="J57" s="55"/>
      <c r="K57" s="59"/>
      <c r="L57" s="60"/>
      <c r="M57" s="55"/>
      <c r="N57" s="59"/>
      <c r="O57" s="60"/>
      <c r="P57" s="55"/>
      <c r="Q57" s="59"/>
      <c r="R57" s="60"/>
      <c r="S57" s="55"/>
      <c r="T57" s="59"/>
      <c r="U57" s="60"/>
      <c r="V57" s="55"/>
      <c r="W57" s="59"/>
      <c r="X57" s="60"/>
      <c r="Y57" s="55"/>
      <c r="Z57" s="59"/>
      <c r="AA57" s="60"/>
      <c r="AB57" s="55"/>
      <c r="AC57" s="59"/>
      <c r="AD57" s="60"/>
      <c r="AE57" s="55"/>
      <c r="AF57" s="59"/>
      <c r="AG57" s="60"/>
      <c r="AH57" s="55"/>
      <c r="AI57" s="59"/>
      <c r="AJ57" s="60"/>
      <c r="AK57" s="55"/>
      <c r="AL57" s="59"/>
      <c r="AM57" s="60"/>
      <c r="AN57" s="55"/>
      <c r="AO57" s="59"/>
      <c r="AP57" s="60"/>
      <c r="AQ57" s="55"/>
      <c r="AR57" s="59"/>
      <c r="AS57" s="60"/>
      <c r="AT57" s="55"/>
      <c r="AU57" s="59"/>
      <c r="AV57" s="60"/>
      <c r="AW57" s="55"/>
      <c r="AX57" s="59"/>
      <c r="AY57" s="60"/>
      <c r="AZ57" s="55"/>
      <c r="BA57" s="59"/>
      <c r="BB57" s="60"/>
    </row>
    <row r="58" spans="1:54" x14ac:dyDescent="0.25">
      <c r="A58" s="55"/>
      <c r="B58" s="59"/>
      <c r="C58" s="60"/>
      <c r="D58" s="55"/>
      <c r="E58" s="59"/>
      <c r="F58" s="60"/>
      <c r="G58" s="55"/>
      <c r="H58" s="59"/>
      <c r="I58" s="60"/>
      <c r="J58" s="55"/>
      <c r="K58" s="59"/>
      <c r="L58" s="60"/>
      <c r="M58" s="55"/>
      <c r="N58" s="59"/>
      <c r="O58" s="60"/>
      <c r="P58" s="55"/>
      <c r="Q58" s="59"/>
      <c r="R58" s="60"/>
      <c r="S58" s="55"/>
      <c r="T58" s="59"/>
      <c r="U58" s="60"/>
      <c r="V58" s="55"/>
      <c r="W58" s="59"/>
      <c r="X58" s="60"/>
      <c r="Y58" s="55"/>
      <c r="Z58" s="59"/>
      <c r="AA58" s="60"/>
      <c r="AB58" s="55"/>
      <c r="AC58" s="59"/>
      <c r="AD58" s="60"/>
      <c r="AE58" s="55"/>
      <c r="AF58" s="59"/>
      <c r="AG58" s="60"/>
      <c r="AH58" s="55"/>
      <c r="AI58" s="59"/>
      <c r="AJ58" s="60"/>
      <c r="AK58" s="55"/>
      <c r="AL58" s="59"/>
      <c r="AM58" s="60"/>
      <c r="AN58" s="55"/>
      <c r="AO58" s="59"/>
      <c r="AP58" s="60"/>
      <c r="AQ58" s="55"/>
      <c r="AR58" s="59"/>
      <c r="AS58" s="60"/>
      <c r="AT58" s="55"/>
      <c r="AU58" s="59"/>
      <c r="AV58" s="60"/>
      <c r="AW58" s="55"/>
      <c r="AX58" s="59"/>
      <c r="AY58" s="60"/>
      <c r="AZ58" s="55"/>
      <c r="BA58" s="59"/>
      <c r="BB58" s="60"/>
    </row>
    <row r="59" spans="1:54" x14ac:dyDescent="0.25">
      <c r="A59" s="55"/>
      <c r="B59" s="59"/>
      <c r="C59" s="60"/>
      <c r="D59" s="55"/>
      <c r="E59" s="59"/>
      <c r="F59" s="60"/>
      <c r="G59" s="55"/>
      <c r="H59" s="59"/>
      <c r="I59" s="60"/>
      <c r="J59" s="55"/>
      <c r="K59" s="59"/>
      <c r="L59" s="60"/>
      <c r="M59" s="55"/>
      <c r="N59" s="59"/>
      <c r="O59" s="60"/>
      <c r="P59" s="55"/>
      <c r="Q59" s="59"/>
      <c r="R59" s="60"/>
      <c r="S59" s="55"/>
      <c r="T59" s="59"/>
      <c r="U59" s="60"/>
      <c r="V59" s="55"/>
      <c r="W59" s="59"/>
      <c r="X59" s="60"/>
      <c r="Y59" s="55"/>
      <c r="Z59" s="59"/>
      <c r="AA59" s="60"/>
      <c r="AB59" s="55"/>
      <c r="AC59" s="59"/>
      <c r="AD59" s="60"/>
      <c r="AE59" s="55"/>
      <c r="AF59" s="59"/>
      <c r="AG59" s="60"/>
      <c r="AH59" s="55"/>
      <c r="AI59" s="59"/>
      <c r="AJ59" s="60"/>
      <c r="AK59" s="55"/>
      <c r="AL59" s="59"/>
      <c r="AM59" s="60"/>
      <c r="AN59" s="55"/>
      <c r="AO59" s="59"/>
      <c r="AP59" s="60"/>
      <c r="AQ59" s="55"/>
      <c r="AR59" s="59"/>
      <c r="AS59" s="60"/>
      <c r="AT59" s="55"/>
      <c r="AU59" s="59"/>
      <c r="AV59" s="60"/>
      <c r="AW59" s="55"/>
      <c r="AX59" s="59"/>
      <c r="AY59" s="60"/>
      <c r="AZ59" s="55"/>
      <c r="BA59" s="59"/>
      <c r="BB59" s="60"/>
    </row>
    <row r="60" spans="1:54" x14ac:dyDescent="0.25">
      <c r="A60" s="55"/>
      <c r="B60" s="59"/>
      <c r="C60" s="60"/>
      <c r="D60" s="55"/>
      <c r="E60" s="59"/>
      <c r="F60" s="60"/>
      <c r="G60" s="55"/>
      <c r="H60" s="59"/>
      <c r="I60" s="60"/>
      <c r="J60" s="55"/>
      <c r="K60" s="59"/>
      <c r="L60" s="60"/>
      <c r="M60" s="55"/>
      <c r="N60" s="59"/>
      <c r="O60" s="60"/>
      <c r="P60" s="55"/>
      <c r="Q60" s="59"/>
      <c r="R60" s="60"/>
      <c r="S60" s="55"/>
      <c r="T60" s="59"/>
      <c r="U60" s="60"/>
      <c r="V60" s="55"/>
      <c r="W60" s="59"/>
      <c r="X60" s="60"/>
      <c r="Y60" s="55"/>
      <c r="Z60" s="59"/>
      <c r="AA60" s="60"/>
      <c r="AB60" s="55"/>
      <c r="AC60" s="59"/>
      <c r="AD60" s="60"/>
      <c r="AE60" s="55"/>
      <c r="AF60" s="59"/>
      <c r="AG60" s="60"/>
      <c r="AH60" s="55"/>
      <c r="AI60" s="59"/>
      <c r="AJ60" s="60"/>
      <c r="AK60" s="55"/>
      <c r="AL60" s="59"/>
      <c r="AM60" s="60"/>
      <c r="AN60" s="55"/>
      <c r="AO60" s="59"/>
      <c r="AP60" s="60"/>
      <c r="AQ60" s="55"/>
      <c r="AR60" s="59"/>
      <c r="AS60" s="60"/>
      <c r="AT60" s="55"/>
      <c r="AU60" s="59"/>
      <c r="AV60" s="60"/>
      <c r="AW60" s="55"/>
      <c r="AX60" s="59"/>
      <c r="AY60" s="60"/>
      <c r="AZ60" s="55"/>
      <c r="BA60" s="59"/>
      <c r="BB60" s="60"/>
    </row>
    <row r="61" spans="1:54" x14ac:dyDescent="0.25">
      <c r="A61" s="55"/>
      <c r="B61" s="59"/>
      <c r="C61" s="60"/>
      <c r="D61" s="55"/>
      <c r="E61" s="59"/>
      <c r="F61" s="60"/>
      <c r="G61" s="55"/>
      <c r="H61" s="59"/>
      <c r="I61" s="60"/>
      <c r="J61" s="55"/>
      <c r="K61" s="59"/>
      <c r="L61" s="60"/>
      <c r="M61" s="55"/>
      <c r="N61" s="59"/>
      <c r="O61" s="60"/>
      <c r="P61" s="55"/>
      <c r="Q61" s="59"/>
      <c r="R61" s="60"/>
      <c r="S61" s="55"/>
      <c r="T61" s="59"/>
      <c r="U61" s="60"/>
      <c r="V61" s="55"/>
      <c r="W61" s="59"/>
      <c r="X61" s="60"/>
      <c r="Y61" s="55"/>
      <c r="Z61" s="59"/>
      <c r="AA61" s="60"/>
      <c r="AB61" s="55"/>
      <c r="AC61" s="59"/>
      <c r="AD61" s="60"/>
      <c r="AE61" s="55"/>
      <c r="AF61" s="59"/>
      <c r="AG61" s="60"/>
      <c r="AH61" s="55"/>
      <c r="AI61" s="59"/>
      <c r="AJ61" s="60"/>
      <c r="AK61" s="55"/>
      <c r="AL61" s="59"/>
      <c r="AM61" s="60"/>
      <c r="AN61" s="55"/>
      <c r="AO61" s="59"/>
      <c r="AP61" s="60"/>
      <c r="AQ61" s="55"/>
      <c r="AR61" s="59"/>
      <c r="AS61" s="60"/>
      <c r="AT61" s="55"/>
      <c r="AU61" s="59"/>
      <c r="AV61" s="60"/>
      <c r="AW61" s="55"/>
      <c r="AX61" s="59"/>
      <c r="AY61" s="60"/>
      <c r="AZ61" s="55"/>
      <c r="BA61" s="59"/>
      <c r="BB61" s="60"/>
    </row>
    <row r="62" spans="1:54" x14ac:dyDescent="0.25">
      <c r="A62" s="55"/>
      <c r="B62" s="59"/>
      <c r="C62" s="60"/>
      <c r="D62" s="55"/>
      <c r="E62" s="59"/>
      <c r="F62" s="60"/>
      <c r="G62" s="55"/>
      <c r="H62" s="59"/>
      <c r="I62" s="60"/>
      <c r="J62" s="55"/>
      <c r="K62" s="59"/>
      <c r="L62" s="60"/>
      <c r="M62" s="55"/>
      <c r="N62" s="59"/>
      <c r="O62" s="60"/>
      <c r="P62" s="55"/>
      <c r="Q62" s="59"/>
      <c r="R62" s="60"/>
      <c r="S62" s="55"/>
      <c r="T62" s="59"/>
      <c r="U62" s="60"/>
      <c r="V62" s="55"/>
      <c r="W62" s="59"/>
      <c r="X62" s="60"/>
      <c r="Y62" s="55"/>
      <c r="Z62" s="59"/>
      <c r="AA62" s="60"/>
      <c r="AB62" s="55"/>
      <c r="AC62" s="59"/>
      <c r="AD62" s="60"/>
      <c r="AE62" s="55"/>
      <c r="AF62" s="59"/>
      <c r="AG62" s="60"/>
      <c r="AH62" s="55"/>
      <c r="AI62" s="59"/>
      <c r="AJ62" s="60"/>
      <c r="AK62" s="55"/>
      <c r="AL62" s="59"/>
      <c r="AM62" s="60"/>
      <c r="AN62" s="55"/>
      <c r="AO62" s="59"/>
      <c r="AP62" s="60"/>
      <c r="AQ62" s="55"/>
      <c r="AR62" s="59"/>
      <c r="AS62" s="60"/>
      <c r="AT62" s="55"/>
      <c r="AU62" s="59"/>
      <c r="AV62" s="60"/>
      <c r="AW62" s="55"/>
      <c r="AX62" s="59"/>
      <c r="AY62" s="60"/>
      <c r="AZ62" s="55"/>
      <c r="BA62" s="59"/>
      <c r="BB62" s="60"/>
    </row>
    <row r="63" spans="1:54" x14ac:dyDescent="0.25">
      <c r="A63" s="55"/>
      <c r="B63" s="59"/>
      <c r="C63" s="60"/>
      <c r="D63" s="55"/>
      <c r="E63" s="59"/>
      <c r="F63" s="60"/>
      <c r="G63" s="55"/>
      <c r="H63" s="59"/>
      <c r="I63" s="60"/>
      <c r="J63" s="55"/>
      <c r="K63" s="59"/>
      <c r="L63" s="60"/>
      <c r="M63" s="55"/>
      <c r="N63" s="59"/>
      <c r="O63" s="60"/>
      <c r="P63" s="55"/>
      <c r="Q63" s="59"/>
      <c r="R63" s="60"/>
      <c r="S63" s="55"/>
      <c r="T63" s="59"/>
      <c r="U63" s="60"/>
      <c r="V63" s="55"/>
      <c r="W63" s="59"/>
      <c r="X63" s="60"/>
      <c r="Y63" s="55"/>
      <c r="Z63" s="59"/>
      <c r="AA63" s="60"/>
      <c r="AB63" s="55"/>
      <c r="AC63" s="59"/>
      <c r="AD63" s="60"/>
      <c r="AE63" s="55"/>
      <c r="AF63" s="59"/>
      <c r="AG63" s="60"/>
      <c r="AH63" s="55"/>
      <c r="AI63" s="59"/>
      <c r="AJ63" s="60"/>
      <c r="AK63" s="55"/>
      <c r="AL63" s="59"/>
      <c r="AM63" s="60"/>
      <c r="AN63" s="55"/>
      <c r="AO63" s="59"/>
      <c r="AP63" s="60"/>
      <c r="AQ63" s="55"/>
      <c r="AR63" s="59"/>
      <c r="AS63" s="60"/>
      <c r="AT63" s="55"/>
      <c r="AU63" s="59"/>
      <c r="AV63" s="60"/>
      <c r="AW63" s="55"/>
      <c r="AX63" s="59"/>
      <c r="AY63" s="60"/>
      <c r="AZ63" s="55"/>
      <c r="BA63" s="59"/>
      <c r="BB63" s="60"/>
    </row>
    <row r="64" spans="1:54" x14ac:dyDescent="0.25">
      <c r="A64" s="55"/>
      <c r="B64" s="59"/>
      <c r="C64" s="60"/>
      <c r="D64" s="55"/>
      <c r="E64" s="59"/>
      <c r="F64" s="60"/>
      <c r="G64" s="55"/>
      <c r="H64" s="59"/>
      <c r="I64" s="60"/>
      <c r="J64" s="55"/>
      <c r="K64" s="59"/>
      <c r="L64" s="60"/>
      <c r="M64" s="55"/>
      <c r="N64" s="59"/>
      <c r="O64" s="60"/>
      <c r="P64" s="55"/>
      <c r="Q64" s="59"/>
      <c r="R64" s="60"/>
      <c r="S64" s="55"/>
      <c r="T64" s="59"/>
      <c r="U64" s="60"/>
      <c r="V64" s="55"/>
      <c r="W64" s="59"/>
      <c r="X64" s="60"/>
      <c r="Y64" s="55"/>
      <c r="Z64" s="59"/>
      <c r="AA64" s="60"/>
      <c r="AB64" s="55"/>
      <c r="AC64" s="59"/>
      <c r="AD64" s="60"/>
      <c r="AE64" s="55"/>
      <c r="AF64" s="59"/>
      <c r="AG64" s="60"/>
      <c r="AH64" s="55"/>
      <c r="AI64" s="59"/>
      <c r="AJ64" s="60"/>
      <c r="AK64" s="55"/>
      <c r="AL64" s="59"/>
      <c r="AM64" s="60"/>
      <c r="AN64" s="55"/>
      <c r="AO64" s="59"/>
      <c r="AP64" s="60"/>
      <c r="AQ64" s="55"/>
      <c r="AR64" s="59"/>
      <c r="AS64" s="60"/>
      <c r="AT64" s="55"/>
      <c r="AU64" s="59"/>
      <c r="AV64" s="60"/>
      <c r="AW64" s="55"/>
      <c r="AX64" s="59"/>
      <c r="AY64" s="60"/>
      <c r="AZ64" s="55"/>
      <c r="BA64" s="59"/>
      <c r="BB64" s="60"/>
    </row>
    <row r="65" spans="1:54" x14ac:dyDescent="0.25">
      <c r="A65" s="55"/>
      <c r="B65" s="59"/>
      <c r="C65" s="60"/>
      <c r="D65" s="55"/>
      <c r="E65" s="59"/>
      <c r="F65" s="60"/>
      <c r="G65" s="55"/>
      <c r="H65" s="59"/>
      <c r="I65" s="60"/>
      <c r="J65" s="55"/>
      <c r="K65" s="59"/>
      <c r="L65" s="60"/>
      <c r="M65" s="55"/>
      <c r="N65" s="59"/>
      <c r="O65" s="60"/>
      <c r="P65" s="55"/>
      <c r="Q65" s="59"/>
      <c r="R65" s="60"/>
      <c r="S65" s="55"/>
      <c r="T65" s="59"/>
      <c r="U65" s="60"/>
      <c r="V65" s="55"/>
      <c r="W65" s="59"/>
      <c r="X65" s="60"/>
      <c r="Y65" s="55"/>
      <c r="Z65" s="59"/>
      <c r="AA65" s="60"/>
      <c r="AB65" s="55"/>
      <c r="AC65" s="59"/>
      <c r="AD65" s="60"/>
      <c r="AE65" s="55"/>
      <c r="AF65" s="59"/>
      <c r="AG65" s="60"/>
      <c r="AH65" s="55"/>
      <c r="AI65" s="59"/>
      <c r="AJ65" s="60"/>
      <c r="AK65" s="55"/>
      <c r="AL65" s="59"/>
      <c r="AM65" s="60"/>
      <c r="AN65" s="55"/>
      <c r="AO65" s="59"/>
      <c r="AP65" s="60"/>
      <c r="AQ65" s="55"/>
      <c r="AR65" s="59"/>
      <c r="AS65" s="60"/>
      <c r="AT65" s="55"/>
      <c r="AU65" s="59"/>
      <c r="AV65" s="60"/>
      <c r="AW65" s="55"/>
      <c r="AX65" s="59"/>
      <c r="AY65" s="60"/>
      <c r="AZ65" s="55"/>
      <c r="BA65" s="59"/>
      <c r="BB65" s="60"/>
    </row>
    <row r="66" spans="1:54" x14ac:dyDescent="0.25">
      <c r="A66" s="55"/>
      <c r="B66" s="59"/>
      <c r="C66" s="60"/>
      <c r="D66" s="55"/>
      <c r="E66" s="59"/>
      <c r="F66" s="60"/>
      <c r="G66" s="55"/>
      <c r="H66" s="59"/>
      <c r="I66" s="60"/>
      <c r="J66" s="55"/>
      <c r="K66" s="59"/>
      <c r="L66" s="60"/>
      <c r="M66" s="55"/>
      <c r="N66" s="59"/>
      <c r="O66" s="60"/>
      <c r="P66" s="55"/>
      <c r="Q66" s="59"/>
      <c r="R66" s="60"/>
      <c r="S66" s="55"/>
      <c r="T66" s="59"/>
      <c r="U66" s="60"/>
      <c r="V66" s="55"/>
      <c r="W66" s="59"/>
      <c r="X66" s="60"/>
      <c r="Y66" s="55"/>
      <c r="Z66" s="59"/>
      <c r="AA66" s="60"/>
      <c r="AB66" s="55"/>
      <c r="AC66" s="59"/>
      <c r="AD66" s="60"/>
      <c r="AE66" s="55"/>
      <c r="AF66" s="59"/>
      <c r="AG66" s="60"/>
      <c r="AH66" s="55"/>
      <c r="AI66" s="59"/>
      <c r="AJ66" s="60"/>
      <c r="AK66" s="55"/>
      <c r="AL66" s="59"/>
      <c r="AM66" s="60"/>
      <c r="AN66" s="55"/>
      <c r="AO66" s="59"/>
      <c r="AP66" s="60"/>
      <c r="AQ66" s="55"/>
      <c r="AR66" s="59"/>
      <c r="AS66" s="60"/>
      <c r="AT66" s="55"/>
      <c r="AU66" s="59"/>
      <c r="AV66" s="60"/>
      <c r="AW66" s="55"/>
      <c r="AX66" s="59"/>
      <c r="AY66" s="60"/>
      <c r="AZ66" s="55"/>
      <c r="BA66" s="59"/>
      <c r="BB66" s="60"/>
    </row>
    <row r="67" spans="1:54" x14ac:dyDescent="0.25">
      <c r="A67" s="55"/>
      <c r="B67" s="59"/>
      <c r="C67" s="60"/>
      <c r="D67" s="55"/>
      <c r="E67" s="59"/>
      <c r="F67" s="60"/>
      <c r="G67" s="55"/>
      <c r="H67" s="59"/>
      <c r="I67" s="60"/>
      <c r="J67" s="55"/>
      <c r="K67" s="59"/>
      <c r="L67" s="60"/>
      <c r="M67" s="55"/>
      <c r="N67" s="59"/>
      <c r="O67" s="60"/>
      <c r="P67" s="55"/>
      <c r="Q67" s="59"/>
      <c r="R67" s="60"/>
      <c r="S67" s="55"/>
      <c r="T67" s="59"/>
      <c r="U67" s="60"/>
      <c r="V67" s="55"/>
      <c r="W67" s="59"/>
      <c r="X67" s="60"/>
      <c r="Y67" s="55"/>
      <c r="Z67" s="59"/>
      <c r="AA67" s="60"/>
      <c r="AB67" s="55"/>
      <c r="AC67" s="59"/>
      <c r="AD67" s="60"/>
      <c r="AE67" s="55"/>
      <c r="AF67" s="59"/>
      <c r="AG67" s="60"/>
      <c r="AH67" s="55"/>
      <c r="AI67" s="59"/>
      <c r="AJ67" s="60"/>
      <c r="AK67" s="55"/>
      <c r="AL67" s="59"/>
      <c r="AM67" s="60"/>
      <c r="AN67" s="55"/>
      <c r="AO67" s="59"/>
      <c r="AP67" s="60"/>
      <c r="AQ67" s="55"/>
      <c r="AR67" s="59"/>
      <c r="AS67" s="60"/>
      <c r="AT67" s="55"/>
      <c r="AU67" s="59"/>
      <c r="AV67" s="60"/>
      <c r="AW67" s="55"/>
      <c r="AX67" s="59"/>
      <c r="AY67" s="60"/>
      <c r="AZ67" s="55"/>
      <c r="BA67" s="59"/>
      <c r="BB67" s="60"/>
    </row>
    <row r="68" spans="1:54" x14ac:dyDescent="0.25">
      <c r="A68" s="55"/>
      <c r="B68" s="59"/>
      <c r="C68" s="60"/>
      <c r="D68" s="55"/>
      <c r="E68" s="59"/>
      <c r="F68" s="60"/>
      <c r="G68" s="55"/>
      <c r="H68" s="59"/>
      <c r="I68" s="60"/>
      <c r="J68" s="55"/>
      <c r="K68" s="59"/>
      <c r="L68" s="60"/>
      <c r="M68" s="55"/>
      <c r="N68" s="59"/>
      <c r="O68" s="60"/>
      <c r="P68" s="55"/>
      <c r="Q68" s="59"/>
      <c r="R68" s="60"/>
      <c r="S68" s="55"/>
      <c r="T68" s="59"/>
      <c r="U68" s="60"/>
      <c r="V68" s="55"/>
      <c r="W68" s="59"/>
      <c r="X68" s="60"/>
      <c r="Y68" s="55"/>
      <c r="Z68" s="59"/>
      <c r="AA68" s="60"/>
      <c r="AB68" s="55"/>
      <c r="AC68" s="59"/>
      <c r="AD68" s="60"/>
      <c r="AE68" s="55"/>
      <c r="AF68" s="59"/>
      <c r="AG68" s="60"/>
      <c r="AH68" s="55"/>
      <c r="AI68" s="59"/>
      <c r="AJ68" s="60"/>
      <c r="AK68" s="55"/>
      <c r="AL68" s="59"/>
      <c r="AM68" s="60"/>
      <c r="AN68" s="55"/>
      <c r="AO68" s="59"/>
      <c r="AP68" s="60"/>
      <c r="AQ68" s="55"/>
      <c r="AR68" s="59"/>
      <c r="AS68" s="60"/>
      <c r="AT68" s="55"/>
      <c r="AU68" s="59"/>
      <c r="AV68" s="60"/>
      <c r="AW68" s="55"/>
      <c r="AX68" s="59"/>
      <c r="AY68" s="60"/>
      <c r="AZ68" s="55"/>
      <c r="BA68" s="59"/>
      <c r="BB68" s="60"/>
    </row>
    <row r="69" spans="1:54" x14ac:dyDescent="0.25">
      <c r="A69" s="55"/>
      <c r="B69" s="59"/>
      <c r="C69" s="60"/>
      <c r="D69" s="55"/>
      <c r="E69" s="59"/>
      <c r="F69" s="60"/>
      <c r="G69" s="55"/>
      <c r="H69" s="59"/>
      <c r="I69" s="60"/>
      <c r="J69" s="55"/>
      <c r="K69" s="59"/>
      <c r="L69" s="60"/>
      <c r="M69" s="55"/>
      <c r="N69" s="59"/>
      <c r="O69" s="60"/>
      <c r="P69" s="55"/>
      <c r="Q69" s="59"/>
      <c r="R69" s="60"/>
      <c r="S69" s="55"/>
      <c r="T69" s="59"/>
      <c r="U69" s="60"/>
      <c r="V69" s="55"/>
      <c r="W69" s="59"/>
      <c r="X69" s="60"/>
      <c r="Y69" s="55"/>
      <c r="Z69" s="59"/>
      <c r="AA69" s="60"/>
      <c r="AB69" s="55"/>
      <c r="AC69" s="59"/>
      <c r="AD69" s="60"/>
      <c r="AE69" s="55"/>
      <c r="AF69" s="59"/>
      <c r="AG69" s="60"/>
      <c r="AH69" s="55"/>
      <c r="AI69" s="59"/>
      <c r="AJ69" s="60"/>
      <c r="AK69" s="55"/>
      <c r="AL69" s="59"/>
      <c r="AM69" s="60"/>
      <c r="AN69" s="55"/>
      <c r="AO69" s="59"/>
      <c r="AP69" s="60"/>
      <c r="AQ69" s="55"/>
      <c r="AR69" s="59"/>
      <c r="AS69" s="60"/>
      <c r="AT69" s="55"/>
      <c r="AU69" s="59"/>
      <c r="AV69" s="60"/>
      <c r="AW69" s="55"/>
      <c r="AX69" s="59"/>
      <c r="AY69" s="60"/>
      <c r="AZ69" s="55"/>
      <c r="BA69" s="59"/>
      <c r="BB69" s="60"/>
    </row>
    <row r="70" spans="1:54" x14ac:dyDescent="0.25">
      <c r="A70" s="55"/>
      <c r="B70" s="59"/>
      <c r="C70" s="60"/>
      <c r="D70" s="55"/>
      <c r="E70" s="59"/>
      <c r="F70" s="60"/>
      <c r="G70" s="55"/>
      <c r="H70" s="59"/>
      <c r="I70" s="60"/>
      <c r="J70" s="55"/>
      <c r="K70" s="59"/>
      <c r="L70" s="60"/>
      <c r="M70" s="55"/>
      <c r="N70" s="59"/>
      <c r="O70" s="60"/>
      <c r="P70" s="55"/>
      <c r="Q70" s="59"/>
      <c r="R70" s="60"/>
      <c r="S70" s="55"/>
      <c r="T70" s="59"/>
      <c r="U70" s="60"/>
      <c r="V70" s="55"/>
      <c r="W70" s="59"/>
      <c r="X70" s="60"/>
      <c r="Y70" s="55"/>
      <c r="Z70" s="59"/>
      <c r="AA70" s="60"/>
      <c r="AB70" s="55"/>
      <c r="AC70" s="59"/>
      <c r="AD70" s="60"/>
      <c r="AE70" s="55"/>
      <c r="AF70" s="59"/>
      <c r="AG70" s="60"/>
      <c r="AH70" s="55"/>
      <c r="AI70" s="59"/>
      <c r="AJ70" s="60"/>
      <c r="AK70" s="55"/>
      <c r="AL70" s="59"/>
      <c r="AM70" s="60"/>
      <c r="AN70" s="55"/>
      <c r="AO70" s="59"/>
      <c r="AP70" s="60"/>
      <c r="AQ70" s="55"/>
      <c r="AR70" s="59"/>
      <c r="AS70" s="60"/>
      <c r="AT70" s="55"/>
      <c r="AU70" s="59"/>
      <c r="AV70" s="60"/>
      <c r="AW70" s="55"/>
      <c r="AX70" s="59"/>
      <c r="AY70" s="60"/>
      <c r="AZ70" s="55"/>
      <c r="BA70" s="59"/>
      <c r="BB70" s="60"/>
    </row>
    <row r="71" spans="1:54" x14ac:dyDescent="0.25">
      <c r="A71" s="55"/>
      <c r="B71" s="59"/>
      <c r="C71" s="60"/>
      <c r="D71" s="55"/>
      <c r="E71" s="59"/>
      <c r="F71" s="60"/>
      <c r="G71" s="55"/>
      <c r="H71" s="59"/>
      <c r="I71" s="60"/>
      <c r="J71" s="55"/>
      <c r="K71" s="59"/>
      <c r="L71" s="60"/>
      <c r="M71" s="55"/>
      <c r="N71" s="59"/>
      <c r="O71" s="60"/>
      <c r="P71" s="55"/>
      <c r="Q71" s="59"/>
      <c r="R71" s="60"/>
      <c r="S71" s="55"/>
      <c r="T71" s="59"/>
      <c r="U71" s="60"/>
      <c r="V71" s="55"/>
      <c r="W71" s="59"/>
      <c r="X71" s="60"/>
      <c r="Y71" s="55"/>
      <c r="Z71" s="59"/>
      <c r="AA71" s="60"/>
      <c r="AB71" s="55"/>
      <c r="AC71" s="59"/>
      <c r="AD71" s="60"/>
      <c r="AE71" s="55"/>
      <c r="AF71" s="59"/>
      <c r="AG71" s="60"/>
      <c r="AH71" s="55"/>
      <c r="AI71" s="59"/>
      <c r="AJ71" s="60"/>
      <c r="AK71" s="55"/>
      <c r="AL71" s="59"/>
      <c r="AM71" s="60"/>
      <c r="AN71" s="55"/>
      <c r="AO71" s="59"/>
      <c r="AP71" s="60"/>
      <c r="AQ71" s="55"/>
      <c r="AR71" s="59"/>
      <c r="AS71" s="60"/>
      <c r="AT71" s="55"/>
      <c r="AU71" s="59"/>
      <c r="AV71" s="60"/>
      <c r="AW71" s="55"/>
      <c r="AX71" s="59"/>
      <c r="AY71" s="60"/>
      <c r="AZ71" s="55"/>
      <c r="BA71" s="59"/>
      <c r="BB71" s="60"/>
    </row>
    <row r="72" spans="1:54" x14ac:dyDescent="0.25">
      <c r="A72" s="55"/>
      <c r="B72" s="59"/>
      <c r="C72" s="60"/>
      <c r="D72" s="55"/>
      <c r="E72" s="59"/>
      <c r="F72" s="60"/>
      <c r="G72" s="55"/>
      <c r="H72" s="59"/>
      <c r="I72" s="60"/>
      <c r="J72" s="55"/>
      <c r="K72" s="59"/>
      <c r="L72" s="60"/>
      <c r="M72" s="55"/>
      <c r="N72" s="59"/>
      <c r="O72" s="60"/>
      <c r="P72" s="55"/>
      <c r="Q72" s="59"/>
      <c r="R72" s="60"/>
      <c r="S72" s="55"/>
      <c r="T72" s="59"/>
      <c r="U72" s="60"/>
      <c r="V72" s="55"/>
      <c r="W72" s="59"/>
      <c r="X72" s="60"/>
      <c r="Y72" s="55"/>
      <c r="Z72" s="59"/>
      <c r="AA72" s="60"/>
      <c r="AB72" s="55"/>
      <c r="AC72" s="59"/>
      <c r="AD72" s="60"/>
      <c r="AE72" s="55"/>
      <c r="AF72" s="59"/>
      <c r="AG72" s="60"/>
      <c r="AH72" s="55"/>
      <c r="AI72" s="59"/>
      <c r="AJ72" s="60"/>
      <c r="AK72" s="55"/>
      <c r="AL72" s="59"/>
      <c r="AM72" s="60"/>
      <c r="AN72" s="55"/>
      <c r="AO72" s="59"/>
      <c r="AP72" s="60"/>
      <c r="AQ72" s="55"/>
      <c r="AR72" s="59"/>
      <c r="AS72" s="60"/>
      <c r="AT72" s="55"/>
      <c r="AU72" s="59"/>
      <c r="AV72" s="60"/>
      <c r="AW72" s="55"/>
      <c r="AX72" s="59"/>
      <c r="AY72" s="60"/>
      <c r="AZ72" s="55"/>
      <c r="BA72" s="59"/>
      <c r="BB72" s="60"/>
    </row>
    <row r="73" spans="1:54" x14ac:dyDescent="0.25">
      <c r="A73" s="55"/>
      <c r="B73" s="59"/>
      <c r="C73" s="60"/>
      <c r="D73" s="55"/>
      <c r="E73" s="59"/>
      <c r="F73" s="60"/>
      <c r="G73" s="55"/>
      <c r="H73" s="59"/>
      <c r="I73" s="60"/>
      <c r="J73" s="55"/>
      <c r="K73" s="59"/>
      <c r="L73" s="60"/>
      <c r="M73" s="55"/>
      <c r="N73" s="59"/>
      <c r="O73" s="60"/>
      <c r="P73" s="55"/>
      <c r="Q73" s="59"/>
      <c r="R73" s="60"/>
      <c r="S73" s="55"/>
      <c r="T73" s="59"/>
      <c r="U73" s="60"/>
      <c r="V73" s="55"/>
      <c r="W73" s="59"/>
      <c r="X73" s="60"/>
      <c r="Y73" s="55"/>
      <c r="Z73" s="59"/>
      <c r="AA73" s="60"/>
      <c r="AB73" s="55"/>
      <c r="AC73" s="59"/>
      <c r="AD73" s="60"/>
      <c r="AE73" s="55"/>
      <c r="AF73" s="59"/>
      <c r="AG73" s="60"/>
      <c r="AH73" s="55"/>
      <c r="AI73" s="59"/>
      <c r="AJ73" s="60"/>
      <c r="AK73" s="55"/>
      <c r="AL73" s="59"/>
      <c r="AM73" s="60"/>
      <c r="AN73" s="55"/>
      <c r="AO73" s="59"/>
      <c r="AP73" s="60"/>
      <c r="AQ73" s="55"/>
      <c r="AR73" s="59"/>
      <c r="AS73" s="60"/>
      <c r="AT73" s="55"/>
      <c r="AU73" s="59"/>
      <c r="AV73" s="60"/>
      <c r="AW73" s="55"/>
      <c r="AX73" s="59"/>
      <c r="AY73" s="60"/>
      <c r="AZ73" s="55"/>
      <c r="BA73" s="59"/>
      <c r="BB73" s="60"/>
    </row>
    <row r="74" spans="1:54" x14ac:dyDescent="0.25">
      <c r="A74" s="55"/>
      <c r="B74" s="59"/>
      <c r="C74" s="60"/>
      <c r="D74" s="55"/>
      <c r="E74" s="59"/>
      <c r="F74" s="60"/>
      <c r="G74" s="55"/>
      <c r="H74" s="59"/>
      <c r="I74" s="60"/>
      <c r="J74" s="55"/>
      <c r="K74" s="59"/>
      <c r="L74" s="60"/>
      <c r="M74" s="55"/>
      <c r="N74" s="59"/>
      <c r="O74" s="60"/>
      <c r="P74" s="55"/>
      <c r="Q74" s="59"/>
      <c r="R74" s="60"/>
      <c r="S74" s="55"/>
      <c r="T74" s="59"/>
      <c r="U74" s="60"/>
      <c r="V74" s="55"/>
      <c r="W74" s="59"/>
      <c r="X74" s="60"/>
      <c r="Y74" s="55"/>
      <c r="Z74" s="59"/>
      <c r="AA74" s="60"/>
      <c r="AB74" s="55"/>
      <c r="AC74" s="59"/>
      <c r="AD74" s="60"/>
      <c r="AE74" s="55"/>
      <c r="AF74" s="59"/>
      <c r="AG74" s="60"/>
      <c r="AH74" s="55"/>
      <c r="AI74" s="59"/>
      <c r="AJ74" s="60"/>
      <c r="AK74" s="55"/>
      <c r="AL74" s="59"/>
      <c r="AM74" s="60"/>
      <c r="AN74" s="55"/>
      <c r="AO74" s="59"/>
      <c r="AP74" s="60"/>
      <c r="AQ74" s="55"/>
      <c r="AR74" s="59"/>
      <c r="AS74" s="60"/>
      <c r="AT74" s="55"/>
      <c r="AU74" s="59"/>
      <c r="AV74" s="60"/>
      <c r="AW74" s="55"/>
      <c r="AX74" s="59"/>
      <c r="AY74" s="60"/>
      <c r="AZ74" s="55"/>
      <c r="BA74" s="59"/>
      <c r="BB74" s="60"/>
    </row>
    <row r="75" spans="1:54" x14ac:dyDescent="0.25">
      <c r="A75" s="55"/>
      <c r="B75" s="59"/>
      <c r="C75" s="60"/>
      <c r="D75" s="55"/>
      <c r="E75" s="59"/>
      <c r="F75" s="60"/>
      <c r="G75" s="55"/>
      <c r="H75" s="59"/>
      <c r="I75" s="60"/>
      <c r="J75" s="55"/>
      <c r="K75" s="59"/>
      <c r="L75" s="60"/>
      <c r="M75" s="55"/>
      <c r="N75" s="59"/>
      <c r="O75" s="60"/>
      <c r="P75" s="55"/>
      <c r="Q75" s="59"/>
      <c r="R75" s="60"/>
      <c r="S75" s="55"/>
      <c r="T75" s="59"/>
      <c r="U75" s="60"/>
      <c r="V75" s="55"/>
      <c r="W75" s="59"/>
      <c r="X75" s="60"/>
      <c r="Y75" s="55"/>
      <c r="Z75" s="59"/>
      <c r="AA75" s="60"/>
      <c r="AB75" s="55"/>
      <c r="AC75" s="59"/>
      <c r="AD75" s="60"/>
      <c r="AE75" s="55"/>
      <c r="AF75" s="59"/>
      <c r="AG75" s="60"/>
      <c r="AH75" s="55"/>
      <c r="AI75" s="59"/>
      <c r="AJ75" s="60"/>
      <c r="AK75" s="55"/>
      <c r="AL75" s="59"/>
      <c r="AM75" s="60"/>
      <c r="AN75" s="55"/>
      <c r="AO75" s="59"/>
      <c r="AP75" s="60"/>
      <c r="AQ75" s="55"/>
      <c r="AR75" s="59"/>
      <c r="AS75" s="60"/>
      <c r="AT75" s="55"/>
      <c r="AU75" s="59"/>
      <c r="AV75" s="60"/>
      <c r="AW75" s="55"/>
      <c r="AX75" s="59"/>
      <c r="AY75" s="60"/>
      <c r="AZ75" s="55"/>
      <c r="BA75" s="59"/>
      <c r="BB75" s="60"/>
    </row>
    <row r="76" spans="1:54" x14ac:dyDescent="0.25">
      <c r="A76" s="55"/>
      <c r="B76" s="59"/>
      <c r="C76" s="60"/>
      <c r="D76" s="55"/>
      <c r="E76" s="59"/>
      <c r="F76" s="60"/>
      <c r="G76" s="55"/>
      <c r="H76" s="59"/>
      <c r="I76" s="60"/>
      <c r="J76" s="55"/>
      <c r="K76" s="59"/>
      <c r="L76" s="60"/>
      <c r="M76" s="55"/>
      <c r="N76" s="59"/>
      <c r="O76" s="60"/>
      <c r="P76" s="55"/>
      <c r="Q76" s="59"/>
      <c r="R76" s="60"/>
      <c r="S76" s="55"/>
      <c r="T76" s="59"/>
      <c r="U76" s="60"/>
      <c r="V76" s="55"/>
      <c r="W76" s="59"/>
      <c r="X76" s="60"/>
      <c r="Y76" s="55"/>
      <c r="Z76" s="59"/>
      <c r="AA76" s="60"/>
      <c r="AB76" s="55"/>
      <c r="AC76" s="59"/>
      <c r="AD76" s="60"/>
      <c r="AE76" s="55"/>
      <c r="AF76" s="59"/>
      <c r="AG76" s="60"/>
      <c r="AH76" s="55"/>
      <c r="AI76" s="59"/>
      <c r="AJ76" s="60"/>
      <c r="AK76" s="55"/>
      <c r="AL76" s="59"/>
      <c r="AM76" s="60"/>
      <c r="AN76" s="55"/>
      <c r="AO76" s="59"/>
      <c r="AP76" s="60"/>
      <c r="AQ76" s="55"/>
      <c r="AR76" s="59"/>
      <c r="AS76" s="60"/>
      <c r="AT76" s="55"/>
      <c r="AU76" s="59"/>
      <c r="AV76" s="60"/>
      <c r="AW76" s="55"/>
      <c r="AX76" s="59"/>
      <c r="AY76" s="60"/>
      <c r="AZ76" s="55"/>
      <c r="BA76" s="59"/>
      <c r="BB76" s="60"/>
    </row>
    <row r="77" spans="1:54" x14ac:dyDescent="0.25">
      <c r="A77" s="55"/>
      <c r="B77" s="59"/>
      <c r="C77" s="60"/>
      <c r="D77" s="55"/>
      <c r="E77" s="59"/>
      <c r="F77" s="60"/>
      <c r="G77" s="55"/>
      <c r="H77" s="59"/>
      <c r="I77" s="60"/>
      <c r="J77" s="55"/>
      <c r="K77" s="59"/>
      <c r="L77" s="60"/>
      <c r="M77" s="55"/>
      <c r="N77" s="59"/>
      <c r="O77" s="60"/>
      <c r="P77" s="55"/>
      <c r="Q77" s="59"/>
      <c r="R77" s="60"/>
      <c r="S77" s="55"/>
      <c r="T77" s="59"/>
      <c r="U77" s="60"/>
      <c r="V77" s="55"/>
      <c r="W77" s="59"/>
      <c r="X77" s="60"/>
      <c r="Y77" s="55"/>
      <c r="Z77" s="59"/>
      <c r="AA77" s="60"/>
      <c r="AB77" s="55"/>
      <c r="AC77" s="59"/>
      <c r="AD77" s="60"/>
      <c r="AE77" s="55"/>
      <c r="AF77" s="59"/>
      <c r="AG77" s="60"/>
      <c r="AH77" s="55"/>
      <c r="AI77" s="59"/>
      <c r="AJ77" s="60"/>
      <c r="AK77" s="55"/>
      <c r="AL77" s="59"/>
      <c r="AM77" s="60"/>
      <c r="AN77" s="55"/>
      <c r="AO77" s="59"/>
      <c r="AP77" s="60"/>
      <c r="AQ77" s="55"/>
      <c r="AR77" s="59"/>
      <c r="AS77" s="60"/>
      <c r="AT77" s="55"/>
      <c r="AU77" s="59"/>
      <c r="AV77" s="60"/>
      <c r="AW77" s="55"/>
      <c r="AX77" s="59"/>
      <c r="AY77" s="60"/>
      <c r="AZ77" s="55"/>
      <c r="BA77" s="59"/>
      <c r="BB77" s="60"/>
    </row>
    <row r="78" spans="1:54" x14ac:dyDescent="0.25">
      <c r="A78" s="55"/>
      <c r="B78" s="59"/>
      <c r="C78" s="60"/>
      <c r="D78" s="55"/>
      <c r="E78" s="59"/>
      <c r="F78" s="60"/>
      <c r="G78" s="55"/>
      <c r="H78" s="59"/>
      <c r="I78" s="60"/>
      <c r="J78" s="55"/>
      <c r="K78" s="59"/>
      <c r="L78" s="60"/>
      <c r="M78" s="55"/>
      <c r="N78" s="59"/>
      <c r="O78" s="60"/>
      <c r="P78" s="55"/>
      <c r="Q78" s="59"/>
      <c r="R78" s="60"/>
      <c r="S78" s="55"/>
      <c r="T78" s="59"/>
      <c r="U78" s="60"/>
      <c r="V78" s="55"/>
      <c r="W78" s="59"/>
      <c r="X78" s="60"/>
      <c r="Y78" s="55"/>
      <c r="Z78" s="59"/>
      <c r="AA78" s="60"/>
      <c r="AB78" s="55"/>
      <c r="AC78" s="59"/>
      <c r="AD78" s="60"/>
      <c r="AE78" s="55"/>
      <c r="AF78" s="59"/>
      <c r="AG78" s="60"/>
      <c r="AH78" s="55"/>
      <c r="AI78" s="59"/>
      <c r="AJ78" s="60"/>
      <c r="AK78" s="55"/>
      <c r="AL78" s="59"/>
      <c r="AM78" s="60"/>
      <c r="AN78" s="55"/>
      <c r="AO78" s="59"/>
      <c r="AP78" s="60"/>
      <c r="AQ78" s="55"/>
      <c r="AR78" s="59"/>
      <c r="AS78" s="60"/>
      <c r="AT78" s="55"/>
      <c r="AU78" s="59"/>
      <c r="AV78" s="60"/>
      <c r="AW78" s="55"/>
      <c r="AX78" s="59"/>
      <c r="AY78" s="60"/>
      <c r="AZ78" s="55"/>
      <c r="BA78" s="59"/>
      <c r="BB78" s="60"/>
    </row>
    <row r="79" spans="1:54" x14ac:dyDescent="0.25">
      <c r="A79" s="55"/>
      <c r="B79" s="59"/>
      <c r="C79" s="60"/>
      <c r="D79" s="55"/>
      <c r="E79" s="59"/>
      <c r="F79" s="60"/>
      <c r="G79" s="55"/>
      <c r="H79" s="59"/>
      <c r="I79" s="60"/>
      <c r="J79" s="55"/>
      <c r="K79" s="59"/>
      <c r="L79" s="60"/>
      <c r="M79" s="55"/>
      <c r="N79" s="59"/>
      <c r="O79" s="60"/>
      <c r="P79" s="55"/>
      <c r="Q79" s="59"/>
      <c r="R79" s="60"/>
      <c r="S79" s="55"/>
      <c r="T79" s="59"/>
      <c r="U79" s="60"/>
      <c r="V79" s="55"/>
      <c r="W79" s="59"/>
      <c r="X79" s="60"/>
      <c r="Y79" s="55"/>
      <c r="Z79" s="59"/>
      <c r="AA79" s="60"/>
      <c r="AB79" s="55"/>
      <c r="AC79" s="59"/>
      <c r="AD79" s="60"/>
      <c r="AE79" s="55"/>
      <c r="AF79" s="59"/>
      <c r="AG79" s="60"/>
      <c r="AH79" s="55"/>
      <c r="AI79" s="59"/>
      <c r="AJ79" s="60"/>
      <c r="AK79" s="55"/>
      <c r="AL79" s="59"/>
      <c r="AM79" s="60"/>
      <c r="AN79" s="55"/>
      <c r="AO79" s="59"/>
      <c r="AP79" s="60"/>
      <c r="AQ79" s="55"/>
      <c r="AR79" s="59"/>
      <c r="AS79" s="60"/>
      <c r="AT79" s="55"/>
      <c r="AU79" s="59"/>
      <c r="AV79" s="60"/>
      <c r="AW79" s="55"/>
      <c r="AX79" s="59"/>
      <c r="AY79" s="60"/>
      <c r="AZ79" s="55"/>
      <c r="BA79" s="59"/>
      <c r="BB79" s="60"/>
    </row>
    <row r="80" spans="1:54" x14ac:dyDescent="0.25">
      <c r="A80" s="55"/>
      <c r="B80" s="59"/>
      <c r="C80" s="60"/>
      <c r="D80" s="55"/>
      <c r="E80" s="59"/>
      <c r="F80" s="60"/>
      <c r="G80" s="55"/>
      <c r="H80" s="59"/>
      <c r="I80" s="60"/>
      <c r="J80" s="55"/>
      <c r="K80" s="59"/>
      <c r="L80" s="60"/>
      <c r="M80" s="55"/>
      <c r="N80" s="59"/>
      <c r="O80" s="60"/>
      <c r="P80" s="55"/>
      <c r="Q80" s="59"/>
      <c r="R80" s="60"/>
      <c r="S80" s="55"/>
      <c r="T80" s="59"/>
      <c r="U80" s="60"/>
      <c r="V80" s="55"/>
      <c r="W80" s="59"/>
      <c r="X80" s="60"/>
      <c r="Y80" s="55"/>
      <c r="Z80" s="59"/>
      <c r="AA80" s="60"/>
      <c r="AB80" s="55"/>
      <c r="AC80" s="59"/>
      <c r="AD80" s="60"/>
      <c r="AE80" s="55"/>
      <c r="AF80" s="59"/>
      <c r="AG80" s="60"/>
      <c r="AH80" s="55"/>
      <c r="AI80" s="59"/>
      <c r="AJ80" s="60"/>
      <c r="AK80" s="55"/>
      <c r="AL80" s="59"/>
      <c r="AM80" s="60"/>
      <c r="AN80" s="55"/>
      <c r="AO80" s="59"/>
      <c r="AP80" s="60"/>
      <c r="AQ80" s="55"/>
      <c r="AR80" s="59"/>
      <c r="AS80" s="60"/>
      <c r="AT80" s="55"/>
      <c r="AU80" s="59"/>
      <c r="AV80" s="60"/>
      <c r="AW80" s="55"/>
      <c r="AX80" s="59"/>
      <c r="AY80" s="60"/>
      <c r="AZ80" s="55"/>
      <c r="BA80" s="59"/>
      <c r="BB80" s="60"/>
    </row>
    <row r="81" spans="1:54" x14ac:dyDescent="0.25">
      <c r="A81" s="55"/>
      <c r="B81" s="59"/>
      <c r="C81" s="60"/>
      <c r="D81" s="55"/>
      <c r="E81" s="59"/>
      <c r="F81" s="60"/>
      <c r="G81" s="55"/>
      <c r="H81" s="59"/>
      <c r="I81" s="60"/>
      <c r="J81" s="55"/>
      <c r="K81" s="59"/>
      <c r="L81" s="60"/>
      <c r="M81" s="55"/>
      <c r="N81" s="59"/>
      <c r="O81" s="60"/>
      <c r="P81" s="55"/>
      <c r="Q81" s="59"/>
      <c r="R81" s="60"/>
      <c r="S81" s="55"/>
      <c r="T81" s="59"/>
      <c r="U81" s="60"/>
      <c r="V81" s="55"/>
      <c r="W81" s="59"/>
      <c r="X81" s="60"/>
      <c r="Y81" s="55"/>
      <c r="Z81" s="59"/>
      <c r="AA81" s="60"/>
      <c r="AB81" s="55"/>
      <c r="AC81" s="59"/>
      <c r="AD81" s="60"/>
      <c r="AE81" s="55"/>
      <c r="AF81" s="59"/>
      <c r="AG81" s="60"/>
      <c r="AH81" s="55"/>
      <c r="AI81" s="59"/>
      <c r="AJ81" s="60"/>
      <c r="AK81" s="55"/>
      <c r="AL81" s="59"/>
      <c r="AM81" s="60"/>
      <c r="AN81" s="55"/>
      <c r="AO81" s="59"/>
      <c r="AP81" s="60"/>
      <c r="AQ81" s="55"/>
      <c r="AR81" s="59"/>
      <c r="AS81" s="60"/>
      <c r="AT81" s="55"/>
      <c r="AU81" s="59"/>
      <c r="AV81" s="60"/>
      <c r="AW81" s="55"/>
      <c r="AX81" s="59"/>
      <c r="AY81" s="60"/>
      <c r="AZ81" s="55"/>
      <c r="BA81" s="59"/>
      <c r="BB81" s="60"/>
    </row>
    <row r="82" spans="1:54" x14ac:dyDescent="0.25">
      <c r="A82" s="55"/>
      <c r="B82" s="59"/>
      <c r="C82" s="60"/>
      <c r="D82" s="55"/>
      <c r="E82" s="59"/>
      <c r="F82" s="60"/>
      <c r="G82" s="55"/>
      <c r="H82" s="59"/>
      <c r="I82" s="60"/>
      <c r="J82" s="55"/>
      <c r="K82" s="59"/>
      <c r="L82" s="60"/>
      <c r="M82" s="55"/>
      <c r="N82" s="59"/>
      <c r="O82" s="60"/>
      <c r="P82" s="55"/>
      <c r="Q82" s="59"/>
      <c r="R82" s="60"/>
      <c r="S82" s="55"/>
      <c r="T82" s="59"/>
      <c r="U82" s="60"/>
      <c r="V82" s="55"/>
      <c r="W82" s="59"/>
      <c r="X82" s="60"/>
      <c r="Y82" s="55"/>
      <c r="Z82" s="59"/>
      <c r="AA82" s="60"/>
      <c r="AB82" s="55"/>
      <c r="AC82" s="59"/>
      <c r="AD82" s="60"/>
      <c r="AE82" s="55"/>
      <c r="AF82" s="59"/>
      <c r="AG82" s="60"/>
      <c r="AH82" s="55"/>
      <c r="AI82" s="59"/>
      <c r="AJ82" s="60"/>
      <c r="AK82" s="55"/>
      <c r="AL82" s="59"/>
      <c r="AM82" s="60"/>
      <c r="AN82" s="55"/>
      <c r="AO82" s="59"/>
      <c r="AP82" s="60"/>
      <c r="AQ82" s="55"/>
      <c r="AR82" s="59"/>
      <c r="AS82" s="60"/>
      <c r="AT82" s="55"/>
      <c r="AU82" s="59"/>
      <c r="AV82" s="60"/>
      <c r="AW82" s="55"/>
      <c r="AX82" s="59"/>
      <c r="AY82" s="60"/>
      <c r="AZ82" s="55"/>
      <c r="BA82" s="59"/>
      <c r="BB82" s="60"/>
    </row>
    <row r="83" spans="1:54" x14ac:dyDescent="0.25">
      <c r="A83" s="55"/>
      <c r="B83" s="59"/>
      <c r="C83" s="60"/>
      <c r="D83" s="55"/>
      <c r="E83" s="59"/>
      <c r="F83" s="60"/>
      <c r="G83" s="55"/>
      <c r="H83" s="59"/>
      <c r="I83" s="60"/>
      <c r="J83" s="55"/>
      <c r="K83" s="59"/>
      <c r="L83" s="60"/>
      <c r="M83" s="55"/>
      <c r="N83" s="59"/>
      <c r="O83" s="60"/>
      <c r="P83" s="55"/>
      <c r="Q83" s="59"/>
      <c r="R83" s="60"/>
      <c r="S83" s="55"/>
      <c r="T83" s="59"/>
      <c r="U83" s="60"/>
      <c r="V83" s="55"/>
      <c r="W83" s="59"/>
      <c r="X83" s="60"/>
      <c r="Y83" s="55"/>
      <c r="Z83" s="59"/>
      <c r="AA83" s="60"/>
      <c r="AB83" s="55"/>
      <c r="AC83" s="59"/>
      <c r="AD83" s="60"/>
      <c r="AE83" s="55"/>
      <c r="AF83" s="59"/>
      <c r="AG83" s="60"/>
      <c r="AH83" s="55"/>
      <c r="AI83" s="59"/>
      <c r="AJ83" s="60"/>
      <c r="AK83" s="55"/>
      <c r="AL83" s="59"/>
      <c r="AM83" s="60"/>
      <c r="AN83" s="55"/>
      <c r="AO83" s="59"/>
      <c r="AP83" s="60"/>
      <c r="AQ83" s="55"/>
      <c r="AR83" s="59"/>
      <c r="AS83" s="60"/>
      <c r="AT83" s="55"/>
      <c r="AU83" s="59"/>
      <c r="AV83" s="60"/>
      <c r="AW83" s="55"/>
      <c r="AX83" s="59"/>
      <c r="AY83" s="60"/>
      <c r="AZ83" s="55"/>
      <c r="BA83" s="59"/>
      <c r="BB83" s="60"/>
    </row>
    <row r="84" spans="1:54" x14ac:dyDescent="0.25">
      <c r="A84" s="55"/>
      <c r="B84" s="59"/>
      <c r="C84" s="60"/>
      <c r="D84" s="55"/>
      <c r="E84" s="59"/>
      <c r="F84" s="60"/>
      <c r="G84" s="55"/>
      <c r="H84" s="59"/>
      <c r="I84" s="60"/>
      <c r="J84" s="55"/>
      <c r="K84" s="59"/>
      <c r="L84" s="60"/>
      <c r="M84" s="55"/>
      <c r="N84" s="59"/>
      <c r="O84" s="60"/>
      <c r="P84" s="55"/>
      <c r="Q84" s="59"/>
      <c r="R84" s="60"/>
      <c r="S84" s="55"/>
      <c r="T84" s="59"/>
      <c r="U84" s="60"/>
      <c r="V84" s="55"/>
      <c r="W84" s="59"/>
      <c r="X84" s="60"/>
      <c r="Y84" s="55"/>
      <c r="Z84" s="59"/>
      <c r="AA84" s="60"/>
      <c r="AB84" s="55"/>
      <c r="AC84" s="59"/>
      <c r="AD84" s="60"/>
      <c r="AE84" s="55"/>
      <c r="AF84" s="59"/>
      <c r="AG84" s="60"/>
      <c r="AH84" s="55"/>
      <c r="AI84" s="59"/>
      <c r="AJ84" s="60"/>
      <c r="AK84" s="55"/>
      <c r="AL84" s="59"/>
      <c r="AM84" s="60"/>
      <c r="AN84" s="55"/>
      <c r="AO84" s="59"/>
      <c r="AP84" s="60"/>
      <c r="AQ84" s="55"/>
      <c r="AR84" s="59"/>
      <c r="AS84" s="60"/>
      <c r="AT84" s="55"/>
      <c r="AU84" s="59"/>
      <c r="AV84" s="60"/>
      <c r="AW84" s="55"/>
      <c r="AX84" s="59"/>
      <c r="AY84" s="60"/>
      <c r="AZ84" s="55"/>
      <c r="BA84" s="59"/>
      <c r="BB84" s="60"/>
    </row>
    <row r="85" spans="1:54" x14ac:dyDescent="0.25">
      <c r="A85" s="55"/>
      <c r="B85" s="59"/>
      <c r="C85" s="60"/>
      <c r="D85" s="55"/>
      <c r="E85" s="59"/>
      <c r="F85" s="60"/>
      <c r="G85" s="55"/>
      <c r="H85" s="59"/>
      <c r="I85" s="60"/>
      <c r="J85" s="55"/>
      <c r="K85" s="59"/>
      <c r="L85" s="60"/>
      <c r="M85" s="55"/>
      <c r="N85" s="59"/>
      <c r="O85" s="60"/>
      <c r="P85" s="55"/>
      <c r="Q85" s="59"/>
      <c r="R85" s="60"/>
      <c r="S85" s="55"/>
      <c r="T85" s="59"/>
      <c r="U85" s="60"/>
      <c r="V85" s="55"/>
      <c r="W85" s="59"/>
      <c r="X85" s="60"/>
      <c r="Y85" s="55"/>
      <c r="Z85" s="59"/>
      <c r="AA85" s="60"/>
      <c r="AB85" s="55"/>
      <c r="AC85" s="59"/>
      <c r="AD85" s="60"/>
      <c r="AE85" s="55"/>
      <c r="AF85" s="59"/>
      <c r="AG85" s="60"/>
      <c r="AH85" s="55"/>
      <c r="AI85" s="59"/>
      <c r="AJ85" s="60"/>
      <c r="AK85" s="55"/>
      <c r="AL85" s="59"/>
      <c r="AM85" s="60"/>
      <c r="AN85" s="55"/>
      <c r="AO85" s="59"/>
      <c r="AP85" s="60"/>
      <c r="AQ85" s="55"/>
      <c r="AR85" s="59"/>
      <c r="AS85" s="60"/>
      <c r="AT85" s="55"/>
      <c r="AU85" s="59"/>
      <c r="AV85" s="60"/>
      <c r="AW85" s="55"/>
      <c r="AX85" s="59"/>
      <c r="AY85" s="60"/>
      <c r="AZ85" s="55"/>
      <c r="BA85" s="59"/>
      <c r="BB85" s="60"/>
    </row>
    <row r="86" spans="1:54" x14ac:dyDescent="0.25">
      <c r="A86" s="55"/>
      <c r="B86" s="59"/>
      <c r="C86" s="60"/>
      <c r="D86" s="55"/>
      <c r="E86" s="59"/>
      <c r="F86" s="60"/>
      <c r="G86" s="55"/>
      <c r="H86" s="59"/>
      <c r="I86" s="60"/>
      <c r="J86" s="55"/>
      <c r="K86" s="59"/>
      <c r="L86" s="60"/>
      <c r="M86" s="55"/>
      <c r="N86" s="59"/>
      <c r="O86" s="60"/>
      <c r="P86" s="55"/>
      <c r="Q86" s="59"/>
      <c r="R86" s="60"/>
      <c r="S86" s="55"/>
      <c r="T86" s="59"/>
      <c r="U86" s="60"/>
      <c r="V86" s="55"/>
      <c r="W86" s="59"/>
      <c r="X86" s="60"/>
      <c r="Y86" s="55"/>
      <c r="Z86" s="59"/>
      <c r="AA86" s="60"/>
      <c r="AB86" s="55"/>
      <c r="AC86" s="59"/>
      <c r="AD86" s="60"/>
      <c r="AE86" s="55"/>
      <c r="AF86" s="59"/>
      <c r="AG86" s="60"/>
      <c r="AH86" s="55"/>
      <c r="AI86" s="59"/>
      <c r="AJ86" s="60"/>
      <c r="AK86" s="55"/>
      <c r="AL86" s="59"/>
      <c r="AM86" s="60"/>
      <c r="AN86" s="55"/>
      <c r="AO86" s="59"/>
      <c r="AP86" s="60"/>
      <c r="AQ86" s="55"/>
      <c r="AR86" s="59"/>
      <c r="AS86" s="60"/>
      <c r="AT86" s="55"/>
      <c r="AU86" s="59"/>
      <c r="AV86" s="60"/>
      <c r="AW86" s="55"/>
      <c r="AX86" s="59"/>
      <c r="AY86" s="60"/>
      <c r="AZ86" s="55"/>
      <c r="BA86" s="59"/>
      <c r="BB86" s="60"/>
    </row>
    <row r="87" spans="1:54" x14ac:dyDescent="0.25">
      <c r="A87" s="55"/>
      <c r="B87" s="59"/>
      <c r="C87" s="60"/>
      <c r="D87" s="55"/>
      <c r="E87" s="59"/>
      <c r="F87" s="60"/>
      <c r="G87" s="55"/>
      <c r="H87" s="59"/>
      <c r="I87" s="60"/>
      <c r="J87" s="55"/>
      <c r="K87" s="59"/>
      <c r="L87" s="60"/>
      <c r="M87" s="55"/>
      <c r="N87" s="59"/>
      <c r="O87" s="60"/>
      <c r="P87" s="55"/>
      <c r="Q87" s="59"/>
      <c r="R87" s="60"/>
      <c r="S87" s="55"/>
      <c r="T87" s="59"/>
      <c r="U87" s="60"/>
      <c r="V87" s="55"/>
      <c r="W87" s="59"/>
      <c r="X87" s="60"/>
      <c r="Y87" s="55"/>
      <c r="Z87" s="59"/>
      <c r="AA87" s="60"/>
      <c r="AB87" s="55"/>
      <c r="AC87" s="59"/>
      <c r="AD87" s="60"/>
      <c r="AE87" s="55"/>
      <c r="AF87" s="59"/>
      <c r="AG87" s="60"/>
      <c r="AH87" s="55"/>
      <c r="AI87" s="59"/>
      <c r="AJ87" s="60"/>
      <c r="AK87" s="55"/>
      <c r="AL87" s="59"/>
      <c r="AM87" s="60"/>
      <c r="AN87" s="55"/>
      <c r="AO87" s="59"/>
      <c r="AP87" s="60"/>
      <c r="AQ87" s="55"/>
      <c r="AR87" s="59"/>
      <c r="AS87" s="60"/>
      <c r="AT87" s="55"/>
      <c r="AU87" s="59"/>
      <c r="AV87" s="60"/>
      <c r="AW87" s="55"/>
      <c r="AX87" s="59"/>
      <c r="AY87" s="60"/>
      <c r="AZ87" s="55"/>
      <c r="BA87" s="59"/>
      <c r="BB87" s="60"/>
    </row>
    <row r="88" spans="1:54" x14ac:dyDescent="0.25">
      <c r="A88" s="55"/>
      <c r="B88" s="59"/>
      <c r="C88" s="60"/>
      <c r="D88" s="55"/>
      <c r="E88" s="59"/>
      <c r="F88" s="60"/>
      <c r="G88" s="55"/>
      <c r="H88" s="59"/>
      <c r="I88" s="60"/>
      <c r="J88" s="55"/>
      <c r="K88" s="59"/>
      <c r="L88" s="60"/>
      <c r="M88" s="55"/>
      <c r="N88" s="59"/>
      <c r="O88" s="60"/>
      <c r="P88" s="55"/>
      <c r="Q88" s="59"/>
      <c r="R88" s="60"/>
      <c r="S88" s="55"/>
      <c r="T88" s="59"/>
      <c r="U88" s="60"/>
      <c r="V88" s="55"/>
      <c r="W88" s="59"/>
      <c r="X88" s="60"/>
      <c r="Y88" s="55"/>
      <c r="Z88" s="59"/>
      <c r="AA88" s="60"/>
      <c r="AB88" s="55"/>
      <c r="AC88" s="59"/>
      <c r="AD88" s="60"/>
      <c r="AE88" s="55"/>
      <c r="AF88" s="59"/>
      <c r="AG88" s="60"/>
      <c r="AH88" s="55"/>
      <c r="AI88" s="59"/>
      <c r="AJ88" s="60"/>
      <c r="AK88" s="55"/>
      <c r="AL88" s="59"/>
      <c r="AM88" s="60"/>
      <c r="AN88" s="55"/>
      <c r="AO88" s="59"/>
      <c r="AP88" s="60"/>
      <c r="AQ88" s="55"/>
      <c r="AR88" s="59"/>
      <c r="AS88" s="60"/>
      <c r="AT88" s="55"/>
      <c r="AU88" s="59"/>
      <c r="AV88" s="60"/>
      <c r="AW88" s="55"/>
      <c r="AX88" s="59"/>
      <c r="AY88" s="60"/>
      <c r="AZ88" s="55"/>
      <c r="BA88" s="59"/>
      <c r="BB88" s="60"/>
    </row>
    <row r="89" spans="1:54" x14ac:dyDescent="0.25">
      <c r="A89" s="55"/>
      <c r="B89" s="59"/>
      <c r="C89" s="60"/>
      <c r="D89" s="55"/>
      <c r="E89" s="59"/>
      <c r="F89" s="60"/>
      <c r="G89" s="55"/>
      <c r="H89" s="59"/>
      <c r="I89" s="60"/>
      <c r="J89" s="55"/>
      <c r="K89" s="59"/>
      <c r="L89" s="60"/>
      <c r="M89" s="55"/>
      <c r="N89" s="59"/>
      <c r="O89" s="60"/>
      <c r="P89" s="55"/>
      <c r="Q89" s="59"/>
      <c r="R89" s="60"/>
      <c r="S89" s="55"/>
      <c r="T89" s="59"/>
      <c r="U89" s="60"/>
      <c r="V89" s="55"/>
      <c r="W89" s="59"/>
      <c r="X89" s="60"/>
      <c r="Y89" s="55"/>
      <c r="Z89" s="59"/>
      <c r="AA89" s="60"/>
      <c r="AB89" s="55"/>
      <c r="AC89" s="59"/>
      <c r="AD89" s="60"/>
      <c r="AE89" s="55"/>
      <c r="AF89" s="59"/>
      <c r="AG89" s="60"/>
      <c r="AH89" s="55"/>
      <c r="AI89" s="59"/>
      <c r="AJ89" s="60"/>
      <c r="AK89" s="55"/>
      <c r="AL89" s="59"/>
      <c r="AM89" s="60"/>
      <c r="AN89" s="55"/>
      <c r="AO89" s="59"/>
      <c r="AP89" s="60"/>
      <c r="AQ89" s="55"/>
      <c r="AR89" s="59"/>
      <c r="AS89" s="60"/>
      <c r="AT89" s="55"/>
      <c r="AU89" s="59"/>
      <c r="AV89" s="60"/>
      <c r="AW89" s="55"/>
      <c r="AX89" s="59"/>
      <c r="AY89" s="60"/>
      <c r="AZ89" s="55"/>
      <c r="BA89" s="59"/>
      <c r="BB89" s="60"/>
    </row>
    <row r="90" spans="1:54" x14ac:dyDescent="0.25">
      <c r="A90" s="55"/>
      <c r="B90" s="59"/>
      <c r="C90" s="60"/>
      <c r="D90" s="55"/>
      <c r="E90" s="59"/>
      <c r="F90" s="60"/>
      <c r="G90" s="55"/>
      <c r="H90" s="59"/>
      <c r="I90" s="60"/>
      <c r="J90" s="55"/>
      <c r="K90" s="59"/>
      <c r="L90" s="60"/>
      <c r="M90" s="55"/>
      <c r="N90" s="59"/>
      <c r="O90" s="60"/>
      <c r="P90" s="55"/>
      <c r="Q90" s="59"/>
      <c r="R90" s="60"/>
      <c r="S90" s="55"/>
      <c r="T90" s="59"/>
      <c r="U90" s="60"/>
      <c r="V90" s="55"/>
      <c r="W90" s="59"/>
      <c r="X90" s="60"/>
      <c r="Y90" s="55"/>
      <c r="Z90" s="59"/>
      <c r="AA90" s="60"/>
      <c r="AB90" s="55"/>
      <c r="AC90" s="59"/>
      <c r="AD90" s="60"/>
      <c r="AE90" s="55"/>
      <c r="AF90" s="59"/>
      <c r="AG90" s="60"/>
      <c r="AH90" s="55"/>
      <c r="AI90" s="59"/>
      <c r="AJ90" s="60"/>
      <c r="AK90" s="55"/>
      <c r="AL90" s="59"/>
      <c r="AM90" s="60"/>
      <c r="AN90" s="55"/>
      <c r="AO90" s="59"/>
      <c r="AP90" s="60"/>
      <c r="AQ90" s="55"/>
      <c r="AR90" s="59"/>
      <c r="AS90" s="60"/>
      <c r="AT90" s="55"/>
      <c r="AU90" s="59"/>
      <c r="AV90" s="60"/>
      <c r="AW90" s="55"/>
      <c r="AX90" s="59"/>
      <c r="AY90" s="60"/>
      <c r="AZ90" s="55"/>
      <c r="BA90" s="59"/>
      <c r="BB90" s="60"/>
    </row>
    <row r="91" spans="1:54" x14ac:dyDescent="0.25">
      <c r="A91" s="55"/>
      <c r="B91" s="59"/>
      <c r="C91" s="60"/>
      <c r="D91" s="55"/>
      <c r="E91" s="59"/>
      <c r="F91" s="60"/>
      <c r="G91" s="55"/>
      <c r="H91" s="59"/>
      <c r="I91" s="60"/>
      <c r="J91" s="55"/>
      <c r="K91" s="59"/>
      <c r="L91" s="60"/>
      <c r="M91" s="55"/>
      <c r="N91" s="59"/>
      <c r="O91" s="60"/>
      <c r="P91" s="55"/>
      <c r="Q91" s="59"/>
      <c r="R91" s="60"/>
      <c r="S91" s="55"/>
      <c r="T91" s="59"/>
      <c r="U91" s="60"/>
      <c r="V91" s="55"/>
      <c r="W91" s="59"/>
      <c r="X91" s="60"/>
      <c r="Y91" s="55"/>
      <c r="Z91" s="59"/>
      <c r="AA91" s="60"/>
      <c r="AB91" s="55"/>
      <c r="AC91" s="59"/>
      <c r="AD91" s="60"/>
      <c r="AE91" s="55"/>
      <c r="AF91" s="59"/>
      <c r="AG91" s="60"/>
      <c r="AH91" s="55"/>
      <c r="AI91" s="59"/>
      <c r="AJ91" s="60"/>
      <c r="AK91" s="55"/>
      <c r="AL91" s="59"/>
      <c r="AM91" s="60"/>
      <c r="AN91" s="55"/>
      <c r="AO91" s="59"/>
      <c r="AP91" s="60"/>
      <c r="AQ91" s="55"/>
      <c r="AR91" s="59"/>
      <c r="AS91" s="60"/>
      <c r="AT91" s="55"/>
      <c r="AU91" s="59"/>
      <c r="AV91" s="60"/>
      <c r="AW91" s="55"/>
      <c r="AX91" s="59"/>
      <c r="AY91" s="60"/>
      <c r="AZ91" s="55"/>
      <c r="BA91" s="59"/>
      <c r="BB91" s="60"/>
    </row>
    <row r="92" spans="1:54" x14ac:dyDescent="0.25">
      <c r="A92" s="55"/>
      <c r="B92" s="59"/>
      <c r="C92" s="60"/>
      <c r="D92" s="55"/>
      <c r="E92" s="59"/>
      <c r="F92" s="60"/>
      <c r="G92" s="55"/>
      <c r="H92" s="59"/>
      <c r="I92" s="60"/>
      <c r="J92" s="55"/>
      <c r="K92" s="59"/>
      <c r="L92" s="60"/>
      <c r="M92" s="55"/>
      <c r="N92" s="59"/>
      <c r="O92" s="60"/>
      <c r="P92" s="55"/>
      <c r="Q92" s="59"/>
      <c r="R92" s="60"/>
      <c r="S92" s="55"/>
      <c r="T92" s="59"/>
      <c r="U92" s="60"/>
      <c r="V92" s="55"/>
      <c r="W92" s="59"/>
      <c r="X92" s="60"/>
      <c r="Y92" s="55"/>
      <c r="Z92" s="59"/>
      <c r="AA92" s="60"/>
      <c r="AB92" s="55"/>
      <c r="AC92" s="59"/>
      <c r="AD92" s="60"/>
      <c r="AE92" s="55"/>
      <c r="AF92" s="59"/>
      <c r="AG92" s="60"/>
      <c r="AH92" s="55"/>
      <c r="AI92" s="59"/>
      <c r="AJ92" s="60"/>
      <c r="AK92" s="55"/>
      <c r="AL92" s="59"/>
      <c r="AM92" s="60"/>
      <c r="AN92" s="55"/>
      <c r="AO92" s="59"/>
      <c r="AP92" s="60"/>
      <c r="AQ92" s="55"/>
      <c r="AR92" s="59"/>
      <c r="AS92" s="60"/>
      <c r="AT92" s="55"/>
      <c r="AU92" s="59"/>
      <c r="AV92" s="60"/>
      <c r="AW92" s="55"/>
      <c r="AX92" s="59"/>
      <c r="AY92" s="60"/>
      <c r="AZ92" s="55"/>
      <c r="BA92" s="59"/>
      <c r="BB92" s="60"/>
    </row>
    <row r="93" spans="1:54" x14ac:dyDescent="0.25">
      <c r="A93" s="55"/>
      <c r="B93" s="59"/>
      <c r="C93" s="60"/>
      <c r="D93" s="55"/>
      <c r="E93" s="59"/>
      <c r="F93" s="60"/>
      <c r="G93" s="55"/>
      <c r="H93" s="59"/>
      <c r="I93" s="60"/>
      <c r="J93" s="55"/>
      <c r="K93" s="59"/>
      <c r="L93" s="60"/>
      <c r="M93" s="55"/>
      <c r="N93" s="59"/>
      <c r="O93" s="60"/>
      <c r="P93" s="55"/>
      <c r="Q93" s="59"/>
      <c r="R93" s="60"/>
      <c r="S93" s="55"/>
      <c r="T93" s="59"/>
      <c r="U93" s="60"/>
      <c r="V93" s="55"/>
      <c r="W93" s="59"/>
      <c r="X93" s="60"/>
      <c r="Y93" s="55"/>
      <c r="Z93" s="59"/>
      <c r="AA93" s="60"/>
      <c r="AB93" s="55"/>
      <c r="AC93" s="59"/>
      <c r="AD93" s="60"/>
      <c r="AE93" s="55"/>
      <c r="AF93" s="59"/>
      <c r="AG93" s="60"/>
      <c r="AH93" s="55"/>
      <c r="AI93" s="59"/>
      <c r="AJ93" s="60"/>
      <c r="AK93" s="55"/>
      <c r="AL93" s="59"/>
      <c r="AM93" s="60"/>
      <c r="AN93" s="55"/>
      <c r="AO93" s="59"/>
      <c r="AP93" s="60"/>
      <c r="AQ93" s="55"/>
      <c r="AR93" s="59"/>
      <c r="AS93" s="60"/>
      <c r="AT93" s="55"/>
      <c r="AU93" s="59"/>
      <c r="AV93" s="60"/>
      <c r="AW93" s="55"/>
      <c r="AX93" s="59"/>
      <c r="AY93" s="60"/>
      <c r="AZ93" s="55"/>
      <c r="BA93" s="59"/>
      <c r="BB93" s="60"/>
    </row>
    <row r="94" spans="1:54" x14ac:dyDescent="0.25">
      <c r="A94" s="55"/>
      <c r="B94" s="59"/>
      <c r="C94" s="60"/>
      <c r="D94" s="55"/>
      <c r="E94" s="59"/>
      <c r="F94" s="60"/>
      <c r="G94" s="55"/>
      <c r="H94" s="59"/>
      <c r="I94" s="60"/>
      <c r="J94" s="55"/>
      <c r="K94" s="59"/>
      <c r="L94" s="60"/>
      <c r="M94" s="55"/>
      <c r="N94" s="59"/>
      <c r="O94" s="60"/>
      <c r="P94" s="55"/>
      <c r="Q94" s="59"/>
      <c r="R94" s="60"/>
      <c r="S94" s="55"/>
      <c r="T94" s="59"/>
      <c r="U94" s="60"/>
      <c r="V94" s="55"/>
      <c r="W94" s="59"/>
      <c r="X94" s="60"/>
      <c r="Y94" s="55"/>
      <c r="Z94" s="59"/>
      <c r="AA94" s="60"/>
      <c r="AB94" s="55"/>
      <c r="AC94" s="59"/>
      <c r="AD94" s="60"/>
      <c r="AE94" s="55"/>
      <c r="AF94" s="59"/>
      <c r="AG94" s="60"/>
      <c r="AH94" s="55"/>
      <c r="AI94" s="59"/>
      <c r="AJ94" s="60"/>
      <c r="AK94" s="55"/>
      <c r="AL94" s="59"/>
      <c r="AM94" s="60"/>
      <c r="AN94" s="55"/>
      <c r="AO94" s="59"/>
      <c r="AP94" s="60"/>
      <c r="AQ94" s="55"/>
      <c r="AR94" s="59"/>
      <c r="AS94" s="60"/>
      <c r="AT94" s="55"/>
      <c r="AU94" s="59"/>
      <c r="AV94" s="60"/>
      <c r="AW94" s="55"/>
      <c r="AX94" s="59"/>
      <c r="AY94" s="60"/>
      <c r="AZ94" s="55"/>
      <c r="BA94" s="59"/>
      <c r="BB94" s="60"/>
    </row>
    <row r="95" spans="1:54" x14ac:dyDescent="0.25">
      <c r="A95" s="55"/>
      <c r="B95" s="59"/>
      <c r="C95" s="60"/>
      <c r="D95" s="55"/>
      <c r="E95" s="59"/>
      <c r="F95" s="60"/>
      <c r="G95" s="55"/>
      <c r="H95" s="59"/>
      <c r="I95" s="60"/>
      <c r="J95" s="55"/>
      <c r="K95" s="59"/>
      <c r="L95" s="60"/>
      <c r="M95" s="55"/>
      <c r="N95" s="59"/>
      <c r="O95" s="60"/>
      <c r="P95" s="55"/>
      <c r="Q95" s="59"/>
      <c r="R95" s="60"/>
      <c r="S95" s="55"/>
      <c r="T95" s="59"/>
      <c r="U95" s="60"/>
      <c r="V95" s="55"/>
      <c r="W95" s="59"/>
      <c r="X95" s="60"/>
      <c r="Y95" s="55"/>
      <c r="Z95" s="59"/>
      <c r="AA95" s="60"/>
      <c r="AB95" s="55"/>
      <c r="AC95" s="59"/>
      <c r="AD95" s="60"/>
      <c r="AE95" s="55"/>
      <c r="AF95" s="59"/>
      <c r="AG95" s="60"/>
      <c r="AH95" s="55"/>
      <c r="AI95" s="59"/>
      <c r="AJ95" s="60"/>
      <c r="AK95" s="55"/>
      <c r="AL95" s="59"/>
      <c r="AM95" s="60"/>
      <c r="AN95" s="55"/>
      <c r="AO95" s="59"/>
      <c r="AP95" s="60"/>
      <c r="AQ95" s="55"/>
      <c r="AR95" s="59"/>
      <c r="AS95" s="60"/>
      <c r="AT95" s="55"/>
      <c r="AU95" s="59"/>
      <c r="AV95" s="60"/>
      <c r="AW95" s="55"/>
      <c r="AX95" s="59"/>
      <c r="AY95" s="60"/>
      <c r="AZ95" s="55"/>
      <c r="BA95" s="59"/>
      <c r="BB95" s="60"/>
    </row>
    <row r="96" spans="1:54" x14ac:dyDescent="0.25">
      <c r="A96" s="55"/>
      <c r="B96" s="59"/>
      <c r="C96" s="60"/>
      <c r="D96" s="55"/>
      <c r="E96" s="59"/>
      <c r="F96" s="60"/>
      <c r="G96" s="55"/>
      <c r="H96" s="59"/>
      <c r="I96" s="60"/>
      <c r="J96" s="55"/>
      <c r="K96" s="59"/>
      <c r="L96" s="60"/>
      <c r="M96" s="55"/>
      <c r="N96" s="59"/>
      <c r="O96" s="60"/>
      <c r="P96" s="55"/>
      <c r="Q96" s="59"/>
      <c r="R96" s="60"/>
      <c r="S96" s="55"/>
      <c r="T96" s="59"/>
      <c r="U96" s="60"/>
      <c r="V96" s="55"/>
      <c r="W96" s="59"/>
      <c r="X96" s="60"/>
      <c r="Y96" s="55"/>
      <c r="Z96" s="59"/>
      <c r="AA96" s="60"/>
      <c r="AB96" s="55"/>
      <c r="AC96" s="59"/>
      <c r="AD96" s="60"/>
      <c r="AE96" s="55"/>
      <c r="AF96" s="59"/>
      <c r="AG96" s="60"/>
      <c r="AH96" s="55"/>
      <c r="AI96" s="59"/>
      <c r="AJ96" s="60"/>
      <c r="AK96" s="55"/>
      <c r="AL96" s="59"/>
      <c r="AM96" s="60"/>
      <c r="AN96" s="55"/>
      <c r="AO96" s="59"/>
      <c r="AP96" s="60"/>
      <c r="AQ96" s="55"/>
      <c r="AR96" s="59"/>
      <c r="AS96" s="60"/>
      <c r="AT96" s="55"/>
      <c r="AU96" s="59"/>
      <c r="AV96" s="60"/>
      <c r="AW96" s="55"/>
      <c r="AX96" s="59"/>
      <c r="AY96" s="60"/>
      <c r="AZ96" s="55"/>
      <c r="BA96" s="59"/>
      <c r="BB96" s="60"/>
    </row>
    <row r="97" spans="1:54" x14ac:dyDescent="0.25">
      <c r="A97" s="55"/>
      <c r="B97" s="59"/>
      <c r="C97" s="60"/>
      <c r="D97" s="55"/>
      <c r="E97" s="59"/>
      <c r="F97" s="60"/>
      <c r="G97" s="55"/>
      <c r="H97" s="59"/>
      <c r="I97" s="60"/>
      <c r="J97" s="55"/>
      <c r="K97" s="59"/>
      <c r="L97" s="60"/>
      <c r="M97" s="55"/>
      <c r="N97" s="59"/>
      <c r="O97" s="60"/>
      <c r="P97" s="55"/>
      <c r="Q97" s="59"/>
      <c r="R97" s="60"/>
      <c r="S97" s="55"/>
      <c r="T97" s="59"/>
      <c r="U97" s="60"/>
      <c r="V97" s="55"/>
      <c r="W97" s="59"/>
      <c r="X97" s="60"/>
      <c r="Y97" s="55"/>
      <c r="Z97" s="59"/>
      <c r="AA97" s="60"/>
      <c r="AB97" s="55"/>
      <c r="AC97" s="59"/>
      <c r="AD97" s="60"/>
      <c r="AE97" s="55"/>
      <c r="AF97" s="59"/>
      <c r="AG97" s="60"/>
      <c r="AH97" s="55"/>
      <c r="AI97" s="59"/>
      <c r="AJ97" s="60"/>
      <c r="AK97" s="55"/>
      <c r="AL97" s="59"/>
      <c r="AM97" s="60"/>
      <c r="AN97" s="55"/>
      <c r="AO97" s="59"/>
      <c r="AP97" s="60"/>
      <c r="AQ97" s="55"/>
      <c r="AR97" s="59"/>
      <c r="AS97" s="60"/>
      <c r="AT97" s="55"/>
      <c r="AU97" s="59"/>
      <c r="AV97" s="60"/>
      <c r="AW97" s="55"/>
      <c r="AX97" s="59"/>
      <c r="AY97" s="60"/>
      <c r="AZ97" s="55"/>
      <c r="BA97" s="59"/>
      <c r="BB97" s="60"/>
    </row>
    <row r="98" spans="1:54" x14ac:dyDescent="0.25">
      <c r="A98" s="55"/>
      <c r="B98" s="59"/>
      <c r="C98" s="60"/>
      <c r="D98" s="55"/>
      <c r="E98" s="59"/>
      <c r="F98" s="60"/>
      <c r="G98" s="55"/>
      <c r="H98" s="59"/>
      <c r="I98" s="60"/>
      <c r="J98" s="55"/>
      <c r="K98" s="59"/>
      <c r="L98" s="60"/>
      <c r="M98" s="55"/>
      <c r="N98" s="59"/>
      <c r="O98" s="60"/>
      <c r="P98" s="55"/>
      <c r="Q98" s="59"/>
      <c r="R98" s="60"/>
      <c r="S98" s="55"/>
      <c r="T98" s="59"/>
      <c r="U98" s="60"/>
      <c r="V98" s="55"/>
      <c r="W98" s="59"/>
      <c r="X98" s="60"/>
      <c r="Y98" s="55"/>
      <c r="Z98" s="59"/>
      <c r="AA98" s="60"/>
      <c r="AB98" s="55"/>
      <c r="AC98" s="59"/>
      <c r="AD98" s="60"/>
      <c r="AE98" s="55"/>
      <c r="AF98" s="59"/>
      <c r="AG98" s="60"/>
      <c r="AH98" s="55"/>
      <c r="AI98" s="59"/>
      <c r="AJ98" s="60"/>
      <c r="AK98" s="55"/>
      <c r="AL98" s="59"/>
      <c r="AM98" s="60"/>
      <c r="AN98" s="55"/>
      <c r="AO98" s="59"/>
      <c r="AP98" s="60"/>
      <c r="AQ98" s="55"/>
      <c r="AR98" s="59"/>
      <c r="AS98" s="60"/>
      <c r="AT98" s="55"/>
      <c r="AU98" s="59"/>
      <c r="AV98" s="60"/>
      <c r="AW98" s="55"/>
      <c r="AX98" s="59"/>
      <c r="AY98" s="60"/>
      <c r="AZ98" s="55"/>
      <c r="BA98" s="59"/>
      <c r="BB98" s="60"/>
    </row>
    <row r="99" spans="1:54" x14ac:dyDescent="0.25">
      <c r="A99" s="55"/>
      <c r="B99" s="59"/>
      <c r="C99" s="60"/>
      <c r="D99" s="55"/>
      <c r="E99" s="59"/>
      <c r="F99" s="60"/>
      <c r="G99" s="55"/>
      <c r="H99" s="59"/>
      <c r="I99" s="60"/>
      <c r="J99" s="55"/>
      <c r="K99" s="59"/>
      <c r="L99" s="60"/>
      <c r="M99" s="55"/>
      <c r="N99" s="59"/>
      <c r="O99" s="60"/>
      <c r="P99" s="55"/>
      <c r="Q99" s="59"/>
      <c r="R99" s="60"/>
      <c r="S99" s="55"/>
      <c r="T99" s="59"/>
      <c r="U99" s="60"/>
      <c r="V99" s="55"/>
      <c r="W99" s="59"/>
      <c r="X99" s="60"/>
      <c r="Y99" s="55"/>
      <c r="Z99" s="59"/>
      <c r="AA99" s="60"/>
      <c r="AB99" s="55"/>
      <c r="AC99" s="59"/>
      <c r="AD99" s="60"/>
      <c r="AE99" s="55"/>
      <c r="AF99" s="59"/>
      <c r="AG99" s="60"/>
      <c r="AH99" s="55"/>
      <c r="AI99" s="59"/>
      <c r="AJ99" s="60"/>
      <c r="AK99" s="55"/>
      <c r="AL99" s="59"/>
      <c r="AM99" s="60"/>
      <c r="AN99" s="55"/>
      <c r="AO99" s="59"/>
      <c r="AP99" s="60"/>
      <c r="AQ99" s="55"/>
      <c r="AR99" s="59"/>
      <c r="AS99" s="60"/>
      <c r="AT99" s="55"/>
      <c r="AU99" s="59"/>
      <c r="AV99" s="60"/>
      <c r="AW99" s="55"/>
      <c r="AX99" s="59"/>
      <c r="AY99" s="60"/>
      <c r="AZ99" s="55"/>
      <c r="BA99" s="59"/>
      <c r="BB99" s="60"/>
    </row>
    <row r="100" spans="1:54" ht="12" thickBot="1" x14ac:dyDescent="0.3">
      <c r="A100" s="57"/>
      <c r="B100" s="63"/>
      <c r="C100" s="64"/>
      <c r="D100" s="57"/>
      <c r="E100" s="63"/>
      <c r="F100" s="64"/>
      <c r="G100" s="57"/>
      <c r="H100" s="63"/>
      <c r="I100" s="64"/>
      <c r="J100" s="57"/>
      <c r="K100" s="63"/>
      <c r="L100" s="64"/>
      <c r="M100" s="57"/>
      <c r="N100" s="63"/>
      <c r="O100" s="64"/>
      <c r="P100" s="57"/>
      <c r="Q100" s="63"/>
      <c r="R100" s="64"/>
      <c r="S100" s="57"/>
      <c r="T100" s="63"/>
      <c r="U100" s="64"/>
      <c r="V100" s="57"/>
      <c r="W100" s="63"/>
      <c r="X100" s="64"/>
      <c r="Y100" s="57"/>
      <c r="Z100" s="63"/>
      <c r="AA100" s="64"/>
      <c r="AB100" s="57"/>
      <c r="AC100" s="63"/>
      <c r="AD100" s="64"/>
      <c r="AE100" s="57"/>
      <c r="AF100" s="63"/>
      <c r="AG100" s="64"/>
      <c r="AH100" s="57"/>
      <c r="AI100" s="63"/>
      <c r="AJ100" s="64"/>
      <c r="AK100" s="57"/>
      <c r="AL100" s="63"/>
      <c r="AM100" s="64"/>
      <c r="AN100" s="57"/>
      <c r="AO100" s="63"/>
      <c r="AP100" s="64"/>
      <c r="AQ100" s="57"/>
      <c r="AR100" s="63"/>
      <c r="AS100" s="64"/>
      <c r="AT100" s="57"/>
      <c r="AU100" s="63"/>
      <c r="AV100" s="64"/>
      <c r="AW100" s="57"/>
      <c r="AX100" s="63"/>
      <c r="AY100" s="64"/>
      <c r="AZ100" s="57"/>
      <c r="BA100" s="63"/>
      <c r="BB100" s="64"/>
    </row>
    <row r="101" spans="1:54" x14ac:dyDescent="0.25">
      <c r="A101" s="58"/>
      <c r="B101" s="58"/>
      <c r="C101" s="58"/>
      <c r="D101" s="58"/>
      <c r="E101" s="58"/>
      <c r="F101" s="58"/>
      <c r="G101" s="58"/>
      <c r="H101" s="58"/>
      <c r="I101" s="58"/>
      <c r="J101" s="58"/>
      <c r="K101" s="58"/>
      <c r="L101" s="58"/>
      <c r="M101" s="58"/>
      <c r="N101" s="58"/>
      <c r="O101" s="58"/>
      <c r="P101" s="58"/>
      <c r="Q101" s="58"/>
      <c r="R101" s="58"/>
      <c r="S101" s="58"/>
      <c r="T101" s="58"/>
      <c r="U101" s="58"/>
      <c r="V101" s="58"/>
      <c r="W101" s="58"/>
      <c r="X101" s="58"/>
      <c r="Y101" s="58"/>
      <c r="Z101" s="58"/>
      <c r="AA101" s="58"/>
      <c r="AB101" s="58"/>
      <c r="AC101" s="58"/>
      <c r="AD101" s="58"/>
      <c r="AE101" s="58"/>
      <c r="AF101" s="58"/>
      <c r="AG101" s="58"/>
      <c r="AH101" s="58"/>
      <c r="AI101" s="58"/>
      <c r="AJ101" s="58"/>
      <c r="AK101" s="58"/>
      <c r="AL101" s="58"/>
      <c r="AM101" s="58"/>
      <c r="AN101" s="58"/>
      <c r="AO101" s="58"/>
      <c r="AP101" s="58"/>
      <c r="AQ101" s="58"/>
      <c r="AR101" s="58"/>
      <c r="AS101" s="58"/>
      <c r="AT101" s="58"/>
      <c r="AU101" s="58"/>
      <c r="AV101" s="58"/>
      <c r="AW101" s="58"/>
      <c r="AX101" s="58"/>
      <c r="AY101" s="58"/>
      <c r="AZ101" s="58"/>
      <c r="BA101" s="58"/>
      <c r="BB101" s="58"/>
    </row>
    <row r="102" spans="1:54" x14ac:dyDescent="0.25">
      <c r="A102" s="58"/>
      <c r="B102" s="58"/>
      <c r="C102" s="58"/>
      <c r="D102" s="58"/>
      <c r="E102" s="58"/>
      <c r="F102" s="58"/>
      <c r="G102" s="58"/>
      <c r="H102" s="58"/>
      <c r="I102" s="58"/>
      <c r="J102" s="58"/>
      <c r="K102" s="58"/>
      <c r="L102" s="58"/>
      <c r="M102" s="58"/>
      <c r="N102" s="58"/>
      <c r="O102" s="58"/>
      <c r="P102" s="58"/>
      <c r="Q102" s="58"/>
      <c r="R102" s="58"/>
      <c r="S102" s="58"/>
      <c r="T102" s="58"/>
      <c r="U102" s="58"/>
      <c r="V102" s="58"/>
      <c r="W102" s="58"/>
      <c r="X102" s="58"/>
      <c r="Y102" s="58"/>
      <c r="Z102" s="58"/>
      <c r="AA102" s="58"/>
      <c r="AB102" s="58"/>
      <c r="AC102" s="58"/>
      <c r="AD102" s="58"/>
      <c r="AE102" s="58"/>
      <c r="AF102" s="58"/>
      <c r="AG102" s="58"/>
      <c r="AH102" s="58"/>
      <c r="AI102" s="58"/>
      <c r="AJ102" s="58"/>
      <c r="AK102" s="58"/>
      <c r="AL102" s="58"/>
      <c r="AM102" s="58"/>
      <c r="AN102" s="58"/>
      <c r="AO102" s="58"/>
      <c r="AP102" s="58"/>
      <c r="AQ102" s="58"/>
      <c r="AR102" s="58"/>
      <c r="AS102" s="58"/>
      <c r="AT102" s="58"/>
      <c r="AU102" s="58"/>
      <c r="AV102" s="58"/>
      <c r="AW102" s="58"/>
      <c r="AX102" s="58"/>
      <c r="AY102" s="58"/>
      <c r="AZ102" s="58"/>
      <c r="BA102" s="58"/>
      <c r="BB102" s="58"/>
    </row>
    <row r="103" spans="1:54" x14ac:dyDescent="0.25">
      <c r="A103" s="58"/>
      <c r="B103" s="58"/>
      <c r="C103" s="58"/>
      <c r="D103" s="58"/>
      <c r="E103" s="58"/>
      <c r="F103" s="58"/>
      <c r="G103" s="58"/>
      <c r="H103" s="58"/>
      <c r="I103" s="58"/>
      <c r="J103" s="58"/>
      <c r="K103" s="58"/>
      <c r="L103" s="58"/>
      <c r="M103" s="58"/>
      <c r="N103" s="58"/>
      <c r="O103" s="58"/>
      <c r="P103" s="58"/>
      <c r="Q103" s="58"/>
      <c r="R103" s="58"/>
      <c r="S103" s="58"/>
      <c r="T103" s="58"/>
      <c r="U103" s="58"/>
      <c r="V103" s="58"/>
      <c r="W103" s="58"/>
      <c r="X103" s="58"/>
      <c r="Y103" s="58"/>
      <c r="Z103" s="58"/>
      <c r="AA103" s="58"/>
      <c r="AB103" s="58"/>
      <c r="AC103" s="58"/>
      <c r="AD103" s="58"/>
      <c r="AE103" s="58"/>
      <c r="AF103" s="58"/>
      <c r="AG103" s="58"/>
      <c r="AH103" s="58"/>
      <c r="AI103" s="58"/>
      <c r="AJ103" s="58"/>
      <c r="AK103" s="58"/>
      <c r="AL103" s="58"/>
      <c r="AM103" s="58"/>
      <c r="AN103" s="58"/>
      <c r="AO103" s="58"/>
      <c r="AP103" s="58"/>
      <c r="AQ103" s="58"/>
      <c r="AR103" s="58"/>
      <c r="AS103" s="58"/>
      <c r="AT103" s="58"/>
      <c r="AU103" s="58"/>
      <c r="AV103" s="58"/>
      <c r="AW103" s="58"/>
      <c r="AX103" s="58"/>
      <c r="AY103" s="58"/>
      <c r="AZ103" s="58"/>
      <c r="BA103" s="58"/>
      <c r="BB103" s="58"/>
    </row>
    <row r="104" spans="1:54" x14ac:dyDescent="0.25">
      <c r="A104" s="58"/>
      <c r="B104" s="58"/>
      <c r="C104" s="58"/>
      <c r="D104" s="58"/>
      <c r="E104" s="58"/>
      <c r="F104" s="58"/>
      <c r="G104" s="58"/>
      <c r="H104" s="58"/>
      <c r="I104" s="58"/>
      <c r="J104" s="58"/>
      <c r="K104" s="58"/>
      <c r="L104" s="58"/>
      <c r="M104" s="58"/>
      <c r="N104" s="58"/>
      <c r="O104" s="58"/>
      <c r="P104" s="58"/>
      <c r="Q104" s="58"/>
      <c r="R104" s="58"/>
      <c r="S104" s="58"/>
      <c r="T104" s="58"/>
      <c r="U104" s="58"/>
      <c r="V104" s="58"/>
      <c r="W104" s="58"/>
      <c r="X104" s="58"/>
      <c r="Y104" s="58"/>
      <c r="Z104" s="58"/>
      <c r="AA104" s="58"/>
      <c r="AB104" s="58"/>
      <c r="AC104" s="58"/>
      <c r="AD104" s="58"/>
      <c r="AE104" s="58"/>
      <c r="AF104" s="58"/>
      <c r="AG104" s="58"/>
      <c r="AH104" s="58"/>
      <c r="AI104" s="58"/>
      <c r="AJ104" s="58"/>
      <c r="AK104" s="58"/>
      <c r="AL104" s="58"/>
      <c r="AM104" s="58"/>
      <c r="AN104" s="58"/>
      <c r="AO104" s="58"/>
      <c r="AP104" s="58"/>
      <c r="AQ104" s="58"/>
      <c r="AR104" s="58"/>
      <c r="AS104" s="58"/>
      <c r="AT104" s="58"/>
      <c r="AU104" s="58"/>
      <c r="AV104" s="58"/>
      <c r="AW104" s="58"/>
      <c r="AX104" s="58"/>
      <c r="AY104" s="58"/>
      <c r="AZ104" s="58"/>
      <c r="BA104" s="58"/>
      <c r="BB104" s="58"/>
    </row>
    <row r="105" spans="1:54" x14ac:dyDescent="0.25">
      <c r="A105" s="58"/>
      <c r="B105" s="58"/>
      <c r="C105" s="58"/>
      <c r="D105" s="58"/>
      <c r="E105" s="58"/>
      <c r="F105" s="58"/>
      <c r="G105" s="58"/>
      <c r="H105" s="58"/>
      <c r="I105" s="58"/>
      <c r="J105" s="58"/>
      <c r="K105" s="58"/>
      <c r="L105" s="58"/>
      <c r="M105" s="58"/>
      <c r="N105" s="58"/>
      <c r="O105" s="58"/>
      <c r="P105" s="58"/>
      <c r="Q105" s="58"/>
      <c r="R105" s="58"/>
      <c r="S105" s="58"/>
      <c r="T105" s="58"/>
      <c r="U105" s="58"/>
      <c r="V105" s="58"/>
      <c r="W105" s="58"/>
      <c r="X105" s="58"/>
      <c r="Y105" s="58"/>
      <c r="Z105" s="58"/>
      <c r="AA105" s="58"/>
      <c r="AB105" s="58"/>
      <c r="AC105" s="58"/>
      <c r="AD105" s="58"/>
      <c r="AE105" s="58"/>
      <c r="AF105" s="58"/>
      <c r="AG105" s="58"/>
      <c r="AH105" s="58"/>
      <c r="AI105" s="58"/>
      <c r="AJ105" s="58"/>
      <c r="AK105" s="58"/>
      <c r="AL105" s="58"/>
      <c r="AM105" s="58"/>
      <c r="AN105" s="58"/>
      <c r="AO105" s="58"/>
      <c r="AP105" s="58"/>
      <c r="AQ105" s="58"/>
      <c r="AR105" s="58"/>
      <c r="AS105" s="58"/>
      <c r="AT105" s="58"/>
      <c r="AU105" s="58"/>
      <c r="AV105" s="58"/>
      <c r="AW105" s="58"/>
      <c r="AX105" s="58"/>
      <c r="AY105" s="58"/>
      <c r="AZ105" s="58"/>
      <c r="BA105" s="58"/>
      <c r="BB105" s="58"/>
    </row>
    <row r="106" spans="1:54" x14ac:dyDescent="0.25">
      <c r="A106" s="58"/>
      <c r="B106" s="58"/>
      <c r="C106" s="58"/>
      <c r="D106" s="58"/>
      <c r="E106" s="58"/>
      <c r="F106" s="58"/>
      <c r="G106" s="58"/>
      <c r="H106" s="58"/>
      <c r="I106" s="58"/>
      <c r="J106" s="58"/>
      <c r="K106" s="58"/>
      <c r="L106" s="58"/>
      <c r="M106" s="58"/>
      <c r="N106" s="58"/>
      <c r="O106" s="58"/>
      <c r="P106" s="58"/>
      <c r="Q106" s="58"/>
      <c r="R106" s="58"/>
      <c r="S106" s="58"/>
      <c r="T106" s="58"/>
      <c r="U106" s="58"/>
      <c r="V106" s="58"/>
      <c r="W106" s="58"/>
      <c r="X106" s="58"/>
      <c r="Y106" s="58"/>
      <c r="Z106" s="58"/>
      <c r="AA106" s="58"/>
      <c r="AB106" s="58"/>
      <c r="AC106" s="58"/>
      <c r="AD106" s="58"/>
      <c r="AE106" s="58"/>
      <c r="AF106" s="58"/>
      <c r="AG106" s="58"/>
      <c r="AH106" s="58"/>
      <c r="AI106" s="58"/>
      <c r="AJ106" s="58"/>
      <c r="AK106" s="58"/>
      <c r="AL106" s="58"/>
      <c r="AM106" s="58"/>
      <c r="AN106" s="58"/>
      <c r="AO106" s="58"/>
      <c r="AP106" s="58"/>
      <c r="AQ106" s="58"/>
      <c r="AR106" s="58"/>
      <c r="AS106" s="58"/>
      <c r="AT106" s="58"/>
      <c r="AU106" s="58"/>
      <c r="AV106" s="58"/>
      <c r="AW106" s="58"/>
      <c r="AX106" s="58"/>
      <c r="AY106" s="58"/>
      <c r="AZ106" s="58"/>
      <c r="BA106" s="58"/>
      <c r="BB106" s="58"/>
    </row>
    <row r="107" spans="1:54" x14ac:dyDescent="0.25">
      <c r="A107" s="58"/>
      <c r="B107" s="58"/>
      <c r="C107" s="58"/>
      <c r="D107" s="58"/>
      <c r="E107" s="58"/>
      <c r="F107" s="58"/>
      <c r="G107" s="58"/>
      <c r="H107" s="58"/>
      <c r="I107" s="58"/>
      <c r="J107" s="58"/>
      <c r="K107" s="58"/>
      <c r="L107" s="58"/>
      <c r="M107" s="58"/>
      <c r="N107" s="58"/>
      <c r="O107" s="58"/>
      <c r="P107" s="58"/>
      <c r="Q107" s="58"/>
      <c r="R107" s="58"/>
      <c r="S107" s="58"/>
      <c r="T107" s="58"/>
      <c r="U107" s="58"/>
      <c r="V107" s="58"/>
      <c r="W107" s="58"/>
      <c r="X107" s="58"/>
      <c r="Y107" s="58"/>
      <c r="Z107" s="58"/>
      <c r="AA107" s="58"/>
      <c r="AB107" s="58"/>
      <c r="AC107" s="58"/>
      <c r="AD107" s="58"/>
      <c r="AE107" s="58"/>
      <c r="AF107" s="58"/>
      <c r="AG107" s="58"/>
      <c r="AH107" s="58"/>
      <c r="AI107" s="58"/>
      <c r="AJ107" s="58"/>
      <c r="AK107" s="58"/>
      <c r="AL107" s="58"/>
      <c r="AM107" s="58"/>
      <c r="AN107" s="58"/>
      <c r="AO107" s="58"/>
      <c r="AP107" s="58"/>
      <c r="AQ107" s="58"/>
      <c r="AR107" s="58"/>
      <c r="AS107" s="58"/>
      <c r="AT107" s="58"/>
      <c r="AU107" s="58"/>
      <c r="AV107" s="58"/>
      <c r="AW107" s="58"/>
      <c r="AX107" s="58"/>
      <c r="AY107" s="58"/>
      <c r="AZ107" s="58"/>
      <c r="BA107" s="58"/>
      <c r="BB107" s="58"/>
    </row>
    <row r="108" spans="1:54" x14ac:dyDescent="0.25">
      <c r="A108" s="58"/>
      <c r="B108" s="58"/>
      <c r="C108" s="58"/>
      <c r="D108" s="58"/>
      <c r="E108" s="58"/>
      <c r="F108" s="58"/>
      <c r="G108" s="58"/>
      <c r="H108" s="58"/>
      <c r="I108" s="58"/>
      <c r="J108" s="58"/>
      <c r="K108" s="58"/>
      <c r="L108" s="58"/>
      <c r="M108" s="58"/>
      <c r="N108" s="58"/>
      <c r="O108" s="58"/>
      <c r="P108" s="58"/>
      <c r="Q108" s="58"/>
      <c r="R108" s="58"/>
      <c r="S108" s="58"/>
      <c r="T108" s="58"/>
      <c r="U108" s="58"/>
      <c r="V108" s="58"/>
      <c r="W108" s="58"/>
      <c r="X108" s="58"/>
      <c r="Y108" s="58"/>
      <c r="Z108" s="58"/>
      <c r="AA108" s="58"/>
      <c r="AB108" s="58"/>
      <c r="AC108" s="58"/>
      <c r="AD108" s="58"/>
      <c r="AE108" s="58"/>
      <c r="AF108" s="58"/>
      <c r="AG108" s="58"/>
      <c r="AH108" s="58"/>
      <c r="AI108" s="58"/>
      <c r="AJ108" s="58"/>
      <c r="AK108" s="58"/>
      <c r="AL108" s="58"/>
      <c r="AM108" s="58"/>
      <c r="AN108" s="58"/>
      <c r="AO108" s="58"/>
      <c r="AP108" s="58"/>
      <c r="AQ108" s="58"/>
      <c r="AR108" s="58"/>
      <c r="AS108" s="58"/>
      <c r="AT108" s="58"/>
      <c r="AU108" s="58"/>
      <c r="AV108" s="58"/>
      <c r="AW108" s="58"/>
      <c r="AX108" s="58"/>
      <c r="AY108" s="58"/>
      <c r="AZ108" s="58"/>
      <c r="BA108" s="58"/>
      <c r="BB108" s="58"/>
    </row>
    <row r="109" spans="1:54" x14ac:dyDescent="0.25">
      <c r="A109" s="58"/>
      <c r="B109" s="58"/>
      <c r="C109" s="58"/>
      <c r="D109" s="58"/>
      <c r="E109" s="58"/>
      <c r="F109" s="58"/>
      <c r="G109" s="58"/>
      <c r="H109" s="58"/>
      <c r="I109" s="58"/>
      <c r="J109" s="58"/>
      <c r="K109" s="58"/>
      <c r="L109" s="58"/>
      <c r="M109" s="58"/>
      <c r="N109" s="58"/>
      <c r="O109" s="58"/>
      <c r="P109" s="58"/>
      <c r="Q109" s="58"/>
      <c r="R109" s="58"/>
      <c r="S109" s="58"/>
      <c r="T109" s="58"/>
      <c r="U109" s="58"/>
      <c r="V109" s="58"/>
      <c r="W109" s="58"/>
      <c r="X109" s="58"/>
      <c r="Y109" s="58"/>
      <c r="Z109" s="58"/>
      <c r="AA109" s="58"/>
      <c r="AB109" s="58"/>
      <c r="AC109" s="58"/>
      <c r="AD109" s="58"/>
      <c r="AE109" s="58"/>
      <c r="AF109" s="58"/>
      <c r="AG109" s="58"/>
      <c r="AH109" s="58"/>
      <c r="AI109" s="58"/>
      <c r="AJ109" s="58"/>
      <c r="AK109" s="58"/>
      <c r="AL109" s="58"/>
      <c r="AM109" s="58"/>
      <c r="AN109" s="58"/>
      <c r="AO109" s="58"/>
      <c r="AP109" s="58"/>
      <c r="AQ109" s="58"/>
      <c r="AR109" s="58"/>
      <c r="AS109" s="58"/>
      <c r="AT109" s="58"/>
      <c r="AU109" s="58"/>
      <c r="AV109" s="58"/>
      <c r="AW109" s="58"/>
      <c r="AX109" s="58"/>
      <c r="AY109" s="58"/>
      <c r="AZ109" s="58"/>
      <c r="BA109" s="58"/>
      <c r="BB109" s="58"/>
    </row>
    <row r="110" spans="1:54" x14ac:dyDescent="0.25">
      <c r="A110" s="58"/>
      <c r="B110" s="58"/>
      <c r="C110" s="58"/>
      <c r="D110" s="58"/>
      <c r="E110" s="58"/>
      <c r="F110" s="58"/>
      <c r="G110" s="58"/>
      <c r="H110" s="58"/>
      <c r="I110" s="58"/>
      <c r="J110" s="58"/>
      <c r="K110" s="58"/>
      <c r="L110" s="58"/>
      <c r="M110" s="58"/>
      <c r="N110" s="58"/>
      <c r="O110" s="58"/>
      <c r="P110" s="58"/>
      <c r="Q110" s="58"/>
      <c r="R110" s="58"/>
      <c r="S110" s="58"/>
      <c r="T110" s="58"/>
      <c r="U110" s="58"/>
      <c r="V110" s="58"/>
      <c r="W110" s="58"/>
      <c r="X110" s="58"/>
      <c r="Y110" s="58"/>
      <c r="Z110" s="58"/>
      <c r="AA110" s="58"/>
      <c r="AB110" s="58"/>
      <c r="AC110" s="58"/>
      <c r="AD110" s="58"/>
      <c r="AE110" s="58"/>
      <c r="AF110" s="58"/>
      <c r="AG110" s="58"/>
      <c r="AH110" s="58"/>
      <c r="AI110" s="58"/>
      <c r="AJ110" s="58"/>
      <c r="AK110" s="58"/>
      <c r="AL110" s="58"/>
      <c r="AM110" s="58"/>
      <c r="AN110" s="58"/>
      <c r="AO110" s="58"/>
      <c r="AP110" s="58"/>
      <c r="AQ110" s="58"/>
      <c r="AR110" s="58"/>
      <c r="AS110" s="58"/>
      <c r="AT110" s="58"/>
      <c r="AU110" s="58"/>
      <c r="AV110" s="58"/>
      <c r="AW110" s="58"/>
      <c r="AX110" s="58"/>
      <c r="AY110" s="58"/>
      <c r="AZ110" s="58"/>
      <c r="BA110" s="58"/>
      <c r="BB110" s="58"/>
    </row>
    <row r="111" spans="1:54" x14ac:dyDescent="0.25">
      <c r="A111" s="58"/>
      <c r="B111" s="58"/>
      <c r="C111" s="58"/>
      <c r="D111" s="58"/>
      <c r="E111" s="58"/>
      <c r="F111" s="58"/>
      <c r="G111" s="58"/>
      <c r="H111" s="58"/>
      <c r="I111" s="58"/>
      <c r="J111" s="58"/>
      <c r="K111" s="58"/>
      <c r="L111" s="58"/>
      <c r="M111" s="58"/>
      <c r="N111" s="58"/>
      <c r="O111" s="58"/>
      <c r="P111" s="58"/>
      <c r="Q111" s="58"/>
      <c r="R111" s="58"/>
      <c r="S111" s="58"/>
      <c r="T111" s="58"/>
      <c r="U111" s="58"/>
      <c r="V111" s="58"/>
      <c r="W111" s="58"/>
      <c r="X111" s="58"/>
      <c r="Y111" s="58"/>
      <c r="Z111" s="58"/>
      <c r="AA111" s="58"/>
      <c r="AB111" s="58"/>
      <c r="AC111" s="58"/>
      <c r="AD111" s="58"/>
      <c r="AE111" s="58"/>
      <c r="AF111" s="58"/>
      <c r="AG111" s="58"/>
      <c r="AH111" s="58"/>
      <c r="AI111" s="58"/>
      <c r="AJ111" s="58"/>
      <c r="AK111" s="58"/>
      <c r="AL111" s="58"/>
      <c r="AM111" s="58"/>
      <c r="AN111" s="58"/>
      <c r="AO111" s="58"/>
      <c r="AP111" s="58"/>
      <c r="AQ111" s="58"/>
      <c r="AR111" s="58"/>
      <c r="AS111" s="58"/>
      <c r="AT111" s="58"/>
      <c r="AU111" s="58"/>
      <c r="AV111" s="58"/>
      <c r="AW111" s="58"/>
      <c r="AX111" s="58"/>
      <c r="AY111" s="58"/>
      <c r="AZ111" s="58"/>
      <c r="BA111" s="58"/>
      <c r="BB111" s="58"/>
    </row>
    <row r="112" spans="1:54" x14ac:dyDescent="0.25">
      <c r="A112" s="58"/>
      <c r="B112" s="58"/>
      <c r="C112" s="58"/>
      <c r="D112" s="58"/>
      <c r="E112" s="58"/>
      <c r="F112" s="58"/>
      <c r="G112" s="58"/>
      <c r="H112" s="58"/>
      <c r="I112" s="58"/>
      <c r="J112" s="58"/>
      <c r="K112" s="58"/>
      <c r="L112" s="58"/>
      <c r="M112" s="58"/>
      <c r="N112" s="58"/>
      <c r="O112" s="58"/>
      <c r="P112" s="58"/>
      <c r="Q112" s="58"/>
      <c r="R112" s="58"/>
      <c r="S112" s="58"/>
      <c r="T112" s="58"/>
      <c r="U112" s="58"/>
      <c r="V112" s="58"/>
      <c r="W112" s="58"/>
      <c r="X112" s="58"/>
      <c r="Y112" s="58"/>
      <c r="Z112" s="58"/>
      <c r="AA112" s="58"/>
      <c r="AB112" s="58"/>
      <c r="AC112" s="58"/>
      <c r="AD112" s="58"/>
      <c r="AE112" s="58"/>
      <c r="AF112" s="58"/>
      <c r="AG112" s="58"/>
      <c r="AH112" s="58"/>
      <c r="AI112" s="58"/>
      <c r="AJ112" s="58"/>
      <c r="AK112" s="58"/>
      <c r="AL112" s="58"/>
      <c r="AM112" s="58"/>
      <c r="AN112" s="58"/>
      <c r="AO112" s="58"/>
      <c r="AP112" s="58"/>
      <c r="AQ112" s="58"/>
      <c r="AR112" s="58"/>
      <c r="AS112" s="58"/>
      <c r="AT112" s="58"/>
      <c r="AU112" s="58"/>
      <c r="AV112" s="58"/>
      <c r="AW112" s="58"/>
      <c r="AX112" s="58"/>
      <c r="AY112" s="58"/>
      <c r="AZ112" s="58"/>
      <c r="BA112" s="58"/>
      <c r="BB112" s="58"/>
    </row>
    <row r="113" spans="1:54" x14ac:dyDescent="0.25">
      <c r="A113" s="58"/>
      <c r="B113" s="58"/>
      <c r="C113" s="58"/>
      <c r="D113" s="58"/>
      <c r="E113" s="58"/>
      <c r="F113" s="58"/>
      <c r="G113" s="58"/>
      <c r="H113" s="58"/>
      <c r="I113" s="58"/>
      <c r="J113" s="58"/>
      <c r="K113" s="58"/>
      <c r="L113" s="58"/>
      <c r="M113" s="58"/>
      <c r="N113" s="58"/>
      <c r="O113" s="58"/>
      <c r="P113" s="58"/>
      <c r="Q113" s="58"/>
      <c r="R113" s="58"/>
      <c r="S113" s="58"/>
      <c r="T113" s="58"/>
      <c r="U113" s="58"/>
      <c r="V113" s="58"/>
      <c r="W113" s="58"/>
      <c r="X113" s="58"/>
      <c r="Y113" s="58"/>
      <c r="Z113" s="58"/>
      <c r="AA113" s="58"/>
      <c r="AB113" s="58"/>
      <c r="AC113" s="58"/>
      <c r="AD113" s="58"/>
      <c r="AE113" s="58"/>
      <c r="AF113" s="58"/>
      <c r="AG113" s="58"/>
      <c r="AH113" s="58"/>
      <c r="AI113" s="58"/>
      <c r="AJ113" s="58"/>
      <c r="AK113" s="58"/>
      <c r="AL113" s="58"/>
      <c r="AM113" s="58"/>
      <c r="AN113" s="58"/>
      <c r="AO113" s="58"/>
      <c r="AP113" s="58"/>
      <c r="AQ113" s="58"/>
      <c r="AR113" s="58"/>
      <c r="AS113" s="58"/>
      <c r="AT113" s="58"/>
      <c r="AU113" s="58"/>
      <c r="AV113" s="58"/>
      <c r="AW113" s="58"/>
      <c r="AX113" s="58"/>
      <c r="AY113" s="58"/>
      <c r="AZ113" s="58"/>
      <c r="BA113" s="58"/>
      <c r="BB113" s="58"/>
    </row>
    <row r="114" spans="1:54" x14ac:dyDescent="0.25">
      <c r="A114" s="58"/>
      <c r="B114" s="58"/>
      <c r="C114" s="58"/>
      <c r="D114" s="58"/>
      <c r="E114" s="58"/>
      <c r="F114" s="58"/>
      <c r="G114" s="58"/>
      <c r="H114" s="58"/>
      <c r="I114" s="58"/>
      <c r="J114" s="58"/>
      <c r="K114" s="58"/>
      <c r="L114" s="58"/>
      <c r="M114" s="58"/>
      <c r="N114" s="58"/>
      <c r="O114" s="58"/>
      <c r="P114" s="58"/>
      <c r="Q114" s="58"/>
      <c r="R114" s="58"/>
      <c r="S114" s="58"/>
      <c r="T114" s="58"/>
      <c r="U114" s="58"/>
      <c r="V114" s="58"/>
      <c r="W114" s="58"/>
      <c r="X114" s="58"/>
      <c r="Y114" s="58"/>
      <c r="Z114" s="58"/>
      <c r="AA114" s="58"/>
      <c r="AB114" s="58"/>
      <c r="AC114" s="58"/>
      <c r="AD114" s="58"/>
      <c r="AE114" s="58"/>
      <c r="AF114" s="58"/>
      <c r="AG114" s="58"/>
      <c r="AH114" s="58"/>
      <c r="AI114" s="58"/>
      <c r="AJ114" s="58"/>
      <c r="AK114" s="58"/>
      <c r="AL114" s="58"/>
      <c r="AM114" s="58"/>
      <c r="AN114" s="58"/>
      <c r="AO114" s="58"/>
      <c r="AP114" s="58"/>
      <c r="AQ114" s="58"/>
      <c r="AR114" s="58"/>
      <c r="AS114" s="58"/>
      <c r="AT114" s="58"/>
      <c r="AU114" s="58"/>
      <c r="AV114" s="58"/>
      <c r="AW114" s="58"/>
      <c r="AX114" s="58"/>
      <c r="AY114" s="58"/>
      <c r="AZ114" s="58"/>
      <c r="BA114" s="58"/>
      <c r="BB114" s="58"/>
    </row>
    <row r="115" spans="1:54" x14ac:dyDescent="0.25">
      <c r="A115" s="58"/>
      <c r="B115" s="58"/>
      <c r="C115" s="58"/>
      <c r="D115" s="58"/>
      <c r="E115" s="58"/>
      <c r="F115" s="58"/>
      <c r="G115" s="58"/>
      <c r="H115" s="58"/>
      <c r="I115" s="58"/>
      <c r="J115" s="58"/>
      <c r="K115" s="58"/>
      <c r="L115" s="58"/>
      <c r="M115" s="58"/>
      <c r="N115" s="58"/>
      <c r="O115" s="58"/>
      <c r="P115" s="58"/>
      <c r="Q115" s="58"/>
      <c r="R115" s="58"/>
      <c r="S115" s="58"/>
      <c r="T115" s="58"/>
      <c r="U115" s="58"/>
      <c r="V115" s="58"/>
      <c r="W115" s="58"/>
      <c r="X115" s="58"/>
      <c r="Y115" s="58"/>
      <c r="Z115" s="58"/>
      <c r="AA115" s="58"/>
      <c r="AB115" s="58"/>
      <c r="AC115" s="58"/>
      <c r="AD115" s="58"/>
      <c r="AE115" s="58"/>
      <c r="AF115" s="58"/>
      <c r="AG115" s="58"/>
      <c r="AH115" s="58"/>
      <c r="AI115" s="58"/>
      <c r="AJ115" s="58"/>
      <c r="AK115" s="58"/>
      <c r="AL115" s="58"/>
      <c r="AM115" s="58"/>
      <c r="AN115" s="58"/>
      <c r="AO115" s="58"/>
      <c r="AP115" s="58"/>
      <c r="AQ115" s="58"/>
      <c r="AR115" s="58"/>
      <c r="AS115" s="58"/>
      <c r="AT115" s="58"/>
      <c r="AU115" s="58"/>
      <c r="AV115" s="58"/>
      <c r="AW115" s="58"/>
      <c r="AX115" s="58"/>
      <c r="AY115" s="58"/>
      <c r="AZ115" s="58"/>
      <c r="BA115" s="58"/>
      <c r="BB115" s="58"/>
    </row>
    <row r="116" spans="1:54" x14ac:dyDescent="0.25">
      <c r="A116" s="58"/>
      <c r="B116" s="58"/>
      <c r="C116" s="58"/>
      <c r="D116" s="58"/>
      <c r="E116" s="58"/>
      <c r="F116" s="58"/>
      <c r="G116" s="58"/>
      <c r="H116" s="58"/>
      <c r="I116" s="58"/>
      <c r="J116" s="58"/>
      <c r="K116" s="58"/>
      <c r="L116" s="58"/>
      <c r="M116" s="58"/>
      <c r="N116" s="58"/>
      <c r="O116" s="58"/>
      <c r="P116" s="58"/>
      <c r="Q116" s="58"/>
      <c r="R116" s="58"/>
      <c r="S116" s="58"/>
      <c r="T116" s="58"/>
      <c r="U116" s="58"/>
      <c r="V116" s="58"/>
      <c r="W116" s="58"/>
      <c r="X116" s="58"/>
      <c r="Y116" s="58"/>
      <c r="Z116" s="58"/>
      <c r="AA116" s="58"/>
      <c r="AB116" s="58"/>
      <c r="AC116" s="58"/>
      <c r="AD116" s="58"/>
      <c r="AE116" s="58"/>
      <c r="AF116" s="58"/>
      <c r="AG116" s="58"/>
      <c r="AH116" s="58"/>
      <c r="AI116" s="58"/>
      <c r="AJ116" s="58"/>
      <c r="AK116" s="58"/>
      <c r="AL116" s="58"/>
      <c r="AM116" s="58"/>
      <c r="AN116" s="58"/>
      <c r="AO116" s="58"/>
      <c r="AP116" s="58"/>
      <c r="AQ116" s="58"/>
      <c r="AR116" s="58"/>
      <c r="AS116" s="58"/>
      <c r="AT116" s="58"/>
      <c r="AU116" s="58"/>
      <c r="AV116" s="58"/>
      <c r="AW116" s="58"/>
      <c r="AX116" s="58"/>
      <c r="AY116" s="58"/>
      <c r="AZ116" s="58"/>
      <c r="BA116" s="58"/>
      <c r="BB116" s="58"/>
    </row>
    <row r="117" spans="1:54" x14ac:dyDescent="0.25">
      <c r="A117" s="58"/>
      <c r="B117" s="58"/>
      <c r="C117" s="58"/>
      <c r="D117" s="58"/>
      <c r="E117" s="58"/>
      <c r="F117" s="58"/>
      <c r="G117" s="58"/>
      <c r="H117" s="58"/>
      <c r="I117" s="58"/>
      <c r="J117" s="58"/>
      <c r="K117" s="58"/>
      <c r="L117" s="58"/>
      <c r="M117" s="58"/>
      <c r="N117" s="58"/>
      <c r="O117" s="58"/>
      <c r="P117" s="58"/>
      <c r="Q117" s="58"/>
      <c r="R117" s="58"/>
      <c r="S117" s="58"/>
      <c r="T117" s="58"/>
      <c r="U117" s="58"/>
      <c r="V117" s="58"/>
      <c r="W117" s="58"/>
      <c r="X117" s="58"/>
      <c r="Y117" s="58"/>
      <c r="Z117" s="58"/>
      <c r="AA117" s="58"/>
      <c r="AB117" s="58"/>
      <c r="AC117" s="58"/>
      <c r="AD117" s="58"/>
      <c r="AE117" s="58"/>
      <c r="AF117" s="58"/>
      <c r="AG117" s="58"/>
      <c r="AH117" s="58"/>
      <c r="AI117" s="58"/>
      <c r="AJ117" s="58"/>
      <c r="AK117" s="58"/>
      <c r="AL117" s="58"/>
      <c r="AM117" s="58"/>
      <c r="AN117" s="58"/>
      <c r="AO117" s="58"/>
      <c r="AP117" s="58"/>
      <c r="AQ117" s="58"/>
      <c r="AR117" s="58"/>
      <c r="AS117" s="58"/>
      <c r="AT117" s="58"/>
      <c r="AU117" s="58"/>
      <c r="AV117" s="58"/>
      <c r="AW117" s="58"/>
      <c r="AX117" s="58"/>
      <c r="AY117" s="58"/>
      <c r="AZ117" s="58"/>
      <c r="BA117" s="58"/>
      <c r="BB117" s="58"/>
    </row>
    <row r="118" spans="1:54" x14ac:dyDescent="0.25">
      <c r="A118" s="58"/>
      <c r="B118" s="58"/>
      <c r="C118" s="58"/>
      <c r="D118" s="58"/>
      <c r="E118" s="58"/>
      <c r="F118" s="58"/>
      <c r="G118" s="58"/>
      <c r="H118" s="58"/>
      <c r="I118" s="58"/>
      <c r="J118" s="58"/>
      <c r="K118" s="58"/>
      <c r="L118" s="58"/>
      <c r="M118" s="58"/>
      <c r="N118" s="58"/>
      <c r="O118" s="58"/>
      <c r="P118" s="58"/>
      <c r="Q118" s="58"/>
      <c r="R118" s="58"/>
      <c r="S118" s="58"/>
      <c r="T118" s="58"/>
      <c r="U118" s="58"/>
      <c r="V118" s="58"/>
      <c r="W118" s="58"/>
      <c r="X118" s="58"/>
      <c r="Y118" s="58"/>
      <c r="Z118" s="58"/>
      <c r="AA118" s="58"/>
      <c r="AB118" s="58"/>
      <c r="AC118" s="58"/>
      <c r="AD118" s="58"/>
      <c r="AE118" s="58"/>
      <c r="AF118" s="58"/>
      <c r="AG118" s="58"/>
      <c r="AH118" s="58"/>
      <c r="AI118" s="58"/>
      <c r="AJ118" s="58"/>
      <c r="AK118" s="58"/>
      <c r="AL118" s="58"/>
      <c r="AM118" s="58"/>
      <c r="AN118" s="58"/>
      <c r="AO118" s="58"/>
      <c r="AP118" s="58"/>
      <c r="AQ118" s="58"/>
      <c r="AR118" s="58"/>
      <c r="AS118" s="58"/>
      <c r="AT118" s="58"/>
      <c r="AU118" s="58"/>
      <c r="AV118" s="58"/>
      <c r="AW118" s="58"/>
      <c r="AX118" s="58"/>
      <c r="AY118" s="58"/>
      <c r="AZ118" s="58"/>
      <c r="BA118" s="58"/>
      <c r="BB118" s="58"/>
    </row>
    <row r="119" spans="1:54" x14ac:dyDescent="0.25">
      <c r="A119" s="58"/>
      <c r="B119" s="58"/>
      <c r="C119" s="58"/>
      <c r="D119" s="58"/>
      <c r="E119" s="58"/>
      <c r="F119" s="58"/>
      <c r="G119" s="58"/>
      <c r="H119" s="58"/>
      <c r="I119" s="58"/>
      <c r="J119" s="58"/>
      <c r="K119" s="58"/>
      <c r="L119" s="58"/>
      <c r="M119" s="58"/>
      <c r="N119" s="58"/>
      <c r="O119" s="58"/>
      <c r="P119" s="58"/>
      <c r="Q119" s="58"/>
      <c r="R119" s="58"/>
      <c r="S119" s="58"/>
      <c r="T119" s="58"/>
      <c r="U119" s="58"/>
      <c r="V119" s="58"/>
      <c r="W119" s="58"/>
      <c r="X119" s="58"/>
      <c r="Y119" s="58"/>
      <c r="Z119" s="58"/>
      <c r="AA119" s="58"/>
      <c r="AB119" s="58"/>
      <c r="AC119" s="58"/>
      <c r="AD119" s="58"/>
      <c r="AE119" s="58"/>
      <c r="AF119" s="58"/>
      <c r="AG119" s="58"/>
      <c r="AH119" s="58"/>
      <c r="AI119" s="58"/>
      <c r="AJ119" s="58"/>
      <c r="AK119" s="58"/>
      <c r="AL119" s="58"/>
      <c r="AM119" s="58"/>
      <c r="AN119" s="58"/>
      <c r="AO119" s="58"/>
      <c r="AP119" s="58"/>
      <c r="AQ119" s="58"/>
      <c r="AR119" s="58"/>
      <c r="AS119" s="58"/>
      <c r="AT119" s="58"/>
      <c r="AU119" s="58"/>
      <c r="AV119" s="58"/>
      <c r="AW119" s="58"/>
      <c r="AX119" s="58"/>
      <c r="AY119" s="58"/>
      <c r="AZ119" s="58"/>
      <c r="BA119" s="58"/>
      <c r="BB119" s="58"/>
    </row>
    <row r="120" spans="1:54" x14ac:dyDescent="0.25">
      <c r="A120" s="58"/>
      <c r="B120" s="58"/>
      <c r="C120" s="58"/>
      <c r="D120" s="58"/>
      <c r="E120" s="58"/>
      <c r="F120" s="58"/>
      <c r="G120" s="58"/>
      <c r="H120" s="58"/>
      <c r="I120" s="58"/>
      <c r="J120" s="58"/>
      <c r="K120" s="58"/>
      <c r="L120" s="58"/>
      <c r="M120" s="58"/>
      <c r="N120" s="58"/>
      <c r="O120" s="58"/>
      <c r="P120" s="58"/>
      <c r="Q120" s="58"/>
      <c r="R120" s="58"/>
      <c r="S120" s="58"/>
      <c r="T120" s="58"/>
      <c r="U120" s="58"/>
      <c r="V120" s="58"/>
      <c r="W120" s="58"/>
      <c r="X120" s="58"/>
      <c r="Y120" s="58"/>
      <c r="Z120" s="58"/>
      <c r="AA120" s="58"/>
      <c r="AB120" s="58"/>
      <c r="AC120" s="58"/>
      <c r="AD120" s="58"/>
      <c r="AE120" s="58"/>
      <c r="AF120" s="58"/>
      <c r="AG120" s="58"/>
      <c r="AH120" s="58"/>
      <c r="AI120" s="58"/>
      <c r="AJ120" s="58"/>
      <c r="AK120" s="58"/>
      <c r="AL120" s="58"/>
      <c r="AM120" s="58"/>
      <c r="AN120" s="58"/>
      <c r="AO120" s="58"/>
      <c r="AP120" s="58"/>
      <c r="AQ120" s="58"/>
      <c r="AR120" s="58"/>
      <c r="AS120" s="58"/>
      <c r="AT120" s="58"/>
      <c r="AU120" s="58"/>
      <c r="AV120" s="58"/>
      <c r="AW120" s="58"/>
      <c r="AX120" s="58"/>
      <c r="AY120" s="58"/>
      <c r="AZ120" s="58"/>
      <c r="BA120" s="58"/>
      <c r="BB120" s="58"/>
    </row>
    <row r="121" spans="1:54" x14ac:dyDescent="0.25">
      <c r="A121" s="58"/>
      <c r="B121" s="58"/>
      <c r="C121" s="58"/>
      <c r="D121" s="58"/>
      <c r="E121" s="58"/>
      <c r="F121" s="58"/>
      <c r="G121" s="58"/>
      <c r="H121" s="58"/>
      <c r="I121" s="58"/>
      <c r="J121" s="58"/>
      <c r="K121" s="58"/>
      <c r="L121" s="58"/>
      <c r="M121" s="58"/>
      <c r="N121" s="58"/>
      <c r="O121" s="58"/>
      <c r="P121" s="58"/>
      <c r="Q121" s="58"/>
      <c r="R121" s="58"/>
      <c r="S121" s="58"/>
      <c r="T121" s="58"/>
      <c r="U121" s="58"/>
      <c r="V121" s="58"/>
      <c r="W121" s="58"/>
      <c r="X121" s="58"/>
      <c r="Y121" s="58"/>
      <c r="Z121" s="58"/>
      <c r="AA121" s="58"/>
      <c r="AB121" s="58"/>
      <c r="AC121" s="58"/>
      <c r="AD121" s="58"/>
      <c r="AE121" s="58"/>
      <c r="AF121" s="58"/>
      <c r="AG121" s="58"/>
      <c r="AH121" s="58"/>
      <c r="AI121" s="58"/>
      <c r="AJ121" s="58"/>
      <c r="AK121" s="58"/>
      <c r="AL121" s="58"/>
      <c r="AM121" s="58"/>
      <c r="AN121" s="58"/>
      <c r="AO121" s="58"/>
      <c r="AP121" s="58"/>
      <c r="AQ121" s="58"/>
      <c r="AR121" s="58"/>
      <c r="AS121" s="58"/>
      <c r="AT121" s="58"/>
      <c r="AU121" s="58"/>
      <c r="AV121" s="58"/>
      <c r="AW121" s="58"/>
      <c r="AX121" s="58"/>
      <c r="AY121" s="58"/>
      <c r="AZ121" s="58"/>
      <c r="BA121" s="58"/>
      <c r="BB121" s="58"/>
    </row>
    <row r="122" spans="1:54" x14ac:dyDescent="0.25">
      <c r="A122" s="58"/>
      <c r="B122" s="58"/>
      <c r="C122" s="58"/>
      <c r="D122" s="58"/>
      <c r="E122" s="58"/>
      <c r="F122" s="58"/>
      <c r="G122" s="58"/>
      <c r="H122" s="58"/>
      <c r="I122" s="58"/>
      <c r="J122" s="58"/>
      <c r="K122" s="58"/>
      <c r="L122" s="58"/>
      <c r="M122" s="58"/>
      <c r="N122" s="58"/>
      <c r="O122" s="58"/>
      <c r="P122" s="58"/>
      <c r="Q122" s="58"/>
      <c r="R122" s="58"/>
      <c r="S122" s="58"/>
      <c r="T122" s="58"/>
      <c r="U122" s="58"/>
      <c r="V122" s="58"/>
      <c r="W122" s="58"/>
      <c r="X122" s="58"/>
      <c r="Y122" s="58"/>
      <c r="Z122" s="58"/>
      <c r="AA122" s="58"/>
      <c r="AB122" s="58"/>
      <c r="AC122" s="58"/>
      <c r="AD122" s="58"/>
      <c r="AE122" s="58"/>
      <c r="AF122" s="58"/>
      <c r="AG122" s="58"/>
      <c r="AH122" s="58"/>
      <c r="AI122" s="58"/>
      <c r="AJ122" s="58"/>
      <c r="AK122" s="58"/>
      <c r="AL122" s="58"/>
      <c r="AM122" s="58"/>
      <c r="AN122" s="58"/>
      <c r="AO122" s="58"/>
      <c r="AP122" s="58"/>
      <c r="AQ122" s="58"/>
      <c r="AR122" s="58"/>
      <c r="AS122" s="58"/>
      <c r="AT122" s="58"/>
      <c r="AU122" s="58"/>
      <c r="AV122" s="58"/>
      <c r="AW122" s="58"/>
      <c r="AX122" s="58"/>
      <c r="AY122" s="58"/>
      <c r="AZ122" s="58"/>
      <c r="BA122" s="58"/>
      <c r="BB122" s="58"/>
    </row>
    <row r="123" spans="1:54" x14ac:dyDescent="0.25">
      <c r="A123" s="58"/>
      <c r="B123" s="58"/>
      <c r="C123" s="58"/>
      <c r="D123" s="58"/>
      <c r="E123" s="58"/>
      <c r="F123" s="58"/>
      <c r="G123" s="58"/>
      <c r="H123" s="58"/>
      <c r="I123" s="58"/>
      <c r="J123" s="58"/>
      <c r="K123" s="58"/>
      <c r="L123" s="58"/>
      <c r="M123" s="58"/>
      <c r="N123" s="58"/>
      <c r="O123" s="58"/>
      <c r="P123" s="58"/>
      <c r="Q123" s="58"/>
      <c r="R123" s="58"/>
      <c r="S123" s="58"/>
      <c r="T123" s="58"/>
      <c r="U123" s="58"/>
      <c r="V123" s="58"/>
      <c r="W123" s="58"/>
      <c r="X123" s="58"/>
      <c r="Y123" s="58"/>
      <c r="Z123" s="58"/>
      <c r="AA123" s="58"/>
      <c r="AB123" s="58"/>
      <c r="AC123" s="58"/>
      <c r="AD123" s="58"/>
      <c r="AE123" s="58"/>
      <c r="AF123" s="58"/>
      <c r="AG123" s="58"/>
      <c r="AH123" s="58"/>
      <c r="AI123" s="58"/>
      <c r="AJ123" s="58"/>
      <c r="AK123" s="58"/>
      <c r="AL123" s="58"/>
      <c r="AM123" s="58"/>
      <c r="AN123" s="58"/>
      <c r="AO123" s="58"/>
      <c r="AP123" s="58"/>
      <c r="AQ123" s="58"/>
      <c r="AR123" s="58"/>
      <c r="AS123" s="58"/>
      <c r="AT123" s="58"/>
      <c r="AU123" s="58"/>
      <c r="AV123" s="58"/>
      <c r="AW123" s="58"/>
      <c r="AX123" s="58"/>
      <c r="AY123" s="58"/>
      <c r="AZ123" s="58"/>
      <c r="BA123" s="58"/>
      <c r="BB123" s="58"/>
    </row>
    <row r="124" spans="1:54" x14ac:dyDescent="0.25">
      <c r="A124" s="58"/>
      <c r="B124" s="58"/>
      <c r="C124" s="58"/>
      <c r="D124" s="58"/>
      <c r="E124" s="58"/>
      <c r="F124" s="58"/>
      <c r="G124" s="58"/>
      <c r="H124" s="58"/>
      <c r="I124" s="58"/>
      <c r="J124" s="58"/>
      <c r="K124" s="58"/>
      <c r="L124" s="58"/>
      <c r="M124" s="58"/>
      <c r="N124" s="58"/>
      <c r="O124" s="58"/>
      <c r="P124" s="58"/>
      <c r="Q124" s="58"/>
      <c r="R124" s="58"/>
      <c r="S124" s="58"/>
      <c r="T124" s="58"/>
      <c r="U124" s="58"/>
      <c r="V124" s="58"/>
      <c r="W124" s="58"/>
      <c r="X124" s="58"/>
      <c r="Y124" s="58"/>
      <c r="Z124" s="58"/>
      <c r="AA124" s="58"/>
      <c r="AB124" s="58"/>
      <c r="AC124" s="58"/>
      <c r="AD124" s="58"/>
      <c r="AE124" s="58"/>
      <c r="AF124" s="58"/>
      <c r="AG124" s="58"/>
      <c r="AH124" s="58"/>
      <c r="AI124" s="58"/>
      <c r="AJ124" s="58"/>
      <c r="AK124" s="58"/>
      <c r="AL124" s="58"/>
      <c r="AM124" s="58"/>
      <c r="AN124" s="58"/>
      <c r="AO124" s="58"/>
      <c r="AP124" s="58"/>
      <c r="AQ124" s="58"/>
      <c r="AR124" s="58"/>
      <c r="AS124" s="58"/>
      <c r="AT124" s="58"/>
      <c r="AU124" s="58"/>
      <c r="AV124" s="58"/>
      <c r="AW124" s="58"/>
      <c r="AX124" s="58"/>
      <c r="AY124" s="58"/>
      <c r="AZ124" s="58"/>
      <c r="BA124" s="58"/>
      <c r="BB124" s="58"/>
    </row>
    <row r="125" spans="1:54" x14ac:dyDescent="0.25">
      <c r="A125" s="58"/>
      <c r="B125" s="58"/>
      <c r="C125" s="58"/>
      <c r="D125" s="58"/>
      <c r="E125" s="58"/>
      <c r="F125" s="58"/>
      <c r="G125" s="58"/>
      <c r="H125" s="58"/>
      <c r="I125" s="58"/>
      <c r="J125" s="58"/>
      <c r="K125" s="58"/>
      <c r="L125" s="58"/>
      <c r="M125" s="58"/>
      <c r="N125" s="58"/>
      <c r="O125" s="58"/>
      <c r="P125" s="58"/>
      <c r="Q125" s="58"/>
      <c r="R125" s="58"/>
      <c r="S125" s="58"/>
      <c r="T125" s="58"/>
      <c r="U125" s="58"/>
      <c r="V125" s="58"/>
      <c r="W125" s="58"/>
      <c r="X125" s="58"/>
      <c r="Y125" s="58"/>
      <c r="Z125" s="58"/>
      <c r="AA125" s="58"/>
      <c r="AB125" s="58"/>
      <c r="AC125" s="58"/>
      <c r="AD125" s="58"/>
      <c r="AE125" s="58"/>
      <c r="AF125" s="58"/>
      <c r="AG125" s="58"/>
      <c r="AH125" s="58"/>
      <c r="AI125" s="58"/>
      <c r="AJ125" s="58"/>
      <c r="AK125" s="58"/>
      <c r="AL125" s="58"/>
      <c r="AM125" s="58"/>
      <c r="AN125" s="58"/>
      <c r="AO125" s="58"/>
      <c r="AP125" s="58"/>
      <c r="AQ125" s="58"/>
      <c r="AR125" s="58"/>
      <c r="AS125" s="58"/>
      <c r="AT125" s="58"/>
      <c r="AU125" s="58"/>
      <c r="AV125" s="58"/>
      <c r="AW125" s="58"/>
      <c r="AX125" s="58"/>
      <c r="AY125" s="58"/>
      <c r="AZ125" s="58"/>
      <c r="BA125" s="58"/>
      <c r="BB125" s="58"/>
    </row>
    <row r="126" spans="1:54" x14ac:dyDescent="0.25">
      <c r="A126" s="58"/>
      <c r="B126" s="58"/>
      <c r="C126" s="58"/>
      <c r="D126" s="58"/>
      <c r="E126" s="58"/>
      <c r="F126" s="58"/>
      <c r="G126" s="58"/>
      <c r="H126" s="58"/>
      <c r="I126" s="58"/>
      <c r="J126" s="58"/>
      <c r="K126" s="58"/>
      <c r="L126" s="58"/>
      <c r="M126" s="58"/>
      <c r="N126" s="58"/>
      <c r="O126" s="58"/>
      <c r="P126" s="58"/>
      <c r="Q126" s="58"/>
      <c r="R126" s="58"/>
      <c r="S126" s="58"/>
      <c r="T126" s="58"/>
      <c r="U126" s="58"/>
      <c r="V126" s="58"/>
      <c r="W126" s="58"/>
      <c r="X126" s="58"/>
      <c r="Y126" s="58"/>
      <c r="Z126" s="58"/>
      <c r="AA126" s="58"/>
      <c r="AB126" s="58"/>
      <c r="AC126" s="58"/>
      <c r="AD126" s="58"/>
      <c r="AE126" s="58"/>
      <c r="AF126" s="58"/>
      <c r="AG126" s="58"/>
      <c r="AH126" s="58"/>
      <c r="AI126" s="58"/>
      <c r="AJ126" s="58"/>
      <c r="AK126" s="58"/>
      <c r="AL126" s="58"/>
      <c r="AM126" s="58"/>
      <c r="AN126" s="58"/>
      <c r="AO126" s="58"/>
      <c r="AP126" s="58"/>
      <c r="AQ126" s="58"/>
      <c r="AR126" s="58"/>
      <c r="AS126" s="58"/>
      <c r="AT126" s="58"/>
      <c r="AU126" s="58"/>
      <c r="AV126" s="58"/>
      <c r="AW126" s="58"/>
      <c r="AX126" s="58"/>
      <c r="AY126" s="58"/>
      <c r="AZ126" s="58"/>
      <c r="BA126" s="58"/>
      <c r="BB126" s="58"/>
    </row>
    <row r="127" spans="1:54" x14ac:dyDescent="0.25">
      <c r="A127" s="58"/>
      <c r="B127" s="58"/>
      <c r="C127" s="58"/>
      <c r="D127" s="58"/>
      <c r="E127" s="58"/>
      <c r="F127" s="58"/>
      <c r="G127" s="58"/>
      <c r="H127" s="58"/>
      <c r="I127" s="58"/>
      <c r="J127" s="58"/>
      <c r="K127" s="58"/>
      <c r="L127" s="58"/>
      <c r="M127" s="58"/>
      <c r="N127" s="58"/>
      <c r="O127" s="58"/>
      <c r="P127" s="58"/>
      <c r="Q127" s="58"/>
      <c r="R127" s="58"/>
      <c r="S127" s="58"/>
      <c r="T127" s="58"/>
      <c r="U127" s="58"/>
      <c r="V127" s="58"/>
      <c r="W127" s="58"/>
      <c r="X127" s="58"/>
      <c r="Y127" s="58"/>
      <c r="Z127" s="58"/>
      <c r="AA127" s="58"/>
      <c r="AB127" s="58"/>
      <c r="AC127" s="58"/>
      <c r="AD127" s="58"/>
      <c r="AE127" s="58"/>
      <c r="AF127" s="58"/>
      <c r="AG127" s="58"/>
      <c r="AH127" s="58"/>
      <c r="AI127" s="58"/>
      <c r="AJ127" s="58"/>
      <c r="AK127" s="58"/>
      <c r="AL127" s="58"/>
      <c r="AM127" s="58"/>
      <c r="AN127" s="58"/>
      <c r="AO127" s="58"/>
      <c r="AP127" s="58"/>
      <c r="AQ127" s="58"/>
      <c r="AR127" s="58"/>
      <c r="AS127" s="58"/>
      <c r="AT127" s="58"/>
      <c r="AU127" s="58"/>
      <c r="AV127" s="58"/>
      <c r="AW127" s="58"/>
      <c r="AX127" s="58"/>
      <c r="AY127" s="58"/>
      <c r="AZ127" s="58"/>
      <c r="BA127" s="58"/>
      <c r="BB127" s="58"/>
    </row>
    <row r="128" spans="1:54" x14ac:dyDescent="0.25">
      <c r="A128" s="58"/>
      <c r="B128" s="58"/>
      <c r="C128" s="58"/>
      <c r="D128" s="58"/>
      <c r="E128" s="58"/>
      <c r="F128" s="58"/>
      <c r="G128" s="58"/>
      <c r="H128" s="58"/>
      <c r="I128" s="58"/>
      <c r="J128" s="58"/>
      <c r="K128" s="58"/>
      <c r="L128" s="58"/>
      <c r="M128" s="58"/>
      <c r="N128" s="58"/>
      <c r="O128" s="58"/>
      <c r="P128" s="58"/>
      <c r="Q128" s="58"/>
      <c r="R128" s="58"/>
      <c r="S128" s="58"/>
      <c r="T128" s="58"/>
      <c r="U128" s="58"/>
      <c r="V128" s="58"/>
      <c r="W128" s="58"/>
      <c r="X128" s="58"/>
      <c r="Y128" s="58"/>
      <c r="Z128" s="58"/>
      <c r="AA128" s="58"/>
      <c r="AB128" s="58"/>
      <c r="AC128" s="58"/>
      <c r="AD128" s="58"/>
      <c r="AE128" s="58"/>
      <c r="AF128" s="58"/>
      <c r="AG128" s="58"/>
      <c r="AH128" s="58"/>
      <c r="AI128" s="58"/>
      <c r="AJ128" s="58"/>
      <c r="AK128" s="58"/>
      <c r="AL128" s="58"/>
      <c r="AM128" s="58"/>
      <c r="AN128" s="58"/>
      <c r="AO128" s="58"/>
      <c r="AP128" s="58"/>
      <c r="AQ128" s="58"/>
      <c r="AR128" s="58"/>
      <c r="AS128" s="58"/>
      <c r="AT128" s="58"/>
      <c r="AU128" s="58"/>
      <c r="AV128" s="58"/>
      <c r="AW128" s="58"/>
      <c r="AX128" s="58"/>
      <c r="AY128" s="58"/>
      <c r="AZ128" s="58"/>
      <c r="BA128" s="58"/>
      <c r="BB128" s="58"/>
    </row>
    <row r="129" spans="1:54" x14ac:dyDescent="0.25">
      <c r="A129" s="58"/>
      <c r="B129" s="58"/>
      <c r="C129" s="58"/>
      <c r="D129" s="58"/>
      <c r="E129" s="58"/>
      <c r="F129" s="58"/>
      <c r="G129" s="58"/>
      <c r="H129" s="58"/>
      <c r="I129" s="58"/>
      <c r="J129" s="58"/>
      <c r="K129" s="58"/>
      <c r="L129" s="58"/>
      <c r="M129" s="58"/>
      <c r="N129" s="58"/>
      <c r="O129" s="58"/>
      <c r="P129" s="58"/>
      <c r="Q129" s="58"/>
      <c r="R129" s="58"/>
      <c r="S129" s="58"/>
      <c r="T129" s="58"/>
      <c r="U129" s="58"/>
      <c r="V129" s="58"/>
      <c r="W129" s="58"/>
      <c r="X129" s="58"/>
      <c r="Y129" s="58"/>
      <c r="Z129" s="58"/>
      <c r="AA129" s="58"/>
      <c r="AB129" s="58"/>
      <c r="AC129" s="58"/>
      <c r="AD129" s="58"/>
      <c r="AE129" s="58"/>
      <c r="AF129" s="58"/>
      <c r="AG129" s="58"/>
      <c r="AH129" s="58"/>
      <c r="AI129" s="58"/>
      <c r="AJ129" s="58"/>
      <c r="AK129" s="58"/>
      <c r="AL129" s="58"/>
      <c r="AM129" s="58"/>
      <c r="AN129" s="58"/>
      <c r="AO129" s="58"/>
      <c r="AP129" s="58"/>
      <c r="AQ129" s="58"/>
      <c r="AR129" s="58"/>
      <c r="AS129" s="58"/>
      <c r="AT129" s="58"/>
      <c r="AU129" s="58"/>
      <c r="AV129" s="58"/>
      <c r="AW129" s="58"/>
      <c r="AX129" s="58"/>
      <c r="AY129" s="58"/>
      <c r="AZ129" s="58"/>
      <c r="BA129" s="58"/>
      <c r="BB129" s="58"/>
    </row>
    <row r="130" spans="1:54" x14ac:dyDescent="0.25">
      <c r="A130" s="58"/>
      <c r="B130" s="58"/>
      <c r="C130" s="58"/>
      <c r="D130" s="58"/>
      <c r="E130" s="58"/>
      <c r="F130" s="58"/>
      <c r="G130" s="58"/>
      <c r="H130" s="58"/>
      <c r="I130" s="58"/>
      <c r="J130" s="58"/>
      <c r="K130" s="58"/>
      <c r="L130" s="58"/>
      <c r="M130" s="58"/>
      <c r="N130" s="58"/>
      <c r="O130" s="58"/>
      <c r="P130" s="58"/>
      <c r="Q130" s="58"/>
      <c r="R130" s="58"/>
      <c r="S130" s="58"/>
      <c r="T130" s="58"/>
      <c r="U130" s="58"/>
      <c r="V130" s="58"/>
      <c r="W130" s="58"/>
      <c r="X130" s="58"/>
      <c r="Y130" s="58"/>
      <c r="Z130" s="58"/>
      <c r="AA130" s="58"/>
      <c r="AB130" s="58"/>
      <c r="AC130" s="58"/>
      <c r="AD130" s="58"/>
      <c r="AE130" s="58"/>
      <c r="AF130" s="58"/>
      <c r="AG130" s="58"/>
      <c r="AH130" s="58"/>
      <c r="AI130" s="58"/>
      <c r="AJ130" s="58"/>
      <c r="AK130" s="58"/>
      <c r="AL130" s="58"/>
      <c r="AM130" s="58"/>
      <c r="AN130" s="58"/>
      <c r="AO130" s="58"/>
      <c r="AP130" s="58"/>
      <c r="AQ130" s="58"/>
      <c r="AR130" s="58"/>
      <c r="AS130" s="58"/>
      <c r="AT130" s="58"/>
      <c r="AU130" s="58"/>
      <c r="AV130" s="58"/>
      <c r="AW130" s="58"/>
      <c r="AX130" s="58"/>
      <c r="AY130" s="58"/>
      <c r="AZ130" s="58"/>
      <c r="BA130" s="58"/>
      <c r="BB130" s="58"/>
    </row>
    <row r="131" spans="1:54" x14ac:dyDescent="0.25">
      <c r="A131" s="58"/>
      <c r="B131" s="58"/>
      <c r="C131" s="58"/>
      <c r="D131" s="58"/>
      <c r="E131" s="58"/>
      <c r="F131" s="58"/>
      <c r="G131" s="58"/>
      <c r="H131" s="58"/>
      <c r="I131" s="58"/>
      <c r="J131" s="58"/>
      <c r="K131" s="58"/>
      <c r="L131" s="58"/>
      <c r="M131" s="58"/>
      <c r="N131" s="58"/>
      <c r="O131" s="58"/>
      <c r="P131" s="58"/>
      <c r="Q131" s="58"/>
      <c r="R131" s="58"/>
      <c r="S131" s="58"/>
      <c r="T131" s="58"/>
      <c r="U131" s="58"/>
      <c r="V131" s="58"/>
      <c r="W131" s="58"/>
      <c r="X131" s="58"/>
      <c r="Y131" s="58"/>
      <c r="Z131" s="58"/>
      <c r="AA131" s="58"/>
      <c r="AB131" s="58"/>
      <c r="AC131" s="58"/>
      <c r="AD131" s="58"/>
      <c r="AE131" s="58"/>
      <c r="AF131" s="58"/>
      <c r="AG131" s="58"/>
      <c r="AH131" s="58"/>
      <c r="AI131" s="58"/>
      <c r="AJ131" s="58"/>
      <c r="AK131" s="58"/>
      <c r="AL131" s="58"/>
      <c r="AM131" s="58"/>
      <c r="AN131" s="58"/>
      <c r="AO131" s="58"/>
      <c r="AP131" s="58"/>
      <c r="AQ131" s="58"/>
      <c r="AR131" s="58"/>
      <c r="AS131" s="58"/>
      <c r="AT131" s="58"/>
      <c r="AU131" s="58"/>
      <c r="AV131" s="58"/>
      <c r="AW131" s="58"/>
      <c r="AX131" s="58"/>
      <c r="AY131" s="58"/>
      <c r="AZ131" s="58"/>
      <c r="BA131" s="58"/>
      <c r="BB131" s="58"/>
    </row>
    <row r="132" spans="1:54" x14ac:dyDescent="0.25">
      <c r="A132" s="58"/>
      <c r="B132" s="58"/>
      <c r="C132" s="58"/>
      <c r="D132" s="58"/>
      <c r="E132" s="58"/>
      <c r="F132" s="58"/>
      <c r="G132" s="58"/>
      <c r="H132" s="58"/>
      <c r="I132" s="58"/>
      <c r="J132" s="58"/>
      <c r="K132" s="58"/>
      <c r="L132" s="58"/>
      <c r="M132" s="58"/>
      <c r="N132" s="58"/>
      <c r="O132" s="58"/>
      <c r="P132" s="58"/>
      <c r="Q132" s="58"/>
      <c r="R132" s="58"/>
      <c r="S132" s="58"/>
      <c r="T132" s="58"/>
      <c r="U132" s="58"/>
      <c r="V132" s="58"/>
      <c r="W132" s="58"/>
      <c r="X132" s="58"/>
      <c r="Y132" s="58"/>
      <c r="Z132" s="58"/>
      <c r="AA132" s="58"/>
      <c r="AB132" s="58"/>
      <c r="AC132" s="58"/>
      <c r="AD132" s="58"/>
      <c r="AE132" s="58"/>
      <c r="AF132" s="58"/>
      <c r="AG132" s="58"/>
      <c r="AH132" s="58"/>
      <c r="AI132" s="58"/>
      <c r="AJ132" s="58"/>
      <c r="AK132" s="58"/>
      <c r="AL132" s="58"/>
      <c r="AM132" s="58"/>
      <c r="AN132" s="58"/>
      <c r="AO132" s="58"/>
      <c r="AP132" s="58"/>
      <c r="AQ132" s="58"/>
      <c r="AR132" s="58"/>
      <c r="AS132" s="58"/>
      <c r="AT132" s="58"/>
      <c r="AU132" s="58"/>
      <c r="AV132" s="58"/>
      <c r="AW132" s="58"/>
      <c r="AX132" s="58"/>
      <c r="AY132" s="58"/>
      <c r="AZ132" s="58"/>
      <c r="BA132" s="58"/>
      <c r="BB132" s="58"/>
    </row>
    <row r="133" spans="1:54" x14ac:dyDescent="0.25">
      <c r="A133" s="58"/>
      <c r="B133" s="58"/>
      <c r="C133" s="58"/>
      <c r="D133" s="58"/>
      <c r="E133" s="58"/>
      <c r="F133" s="58"/>
      <c r="G133" s="58"/>
      <c r="H133" s="58"/>
      <c r="I133" s="58"/>
      <c r="J133" s="58"/>
      <c r="K133" s="58"/>
      <c r="L133" s="58"/>
      <c r="M133" s="58"/>
      <c r="N133" s="58"/>
      <c r="O133" s="58"/>
      <c r="P133" s="58"/>
      <c r="Q133" s="58"/>
      <c r="R133" s="58"/>
      <c r="S133" s="58"/>
      <c r="T133" s="58"/>
      <c r="U133" s="58"/>
      <c r="V133" s="58"/>
      <c r="W133" s="58"/>
      <c r="X133" s="58"/>
      <c r="Y133" s="58"/>
      <c r="Z133" s="58"/>
      <c r="AA133" s="58"/>
      <c r="AB133" s="58"/>
      <c r="AC133" s="58"/>
      <c r="AD133" s="58"/>
      <c r="AE133" s="58"/>
      <c r="AF133" s="58"/>
      <c r="AG133" s="58"/>
      <c r="AH133" s="58"/>
      <c r="AI133" s="58"/>
      <c r="AJ133" s="58"/>
      <c r="AK133" s="58"/>
      <c r="AL133" s="58"/>
      <c r="AM133" s="58"/>
      <c r="AN133" s="58"/>
      <c r="AO133" s="58"/>
      <c r="AP133" s="58"/>
      <c r="AQ133" s="58"/>
      <c r="AR133" s="58"/>
      <c r="AS133" s="58"/>
      <c r="AT133" s="58"/>
      <c r="AU133" s="58"/>
      <c r="AV133" s="58"/>
      <c r="AW133" s="58"/>
      <c r="AX133" s="58"/>
      <c r="AY133" s="58"/>
      <c r="AZ133" s="58"/>
      <c r="BA133" s="58"/>
      <c r="BB133" s="58"/>
    </row>
    <row r="134" spans="1:54" x14ac:dyDescent="0.25">
      <c r="A134" s="58"/>
      <c r="B134" s="58"/>
      <c r="C134" s="58"/>
      <c r="D134" s="58"/>
      <c r="E134" s="58"/>
      <c r="F134" s="58"/>
      <c r="G134" s="58"/>
      <c r="H134" s="58"/>
      <c r="I134" s="58"/>
      <c r="J134" s="58"/>
      <c r="K134" s="58"/>
      <c r="L134" s="58"/>
      <c r="M134" s="58"/>
      <c r="N134" s="58"/>
      <c r="O134" s="58"/>
      <c r="P134" s="58"/>
      <c r="Q134" s="58"/>
      <c r="R134" s="58"/>
      <c r="S134" s="58"/>
      <c r="T134" s="58"/>
      <c r="U134" s="58"/>
      <c r="V134" s="58"/>
      <c r="W134" s="58"/>
      <c r="X134" s="58"/>
      <c r="Y134" s="58"/>
      <c r="Z134" s="58"/>
      <c r="AA134" s="58"/>
      <c r="AB134" s="58"/>
      <c r="AC134" s="58"/>
      <c r="AD134" s="58"/>
      <c r="AE134" s="58"/>
      <c r="AF134" s="58"/>
      <c r="AG134" s="58"/>
      <c r="AH134" s="58"/>
      <c r="AI134" s="58"/>
      <c r="AJ134" s="58"/>
      <c r="AK134" s="58"/>
      <c r="AL134" s="58"/>
      <c r="AM134" s="58"/>
      <c r="AN134" s="58"/>
      <c r="AO134" s="58"/>
      <c r="AP134" s="58"/>
      <c r="AQ134" s="58"/>
      <c r="AR134" s="58"/>
      <c r="AS134" s="58"/>
      <c r="AT134" s="58"/>
      <c r="AU134" s="58"/>
      <c r="AV134" s="58"/>
      <c r="AW134" s="58"/>
      <c r="AX134" s="58"/>
      <c r="AY134" s="58"/>
      <c r="AZ134" s="58"/>
      <c r="BA134" s="58"/>
      <c r="BB134" s="58"/>
    </row>
    <row r="135" spans="1:54" x14ac:dyDescent="0.25">
      <c r="A135" s="58"/>
      <c r="B135" s="58"/>
      <c r="C135" s="58"/>
      <c r="D135" s="58"/>
      <c r="E135" s="58"/>
      <c r="F135" s="58"/>
      <c r="G135" s="58"/>
      <c r="H135" s="58"/>
      <c r="I135" s="58"/>
      <c r="J135" s="58"/>
      <c r="K135" s="58"/>
      <c r="L135" s="58"/>
      <c r="M135" s="58"/>
      <c r="N135" s="58"/>
      <c r="O135" s="58"/>
      <c r="P135" s="58"/>
      <c r="Q135" s="58"/>
      <c r="R135" s="58"/>
      <c r="S135" s="58"/>
      <c r="T135" s="58"/>
      <c r="U135" s="58"/>
      <c r="V135" s="58"/>
      <c r="W135" s="58"/>
      <c r="X135" s="58"/>
      <c r="Y135" s="58"/>
      <c r="Z135" s="58"/>
      <c r="AA135" s="58"/>
      <c r="AB135" s="58"/>
      <c r="AC135" s="58"/>
      <c r="AD135" s="58"/>
      <c r="AE135" s="58"/>
      <c r="AF135" s="58"/>
      <c r="AG135" s="58"/>
      <c r="AH135" s="58"/>
      <c r="AI135" s="58"/>
      <c r="AJ135" s="58"/>
      <c r="AK135" s="58"/>
      <c r="AL135" s="58"/>
      <c r="AM135" s="58"/>
      <c r="AN135" s="58"/>
      <c r="AO135" s="58"/>
      <c r="AP135" s="58"/>
      <c r="AQ135" s="58"/>
      <c r="AR135" s="58"/>
      <c r="AS135" s="58"/>
      <c r="AT135" s="58"/>
      <c r="AU135" s="58"/>
      <c r="AV135" s="58"/>
      <c r="AW135" s="58"/>
      <c r="AX135" s="58"/>
      <c r="AY135" s="58"/>
      <c r="AZ135" s="58"/>
      <c r="BA135" s="58"/>
      <c r="BB135" s="58"/>
    </row>
    <row r="136" spans="1:54" x14ac:dyDescent="0.25">
      <c r="A136" s="58"/>
      <c r="B136" s="58"/>
      <c r="C136" s="58"/>
      <c r="D136" s="58"/>
      <c r="E136" s="58"/>
      <c r="F136" s="58"/>
      <c r="G136" s="58"/>
      <c r="H136" s="58"/>
      <c r="I136" s="58"/>
      <c r="J136" s="58"/>
      <c r="K136" s="58"/>
      <c r="L136" s="58"/>
      <c r="M136" s="58"/>
      <c r="N136" s="58"/>
      <c r="O136" s="58"/>
      <c r="P136" s="58"/>
      <c r="Q136" s="58"/>
      <c r="R136" s="58"/>
      <c r="S136" s="58"/>
      <c r="T136" s="58"/>
      <c r="U136" s="58"/>
      <c r="V136" s="58"/>
      <c r="W136" s="58"/>
      <c r="X136" s="58"/>
      <c r="Y136" s="58"/>
      <c r="Z136" s="58"/>
      <c r="AA136" s="58"/>
      <c r="AB136" s="58"/>
      <c r="AC136" s="58"/>
      <c r="AD136" s="58"/>
      <c r="AE136" s="58"/>
      <c r="AF136" s="58"/>
      <c r="AG136" s="58"/>
      <c r="AH136" s="58"/>
      <c r="AI136" s="58"/>
      <c r="AJ136" s="58"/>
      <c r="AK136" s="58"/>
      <c r="AL136" s="58"/>
      <c r="AM136" s="58"/>
      <c r="AN136" s="58"/>
      <c r="AO136" s="58"/>
      <c r="AP136" s="58"/>
      <c r="AQ136" s="58"/>
      <c r="AR136" s="58"/>
      <c r="AS136" s="58"/>
      <c r="AT136" s="58"/>
      <c r="AU136" s="58"/>
      <c r="AV136" s="58"/>
      <c r="AW136" s="58"/>
      <c r="AX136" s="58"/>
      <c r="AY136" s="58"/>
      <c r="AZ136" s="58"/>
      <c r="BA136" s="58"/>
      <c r="BB136" s="58"/>
    </row>
    <row r="137" spans="1:54" x14ac:dyDescent="0.25">
      <c r="A137" s="58"/>
      <c r="B137" s="58"/>
      <c r="C137" s="58"/>
      <c r="D137" s="58"/>
      <c r="E137" s="58"/>
      <c r="F137" s="58"/>
      <c r="G137" s="58"/>
      <c r="H137" s="58"/>
      <c r="I137" s="58"/>
      <c r="J137" s="58"/>
      <c r="K137" s="58"/>
      <c r="L137" s="58"/>
      <c r="M137" s="58"/>
      <c r="N137" s="58"/>
      <c r="O137" s="58"/>
      <c r="P137" s="58"/>
      <c r="Q137" s="58"/>
      <c r="R137" s="58"/>
      <c r="S137" s="58"/>
      <c r="T137" s="58"/>
      <c r="U137" s="58"/>
      <c r="V137" s="58"/>
      <c r="W137" s="58"/>
      <c r="X137" s="58"/>
      <c r="Y137" s="58"/>
      <c r="Z137" s="58"/>
      <c r="AA137" s="58"/>
      <c r="AB137" s="58"/>
      <c r="AC137" s="58"/>
      <c r="AD137" s="58"/>
      <c r="AE137" s="58"/>
      <c r="AF137" s="58"/>
      <c r="AG137" s="58"/>
      <c r="AH137" s="58"/>
      <c r="AI137" s="58"/>
      <c r="AJ137" s="58"/>
      <c r="AK137" s="58"/>
      <c r="AL137" s="58"/>
      <c r="AM137" s="58"/>
      <c r="AN137" s="58"/>
      <c r="AO137" s="58"/>
      <c r="AP137" s="58"/>
      <c r="AQ137" s="58"/>
      <c r="AR137" s="58"/>
      <c r="AS137" s="58"/>
      <c r="AT137" s="58"/>
      <c r="AU137" s="58"/>
      <c r="AV137" s="58"/>
      <c r="AW137" s="58"/>
      <c r="AX137" s="58"/>
      <c r="AY137" s="58"/>
      <c r="AZ137" s="58"/>
      <c r="BA137" s="58"/>
      <c r="BB137" s="58"/>
    </row>
    <row r="138" spans="1:54" x14ac:dyDescent="0.25">
      <c r="A138" s="58"/>
      <c r="B138" s="58"/>
      <c r="C138" s="58"/>
      <c r="D138" s="58"/>
      <c r="E138" s="58"/>
      <c r="F138" s="58"/>
      <c r="G138" s="58"/>
      <c r="H138" s="58"/>
      <c r="I138" s="58"/>
      <c r="J138" s="58"/>
      <c r="K138" s="58"/>
      <c r="L138" s="58"/>
      <c r="M138" s="58"/>
      <c r="N138" s="58"/>
      <c r="O138" s="58"/>
      <c r="P138" s="58"/>
      <c r="Q138" s="58"/>
      <c r="R138" s="58"/>
      <c r="S138" s="58"/>
      <c r="T138" s="58"/>
      <c r="U138" s="58"/>
      <c r="V138" s="58"/>
      <c r="W138" s="58"/>
      <c r="X138" s="58"/>
      <c r="Y138" s="58"/>
      <c r="Z138" s="58"/>
      <c r="AA138" s="58"/>
      <c r="AB138" s="58"/>
      <c r="AC138" s="58"/>
      <c r="AD138" s="58"/>
      <c r="AE138" s="58"/>
      <c r="AF138" s="58"/>
      <c r="AG138" s="58"/>
      <c r="AH138" s="58"/>
      <c r="AI138" s="58"/>
      <c r="AJ138" s="58"/>
      <c r="AK138" s="58"/>
      <c r="AL138" s="58"/>
      <c r="AM138" s="58"/>
      <c r="AN138" s="58"/>
      <c r="AO138" s="58"/>
      <c r="AP138" s="58"/>
      <c r="AQ138" s="58"/>
      <c r="AR138" s="58"/>
      <c r="AS138" s="58"/>
      <c r="AT138" s="58"/>
      <c r="AU138" s="58"/>
      <c r="AV138" s="58"/>
      <c r="AW138" s="58"/>
      <c r="AX138" s="58"/>
      <c r="AY138" s="58"/>
      <c r="AZ138" s="58"/>
      <c r="BA138" s="58"/>
      <c r="BB138" s="58"/>
    </row>
    <row r="139" spans="1:54" x14ac:dyDescent="0.25">
      <c r="A139" s="58"/>
      <c r="B139" s="58"/>
      <c r="C139" s="58"/>
      <c r="D139" s="58"/>
      <c r="E139" s="58"/>
      <c r="F139" s="58"/>
      <c r="G139" s="58"/>
      <c r="H139" s="58"/>
      <c r="I139" s="58"/>
      <c r="J139" s="58"/>
      <c r="K139" s="58"/>
      <c r="L139" s="58"/>
      <c r="M139" s="58"/>
      <c r="N139" s="58"/>
      <c r="O139" s="58"/>
      <c r="P139" s="58"/>
      <c r="Q139" s="58"/>
      <c r="R139" s="58"/>
      <c r="S139" s="58"/>
      <c r="T139" s="58"/>
      <c r="U139" s="58"/>
      <c r="V139" s="58"/>
      <c r="W139" s="58"/>
      <c r="X139" s="58"/>
      <c r="Y139" s="58"/>
      <c r="Z139" s="58"/>
      <c r="AA139" s="58"/>
      <c r="AB139" s="58"/>
      <c r="AC139" s="58"/>
      <c r="AD139" s="58"/>
      <c r="AE139" s="58"/>
      <c r="AF139" s="58"/>
      <c r="AG139" s="58"/>
      <c r="AH139" s="58"/>
      <c r="AI139" s="58"/>
      <c r="AJ139" s="58"/>
      <c r="AK139" s="58"/>
      <c r="AL139" s="58"/>
      <c r="AM139" s="58"/>
      <c r="AN139" s="58"/>
      <c r="AO139" s="58"/>
      <c r="AP139" s="58"/>
      <c r="AQ139" s="58"/>
      <c r="AR139" s="58"/>
      <c r="AS139" s="58"/>
      <c r="AT139" s="58"/>
      <c r="AU139" s="58"/>
      <c r="AV139" s="58"/>
      <c r="AW139" s="58"/>
      <c r="AX139" s="58"/>
      <c r="AY139" s="58"/>
      <c r="AZ139" s="58"/>
      <c r="BA139" s="58"/>
      <c r="BB139" s="58"/>
    </row>
    <row r="140" spans="1:54" x14ac:dyDescent="0.25">
      <c r="A140" s="58"/>
      <c r="B140" s="58"/>
      <c r="C140" s="58"/>
      <c r="D140" s="58"/>
      <c r="E140" s="58"/>
      <c r="F140" s="58"/>
      <c r="G140" s="58"/>
      <c r="H140" s="58"/>
      <c r="I140" s="58"/>
      <c r="J140" s="58"/>
      <c r="K140" s="58"/>
      <c r="L140" s="58"/>
      <c r="M140" s="58"/>
      <c r="N140" s="58"/>
      <c r="O140" s="58"/>
      <c r="P140" s="58"/>
      <c r="Q140" s="58"/>
      <c r="R140" s="58"/>
      <c r="S140" s="58"/>
      <c r="T140" s="58"/>
      <c r="U140" s="58"/>
      <c r="V140" s="58"/>
      <c r="W140" s="58"/>
      <c r="X140" s="58"/>
      <c r="Y140" s="58"/>
      <c r="Z140" s="58"/>
      <c r="AA140" s="58"/>
      <c r="AB140" s="58"/>
      <c r="AC140" s="58"/>
      <c r="AD140" s="58"/>
      <c r="AE140" s="58"/>
      <c r="AF140" s="58"/>
      <c r="AG140" s="58"/>
      <c r="AH140" s="58"/>
      <c r="AI140" s="58"/>
      <c r="AJ140" s="58"/>
      <c r="AK140" s="58"/>
      <c r="AL140" s="58"/>
      <c r="AM140" s="58"/>
      <c r="AN140" s="58"/>
      <c r="AO140" s="58"/>
      <c r="AP140" s="58"/>
      <c r="AQ140" s="58"/>
      <c r="AR140" s="58"/>
      <c r="AS140" s="58"/>
      <c r="AT140" s="58"/>
      <c r="AU140" s="58"/>
      <c r="AV140" s="58"/>
      <c r="AW140" s="58"/>
      <c r="AX140" s="58"/>
      <c r="AY140" s="58"/>
      <c r="AZ140" s="58"/>
      <c r="BA140" s="58"/>
      <c r="BB140" s="58"/>
    </row>
    <row r="141" spans="1:54" x14ac:dyDescent="0.25">
      <c r="A141" s="58"/>
      <c r="B141" s="58"/>
      <c r="C141" s="58"/>
      <c r="D141" s="58"/>
      <c r="E141" s="58"/>
      <c r="F141" s="58"/>
      <c r="G141" s="58"/>
      <c r="H141" s="58"/>
      <c r="I141" s="58"/>
      <c r="J141" s="58"/>
      <c r="K141" s="58"/>
      <c r="L141" s="58"/>
      <c r="M141" s="58"/>
      <c r="N141" s="58"/>
      <c r="O141" s="58"/>
      <c r="P141" s="58"/>
      <c r="Q141" s="58"/>
      <c r="R141" s="58"/>
      <c r="S141" s="58"/>
      <c r="T141" s="58"/>
      <c r="U141" s="58"/>
      <c r="V141" s="58"/>
      <c r="W141" s="58"/>
      <c r="X141" s="58"/>
      <c r="Y141" s="58"/>
      <c r="Z141" s="58"/>
      <c r="AA141" s="58"/>
      <c r="AB141" s="58"/>
      <c r="AC141" s="58"/>
      <c r="AD141" s="58"/>
      <c r="AE141" s="58"/>
      <c r="AF141" s="58"/>
      <c r="AG141" s="58"/>
      <c r="AH141" s="58"/>
      <c r="AI141" s="58"/>
      <c r="AJ141" s="58"/>
      <c r="AK141" s="58"/>
      <c r="AL141" s="58"/>
      <c r="AM141" s="58"/>
      <c r="AN141" s="58"/>
      <c r="AO141" s="58"/>
      <c r="AP141" s="58"/>
      <c r="AQ141" s="58"/>
      <c r="AR141" s="58"/>
      <c r="AS141" s="58"/>
      <c r="AT141" s="58"/>
      <c r="AU141" s="58"/>
      <c r="AV141" s="58"/>
      <c r="AW141" s="58"/>
      <c r="AX141" s="58"/>
      <c r="AY141" s="58"/>
      <c r="AZ141" s="58"/>
      <c r="BA141" s="58"/>
      <c r="BB141" s="58"/>
    </row>
    <row r="142" spans="1:54" x14ac:dyDescent="0.25">
      <c r="A142" s="58"/>
      <c r="B142" s="58"/>
      <c r="C142" s="58"/>
      <c r="D142" s="58"/>
      <c r="E142" s="58"/>
      <c r="F142" s="58"/>
      <c r="G142" s="58"/>
      <c r="H142" s="58"/>
      <c r="I142" s="58"/>
      <c r="J142" s="58"/>
      <c r="K142" s="58"/>
      <c r="L142" s="58"/>
      <c r="M142" s="58"/>
      <c r="N142" s="58"/>
      <c r="O142" s="58"/>
      <c r="P142" s="58"/>
      <c r="Q142" s="58"/>
      <c r="R142" s="58"/>
      <c r="S142" s="58"/>
      <c r="T142" s="58"/>
      <c r="U142" s="58"/>
      <c r="V142" s="58"/>
      <c r="W142" s="58"/>
      <c r="X142" s="58"/>
      <c r="Y142" s="58"/>
      <c r="Z142" s="58"/>
      <c r="AA142" s="58"/>
      <c r="AB142" s="58"/>
      <c r="AC142" s="58"/>
      <c r="AD142" s="58"/>
      <c r="AE142" s="58"/>
      <c r="AF142" s="58"/>
      <c r="AG142" s="58"/>
      <c r="AH142" s="58"/>
      <c r="AI142" s="58"/>
      <c r="AJ142" s="58"/>
      <c r="AK142" s="58"/>
      <c r="AL142" s="58"/>
      <c r="AM142" s="58"/>
      <c r="AN142" s="58"/>
      <c r="AO142" s="58"/>
      <c r="AP142" s="58"/>
      <c r="AQ142" s="58"/>
      <c r="AR142" s="58"/>
      <c r="AS142" s="58"/>
      <c r="AT142" s="58"/>
      <c r="AU142" s="58"/>
      <c r="AV142" s="58"/>
      <c r="AW142" s="58"/>
      <c r="AX142" s="58"/>
      <c r="AY142" s="58"/>
      <c r="AZ142" s="58"/>
      <c r="BA142" s="58"/>
      <c r="BB142" s="58"/>
    </row>
    <row r="143" spans="1:54" x14ac:dyDescent="0.25">
      <c r="A143" s="58"/>
      <c r="B143" s="58"/>
      <c r="C143" s="58"/>
      <c r="D143" s="58"/>
      <c r="E143" s="58"/>
      <c r="F143" s="58"/>
      <c r="G143" s="58"/>
      <c r="H143" s="58"/>
      <c r="I143" s="58"/>
      <c r="J143" s="58"/>
      <c r="K143" s="58"/>
      <c r="L143" s="58"/>
      <c r="M143" s="58"/>
      <c r="N143" s="58"/>
      <c r="O143" s="58"/>
      <c r="P143" s="58"/>
      <c r="Q143" s="58"/>
      <c r="R143" s="58"/>
      <c r="S143" s="58"/>
      <c r="T143" s="58"/>
      <c r="U143" s="58"/>
      <c r="V143" s="58"/>
      <c r="W143" s="58"/>
      <c r="X143" s="58"/>
      <c r="Y143" s="58"/>
      <c r="Z143" s="58"/>
      <c r="AA143" s="58"/>
      <c r="AB143" s="58"/>
      <c r="AC143" s="58"/>
      <c r="AD143" s="58"/>
      <c r="AE143" s="58"/>
      <c r="AF143" s="58"/>
      <c r="AG143" s="58"/>
      <c r="AH143" s="58"/>
      <c r="AI143" s="58"/>
      <c r="AJ143" s="58"/>
      <c r="AK143" s="58"/>
      <c r="AL143" s="58"/>
      <c r="AM143" s="58"/>
      <c r="AN143" s="58"/>
      <c r="AO143" s="58"/>
      <c r="AP143" s="58"/>
      <c r="AQ143" s="58"/>
      <c r="AR143" s="58"/>
      <c r="AS143" s="58"/>
      <c r="AT143" s="58"/>
      <c r="AU143" s="58"/>
      <c r="AV143" s="58"/>
      <c r="AW143" s="58"/>
      <c r="AX143" s="58"/>
      <c r="AY143" s="58"/>
      <c r="AZ143" s="58"/>
      <c r="BA143" s="58"/>
      <c r="BB143" s="58"/>
    </row>
    <row r="144" spans="1:54" x14ac:dyDescent="0.25">
      <c r="A144" s="58"/>
      <c r="B144" s="58"/>
      <c r="C144" s="58"/>
      <c r="D144" s="58"/>
      <c r="E144" s="58"/>
      <c r="F144" s="58"/>
      <c r="G144" s="58"/>
      <c r="H144" s="58"/>
      <c r="I144" s="58"/>
      <c r="J144" s="58"/>
      <c r="K144" s="58"/>
      <c r="L144" s="58"/>
      <c r="M144" s="58"/>
      <c r="N144" s="58"/>
      <c r="O144" s="58"/>
      <c r="P144" s="58"/>
      <c r="Q144" s="58"/>
      <c r="R144" s="58"/>
      <c r="S144" s="58"/>
      <c r="T144" s="58"/>
      <c r="U144" s="58"/>
      <c r="V144" s="58"/>
      <c r="W144" s="58"/>
      <c r="X144" s="58"/>
      <c r="Y144" s="58"/>
      <c r="Z144" s="58"/>
      <c r="AA144" s="58"/>
      <c r="AB144" s="58"/>
      <c r="AC144" s="58"/>
      <c r="AD144" s="58"/>
      <c r="AE144" s="58"/>
      <c r="AF144" s="58"/>
      <c r="AG144" s="58"/>
      <c r="AH144" s="58"/>
      <c r="AI144" s="58"/>
      <c r="AJ144" s="58"/>
      <c r="AK144" s="58"/>
      <c r="AL144" s="58"/>
      <c r="AM144" s="58"/>
      <c r="AN144" s="58"/>
      <c r="AO144" s="58"/>
      <c r="AP144" s="58"/>
      <c r="AQ144" s="58"/>
      <c r="AR144" s="58"/>
      <c r="AS144" s="58"/>
      <c r="AT144" s="58"/>
      <c r="AU144" s="58"/>
      <c r="AV144" s="58"/>
      <c r="AW144" s="58"/>
      <c r="AX144" s="58"/>
      <c r="AY144" s="58"/>
      <c r="AZ144" s="58"/>
      <c r="BA144" s="58"/>
      <c r="BB144" s="58"/>
    </row>
    <row r="145" spans="1:54" x14ac:dyDescent="0.25">
      <c r="A145" s="58"/>
      <c r="B145" s="58"/>
      <c r="C145" s="58"/>
      <c r="D145" s="58"/>
      <c r="E145" s="58"/>
      <c r="F145" s="58"/>
      <c r="G145" s="58"/>
      <c r="H145" s="58"/>
      <c r="I145" s="58"/>
      <c r="J145" s="58"/>
      <c r="K145" s="58"/>
      <c r="L145" s="58"/>
      <c r="M145" s="58"/>
      <c r="N145" s="58"/>
      <c r="O145" s="58"/>
      <c r="P145" s="58"/>
      <c r="Q145" s="58"/>
      <c r="R145" s="58"/>
      <c r="S145" s="58"/>
      <c r="T145" s="58"/>
      <c r="U145" s="58"/>
      <c r="V145" s="58"/>
      <c r="W145" s="58"/>
      <c r="X145" s="58"/>
      <c r="Y145" s="58"/>
      <c r="Z145" s="58"/>
      <c r="AA145" s="58"/>
      <c r="AB145" s="58"/>
      <c r="AC145" s="58"/>
      <c r="AD145" s="58"/>
      <c r="AE145" s="58"/>
      <c r="AF145" s="58"/>
      <c r="AG145" s="58"/>
      <c r="AH145" s="58"/>
      <c r="AI145" s="58"/>
      <c r="AJ145" s="58"/>
      <c r="AK145" s="58"/>
      <c r="AL145" s="58"/>
      <c r="AM145" s="58"/>
      <c r="AN145" s="58"/>
      <c r="AO145" s="58"/>
      <c r="AP145" s="58"/>
      <c r="AQ145" s="58"/>
      <c r="AR145" s="58"/>
      <c r="AS145" s="58"/>
      <c r="AT145" s="58"/>
      <c r="AU145" s="58"/>
      <c r="AV145" s="58"/>
      <c r="AW145" s="58"/>
      <c r="AX145" s="58"/>
      <c r="AY145" s="58"/>
      <c r="AZ145" s="58"/>
      <c r="BA145" s="58"/>
      <c r="BB145" s="58"/>
    </row>
    <row r="146" spans="1:54" x14ac:dyDescent="0.25">
      <c r="A146" s="58"/>
      <c r="B146" s="58"/>
      <c r="C146" s="58"/>
      <c r="D146" s="58"/>
      <c r="E146" s="58"/>
      <c r="F146" s="58"/>
      <c r="G146" s="58"/>
      <c r="H146" s="58"/>
      <c r="I146" s="58"/>
      <c r="J146" s="58"/>
      <c r="K146" s="58"/>
      <c r="L146" s="58"/>
      <c r="M146" s="58"/>
      <c r="N146" s="58"/>
      <c r="O146" s="58"/>
      <c r="P146" s="58"/>
      <c r="Q146" s="58"/>
      <c r="R146" s="58"/>
      <c r="S146" s="58"/>
      <c r="T146" s="58"/>
      <c r="U146" s="58"/>
      <c r="V146" s="58"/>
      <c r="W146" s="58"/>
      <c r="X146" s="58"/>
      <c r="Y146" s="58"/>
      <c r="Z146" s="58"/>
      <c r="AA146" s="58"/>
      <c r="AB146" s="58"/>
      <c r="AC146" s="58"/>
      <c r="AD146" s="58"/>
      <c r="AE146" s="58"/>
      <c r="AF146" s="58"/>
      <c r="AG146" s="58"/>
      <c r="AH146" s="58"/>
      <c r="AI146" s="58"/>
      <c r="AJ146" s="58"/>
      <c r="AK146" s="58"/>
      <c r="AL146" s="58"/>
      <c r="AM146" s="58"/>
      <c r="AN146" s="58"/>
      <c r="AO146" s="58"/>
      <c r="AP146" s="58"/>
      <c r="AQ146" s="58"/>
      <c r="AR146" s="58"/>
      <c r="AS146" s="58"/>
      <c r="AT146" s="58"/>
      <c r="AU146" s="58"/>
      <c r="AV146" s="58"/>
      <c r="AW146" s="58"/>
      <c r="AX146" s="58"/>
      <c r="AY146" s="58"/>
      <c r="AZ146" s="58"/>
      <c r="BA146" s="58"/>
      <c r="BB146" s="58"/>
    </row>
    <row r="147" spans="1:54" x14ac:dyDescent="0.25">
      <c r="A147" s="58"/>
      <c r="B147" s="58"/>
      <c r="C147" s="58"/>
      <c r="D147" s="58"/>
      <c r="E147" s="58"/>
      <c r="F147" s="58"/>
      <c r="G147" s="58"/>
      <c r="H147" s="58"/>
      <c r="I147" s="58"/>
      <c r="J147" s="58"/>
      <c r="K147" s="58"/>
      <c r="L147" s="58"/>
      <c r="M147" s="58"/>
      <c r="N147" s="58"/>
      <c r="O147" s="58"/>
      <c r="P147" s="58"/>
      <c r="Q147" s="58"/>
      <c r="R147" s="58"/>
      <c r="S147" s="58"/>
      <c r="T147" s="58"/>
      <c r="U147" s="58"/>
      <c r="V147" s="58"/>
      <c r="W147" s="58"/>
      <c r="X147" s="58"/>
      <c r="Y147" s="58"/>
      <c r="Z147" s="58"/>
      <c r="AA147" s="58"/>
      <c r="AB147" s="58"/>
      <c r="AC147" s="58"/>
      <c r="AD147" s="58"/>
      <c r="AE147" s="58"/>
      <c r="AF147" s="58"/>
      <c r="AG147" s="58"/>
      <c r="AH147" s="58"/>
      <c r="AI147" s="58"/>
      <c r="AJ147" s="58"/>
      <c r="AK147" s="58"/>
      <c r="AL147" s="58"/>
      <c r="AM147" s="58"/>
      <c r="AN147" s="58"/>
      <c r="AO147" s="58"/>
      <c r="AP147" s="58"/>
      <c r="AQ147" s="58"/>
      <c r="AR147" s="58"/>
      <c r="AS147" s="58"/>
      <c r="AT147" s="58"/>
      <c r="AU147" s="58"/>
      <c r="AV147" s="58"/>
      <c r="AW147" s="58"/>
      <c r="AX147" s="58"/>
      <c r="AY147" s="58"/>
      <c r="AZ147" s="58"/>
      <c r="BA147" s="58"/>
      <c r="BB147" s="58"/>
    </row>
    <row r="148" spans="1:54" x14ac:dyDescent="0.25">
      <c r="A148" s="58"/>
      <c r="B148" s="58"/>
      <c r="C148" s="58"/>
      <c r="D148" s="58"/>
      <c r="E148" s="58"/>
      <c r="F148" s="58"/>
      <c r="G148" s="58"/>
      <c r="H148" s="58"/>
      <c r="I148" s="58"/>
      <c r="J148" s="58"/>
      <c r="K148" s="58"/>
      <c r="L148" s="58"/>
      <c r="M148" s="58"/>
      <c r="N148" s="58"/>
      <c r="O148" s="58"/>
      <c r="P148" s="58"/>
      <c r="Q148" s="58"/>
      <c r="R148" s="58"/>
      <c r="S148" s="58"/>
      <c r="T148" s="58"/>
      <c r="U148" s="58"/>
      <c r="V148" s="58"/>
      <c r="W148" s="58"/>
      <c r="X148" s="58"/>
      <c r="Y148" s="58"/>
      <c r="Z148" s="58"/>
      <c r="AA148" s="58"/>
      <c r="AB148" s="58"/>
      <c r="AC148" s="58"/>
      <c r="AD148" s="58"/>
      <c r="AE148" s="58"/>
      <c r="AF148" s="58"/>
      <c r="AG148" s="58"/>
      <c r="AH148" s="58"/>
      <c r="AI148" s="58"/>
      <c r="AJ148" s="58"/>
      <c r="AK148" s="58"/>
      <c r="AL148" s="58"/>
      <c r="AM148" s="58"/>
      <c r="AN148" s="58"/>
      <c r="AO148" s="58"/>
      <c r="AP148" s="58"/>
      <c r="AQ148" s="58"/>
      <c r="AR148" s="58"/>
      <c r="AS148" s="58"/>
      <c r="AT148" s="58"/>
      <c r="AU148" s="58"/>
      <c r="AV148" s="58"/>
      <c r="AW148" s="58"/>
      <c r="AX148" s="58"/>
      <c r="AY148" s="58"/>
      <c r="AZ148" s="58"/>
      <c r="BA148" s="58"/>
      <c r="BB148" s="58"/>
    </row>
    <row r="149" spans="1:54" x14ac:dyDescent="0.25">
      <c r="A149" s="58"/>
      <c r="B149" s="58"/>
      <c r="C149" s="58"/>
      <c r="D149" s="58"/>
      <c r="E149" s="58"/>
      <c r="F149" s="58"/>
      <c r="G149" s="58"/>
      <c r="H149" s="58"/>
      <c r="I149" s="58"/>
      <c r="J149" s="58"/>
      <c r="K149" s="58"/>
      <c r="L149" s="58"/>
      <c r="M149" s="58"/>
      <c r="N149" s="58"/>
      <c r="O149" s="58"/>
      <c r="P149" s="58"/>
      <c r="Q149" s="58"/>
      <c r="R149" s="58"/>
      <c r="S149" s="58"/>
      <c r="T149" s="58"/>
      <c r="U149" s="58"/>
      <c r="V149" s="58"/>
      <c r="W149" s="58"/>
      <c r="X149" s="58"/>
      <c r="Y149" s="58"/>
      <c r="Z149" s="58"/>
      <c r="AA149" s="58"/>
      <c r="AB149" s="58"/>
      <c r="AC149" s="58"/>
      <c r="AD149" s="58"/>
      <c r="AE149" s="58"/>
      <c r="AF149" s="58"/>
      <c r="AG149" s="58"/>
      <c r="AH149" s="58"/>
      <c r="AI149" s="58"/>
      <c r="AJ149" s="58"/>
      <c r="AK149" s="58"/>
      <c r="AL149" s="58"/>
      <c r="AM149" s="58"/>
      <c r="AN149" s="58"/>
      <c r="AO149" s="58"/>
      <c r="AP149" s="58"/>
      <c r="AQ149" s="58"/>
      <c r="AR149" s="58"/>
      <c r="AS149" s="58"/>
      <c r="AT149" s="58"/>
      <c r="AU149" s="58"/>
      <c r="AV149" s="58"/>
      <c r="AW149" s="58"/>
      <c r="AX149" s="58"/>
      <c r="AY149" s="58"/>
      <c r="AZ149" s="58"/>
      <c r="BA149" s="58"/>
      <c r="BB149" s="58"/>
    </row>
    <row r="150" spans="1:54" x14ac:dyDescent="0.25">
      <c r="A150" s="58"/>
      <c r="B150" s="58"/>
      <c r="C150" s="58"/>
      <c r="D150" s="58"/>
      <c r="E150" s="58"/>
      <c r="F150" s="58"/>
      <c r="G150" s="58"/>
      <c r="H150" s="58"/>
      <c r="I150" s="58"/>
      <c r="J150" s="58"/>
      <c r="K150" s="58"/>
      <c r="L150" s="58"/>
      <c r="M150" s="58"/>
      <c r="N150" s="58"/>
      <c r="O150" s="58"/>
      <c r="P150" s="58"/>
      <c r="Q150" s="58"/>
      <c r="R150" s="58"/>
      <c r="S150" s="58"/>
      <c r="T150" s="58"/>
      <c r="U150" s="58"/>
      <c r="V150" s="58"/>
      <c r="W150" s="58"/>
      <c r="X150" s="58"/>
      <c r="Y150" s="58"/>
      <c r="Z150" s="58"/>
      <c r="AA150" s="58"/>
      <c r="AB150" s="58"/>
      <c r="AC150" s="58"/>
      <c r="AD150" s="58"/>
      <c r="AE150" s="58"/>
      <c r="AF150" s="58"/>
      <c r="AG150" s="58"/>
      <c r="AH150" s="58"/>
      <c r="AI150" s="58"/>
      <c r="AJ150" s="58"/>
      <c r="AK150" s="58"/>
      <c r="AL150" s="58"/>
      <c r="AM150" s="58"/>
      <c r="AN150" s="58"/>
      <c r="AO150" s="58"/>
      <c r="AP150" s="58"/>
      <c r="AQ150" s="58"/>
      <c r="AR150" s="58"/>
      <c r="AS150" s="58"/>
      <c r="AT150" s="58"/>
      <c r="AU150" s="58"/>
      <c r="AV150" s="58"/>
      <c r="AW150" s="58"/>
      <c r="AX150" s="58"/>
      <c r="AY150" s="58"/>
      <c r="AZ150" s="58"/>
      <c r="BA150" s="58"/>
      <c r="BB150" s="58"/>
    </row>
    <row r="151" spans="1:54" x14ac:dyDescent="0.25">
      <c r="A151" s="58"/>
      <c r="B151" s="58"/>
      <c r="C151" s="58"/>
      <c r="D151" s="58"/>
      <c r="E151" s="58"/>
      <c r="F151" s="58"/>
      <c r="G151" s="58"/>
      <c r="H151" s="58"/>
      <c r="I151" s="58"/>
      <c r="J151" s="58"/>
      <c r="K151" s="58"/>
      <c r="L151" s="58"/>
      <c r="M151" s="58"/>
      <c r="N151" s="58"/>
      <c r="O151" s="58"/>
      <c r="P151" s="58"/>
      <c r="Q151" s="58"/>
      <c r="R151" s="58"/>
      <c r="S151" s="58"/>
      <c r="T151" s="58"/>
      <c r="U151" s="58"/>
      <c r="V151" s="58"/>
      <c r="W151" s="58"/>
      <c r="X151" s="58"/>
      <c r="Y151" s="58"/>
      <c r="Z151" s="58"/>
      <c r="AA151" s="58"/>
      <c r="AB151" s="58"/>
      <c r="AC151" s="58"/>
      <c r="AD151" s="58"/>
      <c r="AE151" s="58"/>
      <c r="AF151" s="58"/>
      <c r="AG151" s="58"/>
      <c r="AH151" s="58"/>
      <c r="AI151" s="58"/>
      <c r="AJ151" s="58"/>
      <c r="AK151" s="58"/>
      <c r="AL151" s="58"/>
      <c r="AM151" s="58"/>
      <c r="AN151" s="58"/>
      <c r="AO151" s="58"/>
      <c r="AP151" s="58"/>
      <c r="AQ151" s="58"/>
      <c r="AR151" s="58"/>
      <c r="AS151" s="58"/>
      <c r="AT151" s="58"/>
      <c r="AU151" s="58"/>
      <c r="AV151" s="58"/>
      <c r="AW151" s="58"/>
      <c r="AX151" s="58"/>
      <c r="AY151" s="58"/>
      <c r="AZ151" s="58"/>
      <c r="BA151" s="58"/>
      <c r="BB151" s="58"/>
    </row>
    <row r="152" spans="1:54" x14ac:dyDescent="0.25">
      <c r="A152" s="58"/>
      <c r="B152" s="58"/>
      <c r="C152" s="58"/>
      <c r="D152" s="58"/>
      <c r="E152" s="58"/>
      <c r="F152" s="58"/>
      <c r="G152" s="58"/>
      <c r="H152" s="58"/>
      <c r="I152" s="58"/>
      <c r="J152" s="58"/>
      <c r="K152" s="58"/>
      <c r="L152" s="58"/>
      <c r="M152" s="58"/>
      <c r="N152" s="58"/>
      <c r="O152" s="58"/>
      <c r="P152" s="58"/>
      <c r="Q152" s="58"/>
      <c r="R152" s="58"/>
      <c r="S152" s="58"/>
      <c r="T152" s="58"/>
      <c r="U152" s="58"/>
      <c r="V152" s="58"/>
      <c r="W152" s="58"/>
      <c r="X152" s="58"/>
      <c r="Y152" s="58"/>
      <c r="Z152" s="58"/>
      <c r="AA152" s="58"/>
      <c r="AB152" s="58"/>
      <c r="AC152" s="58"/>
      <c r="AD152" s="58"/>
      <c r="AE152" s="58"/>
      <c r="AF152" s="58"/>
      <c r="AG152" s="58"/>
      <c r="AH152" s="58"/>
      <c r="AI152" s="58"/>
      <c r="AJ152" s="58"/>
      <c r="AK152" s="58"/>
      <c r="AL152" s="58"/>
      <c r="AM152" s="58"/>
      <c r="AN152" s="58"/>
      <c r="AO152" s="58"/>
      <c r="AP152" s="58"/>
      <c r="AQ152" s="58"/>
      <c r="AR152" s="58"/>
      <c r="AS152" s="58"/>
      <c r="AT152" s="58"/>
      <c r="AU152" s="58"/>
      <c r="AV152" s="58"/>
      <c r="AW152" s="58"/>
      <c r="AX152" s="58"/>
      <c r="AY152" s="58"/>
      <c r="AZ152" s="58"/>
      <c r="BA152" s="58"/>
      <c r="BB152" s="58"/>
    </row>
    <row r="153" spans="1:54" x14ac:dyDescent="0.25">
      <c r="A153" s="58"/>
      <c r="B153" s="58"/>
      <c r="C153" s="58"/>
      <c r="D153" s="58"/>
      <c r="E153" s="58"/>
      <c r="F153" s="58"/>
      <c r="G153" s="58"/>
      <c r="H153" s="58"/>
      <c r="I153" s="58"/>
      <c r="J153" s="58"/>
      <c r="K153" s="58"/>
      <c r="L153" s="58"/>
      <c r="M153" s="58"/>
      <c r="N153" s="58"/>
      <c r="O153" s="58"/>
      <c r="P153" s="58"/>
      <c r="Q153" s="58"/>
      <c r="R153" s="58"/>
      <c r="S153" s="58"/>
      <c r="T153" s="58"/>
      <c r="U153" s="58"/>
      <c r="V153" s="58"/>
      <c r="W153" s="58"/>
      <c r="X153" s="58"/>
      <c r="Y153" s="58"/>
      <c r="Z153" s="58"/>
      <c r="AA153" s="58"/>
      <c r="AB153" s="58"/>
      <c r="AC153" s="58"/>
      <c r="AD153" s="58"/>
      <c r="AE153" s="58"/>
      <c r="AF153" s="58"/>
      <c r="AG153" s="58"/>
      <c r="AH153" s="58"/>
      <c r="AI153" s="58"/>
      <c r="AJ153" s="58"/>
      <c r="AK153" s="58"/>
      <c r="AL153" s="58"/>
      <c r="AM153" s="58"/>
      <c r="AN153" s="58"/>
      <c r="AO153" s="58"/>
      <c r="AP153" s="58"/>
      <c r="AQ153" s="58"/>
      <c r="AR153" s="58"/>
      <c r="AS153" s="58"/>
      <c r="AT153" s="58"/>
      <c r="AU153" s="58"/>
      <c r="AV153" s="58"/>
      <c r="AW153" s="58"/>
      <c r="AX153" s="58"/>
      <c r="AY153" s="58"/>
      <c r="AZ153" s="58"/>
      <c r="BA153" s="58"/>
      <c r="BB153" s="58"/>
    </row>
    <row r="154" spans="1:54" x14ac:dyDescent="0.25">
      <c r="A154" s="58"/>
      <c r="B154" s="58"/>
      <c r="C154" s="58"/>
      <c r="D154" s="58"/>
      <c r="E154" s="58"/>
      <c r="F154" s="58"/>
      <c r="G154" s="58"/>
      <c r="H154" s="58"/>
      <c r="I154" s="58"/>
      <c r="J154" s="58"/>
      <c r="K154" s="58"/>
      <c r="L154" s="58"/>
      <c r="M154" s="58"/>
      <c r="N154" s="58"/>
      <c r="O154" s="58"/>
      <c r="P154" s="58"/>
      <c r="Q154" s="58"/>
      <c r="R154" s="58"/>
      <c r="S154" s="58"/>
      <c r="T154" s="58"/>
      <c r="U154" s="58"/>
      <c r="V154" s="58"/>
      <c r="W154" s="58"/>
      <c r="X154" s="58"/>
      <c r="Y154" s="58"/>
      <c r="Z154" s="58"/>
      <c r="AA154" s="58"/>
      <c r="AB154" s="58"/>
      <c r="AC154" s="58"/>
      <c r="AD154" s="58"/>
      <c r="AE154" s="58"/>
      <c r="AF154" s="58"/>
      <c r="AG154" s="58"/>
      <c r="AH154" s="58"/>
      <c r="AI154" s="58"/>
      <c r="AJ154" s="58"/>
      <c r="AK154" s="58"/>
      <c r="AL154" s="58"/>
      <c r="AM154" s="58"/>
      <c r="AN154" s="58"/>
      <c r="AO154" s="58"/>
      <c r="AP154" s="58"/>
      <c r="AQ154" s="58"/>
      <c r="AR154" s="58"/>
      <c r="AS154" s="58"/>
      <c r="AT154" s="58"/>
      <c r="AU154" s="58"/>
      <c r="AV154" s="58"/>
      <c r="AW154" s="58"/>
      <c r="AX154" s="58"/>
      <c r="AY154" s="58"/>
      <c r="AZ154" s="58"/>
      <c r="BA154" s="58"/>
      <c r="BB154" s="58"/>
    </row>
    <row r="155" spans="1:54" x14ac:dyDescent="0.25">
      <c r="A155" s="58"/>
      <c r="B155" s="58"/>
      <c r="C155" s="58"/>
      <c r="D155" s="58"/>
      <c r="E155" s="58"/>
      <c r="F155" s="58"/>
      <c r="G155" s="58"/>
      <c r="H155" s="58"/>
      <c r="I155" s="58"/>
      <c r="J155" s="58"/>
      <c r="K155" s="58"/>
      <c r="L155" s="58"/>
      <c r="M155" s="58"/>
      <c r="N155" s="58"/>
      <c r="O155" s="58"/>
      <c r="P155" s="58"/>
      <c r="Q155" s="58"/>
      <c r="R155" s="58"/>
      <c r="S155" s="58"/>
      <c r="T155" s="58"/>
      <c r="U155" s="58"/>
      <c r="V155" s="58"/>
      <c r="W155" s="58"/>
      <c r="X155" s="58"/>
      <c r="Y155" s="58"/>
      <c r="Z155" s="58"/>
      <c r="AA155" s="58"/>
      <c r="AB155" s="58"/>
      <c r="AC155" s="58"/>
      <c r="AD155" s="58"/>
      <c r="AE155" s="58"/>
      <c r="AF155" s="58"/>
      <c r="AG155" s="58"/>
      <c r="AH155" s="58"/>
      <c r="AI155" s="58"/>
      <c r="AJ155" s="58"/>
      <c r="AK155" s="58"/>
      <c r="AL155" s="58"/>
      <c r="AM155" s="58"/>
      <c r="AN155" s="58"/>
      <c r="AO155" s="58"/>
      <c r="AP155" s="58"/>
      <c r="AQ155" s="58"/>
      <c r="AR155" s="58"/>
      <c r="AS155" s="58"/>
      <c r="AT155" s="58"/>
      <c r="AU155" s="58"/>
      <c r="AV155" s="58"/>
      <c r="AW155" s="58"/>
      <c r="AX155" s="58"/>
      <c r="AY155" s="58"/>
      <c r="AZ155" s="58"/>
      <c r="BA155" s="58"/>
      <c r="BB155" s="58"/>
    </row>
    <row r="156" spans="1:54" x14ac:dyDescent="0.25">
      <c r="A156" s="58"/>
      <c r="B156" s="58"/>
      <c r="C156" s="58"/>
      <c r="D156" s="58"/>
      <c r="E156" s="58"/>
      <c r="F156" s="58"/>
      <c r="G156" s="58"/>
      <c r="H156" s="58"/>
      <c r="I156" s="58"/>
      <c r="J156" s="58"/>
      <c r="K156" s="58"/>
      <c r="L156" s="58"/>
      <c r="M156" s="58"/>
      <c r="N156" s="58"/>
      <c r="O156" s="58"/>
      <c r="P156" s="58"/>
      <c r="Q156" s="58"/>
      <c r="R156" s="58"/>
      <c r="S156" s="58"/>
      <c r="T156" s="58"/>
      <c r="U156" s="58"/>
      <c r="V156" s="58"/>
      <c r="W156" s="58"/>
      <c r="X156" s="58"/>
      <c r="Y156" s="58"/>
      <c r="Z156" s="58"/>
      <c r="AA156" s="58"/>
      <c r="AB156" s="58"/>
      <c r="AC156" s="58"/>
      <c r="AD156" s="58"/>
      <c r="AE156" s="58"/>
      <c r="AF156" s="58"/>
      <c r="AG156" s="58"/>
      <c r="AH156" s="58"/>
      <c r="AI156" s="58"/>
      <c r="AJ156" s="58"/>
      <c r="AK156" s="58"/>
      <c r="AL156" s="58"/>
      <c r="AM156" s="58"/>
      <c r="AN156" s="58"/>
      <c r="AO156" s="58"/>
      <c r="AP156" s="58"/>
      <c r="AQ156" s="58"/>
      <c r="AR156" s="58"/>
      <c r="AS156" s="58"/>
      <c r="AT156" s="58"/>
      <c r="AU156" s="58"/>
      <c r="AV156" s="58"/>
      <c r="AW156" s="58"/>
      <c r="AX156" s="58"/>
      <c r="AY156" s="58"/>
      <c r="AZ156" s="58"/>
      <c r="BA156" s="58"/>
      <c r="BB156" s="58"/>
    </row>
    <row r="157" spans="1:54" x14ac:dyDescent="0.25">
      <c r="A157" s="58"/>
      <c r="B157" s="58"/>
      <c r="C157" s="58"/>
      <c r="D157" s="58"/>
      <c r="E157" s="58"/>
      <c r="F157" s="58"/>
      <c r="G157" s="58"/>
      <c r="H157" s="58"/>
      <c r="I157" s="58"/>
      <c r="J157" s="58"/>
      <c r="K157" s="58"/>
      <c r="L157" s="58"/>
      <c r="M157" s="58"/>
      <c r="N157" s="58"/>
      <c r="O157" s="58"/>
      <c r="P157" s="58"/>
      <c r="Q157" s="58"/>
      <c r="R157" s="58"/>
      <c r="S157" s="58"/>
      <c r="T157" s="58"/>
      <c r="U157" s="58"/>
      <c r="V157" s="58"/>
      <c r="W157" s="58"/>
      <c r="X157" s="58"/>
      <c r="Y157" s="58"/>
      <c r="Z157" s="58"/>
      <c r="AA157" s="58"/>
      <c r="AB157" s="58"/>
      <c r="AC157" s="58"/>
      <c r="AD157" s="58"/>
      <c r="AE157" s="58"/>
      <c r="AF157" s="58"/>
      <c r="AG157" s="58"/>
      <c r="AH157" s="58"/>
      <c r="AI157" s="58"/>
      <c r="AJ157" s="58"/>
      <c r="AK157" s="58"/>
      <c r="AL157" s="58"/>
      <c r="AM157" s="58"/>
      <c r="AN157" s="58"/>
      <c r="AO157" s="58"/>
      <c r="AP157" s="58"/>
      <c r="AQ157" s="58"/>
      <c r="AR157" s="58"/>
      <c r="AS157" s="58"/>
      <c r="AT157" s="58"/>
      <c r="AU157" s="58"/>
      <c r="AV157" s="58"/>
      <c r="AW157" s="58"/>
      <c r="AX157" s="58"/>
      <c r="AY157" s="58"/>
      <c r="AZ157" s="58"/>
      <c r="BA157" s="58"/>
      <c r="BB157" s="58"/>
    </row>
    <row r="158" spans="1:54" x14ac:dyDescent="0.25">
      <c r="A158" s="58"/>
      <c r="B158" s="58"/>
      <c r="C158" s="58"/>
      <c r="D158" s="58"/>
      <c r="E158" s="58"/>
      <c r="F158" s="58"/>
      <c r="G158" s="58"/>
      <c r="H158" s="58"/>
      <c r="I158" s="58"/>
      <c r="J158" s="58"/>
      <c r="K158" s="58"/>
      <c r="L158" s="58"/>
      <c r="M158" s="58"/>
      <c r="N158" s="58"/>
      <c r="O158" s="58"/>
      <c r="P158" s="58"/>
      <c r="Q158" s="58"/>
      <c r="R158" s="58"/>
      <c r="S158" s="58"/>
      <c r="T158" s="58"/>
      <c r="U158" s="58"/>
      <c r="V158" s="58"/>
      <c r="W158" s="58"/>
      <c r="X158" s="58"/>
      <c r="Y158" s="58"/>
      <c r="Z158" s="58"/>
      <c r="AA158" s="58"/>
      <c r="AB158" s="58"/>
      <c r="AC158" s="58"/>
      <c r="AD158" s="58"/>
      <c r="AE158" s="58"/>
      <c r="AF158" s="58"/>
      <c r="AG158" s="58"/>
      <c r="AH158" s="58"/>
      <c r="AI158" s="58"/>
      <c r="AJ158" s="58"/>
      <c r="AK158" s="58"/>
      <c r="AL158" s="58"/>
      <c r="AM158" s="58"/>
      <c r="AN158" s="58"/>
      <c r="AO158" s="58"/>
      <c r="AP158" s="58"/>
      <c r="AQ158" s="58"/>
      <c r="AR158" s="58"/>
      <c r="AS158" s="58"/>
      <c r="AT158" s="58"/>
      <c r="AU158" s="58"/>
      <c r="AV158" s="58"/>
      <c r="AW158" s="58"/>
      <c r="AX158" s="58"/>
      <c r="AY158" s="58"/>
      <c r="AZ158" s="58"/>
      <c r="BA158" s="58"/>
      <c r="BB158" s="58"/>
    </row>
    <row r="159" spans="1:54" x14ac:dyDescent="0.25">
      <c r="A159" s="58"/>
      <c r="B159" s="58"/>
      <c r="C159" s="58"/>
      <c r="D159" s="58"/>
      <c r="E159" s="58"/>
      <c r="F159" s="58"/>
      <c r="G159" s="58"/>
      <c r="H159" s="58"/>
      <c r="I159" s="58"/>
      <c r="J159" s="58"/>
      <c r="K159" s="58"/>
      <c r="L159" s="58"/>
      <c r="M159" s="58"/>
      <c r="N159" s="58"/>
      <c r="O159" s="58"/>
      <c r="P159" s="58"/>
      <c r="Q159" s="58"/>
      <c r="R159" s="58"/>
      <c r="S159" s="58"/>
      <c r="T159" s="58"/>
      <c r="U159" s="58"/>
      <c r="V159" s="58"/>
      <c r="W159" s="58"/>
      <c r="X159" s="58"/>
      <c r="Y159" s="58"/>
      <c r="Z159" s="58"/>
      <c r="AA159" s="58"/>
      <c r="AB159" s="58"/>
      <c r="AC159" s="58"/>
      <c r="AD159" s="58"/>
      <c r="AE159" s="58"/>
      <c r="AF159" s="58"/>
      <c r="AG159" s="58"/>
      <c r="AH159" s="58"/>
      <c r="AI159" s="58"/>
      <c r="AJ159" s="58"/>
      <c r="AK159" s="58"/>
      <c r="AL159" s="58"/>
      <c r="AM159" s="58"/>
      <c r="AN159" s="58"/>
      <c r="AO159" s="58"/>
      <c r="AP159" s="58"/>
      <c r="AQ159" s="58"/>
      <c r="AR159" s="58"/>
      <c r="AS159" s="58"/>
      <c r="AT159" s="58"/>
      <c r="AU159" s="58"/>
      <c r="AV159" s="58"/>
      <c r="AW159" s="58"/>
      <c r="AX159" s="58"/>
      <c r="AY159" s="58"/>
      <c r="AZ159" s="58"/>
      <c r="BA159" s="58"/>
      <c r="BB159" s="58"/>
    </row>
    <row r="160" spans="1:54" x14ac:dyDescent="0.25">
      <c r="A160" s="58"/>
      <c r="B160" s="58"/>
      <c r="C160" s="58"/>
      <c r="D160" s="58"/>
      <c r="E160" s="58"/>
      <c r="F160" s="58"/>
      <c r="G160" s="58"/>
      <c r="H160" s="58"/>
      <c r="I160" s="58"/>
      <c r="J160" s="58"/>
      <c r="K160" s="58"/>
      <c r="L160" s="58"/>
      <c r="M160" s="58"/>
      <c r="N160" s="58"/>
      <c r="O160" s="58"/>
      <c r="P160" s="58"/>
      <c r="Q160" s="58"/>
      <c r="R160" s="58"/>
      <c r="S160" s="58"/>
      <c r="T160" s="58"/>
      <c r="U160" s="58"/>
      <c r="V160" s="58"/>
      <c r="W160" s="58"/>
      <c r="X160" s="58"/>
      <c r="Y160" s="58"/>
      <c r="Z160" s="58"/>
      <c r="AA160" s="58"/>
      <c r="AB160" s="58"/>
      <c r="AC160" s="58"/>
      <c r="AD160" s="58"/>
      <c r="AE160" s="58"/>
      <c r="AF160" s="58"/>
      <c r="AG160" s="58"/>
      <c r="AH160" s="58"/>
      <c r="AI160" s="58"/>
      <c r="AJ160" s="58"/>
      <c r="AK160" s="58"/>
      <c r="AL160" s="58"/>
      <c r="AM160" s="58"/>
      <c r="AN160" s="58"/>
      <c r="AO160" s="58"/>
      <c r="AP160" s="58"/>
      <c r="AQ160" s="58"/>
      <c r="AR160" s="58"/>
      <c r="AS160" s="58"/>
      <c r="AT160" s="58"/>
      <c r="AU160" s="58"/>
      <c r="AV160" s="58"/>
      <c r="AW160" s="58"/>
      <c r="AX160" s="58"/>
      <c r="AY160" s="58"/>
      <c r="AZ160" s="58"/>
      <c r="BA160" s="58"/>
      <c r="BB160" s="58"/>
    </row>
    <row r="161" spans="1:54" x14ac:dyDescent="0.25">
      <c r="A161" s="58"/>
      <c r="B161" s="58"/>
      <c r="C161" s="58"/>
      <c r="D161" s="58"/>
      <c r="E161" s="58"/>
      <c r="F161" s="58"/>
      <c r="G161" s="58"/>
      <c r="H161" s="58"/>
      <c r="I161" s="58"/>
      <c r="J161" s="58"/>
      <c r="K161" s="58"/>
      <c r="L161" s="58"/>
      <c r="M161" s="58"/>
      <c r="N161" s="58"/>
      <c r="O161" s="58"/>
      <c r="P161" s="58"/>
      <c r="Q161" s="58"/>
      <c r="R161" s="58"/>
      <c r="S161" s="58"/>
      <c r="T161" s="58"/>
      <c r="U161" s="58"/>
      <c r="V161" s="58"/>
      <c r="W161" s="58"/>
      <c r="X161" s="58"/>
      <c r="Y161" s="58"/>
      <c r="Z161" s="58"/>
      <c r="AA161" s="58"/>
      <c r="AB161" s="58"/>
      <c r="AC161" s="58"/>
      <c r="AD161" s="58"/>
      <c r="AE161" s="58"/>
      <c r="AF161" s="58"/>
      <c r="AG161" s="58"/>
      <c r="AH161" s="58"/>
      <c r="AI161" s="58"/>
      <c r="AJ161" s="58"/>
      <c r="AK161" s="58"/>
      <c r="AL161" s="58"/>
      <c r="AM161" s="58"/>
      <c r="AN161" s="58"/>
      <c r="AO161" s="58"/>
      <c r="AP161" s="58"/>
      <c r="AQ161" s="58"/>
      <c r="AR161" s="58"/>
      <c r="AS161" s="58"/>
      <c r="AT161" s="58"/>
      <c r="AU161" s="58"/>
      <c r="AV161" s="58"/>
      <c r="AW161" s="58"/>
      <c r="AX161" s="58"/>
      <c r="AY161" s="58"/>
      <c r="AZ161" s="58"/>
      <c r="BA161" s="58"/>
      <c r="BB161" s="58"/>
    </row>
    <row r="162" spans="1:54" x14ac:dyDescent="0.25">
      <c r="A162" s="58"/>
      <c r="B162" s="58"/>
      <c r="C162" s="58"/>
      <c r="D162" s="58"/>
      <c r="E162" s="58"/>
      <c r="F162" s="58"/>
      <c r="G162" s="58"/>
      <c r="H162" s="58"/>
      <c r="I162" s="58"/>
      <c r="J162" s="58"/>
      <c r="K162" s="58"/>
      <c r="L162" s="58"/>
      <c r="M162" s="58"/>
      <c r="N162" s="58"/>
      <c r="O162" s="58"/>
      <c r="P162" s="58"/>
      <c r="Q162" s="58"/>
      <c r="R162" s="58"/>
      <c r="S162" s="58"/>
      <c r="T162" s="58"/>
      <c r="U162" s="58"/>
      <c r="V162" s="58"/>
      <c r="W162" s="58"/>
      <c r="X162" s="58"/>
      <c r="Y162" s="58"/>
      <c r="Z162" s="58"/>
      <c r="AA162" s="58"/>
      <c r="AB162" s="58"/>
      <c r="AC162" s="58"/>
      <c r="AD162" s="58"/>
      <c r="AE162" s="58"/>
      <c r="AF162" s="58"/>
      <c r="AG162" s="58"/>
      <c r="AH162" s="58"/>
      <c r="AI162" s="58"/>
      <c r="AJ162" s="58"/>
      <c r="AK162" s="58"/>
      <c r="AL162" s="58"/>
      <c r="AM162" s="58"/>
      <c r="AN162" s="58"/>
      <c r="AO162" s="58"/>
      <c r="AP162" s="58"/>
      <c r="AQ162" s="58"/>
      <c r="AR162" s="58"/>
      <c r="AS162" s="58"/>
      <c r="AT162" s="58"/>
      <c r="AU162" s="58"/>
      <c r="AV162" s="58"/>
      <c r="AW162" s="58"/>
      <c r="AX162" s="58"/>
      <c r="AY162" s="58"/>
      <c r="AZ162" s="58"/>
      <c r="BA162" s="58"/>
      <c r="BB162" s="58"/>
    </row>
    <row r="163" spans="1:54" x14ac:dyDescent="0.25">
      <c r="A163" s="58"/>
      <c r="B163" s="58"/>
      <c r="C163" s="58"/>
      <c r="D163" s="58"/>
      <c r="E163" s="58"/>
      <c r="F163" s="58"/>
      <c r="G163" s="58"/>
      <c r="H163" s="58"/>
      <c r="I163" s="58"/>
      <c r="J163" s="58"/>
      <c r="K163" s="58"/>
      <c r="L163" s="58"/>
      <c r="M163" s="58"/>
      <c r="N163" s="58"/>
      <c r="O163" s="58"/>
      <c r="P163" s="58"/>
      <c r="Q163" s="58"/>
      <c r="R163" s="58"/>
      <c r="S163" s="58"/>
      <c r="T163" s="58"/>
      <c r="U163" s="58"/>
      <c r="V163" s="58"/>
      <c r="W163" s="58"/>
      <c r="X163" s="58"/>
      <c r="Y163" s="58"/>
      <c r="Z163" s="58"/>
      <c r="AA163" s="58"/>
      <c r="AB163" s="58"/>
      <c r="AC163" s="58"/>
      <c r="AD163" s="58"/>
      <c r="AE163" s="58"/>
      <c r="AF163" s="58"/>
      <c r="AG163" s="58"/>
      <c r="AH163" s="58"/>
      <c r="AI163" s="58"/>
      <c r="AJ163" s="58"/>
      <c r="AK163" s="58"/>
      <c r="AL163" s="58"/>
      <c r="AM163" s="58"/>
      <c r="AN163" s="58"/>
      <c r="AO163" s="58"/>
      <c r="AP163" s="58"/>
      <c r="AQ163" s="58"/>
      <c r="AR163" s="58"/>
      <c r="AS163" s="58"/>
      <c r="AT163" s="58"/>
      <c r="AU163" s="58"/>
      <c r="AV163" s="58"/>
      <c r="AW163" s="58"/>
      <c r="AX163" s="58"/>
      <c r="AY163" s="58"/>
      <c r="AZ163" s="58"/>
      <c r="BA163" s="58"/>
      <c r="BB163" s="58"/>
    </row>
    <row r="164" spans="1:54" x14ac:dyDescent="0.25">
      <c r="A164" s="58"/>
      <c r="B164" s="58"/>
      <c r="C164" s="58"/>
      <c r="D164" s="58"/>
      <c r="E164" s="58"/>
      <c r="F164" s="58"/>
      <c r="G164" s="58"/>
      <c r="H164" s="58"/>
      <c r="I164" s="58"/>
      <c r="J164" s="58"/>
      <c r="K164" s="58"/>
      <c r="L164" s="58"/>
      <c r="M164" s="58"/>
      <c r="N164" s="58"/>
      <c r="O164" s="58"/>
      <c r="P164" s="58"/>
      <c r="Q164" s="58"/>
      <c r="R164" s="58"/>
      <c r="S164" s="58"/>
      <c r="T164" s="58"/>
      <c r="U164" s="58"/>
      <c r="V164" s="58"/>
      <c r="W164" s="58"/>
      <c r="X164" s="58"/>
      <c r="Y164" s="58"/>
      <c r="Z164" s="58"/>
      <c r="AA164" s="58"/>
      <c r="AB164" s="58"/>
      <c r="AC164" s="58"/>
      <c r="AD164" s="58"/>
      <c r="AE164" s="58"/>
      <c r="AF164" s="58"/>
      <c r="AG164" s="58"/>
      <c r="AH164" s="58"/>
      <c r="AI164" s="58"/>
      <c r="AJ164" s="58"/>
      <c r="AK164" s="58"/>
      <c r="AL164" s="58"/>
      <c r="AM164" s="58"/>
      <c r="AN164" s="58"/>
      <c r="AO164" s="58"/>
      <c r="AP164" s="58"/>
      <c r="AQ164" s="58"/>
      <c r="AR164" s="58"/>
      <c r="AS164" s="58"/>
      <c r="AT164" s="58"/>
      <c r="AU164" s="58"/>
      <c r="AV164" s="58"/>
      <c r="AW164" s="58"/>
      <c r="AX164" s="58"/>
      <c r="AY164" s="58"/>
      <c r="AZ164" s="58"/>
      <c r="BA164" s="58"/>
      <c r="BB164" s="58"/>
    </row>
    <row r="165" spans="1:54" x14ac:dyDescent="0.25">
      <c r="A165" s="58"/>
      <c r="B165" s="58"/>
      <c r="C165" s="58"/>
      <c r="D165" s="58"/>
      <c r="E165" s="58"/>
      <c r="F165" s="58"/>
      <c r="G165" s="58"/>
      <c r="H165" s="58"/>
      <c r="I165" s="58"/>
      <c r="J165" s="58"/>
      <c r="K165" s="58"/>
      <c r="L165" s="58"/>
      <c r="M165" s="58"/>
      <c r="N165" s="58"/>
      <c r="O165" s="58"/>
      <c r="P165" s="58"/>
      <c r="Q165" s="58"/>
      <c r="R165" s="58"/>
      <c r="S165" s="58"/>
      <c r="T165" s="58"/>
      <c r="U165" s="58"/>
      <c r="V165" s="58"/>
      <c r="W165" s="58"/>
      <c r="X165" s="58"/>
      <c r="Y165" s="58"/>
      <c r="Z165" s="58"/>
      <c r="AA165" s="58"/>
      <c r="AB165" s="58"/>
      <c r="AC165" s="58"/>
      <c r="AD165" s="58"/>
      <c r="AE165" s="58"/>
      <c r="AF165" s="58"/>
      <c r="AG165" s="58"/>
      <c r="AH165" s="58"/>
      <c r="AI165" s="58"/>
      <c r="AJ165" s="58"/>
      <c r="AK165" s="58"/>
      <c r="AL165" s="58"/>
      <c r="AM165" s="58"/>
      <c r="AN165" s="58"/>
      <c r="AO165" s="58"/>
      <c r="AP165" s="58"/>
      <c r="AQ165" s="58"/>
      <c r="AR165" s="58"/>
      <c r="AS165" s="58"/>
      <c r="AT165" s="58"/>
      <c r="AU165" s="58"/>
      <c r="AV165" s="58"/>
      <c r="AW165" s="58"/>
      <c r="AX165" s="58"/>
      <c r="AY165" s="58"/>
      <c r="AZ165" s="58"/>
      <c r="BA165" s="58"/>
      <c r="BB165" s="58"/>
    </row>
    <row r="166" spans="1:54" x14ac:dyDescent="0.25">
      <c r="A166" s="58"/>
      <c r="B166" s="58"/>
      <c r="C166" s="58"/>
      <c r="D166" s="58"/>
      <c r="E166" s="58"/>
      <c r="F166" s="58"/>
      <c r="G166" s="58"/>
      <c r="H166" s="58"/>
      <c r="I166" s="58"/>
      <c r="J166" s="58"/>
      <c r="K166" s="58"/>
      <c r="L166" s="58"/>
      <c r="M166" s="58"/>
      <c r="N166" s="58"/>
      <c r="O166" s="58"/>
      <c r="P166" s="58"/>
      <c r="Q166" s="58"/>
      <c r="R166" s="58"/>
      <c r="S166" s="58"/>
      <c r="T166" s="58"/>
      <c r="U166" s="58"/>
      <c r="V166" s="58"/>
      <c r="W166" s="58"/>
      <c r="X166" s="58"/>
      <c r="Y166" s="58"/>
      <c r="Z166" s="58"/>
      <c r="AA166" s="58"/>
      <c r="AB166" s="58"/>
      <c r="AC166" s="58"/>
      <c r="AD166" s="58"/>
      <c r="AE166" s="58"/>
      <c r="AF166" s="58"/>
      <c r="AG166" s="58"/>
      <c r="AH166" s="58"/>
      <c r="AI166" s="58"/>
      <c r="AJ166" s="58"/>
      <c r="AK166" s="58"/>
      <c r="AL166" s="58"/>
      <c r="AM166" s="58"/>
      <c r="AN166" s="58"/>
      <c r="AO166" s="58"/>
      <c r="AP166" s="58"/>
      <c r="AQ166" s="58"/>
      <c r="AR166" s="58"/>
      <c r="AS166" s="58"/>
      <c r="AT166" s="58"/>
      <c r="AU166" s="58"/>
      <c r="AV166" s="58"/>
      <c r="AW166" s="58"/>
      <c r="AX166" s="58"/>
      <c r="AY166" s="58"/>
      <c r="AZ166" s="58"/>
      <c r="BA166" s="58"/>
      <c r="BB166" s="58"/>
    </row>
    <row r="167" spans="1:54" x14ac:dyDescent="0.25">
      <c r="A167" s="58"/>
      <c r="B167" s="58"/>
      <c r="C167" s="58"/>
      <c r="D167" s="58"/>
      <c r="E167" s="58"/>
      <c r="F167" s="58"/>
      <c r="G167" s="58"/>
      <c r="H167" s="58"/>
      <c r="I167" s="58"/>
      <c r="J167" s="58"/>
      <c r="K167" s="58"/>
      <c r="L167" s="58"/>
      <c r="M167" s="58"/>
      <c r="N167" s="58"/>
      <c r="O167" s="58"/>
      <c r="P167" s="58"/>
      <c r="Q167" s="58"/>
      <c r="R167" s="58"/>
      <c r="S167" s="58"/>
      <c r="T167" s="58"/>
      <c r="U167" s="58"/>
      <c r="V167" s="58"/>
      <c r="W167" s="58"/>
      <c r="X167" s="58"/>
      <c r="Y167" s="58"/>
      <c r="Z167" s="58"/>
      <c r="AA167" s="58"/>
      <c r="AB167" s="58"/>
      <c r="AC167" s="58"/>
      <c r="AD167" s="58"/>
      <c r="AE167" s="58"/>
      <c r="AF167" s="58"/>
      <c r="AG167" s="58"/>
      <c r="AH167" s="58"/>
      <c r="AI167" s="58"/>
      <c r="AJ167" s="58"/>
      <c r="AK167" s="58"/>
      <c r="AL167" s="58"/>
      <c r="AM167" s="58"/>
      <c r="AN167" s="58"/>
      <c r="AO167" s="58"/>
      <c r="AP167" s="58"/>
      <c r="AQ167" s="58"/>
      <c r="AR167" s="58"/>
      <c r="AS167" s="58"/>
      <c r="AT167" s="58"/>
      <c r="AU167" s="58"/>
      <c r="AV167" s="58"/>
      <c r="AW167" s="58"/>
      <c r="AX167" s="58"/>
      <c r="AY167" s="58"/>
      <c r="AZ167" s="58"/>
      <c r="BA167" s="58"/>
      <c r="BB167" s="58"/>
    </row>
    <row r="168" spans="1:54" x14ac:dyDescent="0.25">
      <c r="A168" s="58"/>
      <c r="B168" s="58"/>
      <c r="C168" s="58"/>
      <c r="D168" s="58"/>
      <c r="E168" s="58"/>
      <c r="F168" s="58"/>
      <c r="G168" s="58"/>
      <c r="H168" s="58"/>
      <c r="I168" s="58"/>
      <c r="J168" s="58"/>
      <c r="K168" s="58"/>
      <c r="L168" s="58"/>
      <c r="M168" s="58"/>
      <c r="N168" s="58"/>
      <c r="O168" s="58"/>
      <c r="P168" s="58"/>
      <c r="Q168" s="58"/>
      <c r="R168" s="58"/>
      <c r="S168" s="58"/>
      <c r="T168" s="58"/>
      <c r="U168" s="58"/>
      <c r="V168" s="58"/>
      <c r="W168" s="58"/>
      <c r="X168" s="58"/>
      <c r="Y168" s="58"/>
      <c r="Z168" s="58"/>
      <c r="AA168" s="58"/>
      <c r="AB168" s="58"/>
      <c r="AC168" s="58"/>
      <c r="AD168" s="58"/>
      <c r="AE168" s="58"/>
      <c r="AF168" s="58"/>
      <c r="AG168" s="58"/>
      <c r="AH168" s="58"/>
      <c r="AI168" s="58"/>
      <c r="AJ168" s="58"/>
      <c r="AK168" s="58"/>
      <c r="AL168" s="58"/>
      <c r="AM168" s="58"/>
      <c r="AN168" s="58"/>
      <c r="AO168" s="58"/>
      <c r="AP168" s="58"/>
      <c r="AQ168" s="58"/>
      <c r="AR168" s="58"/>
      <c r="AS168" s="58"/>
      <c r="AT168" s="58"/>
      <c r="AU168" s="58"/>
      <c r="AV168" s="58"/>
      <c r="AW168" s="58"/>
      <c r="AX168" s="58"/>
      <c r="AY168" s="58"/>
      <c r="AZ168" s="58"/>
      <c r="BA168" s="58"/>
      <c r="BB168" s="58"/>
    </row>
    <row r="169" spans="1:54" x14ac:dyDescent="0.25">
      <c r="A169" s="58"/>
      <c r="B169" s="58"/>
      <c r="C169" s="58"/>
      <c r="D169" s="58"/>
      <c r="E169" s="58"/>
      <c r="F169" s="58"/>
      <c r="G169" s="58"/>
      <c r="H169" s="58"/>
      <c r="I169" s="58"/>
      <c r="J169" s="58"/>
      <c r="K169" s="58"/>
      <c r="L169" s="58"/>
      <c r="M169" s="58"/>
      <c r="N169" s="58"/>
      <c r="O169" s="58"/>
      <c r="P169" s="58"/>
      <c r="Q169" s="58"/>
      <c r="R169" s="58"/>
      <c r="S169" s="58"/>
      <c r="T169" s="58"/>
      <c r="U169" s="58"/>
      <c r="V169" s="58"/>
      <c r="W169" s="58"/>
      <c r="X169" s="58"/>
      <c r="Y169" s="58"/>
      <c r="Z169" s="58"/>
      <c r="AA169" s="58"/>
      <c r="AB169" s="58"/>
      <c r="AC169" s="58"/>
      <c r="AD169" s="58"/>
      <c r="AE169" s="58"/>
      <c r="AF169" s="58"/>
      <c r="AG169" s="58"/>
      <c r="AH169" s="58"/>
      <c r="AI169" s="58"/>
      <c r="AJ169" s="58"/>
      <c r="AK169" s="58"/>
      <c r="AL169" s="58"/>
      <c r="AM169" s="58"/>
      <c r="AN169" s="58"/>
      <c r="AO169" s="58"/>
      <c r="AP169" s="58"/>
      <c r="AQ169" s="58"/>
      <c r="AR169" s="58"/>
      <c r="AS169" s="58"/>
      <c r="AT169" s="58"/>
      <c r="AU169" s="58"/>
      <c r="AV169" s="58"/>
      <c r="AW169" s="58"/>
      <c r="AX169" s="58"/>
      <c r="AY169" s="58"/>
      <c r="AZ169" s="58"/>
      <c r="BA169" s="58"/>
      <c r="BB169" s="58"/>
    </row>
    <row r="170" spans="1:54" x14ac:dyDescent="0.25">
      <c r="A170" s="58"/>
      <c r="B170" s="58"/>
      <c r="C170" s="58"/>
      <c r="D170" s="58"/>
      <c r="E170" s="58"/>
      <c r="F170" s="58"/>
      <c r="G170" s="58"/>
      <c r="H170" s="58"/>
      <c r="I170" s="58"/>
      <c r="J170" s="58"/>
      <c r="K170" s="58"/>
      <c r="L170" s="58"/>
      <c r="M170" s="58"/>
      <c r="N170" s="58"/>
      <c r="O170" s="58"/>
      <c r="P170" s="58"/>
      <c r="Q170" s="58"/>
      <c r="R170" s="58"/>
      <c r="S170" s="58"/>
      <c r="T170" s="58"/>
      <c r="U170" s="58"/>
      <c r="V170" s="58"/>
      <c r="W170" s="58"/>
      <c r="X170" s="58"/>
      <c r="Y170" s="58"/>
      <c r="Z170" s="58"/>
      <c r="AA170" s="58"/>
      <c r="AB170" s="58"/>
      <c r="AC170" s="58"/>
      <c r="AD170" s="58"/>
      <c r="AE170" s="58"/>
      <c r="AF170" s="58"/>
      <c r="AG170" s="58"/>
      <c r="AH170" s="58"/>
      <c r="AI170" s="58"/>
      <c r="AJ170" s="58"/>
      <c r="AK170" s="58"/>
      <c r="AL170" s="58"/>
      <c r="AM170" s="58"/>
      <c r="AN170" s="58"/>
      <c r="AO170" s="58"/>
      <c r="AP170" s="58"/>
      <c r="AQ170" s="58"/>
      <c r="AR170" s="58"/>
      <c r="AS170" s="58"/>
      <c r="AT170" s="58"/>
      <c r="AU170" s="58"/>
      <c r="AV170" s="58"/>
      <c r="AW170" s="58"/>
      <c r="AX170" s="58"/>
      <c r="AY170" s="58"/>
      <c r="AZ170" s="58"/>
      <c r="BA170" s="58"/>
      <c r="BB170" s="58"/>
    </row>
    <row r="171" spans="1:54" x14ac:dyDescent="0.25">
      <c r="A171" s="58"/>
      <c r="B171" s="58"/>
      <c r="C171" s="58"/>
      <c r="D171" s="58"/>
      <c r="E171" s="58"/>
      <c r="F171" s="58"/>
      <c r="G171" s="58"/>
      <c r="H171" s="58"/>
      <c r="I171" s="58"/>
      <c r="J171" s="58"/>
      <c r="K171" s="58"/>
      <c r="L171" s="58"/>
      <c r="M171" s="58"/>
      <c r="N171" s="58"/>
      <c r="O171" s="58"/>
      <c r="P171" s="58"/>
      <c r="Q171" s="58"/>
      <c r="R171" s="58"/>
      <c r="S171" s="58"/>
      <c r="T171" s="58"/>
      <c r="U171" s="58"/>
      <c r="V171" s="58"/>
      <c r="W171" s="58"/>
      <c r="X171" s="58"/>
      <c r="Y171" s="58"/>
      <c r="Z171" s="58"/>
      <c r="AA171" s="58"/>
      <c r="AB171" s="58"/>
      <c r="AC171" s="58"/>
      <c r="AD171" s="58"/>
      <c r="AE171" s="58"/>
      <c r="AF171" s="58"/>
      <c r="AG171" s="58"/>
      <c r="AH171" s="58"/>
      <c r="AI171" s="58"/>
      <c r="AJ171" s="58"/>
      <c r="AK171" s="58"/>
      <c r="AL171" s="58"/>
      <c r="AM171" s="58"/>
      <c r="AN171" s="58"/>
      <c r="AO171" s="58"/>
      <c r="AP171" s="58"/>
      <c r="AQ171" s="58"/>
      <c r="AR171" s="58"/>
      <c r="AS171" s="58"/>
      <c r="AT171" s="58"/>
      <c r="AU171" s="58"/>
      <c r="AV171" s="58"/>
      <c r="AW171" s="58"/>
      <c r="AX171" s="58"/>
      <c r="AY171" s="58"/>
      <c r="AZ171" s="58"/>
      <c r="BA171" s="58"/>
      <c r="BB171" s="58"/>
    </row>
    <row r="172" spans="1:54" x14ac:dyDescent="0.25">
      <c r="A172" s="58"/>
      <c r="B172" s="58"/>
      <c r="C172" s="58"/>
      <c r="D172" s="58"/>
      <c r="E172" s="58"/>
      <c r="F172" s="58"/>
      <c r="G172" s="58"/>
      <c r="H172" s="58"/>
      <c r="I172" s="58"/>
      <c r="J172" s="58"/>
      <c r="K172" s="58"/>
      <c r="L172" s="58"/>
      <c r="M172" s="58"/>
      <c r="N172" s="58"/>
      <c r="O172" s="58"/>
      <c r="P172" s="58"/>
      <c r="Q172" s="58"/>
      <c r="R172" s="58"/>
      <c r="S172" s="58"/>
      <c r="T172" s="58"/>
      <c r="U172" s="58"/>
      <c r="V172" s="58"/>
      <c r="W172" s="58"/>
      <c r="X172" s="58"/>
      <c r="Y172" s="58"/>
      <c r="Z172" s="58"/>
      <c r="AA172" s="58"/>
      <c r="AB172" s="58"/>
      <c r="AC172" s="58"/>
      <c r="AD172" s="58"/>
      <c r="AE172" s="58"/>
      <c r="AF172" s="58"/>
      <c r="AG172" s="58"/>
      <c r="AH172" s="58"/>
      <c r="AI172" s="58"/>
      <c r="AJ172" s="58"/>
      <c r="AK172" s="58"/>
      <c r="AL172" s="58"/>
      <c r="AM172" s="58"/>
      <c r="AN172" s="58"/>
      <c r="AO172" s="58"/>
      <c r="AP172" s="58"/>
      <c r="AQ172" s="58"/>
      <c r="AR172" s="58"/>
      <c r="AS172" s="58"/>
      <c r="AT172" s="58"/>
      <c r="AU172" s="58"/>
      <c r="AV172" s="58"/>
      <c r="AW172" s="58"/>
      <c r="AX172" s="58"/>
      <c r="AY172" s="58"/>
      <c r="AZ172" s="58"/>
      <c r="BA172" s="58"/>
      <c r="BB172" s="58"/>
    </row>
    <row r="173" spans="1:54" x14ac:dyDescent="0.25">
      <c r="A173" s="58"/>
      <c r="B173" s="58"/>
      <c r="C173" s="58"/>
      <c r="D173" s="58"/>
      <c r="E173" s="58"/>
      <c r="F173" s="58"/>
      <c r="G173" s="58"/>
      <c r="H173" s="58"/>
      <c r="I173" s="58"/>
      <c r="J173" s="58"/>
      <c r="K173" s="58"/>
      <c r="L173" s="58"/>
      <c r="M173" s="58"/>
      <c r="N173" s="58"/>
      <c r="O173" s="58"/>
      <c r="P173" s="58"/>
      <c r="Q173" s="58"/>
      <c r="R173" s="58"/>
      <c r="S173" s="58"/>
      <c r="T173" s="58"/>
      <c r="U173" s="58"/>
      <c r="V173" s="58"/>
      <c r="W173" s="58"/>
      <c r="X173" s="58"/>
      <c r="Y173" s="58"/>
      <c r="Z173" s="58"/>
      <c r="AA173" s="58"/>
      <c r="AB173" s="58"/>
      <c r="AC173" s="58"/>
      <c r="AD173" s="58"/>
      <c r="AE173" s="58"/>
      <c r="AF173" s="58"/>
      <c r="AG173" s="58"/>
      <c r="AH173" s="58"/>
      <c r="AI173" s="58"/>
      <c r="AJ173" s="58"/>
      <c r="AK173" s="58"/>
      <c r="AL173" s="58"/>
      <c r="AM173" s="58"/>
      <c r="AN173" s="58"/>
      <c r="AO173" s="58"/>
      <c r="AP173" s="58"/>
      <c r="AQ173" s="58"/>
      <c r="AR173" s="58"/>
      <c r="AS173" s="58"/>
      <c r="AT173" s="58"/>
      <c r="AU173" s="58"/>
      <c r="AV173" s="58"/>
      <c r="AW173" s="58"/>
      <c r="AX173" s="58"/>
      <c r="AY173" s="58"/>
      <c r="AZ173" s="58"/>
      <c r="BA173" s="58"/>
      <c r="BB173" s="58"/>
    </row>
    <row r="174" spans="1:54" x14ac:dyDescent="0.25">
      <c r="A174" s="58"/>
      <c r="B174" s="58"/>
      <c r="C174" s="58"/>
      <c r="D174" s="58"/>
      <c r="E174" s="58"/>
      <c r="F174" s="58"/>
      <c r="G174" s="58"/>
      <c r="H174" s="58"/>
      <c r="I174" s="58"/>
      <c r="J174" s="58"/>
      <c r="K174" s="58"/>
      <c r="L174" s="58"/>
      <c r="M174" s="58"/>
      <c r="N174" s="58"/>
      <c r="O174" s="58"/>
      <c r="P174" s="58"/>
      <c r="Q174" s="58"/>
      <c r="R174" s="58"/>
      <c r="S174" s="58"/>
      <c r="T174" s="58"/>
      <c r="U174" s="58"/>
      <c r="V174" s="58"/>
      <c r="W174" s="58"/>
      <c r="X174" s="58"/>
      <c r="Y174" s="58"/>
      <c r="Z174" s="58"/>
      <c r="AA174" s="58"/>
      <c r="AB174" s="58"/>
      <c r="AC174" s="58"/>
      <c r="AD174" s="58"/>
      <c r="AE174" s="58"/>
      <c r="AF174" s="58"/>
      <c r="AG174" s="58"/>
      <c r="AH174" s="58"/>
      <c r="AI174" s="58"/>
      <c r="AJ174" s="58"/>
      <c r="AK174" s="58"/>
      <c r="AL174" s="58"/>
      <c r="AM174" s="58"/>
      <c r="AN174" s="58"/>
      <c r="AO174" s="58"/>
      <c r="AP174" s="58"/>
      <c r="AQ174" s="58"/>
      <c r="AR174" s="58"/>
      <c r="AS174" s="58"/>
      <c r="AT174" s="58"/>
      <c r="AU174" s="58"/>
      <c r="AV174" s="58"/>
      <c r="AW174" s="58"/>
      <c r="AX174" s="58"/>
      <c r="AY174" s="58"/>
      <c r="AZ174" s="58"/>
      <c r="BA174" s="58"/>
      <c r="BB174" s="58"/>
    </row>
    <row r="175" spans="1:54" x14ac:dyDescent="0.25">
      <c r="A175" s="58"/>
      <c r="B175" s="58"/>
      <c r="C175" s="58"/>
      <c r="D175" s="58"/>
      <c r="E175" s="58"/>
      <c r="F175" s="58"/>
      <c r="G175" s="58"/>
      <c r="H175" s="58"/>
      <c r="I175" s="58"/>
      <c r="J175" s="58"/>
      <c r="K175" s="58"/>
      <c r="L175" s="58"/>
      <c r="M175" s="58"/>
      <c r="N175" s="58"/>
      <c r="O175" s="58"/>
      <c r="P175" s="58"/>
      <c r="Q175" s="58"/>
      <c r="R175" s="58"/>
      <c r="S175" s="58"/>
      <c r="T175" s="58"/>
      <c r="U175" s="58"/>
      <c r="V175" s="58"/>
      <c r="W175" s="58"/>
      <c r="X175" s="58"/>
      <c r="Y175" s="58"/>
      <c r="Z175" s="58"/>
      <c r="AA175" s="58"/>
      <c r="AB175" s="58"/>
      <c r="AC175" s="58"/>
      <c r="AD175" s="58"/>
      <c r="AE175" s="58"/>
      <c r="AF175" s="58"/>
      <c r="AG175" s="58"/>
      <c r="AH175" s="58"/>
      <c r="AI175" s="58"/>
      <c r="AJ175" s="58"/>
      <c r="AK175" s="58"/>
      <c r="AL175" s="58"/>
      <c r="AM175" s="58"/>
      <c r="AN175" s="58"/>
      <c r="AO175" s="58"/>
      <c r="AP175" s="58"/>
      <c r="AQ175" s="58"/>
      <c r="AR175" s="58"/>
      <c r="AS175" s="58"/>
      <c r="AT175" s="58"/>
      <c r="AU175" s="58"/>
      <c r="AV175" s="58"/>
      <c r="AW175" s="58"/>
      <c r="AX175" s="58"/>
      <c r="AY175" s="58"/>
      <c r="AZ175" s="58"/>
      <c r="BA175" s="58"/>
      <c r="BB175" s="58"/>
    </row>
    <row r="176" spans="1:54" x14ac:dyDescent="0.25">
      <c r="A176" s="58"/>
      <c r="B176" s="58"/>
      <c r="C176" s="58"/>
      <c r="D176" s="58"/>
      <c r="E176" s="58"/>
      <c r="F176" s="58"/>
      <c r="G176" s="58"/>
      <c r="H176" s="58"/>
      <c r="I176" s="58"/>
      <c r="J176" s="58"/>
      <c r="K176" s="58"/>
      <c r="L176" s="58"/>
      <c r="M176" s="58"/>
      <c r="N176" s="58"/>
      <c r="O176" s="58"/>
      <c r="P176" s="58"/>
      <c r="Q176" s="58"/>
      <c r="R176" s="58"/>
      <c r="S176" s="58"/>
      <c r="T176" s="58"/>
      <c r="U176" s="58"/>
      <c r="V176" s="58"/>
      <c r="W176" s="58"/>
      <c r="X176" s="58"/>
      <c r="Y176" s="58"/>
      <c r="Z176" s="58"/>
      <c r="AA176" s="58"/>
      <c r="AB176" s="58"/>
      <c r="AC176" s="58"/>
      <c r="AD176" s="58"/>
      <c r="AE176" s="58"/>
      <c r="AF176" s="58"/>
      <c r="AG176" s="58"/>
      <c r="AH176" s="58"/>
      <c r="AI176" s="58"/>
      <c r="AJ176" s="58"/>
      <c r="AK176" s="58"/>
      <c r="AL176" s="58"/>
      <c r="AM176" s="58"/>
      <c r="AN176" s="58"/>
      <c r="AO176" s="58"/>
      <c r="AP176" s="58"/>
      <c r="AQ176" s="58"/>
      <c r="AR176" s="58"/>
      <c r="AS176" s="58"/>
      <c r="AT176" s="58"/>
      <c r="AU176" s="58"/>
      <c r="AV176" s="58"/>
      <c r="AW176" s="58"/>
      <c r="AX176" s="58"/>
      <c r="AY176" s="58"/>
      <c r="AZ176" s="58"/>
      <c r="BA176" s="58"/>
      <c r="BB176" s="58"/>
    </row>
    <row r="177" spans="1:54" x14ac:dyDescent="0.25">
      <c r="A177" s="58"/>
      <c r="B177" s="58"/>
      <c r="C177" s="58"/>
      <c r="D177" s="58"/>
      <c r="E177" s="58"/>
      <c r="F177" s="58"/>
      <c r="G177" s="58"/>
      <c r="H177" s="58"/>
      <c r="I177" s="58"/>
      <c r="J177" s="58"/>
      <c r="K177" s="58"/>
      <c r="L177" s="58"/>
      <c r="M177" s="58"/>
      <c r="N177" s="58"/>
      <c r="O177" s="58"/>
      <c r="P177" s="58"/>
      <c r="Q177" s="58"/>
      <c r="R177" s="58"/>
      <c r="S177" s="58"/>
      <c r="T177" s="58"/>
      <c r="U177" s="58"/>
      <c r="V177" s="58"/>
      <c r="W177" s="58"/>
      <c r="X177" s="58"/>
      <c r="Y177" s="58"/>
      <c r="Z177" s="58"/>
      <c r="AA177" s="58"/>
      <c r="AB177" s="58"/>
      <c r="AC177" s="58"/>
      <c r="AD177" s="58"/>
      <c r="AE177" s="58"/>
      <c r="AF177" s="58"/>
      <c r="AG177" s="58"/>
      <c r="AH177" s="58"/>
      <c r="AI177" s="58"/>
      <c r="AJ177" s="58"/>
      <c r="AK177" s="58"/>
      <c r="AL177" s="58"/>
      <c r="AM177" s="58"/>
      <c r="AN177" s="58"/>
      <c r="AO177" s="58"/>
      <c r="AP177" s="58"/>
      <c r="AQ177" s="58"/>
      <c r="AR177" s="58"/>
      <c r="AS177" s="58"/>
      <c r="AT177" s="58"/>
      <c r="AU177" s="58"/>
      <c r="AV177" s="58"/>
      <c r="AW177" s="58"/>
      <c r="AX177" s="58"/>
      <c r="AY177" s="58"/>
      <c r="AZ177" s="58"/>
      <c r="BA177" s="58"/>
      <c r="BB177" s="58"/>
    </row>
    <row r="178" spans="1:54" x14ac:dyDescent="0.25">
      <c r="A178" s="58"/>
      <c r="B178" s="58"/>
      <c r="C178" s="58"/>
      <c r="D178" s="58"/>
      <c r="E178" s="58"/>
      <c r="F178" s="58"/>
      <c r="G178" s="58"/>
      <c r="H178" s="58"/>
      <c r="I178" s="58"/>
      <c r="J178" s="58"/>
      <c r="K178" s="58"/>
      <c r="L178" s="58"/>
      <c r="M178" s="58"/>
      <c r="N178" s="58"/>
      <c r="O178" s="58"/>
      <c r="P178" s="58"/>
      <c r="Q178" s="58"/>
      <c r="R178" s="58"/>
      <c r="S178" s="58"/>
      <c r="T178" s="58"/>
      <c r="U178" s="58"/>
      <c r="V178" s="58"/>
      <c r="W178" s="58"/>
      <c r="X178" s="58"/>
      <c r="Y178" s="58"/>
      <c r="Z178" s="58"/>
      <c r="AA178" s="58"/>
      <c r="AB178" s="58"/>
      <c r="AC178" s="58"/>
      <c r="AD178" s="58"/>
      <c r="AE178" s="58"/>
      <c r="AF178" s="58"/>
      <c r="AG178" s="58"/>
      <c r="AH178" s="58"/>
      <c r="AI178" s="58"/>
      <c r="AJ178" s="58"/>
      <c r="AK178" s="58"/>
      <c r="AL178" s="58"/>
      <c r="AM178" s="58"/>
      <c r="AN178" s="58"/>
      <c r="AO178" s="58"/>
      <c r="AP178" s="58"/>
      <c r="AQ178" s="58"/>
      <c r="AR178" s="58"/>
      <c r="AS178" s="58"/>
      <c r="AT178" s="58"/>
      <c r="AU178" s="58"/>
      <c r="AV178" s="58"/>
      <c r="AW178" s="58"/>
      <c r="AX178" s="58"/>
      <c r="AY178" s="58"/>
      <c r="AZ178" s="58"/>
      <c r="BA178" s="58"/>
      <c r="BB178" s="58"/>
    </row>
    <row r="179" spans="1:54" x14ac:dyDescent="0.25">
      <c r="A179" s="58"/>
      <c r="B179" s="58"/>
      <c r="C179" s="58"/>
      <c r="D179" s="58"/>
      <c r="E179" s="58"/>
      <c r="F179" s="58"/>
      <c r="G179" s="58"/>
      <c r="H179" s="58"/>
      <c r="I179" s="58"/>
      <c r="J179" s="58"/>
      <c r="K179" s="58"/>
      <c r="L179" s="58"/>
      <c r="M179" s="58"/>
      <c r="N179" s="58"/>
      <c r="O179" s="58"/>
      <c r="P179" s="58"/>
      <c r="Q179" s="58"/>
      <c r="R179" s="58"/>
      <c r="S179" s="58"/>
      <c r="T179" s="58"/>
      <c r="U179" s="58"/>
      <c r="V179" s="58"/>
      <c r="W179" s="58"/>
      <c r="X179" s="58"/>
      <c r="Y179" s="58"/>
      <c r="Z179" s="58"/>
      <c r="AA179" s="58"/>
      <c r="AB179" s="58"/>
      <c r="AC179" s="58"/>
      <c r="AD179" s="58"/>
      <c r="AE179" s="58"/>
      <c r="AF179" s="58"/>
      <c r="AG179" s="58"/>
      <c r="AH179" s="58"/>
      <c r="AI179" s="58"/>
      <c r="AJ179" s="58"/>
      <c r="AK179" s="58"/>
      <c r="AL179" s="58"/>
      <c r="AM179" s="58"/>
      <c r="AN179" s="58"/>
      <c r="AO179" s="58"/>
      <c r="AP179" s="58"/>
      <c r="AQ179" s="58"/>
      <c r="AR179" s="58"/>
      <c r="AS179" s="58"/>
      <c r="AT179" s="58"/>
      <c r="AU179" s="58"/>
      <c r="AV179" s="58"/>
      <c r="AW179" s="58"/>
      <c r="AX179" s="58"/>
      <c r="AY179" s="58"/>
      <c r="AZ179" s="58"/>
      <c r="BA179" s="58"/>
      <c r="BB179" s="58"/>
    </row>
    <row r="180" spans="1:54" x14ac:dyDescent="0.25">
      <c r="A180" s="58"/>
      <c r="B180" s="58"/>
      <c r="C180" s="58"/>
      <c r="D180" s="58"/>
      <c r="E180" s="58"/>
      <c r="F180" s="58"/>
      <c r="G180" s="58"/>
      <c r="H180" s="58"/>
      <c r="I180" s="58"/>
      <c r="J180" s="58"/>
      <c r="K180" s="58"/>
      <c r="L180" s="58"/>
      <c r="M180" s="58"/>
      <c r="N180" s="58"/>
      <c r="O180" s="58"/>
      <c r="P180" s="58"/>
      <c r="Q180" s="58"/>
      <c r="R180" s="58"/>
      <c r="S180" s="58"/>
      <c r="T180" s="58"/>
      <c r="U180" s="58"/>
      <c r="V180" s="58"/>
      <c r="W180" s="58"/>
      <c r="X180" s="58"/>
      <c r="Y180" s="58"/>
      <c r="Z180" s="58"/>
      <c r="AA180" s="58"/>
      <c r="AB180" s="58"/>
      <c r="AC180" s="58"/>
      <c r="AD180" s="58"/>
      <c r="AE180" s="58"/>
      <c r="AF180" s="58"/>
      <c r="AG180" s="58"/>
      <c r="AH180" s="58"/>
      <c r="AI180" s="58"/>
      <c r="AJ180" s="58"/>
      <c r="AK180" s="58"/>
      <c r="AL180" s="58"/>
      <c r="AM180" s="58"/>
      <c r="AN180" s="58"/>
      <c r="AO180" s="58"/>
      <c r="AP180" s="58"/>
      <c r="AQ180" s="58"/>
      <c r="AR180" s="58"/>
      <c r="AS180" s="58"/>
      <c r="AT180" s="58"/>
      <c r="AU180" s="58"/>
      <c r="AV180" s="58"/>
      <c r="AW180" s="58"/>
      <c r="AX180" s="58"/>
      <c r="AY180" s="58"/>
      <c r="AZ180" s="58"/>
      <c r="BA180" s="58"/>
      <c r="BB180" s="58"/>
    </row>
    <row r="181" spans="1:54" x14ac:dyDescent="0.25">
      <c r="A181" s="58"/>
      <c r="B181" s="58"/>
      <c r="C181" s="58"/>
      <c r="D181" s="58"/>
      <c r="E181" s="58"/>
      <c r="F181" s="58"/>
      <c r="G181" s="58"/>
      <c r="H181" s="58"/>
      <c r="I181" s="58"/>
      <c r="J181" s="58"/>
      <c r="K181" s="58"/>
      <c r="L181" s="58"/>
      <c r="M181" s="58"/>
      <c r="N181" s="58"/>
      <c r="O181" s="58"/>
      <c r="P181" s="58"/>
      <c r="Q181" s="58"/>
      <c r="R181" s="58"/>
      <c r="S181" s="58"/>
      <c r="T181" s="58"/>
      <c r="U181" s="58"/>
      <c r="V181" s="58"/>
      <c r="W181" s="58"/>
      <c r="X181" s="58"/>
      <c r="Y181" s="58"/>
      <c r="Z181" s="58"/>
      <c r="AA181" s="58"/>
      <c r="AB181" s="58"/>
      <c r="AC181" s="58"/>
      <c r="AD181" s="58"/>
      <c r="AE181" s="58"/>
      <c r="AF181" s="58"/>
      <c r="AG181" s="58"/>
      <c r="AH181" s="58"/>
      <c r="AI181" s="58"/>
      <c r="AJ181" s="58"/>
      <c r="AK181" s="58"/>
      <c r="AL181" s="58"/>
      <c r="AM181" s="58"/>
      <c r="AN181" s="58"/>
      <c r="AO181" s="58"/>
      <c r="AP181" s="58"/>
      <c r="AQ181" s="58"/>
      <c r="AR181" s="58"/>
      <c r="AS181" s="58"/>
      <c r="AT181" s="58"/>
      <c r="AU181" s="58"/>
      <c r="AV181" s="58"/>
      <c r="AW181" s="58"/>
      <c r="AX181" s="58"/>
      <c r="AY181" s="58"/>
      <c r="AZ181" s="58"/>
      <c r="BA181" s="58"/>
      <c r="BB181" s="58"/>
    </row>
    <row r="182" spans="1:54" x14ac:dyDescent="0.25">
      <c r="A182" s="58"/>
      <c r="B182" s="58"/>
      <c r="C182" s="58"/>
      <c r="D182" s="58"/>
      <c r="E182" s="58"/>
      <c r="F182" s="58"/>
      <c r="G182" s="58"/>
      <c r="H182" s="58"/>
      <c r="I182" s="58"/>
      <c r="J182" s="58"/>
      <c r="K182" s="58"/>
      <c r="L182" s="58"/>
      <c r="M182" s="58"/>
      <c r="N182" s="58"/>
      <c r="O182" s="58"/>
      <c r="P182" s="58"/>
      <c r="Q182" s="58"/>
      <c r="R182" s="58"/>
      <c r="S182" s="58"/>
      <c r="T182" s="58"/>
      <c r="U182" s="58"/>
      <c r="V182" s="58"/>
      <c r="W182" s="58"/>
      <c r="X182" s="58"/>
      <c r="Y182" s="58"/>
      <c r="Z182" s="58"/>
      <c r="AA182" s="58"/>
      <c r="AB182" s="58"/>
      <c r="AC182" s="58"/>
      <c r="AD182" s="58"/>
      <c r="AE182" s="58"/>
      <c r="AF182" s="58"/>
      <c r="AG182" s="58"/>
      <c r="AH182" s="58"/>
      <c r="AI182" s="58"/>
      <c r="AJ182" s="58"/>
      <c r="AK182" s="58"/>
      <c r="AL182" s="58"/>
      <c r="AM182" s="58"/>
      <c r="AN182" s="58"/>
      <c r="AO182" s="58"/>
      <c r="AP182" s="58"/>
      <c r="AQ182" s="58"/>
      <c r="AR182" s="58"/>
      <c r="AS182" s="58"/>
      <c r="AT182" s="58"/>
      <c r="AU182" s="58"/>
      <c r="AV182" s="58"/>
      <c r="AW182" s="58"/>
      <c r="AX182" s="58"/>
      <c r="AY182" s="58"/>
      <c r="AZ182" s="58"/>
      <c r="BA182" s="58"/>
      <c r="BB182" s="58"/>
    </row>
    <row r="183" spans="1:54" x14ac:dyDescent="0.25">
      <c r="A183" s="58"/>
      <c r="B183" s="58"/>
      <c r="C183" s="58"/>
      <c r="D183" s="58"/>
      <c r="E183" s="58"/>
      <c r="F183" s="58"/>
      <c r="G183" s="58"/>
      <c r="H183" s="58"/>
      <c r="I183" s="58"/>
      <c r="J183" s="58"/>
      <c r="K183" s="58"/>
      <c r="L183" s="58"/>
      <c r="M183" s="58"/>
      <c r="N183" s="58"/>
      <c r="O183" s="58"/>
      <c r="P183" s="58"/>
      <c r="Q183" s="58"/>
      <c r="R183" s="58"/>
      <c r="S183" s="58"/>
      <c r="T183" s="58"/>
      <c r="U183" s="58"/>
      <c r="V183" s="58"/>
      <c r="W183" s="58"/>
      <c r="X183" s="58"/>
      <c r="Y183" s="58"/>
      <c r="Z183" s="58"/>
      <c r="AA183" s="58"/>
      <c r="AB183" s="58"/>
      <c r="AC183" s="58"/>
      <c r="AD183" s="58"/>
      <c r="AE183" s="58"/>
      <c r="AF183" s="58"/>
      <c r="AG183" s="58"/>
      <c r="AH183" s="58"/>
      <c r="AI183" s="58"/>
      <c r="AJ183" s="58"/>
      <c r="AK183" s="58"/>
      <c r="AL183" s="58"/>
      <c r="AM183" s="58"/>
      <c r="AN183" s="58"/>
      <c r="AO183" s="58"/>
      <c r="AP183" s="58"/>
      <c r="AQ183" s="58"/>
      <c r="AR183" s="58"/>
      <c r="AS183" s="58"/>
      <c r="AT183" s="58"/>
      <c r="AU183" s="58"/>
      <c r="AV183" s="58"/>
      <c r="AW183" s="58"/>
      <c r="AX183" s="58"/>
      <c r="AY183" s="58"/>
      <c r="AZ183" s="58"/>
      <c r="BA183" s="58"/>
      <c r="BB183" s="58"/>
    </row>
    <row r="184" spans="1:54" x14ac:dyDescent="0.25">
      <c r="A184" s="58"/>
      <c r="B184" s="58"/>
      <c r="C184" s="58"/>
      <c r="D184" s="58"/>
      <c r="E184" s="58"/>
      <c r="F184" s="58"/>
      <c r="G184" s="58"/>
      <c r="H184" s="58"/>
      <c r="I184" s="58"/>
      <c r="J184" s="58"/>
      <c r="K184" s="58"/>
      <c r="L184" s="58"/>
      <c r="M184" s="58"/>
      <c r="N184" s="58"/>
      <c r="O184" s="58"/>
      <c r="P184" s="58"/>
      <c r="Q184" s="58"/>
      <c r="R184" s="58"/>
      <c r="S184" s="58"/>
      <c r="T184" s="58"/>
      <c r="U184" s="58"/>
      <c r="V184" s="58"/>
      <c r="W184" s="58"/>
      <c r="X184" s="58"/>
      <c r="Y184" s="58"/>
      <c r="Z184" s="58"/>
      <c r="AA184" s="58"/>
      <c r="AB184" s="58"/>
      <c r="AC184" s="58"/>
      <c r="AD184" s="58"/>
      <c r="AE184" s="58"/>
      <c r="AF184" s="58"/>
      <c r="AG184" s="58"/>
      <c r="AH184" s="58"/>
      <c r="AI184" s="58"/>
      <c r="AJ184" s="58"/>
      <c r="AK184" s="58"/>
      <c r="AL184" s="58"/>
      <c r="AM184" s="58"/>
      <c r="AN184" s="58"/>
      <c r="AO184" s="58"/>
      <c r="AP184" s="58"/>
      <c r="AQ184" s="58"/>
      <c r="AR184" s="58"/>
      <c r="AS184" s="58"/>
      <c r="AT184" s="58"/>
      <c r="AU184" s="58"/>
      <c r="AV184" s="58"/>
      <c r="AW184" s="58"/>
      <c r="AX184" s="58"/>
      <c r="AY184" s="58"/>
      <c r="AZ184" s="58"/>
      <c r="BA184" s="58"/>
      <c r="BB184" s="58"/>
    </row>
    <row r="185" spans="1:54" x14ac:dyDescent="0.25">
      <c r="A185" s="58"/>
      <c r="B185" s="58"/>
      <c r="C185" s="58"/>
      <c r="D185" s="58"/>
      <c r="E185" s="58"/>
      <c r="F185" s="58"/>
      <c r="G185" s="58"/>
      <c r="H185" s="58"/>
      <c r="I185" s="58"/>
      <c r="J185" s="58"/>
      <c r="K185" s="58"/>
      <c r="L185" s="58"/>
      <c r="M185" s="58"/>
      <c r="N185" s="58"/>
      <c r="O185" s="58"/>
      <c r="P185" s="58"/>
      <c r="Q185" s="58"/>
      <c r="R185" s="58"/>
      <c r="S185" s="58"/>
      <c r="T185" s="58"/>
      <c r="U185" s="58"/>
      <c r="V185" s="58"/>
      <c r="W185" s="58"/>
      <c r="X185" s="58"/>
      <c r="Y185" s="58"/>
      <c r="Z185" s="58"/>
      <c r="AA185" s="58"/>
      <c r="AB185" s="58"/>
      <c r="AC185" s="58"/>
      <c r="AD185" s="58"/>
      <c r="AE185" s="58"/>
      <c r="AF185" s="58"/>
      <c r="AG185" s="58"/>
      <c r="AH185" s="58"/>
      <c r="AI185" s="58"/>
      <c r="AJ185" s="58"/>
      <c r="AK185" s="58"/>
      <c r="AL185" s="58"/>
      <c r="AM185" s="58"/>
      <c r="AN185" s="58"/>
      <c r="AO185" s="58"/>
      <c r="AP185" s="58"/>
      <c r="AQ185" s="58"/>
      <c r="AR185" s="58"/>
      <c r="AS185" s="58"/>
      <c r="AT185" s="58"/>
      <c r="AU185" s="58"/>
      <c r="AV185" s="58"/>
      <c r="AW185" s="58"/>
      <c r="AX185" s="58"/>
      <c r="AY185" s="58"/>
      <c r="AZ185" s="58"/>
      <c r="BA185" s="58"/>
      <c r="BB185" s="58"/>
    </row>
    <row r="186" spans="1:54" x14ac:dyDescent="0.25">
      <c r="A186" s="58"/>
      <c r="B186" s="58"/>
      <c r="C186" s="58"/>
      <c r="D186" s="58"/>
      <c r="E186" s="58"/>
      <c r="F186" s="58"/>
      <c r="G186" s="58"/>
      <c r="H186" s="58"/>
      <c r="I186" s="58"/>
      <c r="J186" s="58"/>
      <c r="K186" s="58"/>
      <c r="L186" s="58"/>
      <c r="M186" s="58"/>
      <c r="N186" s="58"/>
      <c r="O186" s="58"/>
      <c r="P186" s="58"/>
      <c r="Q186" s="58"/>
      <c r="R186" s="58"/>
      <c r="S186" s="58"/>
      <c r="T186" s="58"/>
      <c r="U186" s="58"/>
      <c r="V186" s="58"/>
      <c r="W186" s="58"/>
      <c r="X186" s="58"/>
      <c r="Y186" s="58"/>
      <c r="Z186" s="58"/>
      <c r="AA186" s="58"/>
      <c r="AB186" s="58"/>
      <c r="AC186" s="58"/>
      <c r="AD186" s="58"/>
      <c r="AE186" s="58"/>
      <c r="AF186" s="58"/>
      <c r="AG186" s="58"/>
      <c r="AH186" s="58"/>
      <c r="AI186" s="58"/>
      <c r="AJ186" s="58"/>
      <c r="AK186" s="58"/>
      <c r="AL186" s="58"/>
      <c r="AM186" s="58"/>
      <c r="AN186" s="58"/>
      <c r="AO186" s="58"/>
      <c r="AP186" s="58"/>
      <c r="AQ186" s="58"/>
      <c r="AR186" s="58"/>
      <c r="AS186" s="58"/>
      <c r="AT186" s="58"/>
      <c r="AU186" s="58"/>
      <c r="AV186" s="58"/>
      <c r="AW186" s="58"/>
      <c r="AX186" s="58"/>
      <c r="AY186" s="58"/>
      <c r="AZ186" s="58"/>
      <c r="BA186" s="58"/>
      <c r="BB186" s="58"/>
    </row>
    <row r="187" spans="1:54" x14ac:dyDescent="0.25">
      <c r="A187" s="58"/>
      <c r="B187" s="58"/>
      <c r="C187" s="58"/>
      <c r="D187" s="58"/>
      <c r="E187" s="58"/>
      <c r="F187" s="58"/>
      <c r="G187" s="58"/>
      <c r="H187" s="58"/>
      <c r="I187" s="58"/>
      <c r="J187" s="58"/>
      <c r="K187" s="58"/>
      <c r="L187" s="58"/>
      <c r="M187" s="58"/>
      <c r="N187" s="58"/>
      <c r="O187" s="58"/>
      <c r="P187" s="58"/>
      <c r="Q187" s="58"/>
      <c r="R187" s="58"/>
      <c r="S187" s="58"/>
      <c r="T187" s="58"/>
      <c r="U187" s="58"/>
      <c r="V187" s="58"/>
      <c r="W187" s="58"/>
      <c r="X187" s="58"/>
      <c r="Y187" s="58"/>
      <c r="Z187" s="58"/>
      <c r="AA187" s="58"/>
      <c r="AB187" s="58"/>
      <c r="AC187" s="58"/>
      <c r="AD187" s="58"/>
      <c r="AE187" s="58"/>
      <c r="AF187" s="58"/>
      <c r="AG187" s="58"/>
      <c r="AH187" s="58"/>
      <c r="AI187" s="58"/>
      <c r="AJ187" s="58"/>
      <c r="AK187" s="58"/>
      <c r="AL187" s="58"/>
      <c r="AM187" s="58"/>
      <c r="AN187" s="58"/>
      <c r="AO187" s="58"/>
      <c r="AP187" s="58"/>
      <c r="AQ187" s="58"/>
      <c r="AR187" s="58"/>
      <c r="AS187" s="58"/>
      <c r="AT187" s="58"/>
      <c r="AU187" s="58"/>
      <c r="AV187" s="58"/>
      <c r="AW187" s="58"/>
      <c r="AX187" s="58"/>
      <c r="AY187" s="58"/>
      <c r="AZ187" s="58"/>
      <c r="BA187" s="58"/>
      <c r="BB187" s="58"/>
    </row>
    <row r="188" spans="1:54" x14ac:dyDescent="0.25">
      <c r="A188" s="58"/>
      <c r="B188" s="58"/>
      <c r="C188" s="58"/>
      <c r="D188" s="58"/>
      <c r="E188" s="58"/>
      <c r="F188" s="58"/>
      <c r="G188" s="58"/>
      <c r="H188" s="58"/>
      <c r="I188" s="58"/>
      <c r="J188" s="58"/>
      <c r="K188" s="58"/>
      <c r="L188" s="58"/>
      <c r="M188" s="58"/>
      <c r="N188" s="58"/>
      <c r="O188" s="58"/>
      <c r="P188" s="58"/>
      <c r="Q188" s="58"/>
      <c r="R188" s="58"/>
      <c r="S188" s="58"/>
      <c r="T188" s="58"/>
      <c r="U188" s="58"/>
      <c r="V188" s="58"/>
      <c r="W188" s="58"/>
      <c r="X188" s="58"/>
      <c r="Y188" s="58"/>
      <c r="Z188" s="58"/>
      <c r="AA188" s="58"/>
      <c r="AB188" s="58"/>
      <c r="AC188" s="58"/>
      <c r="AD188" s="58"/>
      <c r="AE188" s="58"/>
      <c r="AF188" s="58"/>
      <c r="AG188" s="58"/>
      <c r="AH188" s="58"/>
      <c r="AI188" s="58"/>
      <c r="AJ188" s="58"/>
      <c r="AK188" s="58"/>
      <c r="AL188" s="58"/>
      <c r="AM188" s="58"/>
      <c r="AN188" s="58"/>
      <c r="AO188" s="58"/>
      <c r="AP188" s="58"/>
      <c r="AQ188" s="58"/>
      <c r="AR188" s="58"/>
      <c r="AS188" s="58"/>
      <c r="AT188" s="58"/>
      <c r="AU188" s="58"/>
      <c r="AV188" s="58"/>
      <c r="AW188" s="58"/>
      <c r="AX188" s="58"/>
      <c r="AY188" s="58"/>
      <c r="AZ188" s="58"/>
      <c r="BA188" s="58"/>
      <c r="BB188" s="58"/>
    </row>
    <row r="189" spans="1:54" x14ac:dyDescent="0.25">
      <c r="A189" s="58"/>
      <c r="B189" s="58"/>
      <c r="C189" s="58"/>
      <c r="D189" s="58"/>
      <c r="E189" s="58"/>
      <c r="F189" s="58"/>
      <c r="G189" s="58"/>
      <c r="H189" s="58"/>
      <c r="I189" s="58"/>
      <c r="J189" s="58"/>
      <c r="K189" s="58"/>
      <c r="L189" s="58"/>
      <c r="M189" s="58"/>
      <c r="N189" s="58"/>
      <c r="O189" s="58"/>
      <c r="P189" s="58"/>
      <c r="Q189" s="58"/>
      <c r="R189" s="58"/>
      <c r="S189" s="58"/>
      <c r="T189" s="58"/>
      <c r="U189" s="58"/>
      <c r="V189" s="58"/>
      <c r="W189" s="58"/>
      <c r="X189" s="58"/>
      <c r="Y189" s="58"/>
      <c r="Z189" s="58"/>
      <c r="AA189" s="58"/>
      <c r="AB189" s="58"/>
      <c r="AC189" s="58"/>
      <c r="AD189" s="58"/>
      <c r="AE189" s="58"/>
      <c r="AF189" s="58"/>
      <c r="AG189" s="58"/>
      <c r="AH189" s="58"/>
      <c r="AI189" s="58"/>
      <c r="AJ189" s="58"/>
      <c r="AK189" s="58"/>
      <c r="AL189" s="58"/>
      <c r="AM189" s="58"/>
      <c r="AN189" s="58"/>
      <c r="AO189" s="58"/>
      <c r="AP189" s="58"/>
      <c r="AQ189" s="58"/>
      <c r="AR189" s="58"/>
      <c r="AS189" s="58"/>
      <c r="AT189" s="58"/>
      <c r="AU189" s="58"/>
      <c r="AV189" s="58"/>
      <c r="AW189" s="58"/>
      <c r="AX189" s="58"/>
      <c r="AY189" s="58"/>
      <c r="AZ189" s="58"/>
      <c r="BA189" s="58"/>
      <c r="BB189" s="58"/>
    </row>
    <row r="190" spans="1:54" x14ac:dyDescent="0.25">
      <c r="A190" s="58"/>
      <c r="B190" s="58"/>
      <c r="C190" s="58"/>
      <c r="D190" s="58"/>
      <c r="E190" s="58"/>
      <c r="F190" s="58"/>
      <c r="G190" s="58"/>
      <c r="H190" s="58"/>
      <c r="I190" s="58"/>
      <c r="J190" s="58"/>
      <c r="K190" s="58"/>
      <c r="L190" s="58"/>
      <c r="M190" s="58"/>
      <c r="N190" s="58"/>
      <c r="O190" s="58"/>
      <c r="P190" s="58"/>
      <c r="Q190" s="58"/>
      <c r="R190" s="58"/>
      <c r="S190" s="58"/>
      <c r="T190" s="58"/>
      <c r="U190" s="58"/>
      <c r="V190" s="58"/>
      <c r="W190" s="58"/>
      <c r="X190" s="58"/>
      <c r="Y190" s="58"/>
      <c r="Z190" s="58"/>
      <c r="AA190" s="58"/>
      <c r="AB190" s="58"/>
      <c r="AC190" s="58"/>
      <c r="AD190" s="58"/>
      <c r="AE190" s="58"/>
      <c r="AF190" s="58"/>
      <c r="AG190" s="58"/>
      <c r="AH190" s="58"/>
      <c r="AI190" s="58"/>
      <c r="AJ190" s="58"/>
      <c r="AK190" s="58"/>
      <c r="AL190" s="58"/>
      <c r="AM190" s="58"/>
      <c r="AN190" s="58"/>
      <c r="AO190" s="58"/>
      <c r="AP190" s="58"/>
      <c r="AQ190" s="58"/>
      <c r="AR190" s="58"/>
      <c r="AS190" s="58"/>
      <c r="AT190" s="58"/>
      <c r="AU190" s="58"/>
      <c r="AV190" s="58"/>
      <c r="AW190" s="58"/>
      <c r="AX190" s="58"/>
      <c r="AY190" s="58"/>
      <c r="AZ190" s="58"/>
      <c r="BA190" s="58"/>
      <c r="BB190" s="58"/>
    </row>
    <row r="191" spans="1:54" x14ac:dyDescent="0.25">
      <c r="A191" s="58"/>
      <c r="B191" s="58"/>
      <c r="C191" s="58"/>
      <c r="D191" s="58"/>
      <c r="E191" s="58"/>
      <c r="F191" s="58"/>
      <c r="G191" s="58"/>
      <c r="H191" s="58"/>
      <c r="I191" s="58"/>
      <c r="J191" s="58"/>
      <c r="K191" s="58"/>
      <c r="L191" s="58"/>
      <c r="M191" s="58"/>
      <c r="N191" s="58"/>
      <c r="O191" s="58"/>
      <c r="P191" s="58"/>
      <c r="Q191" s="58"/>
      <c r="R191" s="58"/>
      <c r="S191" s="58"/>
      <c r="T191" s="58"/>
      <c r="U191" s="58"/>
      <c r="V191" s="58"/>
      <c r="W191" s="58"/>
      <c r="X191" s="58"/>
      <c r="Y191" s="58"/>
      <c r="Z191" s="58"/>
      <c r="AA191" s="58"/>
      <c r="AB191" s="58"/>
      <c r="AC191" s="58"/>
      <c r="AD191" s="58"/>
      <c r="AE191" s="58"/>
      <c r="AF191" s="58"/>
      <c r="AG191" s="58"/>
      <c r="AH191" s="58"/>
      <c r="AI191" s="58"/>
      <c r="AJ191" s="58"/>
      <c r="AK191" s="58"/>
      <c r="AL191" s="58"/>
      <c r="AM191" s="58"/>
      <c r="AN191" s="58"/>
      <c r="AO191" s="58"/>
      <c r="AP191" s="58"/>
      <c r="AQ191" s="58"/>
      <c r="AR191" s="58"/>
      <c r="AS191" s="58"/>
      <c r="AT191" s="58"/>
      <c r="AU191" s="58"/>
      <c r="AV191" s="58"/>
      <c r="AW191" s="58"/>
      <c r="AX191" s="58"/>
      <c r="AY191" s="58"/>
      <c r="AZ191" s="58"/>
      <c r="BA191" s="58"/>
      <c r="BB191" s="58"/>
    </row>
    <row r="192" spans="1:54" x14ac:dyDescent="0.25">
      <c r="A192" s="58"/>
      <c r="B192" s="58"/>
      <c r="C192" s="58"/>
      <c r="D192" s="58"/>
      <c r="E192" s="58"/>
      <c r="F192" s="58"/>
      <c r="G192" s="58"/>
      <c r="H192" s="58"/>
      <c r="I192" s="58"/>
      <c r="J192" s="58"/>
      <c r="K192" s="58"/>
      <c r="L192" s="58"/>
      <c r="M192" s="58"/>
      <c r="N192" s="58"/>
      <c r="O192" s="58"/>
      <c r="P192" s="58"/>
      <c r="Q192" s="58"/>
      <c r="R192" s="58"/>
      <c r="S192" s="58"/>
      <c r="T192" s="58"/>
      <c r="U192" s="58"/>
      <c r="V192" s="58"/>
      <c r="W192" s="58"/>
      <c r="X192" s="58"/>
      <c r="Y192" s="58"/>
      <c r="Z192" s="58"/>
      <c r="AA192" s="58"/>
      <c r="AB192" s="58"/>
      <c r="AC192" s="58"/>
      <c r="AD192" s="58"/>
      <c r="AE192" s="58"/>
      <c r="AF192" s="58"/>
      <c r="AG192" s="58"/>
      <c r="AH192" s="58"/>
      <c r="AI192" s="58"/>
      <c r="AJ192" s="58"/>
      <c r="AK192" s="58"/>
      <c r="AL192" s="58"/>
      <c r="AM192" s="58"/>
      <c r="AN192" s="58"/>
      <c r="AO192" s="58"/>
      <c r="AP192" s="58"/>
      <c r="AQ192" s="58"/>
      <c r="AR192" s="58"/>
      <c r="AS192" s="58"/>
      <c r="AT192" s="58"/>
      <c r="AU192" s="58"/>
      <c r="AV192" s="58"/>
      <c r="AW192" s="58"/>
      <c r="AX192" s="58"/>
      <c r="AY192" s="58"/>
      <c r="AZ192" s="58"/>
      <c r="BA192" s="58"/>
      <c r="BB192" s="58"/>
    </row>
    <row r="193" spans="1:54" x14ac:dyDescent="0.25">
      <c r="A193" s="58"/>
      <c r="B193" s="58"/>
      <c r="C193" s="58"/>
      <c r="D193" s="58"/>
      <c r="E193" s="58"/>
      <c r="F193" s="58"/>
      <c r="G193" s="58"/>
      <c r="H193" s="58"/>
      <c r="I193" s="58"/>
      <c r="J193" s="58"/>
      <c r="K193" s="58"/>
      <c r="L193" s="58"/>
      <c r="M193" s="58"/>
      <c r="N193" s="58"/>
      <c r="O193" s="58"/>
      <c r="P193" s="58"/>
      <c r="Q193" s="58"/>
      <c r="R193" s="58"/>
      <c r="S193" s="58"/>
      <c r="T193" s="58"/>
      <c r="U193" s="58"/>
      <c r="V193" s="58"/>
      <c r="W193" s="58"/>
      <c r="X193" s="58"/>
      <c r="Y193" s="58"/>
      <c r="Z193" s="58"/>
      <c r="AA193" s="58"/>
      <c r="AB193" s="58"/>
      <c r="AC193" s="58"/>
      <c r="AD193" s="58"/>
      <c r="AE193" s="58"/>
      <c r="AF193" s="58"/>
      <c r="AG193" s="58"/>
      <c r="AH193" s="58"/>
      <c r="AI193" s="58"/>
      <c r="AJ193" s="58"/>
      <c r="AK193" s="58"/>
      <c r="AL193" s="58"/>
      <c r="AM193" s="58"/>
      <c r="AN193" s="58"/>
      <c r="AO193" s="58"/>
      <c r="AP193" s="58"/>
      <c r="AQ193" s="58"/>
      <c r="AR193" s="58"/>
      <c r="AS193" s="58"/>
      <c r="AT193" s="58"/>
      <c r="AU193" s="58"/>
      <c r="AV193" s="58"/>
      <c r="AW193" s="58"/>
      <c r="AX193" s="58"/>
      <c r="AY193" s="58"/>
      <c r="AZ193" s="58"/>
      <c r="BA193" s="58"/>
      <c r="BB193" s="58"/>
    </row>
    <row r="194" spans="1:54" x14ac:dyDescent="0.25">
      <c r="A194" s="58"/>
      <c r="B194" s="58"/>
      <c r="C194" s="58"/>
      <c r="D194" s="58"/>
      <c r="E194" s="58"/>
      <c r="F194" s="58"/>
      <c r="G194" s="58"/>
      <c r="H194" s="58"/>
      <c r="I194" s="58"/>
      <c r="J194" s="58"/>
      <c r="K194" s="58"/>
      <c r="L194" s="58"/>
      <c r="M194" s="58"/>
      <c r="N194" s="58"/>
      <c r="O194" s="58"/>
      <c r="P194" s="58"/>
      <c r="Q194" s="58"/>
      <c r="R194" s="58"/>
      <c r="S194" s="58"/>
      <c r="T194" s="58"/>
      <c r="U194" s="58"/>
      <c r="V194" s="58"/>
      <c r="W194" s="58"/>
      <c r="X194" s="58"/>
      <c r="Y194" s="58"/>
      <c r="Z194" s="58"/>
      <c r="AA194" s="58"/>
      <c r="AB194" s="58"/>
      <c r="AC194" s="58"/>
      <c r="AD194" s="58"/>
      <c r="AE194" s="58"/>
      <c r="AF194" s="58"/>
      <c r="AG194" s="58"/>
      <c r="AH194" s="58"/>
      <c r="AI194" s="58"/>
      <c r="AJ194" s="58"/>
      <c r="AK194" s="58"/>
      <c r="AL194" s="58"/>
      <c r="AM194" s="58"/>
      <c r="AN194" s="58"/>
      <c r="AO194" s="58"/>
      <c r="AP194" s="58"/>
      <c r="AQ194" s="58"/>
      <c r="AR194" s="58"/>
      <c r="AS194" s="58"/>
      <c r="AT194" s="58"/>
      <c r="AU194" s="58"/>
      <c r="AV194" s="58"/>
      <c r="AW194" s="58"/>
      <c r="AX194" s="58"/>
      <c r="AY194" s="58"/>
      <c r="AZ194" s="58"/>
      <c r="BA194" s="58"/>
      <c r="BB194" s="58"/>
    </row>
    <row r="195" spans="1:54" x14ac:dyDescent="0.25">
      <c r="A195" s="58"/>
      <c r="B195" s="58"/>
      <c r="C195" s="58"/>
      <c r="D195" s="58"/>
      <c r="E195" s="58"/>
      <c r="F195" s="58"/>
      <c r="G195" s="58"/>
      <c r="H195" s="58"/>
      <c r="I195" s="58"/>
      <c r="J195" s="58"/>
      <c r="K195" s="58"/>
      <c r="L195" s="58"/>
      <c r="M195" s="58"/>
      <c r="N195" s="58"/>
      <c r="O195" s="58"/>
      <c r="P195" s="58"/>
      <c r="Q195" s="58"/>
      <c r="R195" s="58"/>
      <c r="S195" s="58"/>
      <c r="T195" s="58"/>
      <c r="U195" s="58"/>
      <c r="V195" s="58"/>
      <c r="W195" s="58"/>
      <c r="X195" s="58"/>
      <c r="Y195" s="58"/>
      <c r="Z195" s="58"/>
      <c r="AA195" s="58"/>
      <c r="AB195" s="58"/>
      <c r="AC195" s="58"/>
      <c r="AD195" s="58"/>
      <c r="AE195" s="58"/>
      <c r="AF195" s="58"/>
      <c r="AG195" s="58"/>
      <c r="AH195" s="58"/>
      <c r="AI195" s="58"/>
      <c r="AJ195" s="58"/>
      <c r="AK195" s="58"/>
      <c r="AL195" s="58"/>
      <c r="AM195" s="58"/>
      <c r="AN195" s="58"/>
      <c r="AO195" s="58"/>
      <c r="AP195" s="58"/>
      <c r="AQ195" s="58"/>
      <c r="AR195" s="58"/>
      <c r="AS195" s="58"/>
      <c r="AT195" s="58"/>
      <c r="AU195" s="58"/>
      <c r="AV195" s="58"/>
      <c r="AW195" s="58"/>
      <c r="AX195" s="58"/>
      <c r="AY195" s="58"/>
      <c r="AZ195" s="58"/>
      <c r="BA195" s="58"/>
      <c r="BB195" s="58"/>
    </row>
    <row r="196" spans="1:54" x14ac:dyDescent="0.25">
      <c r="A196" s="58"/>
      <c r="B196" s="58"/>
      <c r="C196" s="58"/>
      <c r="D196" s="58"/>
      <c r="E196" s="58"/>
      <c r="F196" s="58"/>
      <c r="G196" s="58"/>
      <c r="H196" s="58"/>
      <c r="I196" s="58"/>
      <c r="J196" s="58"/>
      <c r="K196" s="58"/>
      <c r="L196" s="58"/>
      <c r="M196" s="58"/>
      <c r="N196" s="58"/>
      <c r="O196" s="58"/>
      <c r="P196" s="58"/>
      <c r="Q196" s="58"/>
      <c r="R196" s="58"/>
      <c r="S196" s="58"/>
      <c r="T196" s="58"/>
      <c r="U196" s="58"/>
      <c r="V196" s="58"/>
      <c r="W196" s="58"/>
      <c r="X196" s="58"/>
      <c r="Y196" s="58"/>
      <c r="Z196" s="58"/>
      <c r="AA196" s="58"/>
      <c r="AB196" s="58"/>
      <c r="AC196" s="58"/>
      <c r="AD196" s="58"/>
      <c r="AE196" s="58"/>
      <c r="AF196" s="58"/>
      <c r="AG196" s="58"/>
      <c r="AH196" s="58"/>
      <c r="AI196" s="58"/>
      <c r="AJ196" s="58"/>
      <c r="AK196" s="58"/>
      <c r="AL196" s="58"/>
      <c r="AM196" s="58"/>
      <c r="AN196" s="58"/>
      <c r="AO196" s="58"/>
      <c r="AP196" s="58"/>
      <c r="AQ196" s="58"/>
      <c r="AR196" s="58"/>
      <c r="AS196" s="58"/>
      <c r="AT196" s="58"/>
      <c r="AU196" s="58"/>
      <c r="AV196" s="58"/>
      <c r="AW196" s="58"/>
      <c r="AX196" s="58"/>
      <c r="AY196" s="58"/>
      <c r="AZ196" s="58"/>
      <c r="BA196" s="58"/>
      <c r="BB196" s="58"/>
    </row>
    <row r="197" spans="1:54" x14ac:dyDescent="0.25">
      <c r="A197" s="58"/>
      <c r="B197" s="58"/>
      <c r="C197" s="58"/>
      <c r="D197" s="58"/>
      <c r="E197" s="58"/>
      <c r="F197" s="58"/>
      <c r="G197" s="58"/>
      <c r="H197" s="58"/>
      <c r="I197" s="58"/>
      <c r="J197" s="58"/>
      <c r="K197" s="58"/>
      <c r="L197" s="58"/>
      <c r="M197" s="58"/>
      <c r="N197" s="58"/>
      <c r="O197" s="58"/>
      <c r="P197" s="58"/>
      <c r="Q197" s="58"/>
      <c r="R197" s="58"/>
      <c r="S197" s="58"/>
      <c r="T197" s="58"/>
      <c r="U197" s="58"/>
      <c r="V197" s="58"/>
      <c r="W197" s="58"/>
      <c r="X197" s="58"/>
      <c r="Y197" s="58"/>
      <c r="Z197" s="58"/>
      <c r="AA197" s="58"/>
      <c r="AB197" s="58"/>
      <c r="AC197" s="58"/>
      <c r="AD197" s="58"/>
      <c r="AE197" s="58"/>
      <c r="AF197" s="58"/>
      <c r="AG197" s="58"/>
      <c r="AH197" s="58"/>
      <c r="AI197" s="58"/>
      <c r="AJ197" s="58"/>
      <c r="AK197" s="58"/>
      <c r="AL197" s="58"/>
      <c r="AM197" s="58"/>
      <c r="AN197" s="58"/>
      <c r="AO197" s="58"/>
      <c r="AP197" s="58"/>
      <c r="AQ197" s="58"/>
      <c r="AR197" s="58"/>
      <c r="AS197" s="58"/>
      <c r="AT197" s="58"/>
      <c r="AU197" s="58"/>
      <c r="AV197" s="58"/>
      <c r="AW197" s="58"/>
      <c r="AX197" s="58"/>
      <c r="AY197" s="58"/>
      <c r="AZ197" s="58"/>
      <c r="BA197" s="58"/>
      <c r="BB197" s="58"/>
    </row>
    <row r="198" spans="1:54" x14ac:dyDescent="0.25">
      <c r="A198" s="58"/>
      <c r="B198" s="58"/>
      <c r="C198" s="58"/>
      <c r="D198" s="58"/>
      <c r="E198" s="58"/>
      <c r="F198" s="58"/>
      <c r="G198" s="58"/>
      <c r="H198" s="58"/>
      <c r="I198" s="58"/>
      <c r="J198" s="58"/>
      <c r="K198" s="58"/>
      <c r="L198" s="58"/>
      <c r="M198" s="58"/>
      <c r="N198" s="58"/>
      <c r="O198" s="58"/>
      <c r="P198" s="58"/>
      <c r="Q198" s="58"/>
      <c r="R198" s="58"/>
      <c r="S198" s="58"/>
      <c r="T198" s="58"/>
      <c r="U198" s="58"/>
      <c r="V198" s="58"/>
      <c r="W198" s="58"/>
      <c r="X198" s="58"/>
      <c r="Y198" s="58"/>
      <c r="Z198" s="58"/>
      <c r="AA198" s="58"/>
      <c r="AB198" s="58"/>
      <c r="AC198" s="58"/>
      <c r="AD198" s="58"/>
      <c r="AE198" s="58"/>
      <c r="AF198" s="58"/>
      <c r="AG198" s="58"/>
      <c r="AH198" s="58"/>
      <c r="AI198" s="58"/>
      <c r="AJ198" s="58"/>
      <c r="AK198" s="58"/>
      <c r="AL198" s="58"/>
      <c r="AM198" s="58"/>
      <c r="AN198" s="58"/>
      <c r="AO198" s="58"/>
      <c r="AP198" s="58"/>
      <c r="AQ198" s="58"/>
      <c r="AR198" s="58"/>
      <c r="AS198" s="58"/>
      <c r="AT198" s="58"/>
      <c r="AU198" s="58"/>
      <c r="AV198" s="58"/>
      <c r="AW198" s="58"/>
      <c r="AX198" s="58"/>
      <c r="AY198" s="58"/>
      <c r="AZ198" s="58"/>
      <c r="BA198" s="58"/>
      <c r="BB198" s="58"/>
    </row>
    <row r="199" spans="1:54" x14ac:dyDescent="0.25">
      <c r="A199" s="58"/>
      <c r="B199" s="58"/>
      <c r="C199" s="58"/>
      <c r="D199" s="58"/>
      <c r="E199" s="58"/>
      <c r="F199" s="58"/>
      <c r="G199" s="58"/>
      <c r="H199" s="58"/>
      <c r="I199" s="58"/>
      <c r="J199" s="58"/>
      <c r="K199" s="58"/>
      <c r="L199" s="58"/>
      <c r="M199" s="58"/>
      <c r="N199" s="58"/>
      <c r="O199" s="58"/>
      <c r="P199" s="58"/>
      <c r="Q199" s="58"/>
      <c r="R199" s="58"/>
      <c r="S199" s="58"/>
      <c r="T199" s="58"/>
      <c r="U199" s="58"/>
      <c r="V199" s="58"/>
      <c r="W199" s="58"/>
      <c r="X199" s="58"/>
      <c r="Y199" s="58"/>
      <c r="Z199" s="58"/>
      <c r="AA199" s="58"/>
      <c r="AB199" s="58"/>
      <c r="AC199" s="58"/>
      <c r="AD199" s="58"/>
      <c r="AE199" s="58"/>
      <c r="AF199" s="58"/>
      <c r="AG199" s="58"/>
      <c r="AH199" s="58"/>
      <c r="AI199" s="58"/>
      <c r="AJ199" s="58"/>
      <c r="AK199" s="58"/>
      <c r="AL199" s="58"/>
      <c r="AM199" s="58"/>
      <c r="AN199" s="58"/>
      <c r="AO199" s="58"/>
      <c r="AP199" s="58"/>
      <c r="AQ199" s="58"/>
      <c r="AR199" s="58"/>
      <c r="AS199" s="58"/>
      <c r="AT199" s="58"/>
      <c r="AU199" s="58"/>
      <c r="AV199" s="58"/>
      <c r="AW199" s="58"/>
      <c r="AX199" s="58"/>
      <c r="AY199" s="58"/>
      <c r="AZ199" s="58"/>
      <c r="BA199" s="58"/>
      <c r="BB199" s="58"/>
    </row>
    <row r="200" spans="1:54" x14ac:dyDescent="0.25">
      <c r="A200" s="58"/>
      <c r="B200" s="58"/>
      <c r="C200" s="58"/>
      <c r="D200" s="58"/>
      <c r="E200" s="58"/>
      <c r="F200" s="58"/>
      <c r="G200" s="58"/>
      <c r="H200" s="58"/>
      <c r="I200" s="58"/>
      <c r="J200" s="58"/>
      <c r="K200" s="58"/>
      <c r="L200" s="58"/>
      <c r="M200" s="58"/>
      <c r="N200" s="58"/>
      <c r="O200" s="58"/>
      <c r="P200" s="58"/>
      <c r="Q200" s="58"/>
      <c r="R200" s="58"/>
      <c r="S200" s="58"/>
      <c r="T200" s="58"/>
      <c r="U200" s="58"/>
      <c r="V200" s="58"/>
      <c r="W200" s="58"/>
      <c r="X200" s="58"/>
      <c r="Y200" s="58"/>
      <c r="Z200" s="58"/>
      <c r="AA200" s="58"/>
      <c r="AB200" s="58"/>
      <c r="AC200" s="58"/>
      <c r="AD200" s="58"/>
      <c r="AE200" s="58"/>
      <c r="AF200" s="58"/>
      <c r="AG200" s="58"/>
      <c r="AH200" s="58"/>
      <c r="AI200" s="58"/>
      <c r="AJ200" s="58"/>
      <c r="AK200" s="58"/>
      <c r="AL200" s="58"/>
      <c r="AM200" s="58"/>
      <c r="AN200" s="58"/>
      <c r="AO200" s="58"/>
      <c r="AP200" s="58"/>
      <c r="AQ200" s="58"/>
      <c r="AR200" s="58"/>
      <c r="AS200" s="58"/>
      <c r="AT200" s="58"/>
      <c r="AU200" s="58"/>
      <c r="AV200" s="58"/>
      <c r="AW200" s="58"/>
      <c r="AX200" s="58"/>
      <c r="AY200" s="58"/>
      <c r="AZ200" s="58"/>
      <c r="BA200" s="58"/>
      <c r="BB200" s="58"/>
    </row>
    <row r="201" spans="1:54" x14ac:dyDescent="0.25">
      <c r="A201" s="58"/>
      <c r="B201" s="58"/>
      <c r="C201" s="58"/>
      <c r="D201" s="58"/>
      <c r="E201" s="58"/>
      <c r="F201" s="58"/>
      <c r="G201" s="58"/>
      <c r="H201" s="58"/>
      <c r="I201" s="58"/>
      <c r="J201" s="58"/>
      <c r="K201" s="58"/>
      <c r="L201" s="58"/>
      <c r="M201" s="58"/>
      <c r="N201" s="58"/>
      <c r="O201" s="58"/>
      <c r="P201" s="58"/>
      <c r="Q201" s="58"/>
      <c r="R201" s="58"/>
      <c r="S201" s="58"/>
      <c r="T201" s="58"/>
      <c r="U201" s="58"/>
      <c r="V201" s="58"/>
      <c r="W201" s="58"/>
      <c r="X201" s="58"/>
      <c r="Y201" s="58"/>
      <c r="Z201" s="58"/>
      <c r="AA201" s="58"/>
      <c r="AB201" s="58"/>
      <c r="AC201" s="58"/>
      <c r="AD201" s="58"/>
      <c r="AE201" s="58"/>
      <c r="AF201" s="58"/>
      <c r="AG201" s="58"/>
      <c r="AH201" s="58"/>
      <c r="AI201" s="58"/>
      <c r="AJ201" s="58"/>
      <c r="AK201" s="58"/>
      <c r="AL201" s="58"/>
      <c r="AM201" s="58"/>
      <c r="AN201" s="58"/>
      <c r="AO201" s="58"/>
      <c r="AP201" s="58"/>
      <c r="AQ201" s="58"/>
      <c r="AR201" s="58"/>
      <c r="AS201" s="58"/>
      <c r="AT201" s="58"/>
      <c r="AU201" s="58"/>
      <c r="AV201" s="58"/>
      <c r="AW201" s="58"/>
      <c r="AX201" s="58"/>
      <c r="AY201" s="58"/>
      <c r="AZ201" s="58"/>
      <c r="BA201" s="58"/>
      <c r="BB201" s="58"/>
    </row>
    <row r="202" spans="1:54" x14ac:dyDescent="0.25">
      <c r="A202" s="58"/>
      <c r="B202" s="58"/>
      <c r="C202" s="58"/>
      <c r="D202" s="58"/>
      <c r="E202" s="58"/>
      <c r="F202" s="58"/>
      <c r="G202" s="58"/>
      <c r="H202" s="58"/>
      <c r="I202" s="58"/>
      <c r="J202" s="58"/>
      <c r="K202" s="58"/>
      <c r="L202" s="58"/>
      <c r="M202" s="58"/>
      <c r="N202" s="58"/>
      <c r="O202" s="58"/>
      <c r="P202" s="58"/>
      <c r="Q202" s="58"/>
      <c r="R202" s="58"/>
      <c r="S202" s="58"/>
      <c r="T202" s="58"/>
      <c r="U202" s="58"/>
      <c r="V202" s="58"/>
      <c r="W202" s="58"/>
      <c r="X202" s="58"/>
      <c r="Y202" s="58"/>
      <c r="Z202" s="58"/>
      <c r="AA202" s="58"/>
      <c r="AB202" s="58"/>
      <c r="AC202" s="58"/>
      <c r="AD202" s="58"/>
      <c r="AE202" s="58"/>
      <c r="AF202" s="58"/>
      <c r="AG202" s="58"/>
      <c r="AH202" s="58"/>
      <c r="AI202" s="58"/>
      <c r="AJ202" s="58"/>
      <c r="AK202" s="58"/>
      <c r="AL202" s="58"/>
      <c r="AM202" s="58"/>
      <c r="AN202" s="58"/>
      <c r="AO202" s="58"/>
      <c r="AP202" s="58"/>
      <c r="AQ202" s="58"/>
      <c r="AR202" s="58"/>
      <c r="AS202" s="58"/>
      <c r="AT202" s="58"/>
      <c r="AU202" s="58"/>
      <c r="AV202" s="58"/>
      <c r="AW202" s="58"/>
      <c r="AX202" s="58"/>
      <c r="AY202" s="58"/>
      <c r="AZ202" s="58"/>
      <c r="BA202" s="58"/>
      <c r="BB202" s="58"/>
    </row>
    <row r="203" spans="1:54" x14ac:dyDescent="0.25">
      <c r="A203" s="58"/>
      <c r="B203" s="58"/>
      <c r="C203" s="58"/>
      <c r="D203" s="58"/>
      <c r="E203" s="58"/>
      <c r="F203" s="58"/>
      <c r="G203" s="58"/>
      <c r="H203" s="58"/>
      <c r="I203" s="58"/>
      <c r="J203" s="58"/>
      <c r="K203" s="58"/>
      <c r="L203" s="58"/>
      <c r="M203" s="58"/>
      <c r="N203" s="58"/>
      <c r="O203" s="58"/>
      <c r="P203" s="58"/>
      <c r="Q203" s="58"/>
      <c r="R203" s="58"/>
      <c r="S203" s="58"/>
      <c r="T203" s="58"/>
      <c r="U203" s="58"/>
      <c r="V203" s="58"/>
      <c r="W203" s="58"/>
      <c r="X203" s="58"/>
      <c r="Y203" s="58"/>
      <c r="Z203" s="58"/>
      <c r="AA203" s="58"/>
      <c r="AB203" s="58"/>
      <c r="AC203" s="58"/>
      <c r="AD203" s="58"/>
      <c r="AE203" s="58"/>
      <c r="AF203" s="58"/>
      <c r="AG203" s="58"/>
      <c r="AH203" s="58"/>
      <c r="AI203" s="58"/>
      <c r="AJ203" s="58"/>
      <c r="AK203" s="58"/>
      <c r="AL203" s="58"/>
      <c r="AM203" s="58"/>
      <c r="AN203" s="58"/>
      <c r="AO203" s="58"/>
      <c r="AP203" s="58"/>
      <c r="AQ203" s="58"/>
      <c r="AR203" s="58"/>
      <c r="AS203" s="58"/>
      <c r="AT203" s="58"/>
      <c r="AU203" s="58"/>
      <c r="AV203" s="58"/>
      <c r="AW203" s="58"/>
      <c r="AX203" s="58"/>
      <c r="AY203" s="58"/>
      <c r="AZ203" s="58"/>
      <c r="BA203" s="58"/>
      <c r="BB203" s="58"/>
    </row>
    <row r="204" spans="1:54" x14ac:dyDescent="0.25">
      <c r="A204" s="58"/>
      <c r="B204" s="58"/>
      <c r="C204" s="58"/>
      <c r="D204" s="58"/>
      <c r="E204" s="58"/>
      <c r="F204" s="58"/>
      <c r="G204" s="58"/>
      <c r="H204" s="58"/>
      <c r="I204" s="58"/>
      <c r="J204" s="58"/>
      <c r="K204" s="58"/>
      <c r="L204" s="58"/>
      <c r="M204" s="58"/>
      <c r="N204" s="58"/>
      <c r="O204" s="58"/>
      <c r="P204" s="58"/>
      <c r="Q204" s="58"/>
      <c r="R204" s="58"/>
      <c r="S204" s="58"/>
      <c r="T204" s="58"/>
      <c r="U204" s="58"/>
      <c r="V204" s="58"/>
      <c r="W204" s="58"/>
      <c r="X204" s="58"/>
      <c r="Y204" s="58"/>
      <c r="Z204" s="58"/>
      <c r="AA204" s="58"/>
      <c r="AB204" s="58"/>
      <c r="AC204" s="58"/>
      <c r="AD204" s="58"/>
      <c r="AE204" s="58"/>
      <c r="AF204" s="58"/>
      <c r="AG204" s="58"/>
      <c r="AH204" s="58"/>
      <c r="AI204" s="58"/>
      <c r="AJ204" s="58"/>
      <c r="AK204" s="58"/>
      <c r="AL204" s="58"/>
      <c r="AM204" s="58"/>
      <c r="AN204" s="58"/>
      <c r="AO204" s="58"/>
      <c r="AP204" s="58"/>
      <c r="AQ204" s="58"/>
      <c r="AR204" s="58"/>
      <c r="AS204" s="58"/>
      <c r="AT204" s="58"/>
      <c r="AU204" s="58"/>
      <c r="AV204" s="58"/>
      <c r="AW204" s="58"/>
      <c r="AX204" s="58"/>
      <c r="AY204" s="58"/>
      <c r="AZ204" s="58"/>
      <c r="BA204" s="58"/>
      <c r="BB204" s="58"/>
    </row>
    <row r="205" spans="1:54" x14ac:dyDescent="0.25">
      <c r="A205" s="58"/>
      <c r="B205" s="58"/>
      <c r="C205" s="58"/>
      <c r="D205" s="58"/>
      <c r="E205" s="58"/>
      <c r="F205" s="58"/>
      <c r="G205" s="58"/>
      <c r="H205" s="58"/>
      <c r="I205" s="58"/>
      <c r="J205" s="58"/>
      <c r="K205" s="58"/>
      <c r="L205" s="58"/>
      <c r="M205" s="58"/>
      <c r="N205" s="58"/>
      <c r="O205" s="58"/>
      <c r="P205" s="58"/>
      <c r="Q205" s="58"/>
      <c r="R205" s="58"/>
      <c r="S205" s="58"/>
      <c r="T205" s="58"/>
      <c r="U205" s="58"/>
      <c r="V205" s="58"/>
      <c r="W205" s="58"/>
      <c r="X205" s="58"/>
      <c r="Y205" s="58"/>
      <c r="Z205" s="58"/>
      <c r="AA205" s="58"/>
      <c r="AB205" s="58"/>
      <c r="AC205" s="58"/>
      <c r="AD205" s="58"/>
      <c r="AE205" s="58"/>
      <c r="AF205" s="58"/>
      <c r="AG205" s="58"/>
      <c r="AH205" s="58"/>
      <c r="AI205" s="58"/>
      <c r="AJ205" s="58"/>
      <c r="AK205" s="58"/>
      <c r="AL205" s="58"/>
      <c r="AM205" s="58"/>
      <c r="AN205" s="58"/>
      <c r="AO205" s="58"/>
      <c r="AP205" s="58"/>
      <c r="AQ205" s="58"/>
      <c r="AR205" s="58"/>
      <c r="AS205" s="58"/>
      <c r="AT205" s="58"/>
      <c r="AU205" s="58"/>
      <c r="AV205" s="58"/>
      <c r="AW205" s="58"/>
      <c r="AX205" s="58"/>
      <c r="AY205" s="58"/>
      <c r="AZ205" s="58"/>
      <c r="BA205" s="58"/>
      <c r="BB205" s="58"/>
    </row>
    <row r="206" spans="1:54" x14ac:dyDescent="0.25">
      <c r="A206" s="58"/>
      <c r="B206" s="58"/>
      <c r="C206" s="58"/>
      <c r="D206" s="58"/>
      <c r="E206" s="58"/>
      <c r="F206" s="58"/>
      <c r="G206" s="58"/>
      <c r="H206" s="58"/>
      <c r="I206" s="58"/>
      <c r="J206" s="58"/>
      <c r="K206" s="58"/>
      <c r="L206" s="58"/>
      <c r="M206" s="58"/>
      <c r="N206" s="58"/>
      <c r="O206" s="58"/>
      <c r="P206" s="58"/>
      <c r="Q206" s="58"/>
      <c r="R206" s="58"/>
      <c r="S206" s="58"/>
      <c r="T206" s="58"/>
      <c r="U206" s="58"/>
      <c r="V206" s="58"/>
      <c r="W206" s="58"/>
      <c r="X206" s="58"/>
      <c r="Y206" s="58"/>
      <c r="Z206" s="58"/>
      <c r="AA206" s="58"/>
      <c r="AB206" s="58"/>
      <c r="AC206" s="58"/>
      <c r="AD206" s="58"/>
      <c r="AE206" s="58"/>
      <c r="AF206" s="58"/>
      <c r="AG206" s="58"/>
      <c r="AH206" s="58"/>
      <c r="AI206" s="58"/>
      <c r="AJ206" s="58"/>
      <c r="AK206" s="58"/>
      <c r="AL206" s="58"/>
      <c r="AM206" s="58"/>
      <c r="AN206" s="58"/>
      <c r="AO206" s="58"/>
      <c r="AP206" s="58"/>
      <c r="AQ206" s="58"/>
      <c r="AR206" s="58"/>
      <c r="AS206" s="58"/>
      <c r="AT206" s="58"/>
      <c r="AU206" s="58"/>
      <c r="AV206" s="58"/>
      <c r="AW206" s="58"/>
      <c r="AX206" s="58"/>
      <c r="AY206" s="58"/>
      <c r="AZ206" s="58"/>
      <c r="BA206" s="58"/>
      <c r="BB206" s="58"/>
    </row>
    <row r="207" spans="1:54" x14ac:dyDescent="0.25">
      <c r="A207" s="58"/>
      <c r="B207" s="58"/>
      <c r="C207" s="58"/>
      <c r="D207" s="58"/>
      <c r="E207" s="58"/>
      <c r="F207" s="58"/>
      <c r="G207" s="58"/>
      <c r="H207" s="58"/>
      <c r="I207" s="58"/>
      <c r="J207" s="58"/>
      <c r="K207" s="58"/>
      <c r="L207" s="58"/>
      <c r="M207" s="58"/>
      <c r="N207" s="58"/>
      <c r="O207" s="58"/>
      <c r="P207" s="58"/>
      <c r="Q207" s="58"/>
      <c r="R207" s="58"/>
      <c r="S207" s="58"/>
      <c r="T207" s="58"/>
      <c r="U207" s="58"/>
      <c r="V207" s="58"/>
      <c r="W207" s="58"/>
      <c r="X207" s="58"/>
      <c r="Y207" s="58"/>
      <c r="Z207" s="58"/>
      <c r="AA207" s="58"/>
      <c r="AB207" s="58"/>
      <c r="AC207" s="58"/>
      <c r="AD207" s="58"/>
      <c r="AE207" s="58"/>
      <c r="AF207" s="58"/>
      <c r="AG207" s="58"/>
      <c r="AH207" s="58"/>
      <c r="AI207" s="58"/>
      <c r="AJ207" s="58"/>
      <c r="AK207" s="58"/>
      <c r="AL207" s="58"/>
      <c r="AM207" s="58"/>
      <c r="AN207" s="58"/>
      <c r="AO207" s="58"/>
      <c r="AP207" s="58"/>
      <c r="AQ207" s="58"/>
      <c r="AR207" s="58"/>
      <c r="AS207" s="58"/>
      <c r="AT207" s="58"/>
      <c r="AU207" s="58"/>
      <c r="AV207" s="58"/>
      <c r="AW207" s="58"/>
      <c r="AX207" s="58"/>
      <c r="AY207" s="58"/>
      <c r="AZ207" s="58"/>
      <c r="BA207" s="58"/>
      <c r="BB207" s="58"/>
    </row>
    <row r="208" spans="1:54" x14ac:dyDescent="0.25">
      <c r="A208" s="58"/>
      <c r="B208" s="58"/>
      <c r="C208" s="58"/>
      <c r="D208" s="58"/>
      <c r="E208" s="58"/>
      <c r="F208" s="58"/>
      <c r="G208" s="58"/>
      <c r="H208" s="58"/>
      <c r="I208" s="58"/>
      <c r="J208" s="58"/>
      <c r="K208" s="58"/>
      <c r="L208" s="58"/>
      <c r="M208" s="58"/>
      <c r="N208" s="58"/>
      <c r="O208" s="58"/>
      <c r="P208" s="58"/>
      <c r="Q208" s="58"/>
      <c r="R208" s="58"/>
      <c r="S208" s="58"/>
      <c r="T208" s="58"/>
      <c r="U208" s="58"/>
      <c r="V208" s="58"/>
      <c r="W208" s="58"/>
      <c r="X208" s="58"/>
      <c r="Y208" s="58"/>
      <c r="Z208" s="58"/>
      <c r="AA208" s="58"/>
      <c r="AB208" s="58"/>
      <c r="AC208" s="58"/>
      <c r="AD208" s="58"/>
      <c r="AE208" s="58"/>
      <c r="AF208" s="58"/>
      <c r="AG208" s="58"/>
      <c r="AH208" s="58"/>
      <c r="AI208" s="58"/>
      <c r="AJ208" s="58"/>
      <c r="AK208" s="58"/>
      <c r="AL208" s="58"/>
      <c r="AM208" s="58"/>
      <c r="AN208" s="58"/>
      <c r="AO208" s="58"/>
      <c r="AP208" s="58"/>
      <c r="AQ208" s="58"/>
      <c r="AR208" s="58"/>
      <c r="AS208" s="58"/>
      <c r="AT208" s="58"/>
      <c r="AU208" s="58"/>
      <c r="AV208" s="58"/>
      <c r="AW208" s="58"/>
      <c r="AX208" s="58"/>
      <c r="AY208" s="58"/>
      <c r="AZ208" s="58"/>
      <c r="BA208" s="58"/>
      <c r="BB208" s="58"/>
    </row>
    <row r="209" spans="1:54" x14ac:dyDescent="0.25">
      <c r="A209" s="58"/>
      <c r="B209" s="58"/>
      <c r="C209" s="58"/>
      <c r="D209" s="58"/>
      <c r="E209" s="58"/>
      <c r="F209" s="58"/>
      <c r="G209" s="58"/>
      <c r="H209" s="58"/>
      <c r="I209" s="58"/>
      <c r="J209" s="58"/>
      <c r="K209" s="58"/>
      <c r="L209" s="58"/>
      <c r="M209" s="58"/>
      <c r="N209" s="58"/>
      <c r="O209" s="58"/>
      <c r="P209" s="58"/>
      <c r="Q209" s="58"/>
      <c r="R209" s="58"/>
      <c r="S209" s="58"/>
      <c r="T209" s="58"/>
      <c r="U209" s="58"/>
      <c r="V209" s="58"/>
      <c r="W209" s="58"/>
      <c r="X209" s="58"/>
      <c r="Y209" s="58"/>
      <c r="Z209" s="58"/>
      <c r="AA209" s="58"/>
      <c r="AB209" s="58"/>
      <c r="AC209" s="58"/>
      <c r="AD209" s="58"/>
      <c r="AE209" s="58"/>
      <c r="AF209" s="58"/>
      <c r="AG209" s="58"/>
      <c r="AH209" s="58"/>
      <c r="AI209" s="58"/>
      <c r="AJ209" s="58"/>
      <c r="AK209" s="58"/>
      <c r="AL209" s="58"/>
      <c r="AM209" s="58"/>
      <c r="AN209" s="58"/>
      <c r="AO209" s="58"/>
      <c r="AP209" s="58"/>
      <c r="AQ209" s="58"/>
      <c r="AR209" s="58"/>
      <c r="AS209" s="58"/>
      <c r="AT209" s="58"/>
      <c r="AU209" s="58"/>
      <c r="AV209" s="58"/>
      <c r="AW209" s="58"/>
      <c r="AX209" s="58"/>
      <c r="AY209" s="58"/>
      <c r="AZ209" s="58"/>
      <c r="BA209" s="58"/>
      <c r="BB209" s="58"/>
    </row>
    <row r="210" spans="1:54" x14ac:dyDescent="0.25">
      <c r="A210" s="58"/>
      <c r="B210" s="58"/>
      <c r="C210" s="58"/>
      <c r="D210" s="58"/>
      <c r="E210" s="58"/>
      <c r="F210" s="58"/>
      <c r="G210" s="58"/>
      <c r="H210" s="58"/>
      <c r="I210" s="58"/>
      <c r="J210" s="58"/>
      <c r="K210" s="58"/>
      <c r="L210" s="58"/>
      <c r="M210" s="58"/>
      <c r="N210" s="58"/>
      <c r="O210" s="58"/>
      <c r="P210" s="58"/>
      <c r="Q210" s="58"/>
      <c r="R210" s="58"/>
      <c r="S210" s="58"/>
      <c r="T210" s="58"/>
      <c r="U210" s="58"/>
      <c r="V210" s="58"/>
      <c r="W210" s="58"/>
      <c r="X210" s="58"/>
      <c r="Y210" s="58"/>
      <c r="Z210" s="58"/>
      <c r="AA210" s="58"/>
      <c r="AB210" s="58"/>
      <c r="AC210" s="58"/>
      <c r="AD210" s="58"/>
      <c r="AE210" s="58"/>
      <c r="AF210" s="58"/>
      <c r="AG210" s="58"/>
      <c r="AH210" s="58"/>
      <c r="AI210" s="58"/>
      <c r="AJ210" s="58"/>
      <c r="AK210" s="58"/>
      <c r="AL210" s="58"/>
      <c r="AM210" s="58"/>
      <c r="AN210" s="58"/>
      <c r="AO210" s="58"/>
      <c r="AP210" s="58"/>
      <c r="AQ210" s="58"/>
      <c r="AR210" s="58"/>
      <c r="AS210" s="58"/>
      <c r="AT210" s="58"/>
      <c r="AU210" s="58"/>
      <c r="AV210" s="58"/>
      <c r="AW210" s="58"/>
      <c r="AX210" s="58"/>
      <c r="AY210" s="58"/>
      <c r="AZ210" s="58"/>
      <c r="BA210" s="58"/>
      <c r="BB210" s="58"/>
    </row>
    <row r="211" spans="1:54" x14ac:dyDescent="0.25">
      <c r="A211" s="58"/>
      <c r="B211" s="58"/>
      <c r="C211" s="58"/>
      <c r="D211" s="58"/>
      <c r="E211" s="58"/>
      <c r="F211" s="58"/>
      <c r="G211" s="58"/>
      <c r="H211" s="58"/>
      <c r="I211" s="58"/>
      <c r="J211" s="58"/>
      <c r="K211" s="58"/>
      <c r="L211" s="58"/>
      <c r="M211" s="58"/>
      <c r="N211" s="58"/>
      <c r="O211" s="58"/>
      <c r="P211" s="58"/>
      <c r="Q211" s="58"/>
      <c r="R211" s="58"/>
      <c r="S211" s="58"/>
      <c r="T211" s="58"/>
      <c r="U211" s="58"/>
      <c r="V211" s="58"/>
      <c r="W211" s="58"/>
      <c r="X211" s="58"/>
      <c r="Y211" s="58"/>
      <c r="Z211" s="58"/>
      <c r="AA211" s="58"/>
      <c r="AB211" s="58"/>
      <c r="AC211" s="58"/>
      <c r="AD211" s="58"/>
      <c r="AE211" s="58"/>
      <c r="AF211" s="58"/>
      <c r="AG211" s="58"/>
      <c r="AH211" s="58"/>
      <c r="AI211" s="58"/>
      <c r="AJ211" s="58"/>
      <c r="AK211" s="58"/>
      <c r="AL211" s="58"/>
      <c r="AM211" s="58"/>
      <c r="AN211" s="58"/>
      <c r="AO211" s="58"/>
      <c r="AP211" s="58"/>
      <c r="AQ211" s="58"/>
      <c r="AR211" s="58"/>
      <c r="AS211" s="58"/>
      <c r="AT211" s="58"/>
      <c r="AU211" s="58"/>
      <c r="AV211" s="58"/>
      <c r="AW211" s="58"/>
      <c r="AX211" s="58"/>
      <c r="AY211" s="58"/>
      <c r="AZ211" s="58"/>
      <c r="BA211" s="58"/>
      <c r="BB211" s="58"/>
    </row>
    <row r="212" spans="1:54" x14ac:dyDescent="0.25">
      <c r="A212" s="58"/>
      <c r="B212" s="58"/>
      <c r="C212" s="58"/>
      <c r="D212" s="58"/>
      <c r="E212" s="58"/>
      <c r="F212" s="58"/>
      <c r="G212" s="58"/>
      <c r="H212" s="58"/>
      <c r="I212" s="58"/>
      <c r="J212" s="58"/>
      <c r="K212" s="58"/>
      <c r="L212" s="58"/>
      <c r="M212" s="58"/>
      <c r="N212" s="58"/>
      <c r="O212" s="58"/>
      <c r="P212" s="58"/>
      <c r="Q212" s="58"/>
      <c r="R212" s="58"/>
      <c r="S212" s="58"/>
      <c r="T212" s="58"/>
      <c r="U212" s="58"/>
      <c r="V212" s="58"/>
      <c r="W212" s="58"/>
      <c r="X212" s="58"/>
      <c r="Y212" s="58"/>
      <c r="Z212" s="58"/>
      <c r="AA212" s="58"/>
      <c r="AB212" s="58"/>
      <c r="AC212" s="58"/>
      <c r="AD212" s="58"/>
      <c r="AE212" s="58"/>
      <c r="AF212" s="58"/>
      <c r="AG212" s="58"/>
      <c r="AH212" s="58"/>
      <c r="AI212" s="58"/>
      <c r="AJ212" s="58"/>
      <c r="AK212" s="58"/>
      <c r="AL212" s="58"/>
      <c r="AM212" s="58"/>
      <c r="AN212" s="58"/>
      <c r="AO212" s="58"/>
      <c r="AP212" s="58"/>
      <c r="AQ212" s="58"/>
      <c r="AR212" s="58"/>
      <c r="AS212" s="58"/>
      <c r="AT212" s="58"/>
      <c r="AU212" s="58"/>
      <c r="AV212" s="58"/>
      <c r="AW212" s="58"/>
      <c r="AX212" s="58"/>
      <c r="AY212" s="58"/>
      <c r="AZ212" s="58"/>
      <c r="BA212" s="58"/>
      <c r="BB212" s="58"/>
    </row>
    <row r="213" spans="1:54" x14ac:dyDescent="0.25">
      <c r="A213" s="58"/>
      <c r="B213" s="58"/>
      <c r="C213" s="58"/>
      <c r="D213" s="58"/>
      <c r="E213" s="58"/>
      <c r="F213" s="58"/>
      <c r="G213" s="58"/>
      <c r="H213" s="58"/>
      <c r="I213" s="58"/>
      <c r="J213" s="58"/>
      <c r="K213" s="58"/>
      <c r="L213" s="58"/>
      <c r="M213" s="58"/>
      <c r="N213" s="58"/>
      <c r="O213" s="58"/>
      <c r="P213" s="58"/>
      <c r="Q213" s="58"/>
      <c r="R213" s="58"/>
      <c r="S213" s="58"/>
      <c r="T213" s="58"/>
      <c r="U213" s="58"/>
      <c r="V213" s="58"/>
      <c r="W213" s="58"/>
      <c r="X213" s="58"/>
      <c r="Y213" s="58"/>
      <c r="Z213" s="58"/>
      <c r="AA213" s="58"/>
      <c r="AB213" s="58"/>
      <c r="AC213" s="58"/>
      <c r="AD213" s="58"/>
      <c r="AE213" s="58"/>
      <c r="AF213" s="58"/>
      <c r="AG213" s="58"/>
      <c r="AH213" s="58"/>
      <c r="AI213" s="58"/>
      <c r="AJ213" s="58"/>
      <c r="AK213" s="58"/>
      <c r="AL213" s="58"/>
      <c r="AM213" s="58"/>
      <c r="AN213" s="58"/>
      <c r="AO213" s="58"/>
      <c r="AP213" s="58"/>
      <c r="AQ213" s="58"/>
      <c r="AR213" s="58"/>
      <c r="AS213" s="58"/>
      <c r="AT213" s="58"/>
      <c r="AU213" s="58"/>
      <c r="AV213" s="58"/>
      <c r="AW213" s="58"/>
      <c r="AX213" s="58"/>
      <c r="AY213" s="58"/>
      <c r="AZ213" s="58"/>
      <c r="BA213" s="58"/>
      <c r="BB213" s="58"/>
    </row>
  </sheetData>
  <mergeCells count="19">
    <mergeCell ref="G4:I4"/>
    <mergeCell ref="J4:L4"/>
    <mergeCell ref="M4:O4"/>
    <mergeCell ref="B3:BB3"/>
    <mergeCell ref="AZ4:BB4"/>
    <mergeCell ref="AK4:AM4"/>
    <mergeCell ref="AH4:AJ4"/>
    <mergeCell ref="AE4:AG4"/>
    <mergeCell ref="AB4:AD4"/>
    <mergeCell ref="AN4:AP4"/>
    <mergeCell ref="AQ4:AS4"/>
    <mergeCell ref="AT4:AV4"/>
    <mergeCell ref="AW4:AY4"/>
    <mergeCell ref="P4:R4"/>
    <mergeCell ref="S4:U4"/>
    <mergeCell ref="V4:X4"/>
    <mergeCell ref="Y4:AA4"/>
    <mergeCell ref="A4:C4"/>
    <mergeCell ref="D4:F4"/>
  </mergeCells>
  <dataValidations count="2">
    <dataValidation type="list" allowBlank="1" showInputMessage="1" showErrorMessage="1" sqref="B6:B100" xr:uid="{00000000-0002-0000-0700-000000000000}">
      <formula1>Worksheet</formula1>
    </dataValidation>
    <dataValidation type="list" allowBlank="1" showInputMessage="1" showErrorMessage="1" sqref="D6:D100 G6:G100" xr:uid="{00000000-0002-0000-0700-000001000000}">
      <formula1>YesNoNA</formula1>
    </dataValidation>
  </dataValidations>
  <pageMargins left="0.70866141732283472" right="0.70866141732283472" top="0.74803149606299213" bottom="0.74803149606299213" header="0.31496062992125984" footer="0.31496062992125984"/>
  <pageSetup paperSize="9" fitToHeight="0" orientation="landscape" horizontalDpi="4294967295" verticalDpi="4294967295" r:id="rId1"/>
  <drawing r:id="rId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FC249"/>
  <sheetViews>
    <sheetView workbookViewId="0">
      <selection activeCell="AK3" sqref="AK3:AK12"/>
    </sheetView>
  </sheetViews>
  <sheetFormatPr defaultColWidth="9" defaultRowHeight="11.5" x14ac:dyDescent="0.25"/>
  <cols>
    <col min="1" max="1" width="16.61328125" style="1" customWidth="1"/>
    <col min="2" max="2" width="15.4609375" style="1" customWidth="1"/>
    <col min="3" max="3" width="15.15234375" style="1" hidden="1" customWidth="1"/>
    <col min="4" max="4" width="15.15234375" style="1" bestFit="1" customWidth="1"/>
    <col min="5" max="5" width="15.15234375" style="1" customWidth="1"/>
    <col min="6" max="6" width="5.4609375" style="1" customWidth="1"/>
    <col min="7" max="7" width="23.61328125" style="1" customWidth="1"/>
    <col min="8" max="8" width="4.765625" style="1" customWidth="1"/>
    <col min="9" max="9" width="45" style="1" customWidth="1"/>
    <col min="10" max="10" width="7.3828125" style="1" customWidth="1"/>
    <col min="11" max="11" width="49.4609375" style="1" customWidth="1"/>
    <col min="12" max="12" width="6.84375" style="1" customWidth="1"/>
    <col min="13" max="13" width="35.23046875" style="1" bestFit="1" customWidth="1"/>
    <col min="14" max="14" width="3.4609375" style="1" customWidth="1"/>
    <col min="15" max="15" width="24.61328125" style="1" customWidth="1"/>
    <col min="16" max="16" width="2.61328125" style="1" customWidth="1"/>
    <col min="17" max="17" width="27.61328125" style="1" customWidth="1"/>
    <col min="18" max="18" width="5.3828125" style="1" customWidth="1"/>
    <col min="19" max="19" width="35" style="1" customWidth="1"/>
    <col min="20" max="20" width="5.3828125" style="1" customWidth="1"/>
    <col min="21" max="21" width="33.23046875" style="1" customWidth="1"/>
    <col min="22" max="22" width="7.23046875" style="1" customWidth="1"/>
    <col min="23" max="23" width="22.765625" style="1" customWidth="1"/>
    <col min="24" max="24" width="6.3828125" style="1" customWidth="1"/>
    <col min="25" max="25" width="13" style="1" customWidth="1"/>
    <col min="26" max="26" width="7.765625" style="1" customWidth="1"/>
    <col min="27" max="27" width="13.23046875" style="1" customWidth="1"/>
    <col min="28" max="28" width="9" style="1"/>
    <col min="29" max="29" width="11.15234375" style="1" customWidth="1"/>
    <col min="30" max="30" width="9" style="1"/>
    <col min="31" max="31" width="11.61328125" style="1" customWidth="1"/>
    <col min="32" max="32" width="9" style="1"/>
    <col min="33" max="33" width="13.4609375" style="1" customWidth="1"/>
    <col min="34" max="34" width="9" style="1"/>
    <col min="35" max="35" width="9" style="1" customWidth="1"/>
    <col min="36" max="36" width="1.84375" style="1" customWidth="1"/>
    <col min="37" max="37" width="17.84375" style="1" bestFit="1" customWidth="1"/>
    <col min="38" max="38" width="2.23046875" style="1" customWidth="1"/>
    <col min="39" max="39" width="47.23046875" style="1" bestFit="1" customWidth="1"/>
    <col min="40" max="40" width="11.765625" style="1" customWidth="1"/>
    <col min="41" max="16384" width="9" style="1"/>
  </cols>
  <sheetData>
    <row r="1" spans="1:41" x14ac:dyDescent="0.25">
      <c r="A1" s="76" t="s">
        <v>216</v>
      </c>
      <c r="B1" s="76" t="s">
        <v>217</v>
      </c>
      <c r="C1" s="76" t="s">
        <v>218</v>
      </c>
      <c r="D1" s="76" t="s">
        <v>219</v>
      </c>
      <c r="E1" s="76" t="s">
        <v>220</v>
      </c>
      <c r="F1" s="76"/>
      <c r="G1" s="76" t="s">
        <v>221</v>
      </c>
      <c r="I1" s="76" t="s">
        <v>222</v>
      </c>
      <c r="J1" s="76"/>
      <c r="K1" s="76" t="s">
        <v>223</v>
      </c>
      <c r="L1" s="76"/>
      <c r="M1" s="76" t="s">
        <v>224</v>
      </c>
      <c r="N1" s="76"/>
      <c r="O1" s="76" t="s">
        <v>225</v>
      </c>
      <c r="P1" s="76"/>
      <c r="Q1" s="76" t="s">
        <v>226</v>
      </c>
      <c r="R1" s="76"/>
      <c r="S1" s="76" t="s">
        <v>227</v>
      </c>
      <c r="U1" s="76" t="s">
        <v>228</v>
      </c>
      <c r="V1" s="76"/>
      <c r="W1" s="76" t="s">
        <v>229</v>
      </c>
      <c r="X1" s="76"/>
      <c r="Y1" s="76" t="s">
        <v>230</v>
      </c>
      <c r="Z1" s="76"/>
      <c r="AA1" s="76" t="s">
        <v>231</v>
      </c>
      <c r="AB1" s="76"/>
      <c r="AC1" s="76" t="s">
        <v>232</v>
      </c>
      <c r="AE1" s="76" t="s">
        <v>233</v>
      </c>
      <c r="AG1" s="76" t="s">
        <v>234</v>
      </c>
      <c r="AI1" s="76" t="s">
        <v>193</v>
      </c>
      <c r="AK1" s="76" t="s">
        <v>235</v>
      </c>
      <c r="AM1" s="76" t="s">
        <v>236</v>
      </c>
      <c r="AN1" s="1" t="s">
        <v>212</v>
      </c>
      <c r="AO1" s="76" t="s">
        <v>237</v>
      </c>
    </row>
    <row r="2" spans="1:41" x14ac:dyDescent="0.25">
      <c r="A2" s="1" t="s">
        <v>238</v>
      </c>
      <c r="B2" s="1" t="s">
        <v>238</v>
      </c>
      <c r="C2" s="1" t="s">
        <v>239</v>
      </c>
      <c r="D2" s="49" t="s">
        <v>240</v>
      </c>
      <c r="E2" s="50" t="s">
        <v>240</v>
      </c>
      <c r="G2" s="1" t="s">
        <v>241</v>
      </c>
      <c r="I2" s="1" t="s">
        <v>242</v>
      </c>
      <c r="K2" s="1" t="s">
        <v>243</v>
      </c>
      <c r="M2" s="1" t="s">
        <v>244</v>
      </c>
      <c r="O2" s="1" t="s">
        <v>245</v>
      </c>
      <c r="Q2" s="1" t="s">
        <v>246</v>
      </c>
      <c r="S2" s="1" t="s">
        <v>247</v>
      </c>
      <c r="U2" s="1" t="s">
        <v>248</v>
      </c>
      <c r="W2" s="1" t="s">
        <v>249</v>
      </c>
      <c r="Y2" s="1" t="s">
        <v>250</v>
      </c>
      <c r="AA2" s="1" t="s">
        <v>251</v>
      </c>
      <c r="AC2" s="1" t="s">
        <v>251</v>
      </c>
      <c r="AE2" s="1" t="s">
        <v>251</v>
      </c>
      <c r="AG2" s="1" t="s">
        <v>251</v>
      </c>
      <c r="AI2" s="1" t="s">
        <v>252</v>
      </c>
      <c r="AK2" s="1" t="s">
        <v>253</v>
      </c>
      <c r="AM2" s="1" t="s">
        <v>247</v>
      </c>
      <c r="AN2" s="1" t="s">
        <v>254</v>
      </c>
      <c r="AO2" s="1" t="s">
        <v>255</v>
      </c>
    </row>
    <row r="3" spans="1:41" x14ac:dyDescent="0.25">
      <c r="A3" s="1" t="s">
        <v>256</v>
      </c>
      <c r="B3" s="1" t="s">
        <v>256</v>
      </c>
      <c r="C3" s="1" t="s">
        <v>257</v>
      </c>
      <c r="D3" s="49" t="s">
        <v>258</v>
      </c>
      <c r="E3" s="50" t="s">
        <v>258</v>
      </c>
      <c r="G3" s="1" t="s">
        <v>259</v>
      </c>
      <c r="I3" s="1" t="s">
        <v>260</v>
      </c>
      <c r="K3" s="1" t="s">
        <v>261</v>
      </c>
      <c r="M3" s="1" t="s">
        <v>262</v>
      </c>
      <c r="O3" s="1" t="s">
        <v>263</v>
      </c>
      <c r="Q3" s="1" t="s">
        <v>264</v>
      </c>
      <c r="S3" s="1" t="s">
        <v>265</v>
      </c>
      <c r="U3" s="1" t="s">
        <v>266</v>
      </c>
      <c r="W3" s="1" t="s">
        <v>267</v>
      </c>
      <c r="Y3" s="1" t="s">
        <v>268</v>
      </c>
      <c r="AA3" s="1" t="s">
        <v>269</v>
      </c>
      <c r="AC3" s="1" t="s">
        <v>269</v>
      </c>
      <c r="AE3" s="1" t="s">
        <v>269</v>
      </c>
      <c r="AG3" s="1" t="s">
        <v>269</v>
      </c>
      <c r="AI3" s="1" t="s">
        <v>270</v>
      </c>
      <c r="AK3" s="1" t="s">
        <v>271</v>
      </c>
      <c r="AM3" s="1" t="s">
        <v>265</v>
      </c>
      <c r="AN3" s="1" t="s">
        <v>272</v>
      </c>
      <c r="AO3" s="1" t="s">
        <v>273</v>
      </c>
    </row>
    <row r="4" spans="1:41" x14ac:dyDescent="0.25">
      <c r="A4" s="1" t="s">
        <v>274</v>
      </c>
      <c r="B4" s="1" t="s">
        <v>274</v>
      </c>
      <c r="C4" s="1" t="s">
        <v>275</v>
      </c>
      <c r="D4" s="49" t="s">
        <v>276</v>
      </c>
      <c r="E4" s="50" t="s">
        <v>276</v>
      </c>
      <c r="G4" s="1" t="s">
        <v>277</v>
      </c>
      <c r="I4" s="1" t="s">
        <v>278</v>
      </c>
      <c r="K4" s="1" t="s">
        <v>279</v>
      </c>
      <c r="M4" s="1" t="s">
        <v>280</v>
      </c>
      <c r="O4" s="1" t="s">
        <v>281</v>
      </c>
      <c r="Q4" s="1" t="s">
        <v>282</v>
      </c>
      <c r="S4" s="1" t="s">
        <v>283</v>
      </c>
      <c r="U4" s="1" t="s">
        <v>284</v>
      </c>
      <c r="AK4" s="1" t="s">
        <v>285</v>
      </c>
      <c r="AM4" s="1" t="s">
        <v>283</v>
      </c>
      <c r="AN4" s="1" t="s">
        <v>286</v>
      </c>
      <c r="AO4" s="1" t="s">
        <v>10</v>
      </c>
    </row>
    <row r="5" spans="1:41" x14ac:dyDescent="0.25">
      <c r="A5" s="1" t="s">
        <v>287</v>
      </c>
      <c r="B5" s="1" t="s">
        <v>287</v>
      </c>
      <c r="C5" s="1" t="s">
        <v>288</v>
      </c>
      <c r="D5" s="49" t="s">
        <v>289</v>
      </c>
      <c r="E5" s="50" t="s">
        <v>289</v>
      </c>
      <c r="G5" s="1" t="s">
        <v>290</v>
      </c>
      <c r="I5" s="1" t="s">
        <v>291</v>
      </c>
      <c r="K5" s="1" t="s">
        <v>292</v>
      </c>
      <c r="M5" s="1" t="s">
        <v>293</v>
      </c>
      <c r="Q5" s="1" t="s">
        <v>294</v>
      </c>
      <c r="S5" s="1" t="s">
        <v>295</v>
      </c>
      <c r="U5" s="1" t="s">
        <v>296</v>
      </c>
      <c r="AK5" s="1" t="s">
        <v>297</v>
      </c>
      <c r="AM5" s="1" t="s">
        <v>295</v>
      </c>
    </row>
    <row r="6" spans="1:41" x14ac:dyDescent="0.25">
      <c r="A6" s="1" t="s">
        <v>298</v>
      </c>
      <c r="B6" s="1" t="s">
        <v>298</v>
      </c>
      <c r="C6" s="1" t="s">
        <v>299</v>
      </c>
      <c r="D6" s="49" t="s">
        <v>300</v>
      </c>
      <c r="E6" s="50" t="s">
        <v>300</v>
      </c>
      <c r="G6" s="1" t="s">
        <v>301</v>
      </c>
      <c r="I6" s="1" t="s">
        <v>302</v>
      </c>
      <c r="K6" s="1" t="s">
        <v>303</v>
      </c>
      <c r="M6" s="1" t="s">
        <v>304</v>
      </c>
      <c r="Q6" s="1" t="s">
        <v>305</v>
      </c>
      <c r="S6" s="1" t="s">
        <v>306</v>
      </c>
      <c r="U6" s="1" t="s">
        <v>307</v>
      </c>
      <c r="AI6" s="76" t="s">
        <v>308</v>
      </c>
      <c r="AK6" s="1" t="s">
        <v>309</v>
      </c>
      <c r="AM6" s="1" t="s">
        <v>310</v>
      </c>
    </row>
    <row r="7" spans="1:41" x14ac:dyDescent="0.25">
      <c r="A7" s="1" t="s">
        <v>311</v>
      </c>
      <c r="B7" s="1" t="s">
        <v>311</v>
      </c>
      <c r="C7" s="1" t="s">
        <v>312</v>
      </c>
      <c r="D7" s="49" t="s">
        <v>313</v>
      </c>
      <c r="E7" s="50" t="s">
        <v>313</v>
      </c>
      <c r="I7" s="1" t="s">
        <v>314</v>
      </c>
      <c r="S7" s="1" t="s">
        <v>315</v>
      </c>
      <c r="AI7" s="1" t="s">
        <v>316</v>
      </c>
      <c r="AK7" s="1" t="s">
        <v>317</v>
      </c>
      <c r="AM7" s="1" t="s">
        <v>318</v>
      </c>
    </row>
    <row r="8" spans="1:41" ht="13" x14ac:dyDescent="0.25">
      <c r="A8" s="1" t="s">
        <v>319</v>
      </c>
      <c r="B8" s="1" t="s">
        <v>319</v>
      </c>
      <c r="C8" s="1" t="s">
        <v>320</v>
      </c>
      <c r="D8" s="49" t="s">
        <v>321</v>
      </c>
      <c r="E8" s="50" t="s">
        <v>321</v>
      </c>
      <c r="I8" s="1" t="s">
        <v>322</v>
      </c>
      <c r="M8" s="6"/>
      <c r="S8" s="1" t="s">
        <v>323</v>
      </c>
      <c r="AI8" s="1" t="s">
        <v>301</v>
      </c>
      <c r="AK8" s="1" t="s">
        <v>324</v>
      </c>
      <c r="AM8" s="1" t="s">
        <v>325</v>
      </c>
    </row>
    <row r="9" spans="1:41" ht="13" x14ac:dyDescent="0.25">
      <c r="A9" s="1" t="s">
        <v>326</v>
      </c>
      <c r="B9" s="1" t="s">
        <v>326</v>
      </c>
      <c r="C9" s="1" t="s">
        <v>327</v>
      </c>
      <c r="D9" s="49" t="s">
        <v>328</v>
      </c>
      <c r="E9" s="50" t="s">
        <v>328</v>
      </c>
      <c r="I9" s="1" t="s">
        <v>329</v>
      </c>
      <c r="M9" s="6"/>
      <c r="S9" s="1" t="s">
        <v>330</v>
      </c>
      <c r="AK9" s="1" t="s">
        <v>331</v>
      </c>
      <c r="AM9" s="1" t="s">
        <v>332</v>
      </c>
    </row>
    <row r="10" spans="1:41" ht="13" x14ac:dyDescent="0.25">
      <c r="A10" s="1" t="s">
        <v>333</v>
      </c>
      <c r="B10" s="1" t="s">
        <v>333</v>
      </c>
      <c r="C10" s="1" t="s">
        <v>334</v>
      </c>
      <c r="D10" s="49" t="s">
        <v>335</v>
      </c>
      <c r="E10" s="50" t="s">
        <v>335</v>
      </c>
      <c r="I10" s="1" t="s">
        <v>336</v>
      </c>
      <c r="K10" s="4"/>
      <c r="M10" s="6"/>
      <c r="S10" s="1" t="s">
        <v>337</v>
      </c>
      <c r="AI10" s="76" t="s">
        <v>338</v>
      </c>
      <c r="AK10" s="1" t="s">
        <v>339</v>
      </c>
      <c r="AM10" s="1" t="s">
        <v>340</v>
      </c>
    </row>
    <row r="11" spans="1:41" ht="12.75" customHeight="1" x14ac:dyDescent="0.25">
      <c r="A11" s="1" t="s">
        <v>341</v>
      </c>
      <c r="B11" s="1" t="s">
        <v>341</v>
      </c>
      <c r="C11" s="1" t="s">
        <v>342</v>
      </c>
      <c r="D11" s="49" t="s">
        <v>343</v>
      </c>
      <c r="E11" s="50" t="s">
        <v>343</v>
      </c>
      <c r="I11" s="1" t="s">
        <v>344</v>
      </c>
      <c r="K11" s="4"/>
      <c r="M11" s="6"/>
      <c r="AI11" s="1" t="s">
        <v>251</v>
      </c>
      <c r="AK11" s="1" t="s">
        <v>301</v>
      </c>
      <c r="AM11" s="1" t="s">
        <v>301</v>
      </c>
    </row>
    <row r="12" spans="1:41" ht="13" x14ac:dyDescent="0.3">
      <c r="A12" s="1" t="s">
        <v>345</v>
      </c>
      <c r="B12" s="1" t="s">
        <v>345</v>
      </c>
      <c r="C12" s="1" t="s">
        <v>346</v>
      </c>
      <c r="D12" s="49" t="s">
        <v>347</v>
      </c>
      <c r="E12" s="50" t="s">
        <v>347</v>
      </c>
      <c r="I12" s="1" t="s">
        <v>348</v>
      </c>
      <c r="K12" s="4"/>
      <c r="M12" s="7"/>
      <c r="AI12" s="1" t="s">
        <v>269</v>
      </c>
      <c r="AK12" s="1" t="s">
        <v>307</v>
      </c>
    </row>
    <row r="13" spans="1:41" ht="13" x14ac:dyDescent="0.25">
      <c r="A13" s="1" t="s">
        <v>349</v>
      </c>
      <c r="B13" s="1" t="s">
        <v>349</v>
      </c>
      <c r="C13" s="1" t="s">
        <v>350</v>
      </c>
      <c r="D13" s="49" t="s">
        <v>351</v>
      </c>
      <c r="E13" s="50" t="s">
        <v>351</v>
      </c>
      <c r="I13" s="1" t="s">
        <v>352</v>
      </c>
      <c r="K13" s="4"/>
    </row>
    <row r="14" spans="1:41" ht="13" x14ac:dyDescent="0.3">
      <c r="A14" s="1" t="s">
        <v>353</v>
      </c>
      <c r="B14" s="1" t="s">
        <v>353</v>
      </c>
      <c r="C14" s="1" t="s">
        <v>354</v>
      </c>
      <c r="D14" s="49" t="s">
        <v>355</v>
      </c>
      <c r="E14" s="50" t="s">
        <v>355</v>
      </c>
      <c r="I14" s="1" t="s">
        <v>356</v>
      </c>
      <c r="K14" s="5"/>
      <c r="AI14" s="76" t="s">
        <v>357</v>
      </c>
    </row>
    <row r="15" spans="1:41" x14ac:dyDescent="0.25">
      <c r="A15" s="1" t="s">
        <v>358</v>
      </c>
      <c r="B15" s="1" t="s">
        <v>358</v>
      </c>
      <c r="C15" s="1" t="s">
        <v>359</v>
      </c>
      <c r="D15" s="49" t="s">
        <v>239</v>
      </c>
      <c r="E15" s="50" t="s">
        <v>239</v>
      </c>
      <c r="I15" s="1" t="s">
        <v>360</v>
      </c>
      <c r="AI15" s="1" t="s">
        <v>251</v>
      </c>
    </row>
    <row r="16" spans="1:41" x14ac:dyDescent="0.25">
      <c r="A16" s="1" t="s">
        <v>361</v>
      </c>
      <c r="B16" s="1" t="s">
        <v>361</v>
      </c>
      <c r="C16" s="1" t="s">
        <v>362</v>
      </c>
      <c r="D16" s="49" t="s">
        <v>363</v>
      </c>
      <c r="E16" s="1" t="s">
        <v>238</v>
      </c>
      <c r="I16" s="1" t="s">
        <v>364</v>
      </c>
      <c r="AI16" s="1" t="s">
        <v>269</v>
      </c>
    </row>
    <row r="17" spans="1:35" x14ac:dyDescent="0.25">
      <c r="A17" s="1" t="s">
        <v>365</v>
      </c>
      <c r="B17" s="1" t="s">
        <v>365</v>
      </c>
      <c r="C17" s="1" t="s">
        <v>366</v>
      </c>
      <c r="D17" s="49" t="s">
        <v>257</v>
      </c>
      <c r="E17" s="50" t="s">
        <v>363</v>
      </c>
      <c r="I17" s="1" t="s">
        <v>367</v>
      </c>
      <c r="AI17" s="1" t="s">
        <v>368</v>
      </c>
    </row>
    <row r="18" spans="1:35" x14ac:dyDescent="0.25">
      <c r="A18" s="1" t="s">
        <v>369</v>
      </c>
      <c r="B18" s="1" t="s">
        <v>369</v>
      </c>
      <c r="C18" s="1" t="s">
        <v>370</v>
      </c>
      <c r="D18" s="49" t="s">
        <v>371</v>
      </c>
      <c r="E18" s="50" t="s">
        <v>257</v>
      </c>
      <c r="I18" s="1" t="s">
        <v>372</v>
      </c>
    </row>
    <row r="19" spans="1:35" x14ac:dyDescent="0.25">
      <c r="A19" s="1" t="s">
        <v>373</v>
      </c>
      <c r="B19" s="1" t="s">
        <v>373</v>
      </c>
      <c r="C19" s="1" t="s">
        <v>301</v>
      </c>
      <c r="D19" s="49" t="s">
        <v>374</v>
      </c>
      <c r="E19" s="50" t="s">
        <v>371</v>
      </c>
    </row>
    <row r="20" spans="1:35" x14ac:dyDescent="0.25">
      <c r="A20" s="1" t="s">
        <v>375</v>
      </c>
      <c r="B20" s="1" t="s">
        <v>375</v>
      </c>
      <c r="D20" s="49" t="s">
        <v>376</v>
      </c>
      <c r="E20" s="50" t="s">
        <v>374</v>
      </c>
    </row>
    <row r="21" spans="1:35" x14ac:dyDescent="0.25">
      <c r="A21" s="1" t="s">
        <v>377</v>
      </c>
      <c r="B21" s="1" t="s">
        <v>377</v>
      </c>
      <c r="D21" s="49" t="s">
        <v>378</v>
      </c>
      <c r="E21" s="50" t="s">
        <v>376</v>
      </c>
    </row>
    <row r="22" spans="1:35" x14ac:dyDescent="0.25">
      <c r="A22" s="1" t="s">
        <v>379</v>
      </c>
      <c r="B22" s="1" t="s">
        <v>379</v>
      </c>
      <c r="D22" s="49" t="s">
        <v>380</v>
      </c>
      <c r="E22" s="50" t="s">
        <v>378</v>
      </c>
    </row>
    <row r="23" spans="1:35" x14ac:dyDescent="0.25">
      <c r="A23" s="1" t="s">
        <v>381</v>
      </c>
      <c r="B23" s="1" t="s">
        <v>381</v>
      </c>
      <c r="D23" s="49" t="s">
        <v>382</v>
      </c>
      <c r="E23" s="1" t="s">
        <v>256</v>
      </c>
    </row>
    <row r="24" spans="1:35" x14ac:dyDescent="0.25">
      <c r="A24" s="1" t="s">
        <v>383</v>
      </c>
      <c r="B24" s="1" t="s">
        <v>383</v>
      </c>
      <c r="D24" s="49" t="s">
        <v>275</v>
      </c>
      <c r="E24" s="50" t="s">
        <v>380</v>
      </c>
    </row>
    <row r="25" spans="1:35" x14ac:dyDescent="0.25">
      <c r="A25" s="1" t="s">
        <v>384</v>
      </c>
      <c r="B25" s="1" t="s">
        <v>384</v>
      </c>
      <c r="D25" s="49" t="s">
        <v>385</v>
      </c>
      <c r="E25" s="50" t="s">
        <v>382</v>
      </c>
    </row>
    <row r="26" spans="1:35" ht="23" x14ac:dyDescent="0.25">
      <c r="A26" s="1" t="s">
        <v>386</v>
      </c>
      <c r="B26" s="1" t="s">
        <v>386</v>
      </c>
      <c r="D26" s="49" t="s">
        <v>387</v>
      </c>
      <c r="E26" s="50" t="s">
        <v>275</v>
      </c>
    </row>
    <row r="27" spans="1:35" ht="23" x14ac:dyDescent="0.25">
      <c r="A27" s="1" t="s">
        <v>388</v>
      </c>
      <c r="B27" s="1" t="s">
        <v>388</v>
      </c>
      <c r="D27" s="49" t="s">
        <v>389</v>
      </c>
      <c r="E27" s="50" t="s">
        <v>385</v>
      </c>
    </row>
    <row r="28" spans="1:35" ht="23" x14ac:dyDescent="0.25">
      <c r="A28" s="1" t="s">
        <v>390</v>
      </c>
      <c r="B28" s="1" t="s">
        <v>390</v>
      </c>
      <c r="D28" s="49" t="s">
        <v>391</v>
      </c>
      <c r="E28" s="50" t="s">
        <v>387</v>
      </c>
    </row>
    <row r="29" spans="1:35" ht="12.75" customHeight="1" x14ac:dyDescent="0.25">
      <c r="A29" s="1" t="s">
        <v>392</v>
      </c>
      <c r="B29" s="1" t="s">
        <v>392</v>
      </c>
      <c r="D29" s="49" t="s">
        <v>393</v>
      </c>
      <c r="E29" s="50" t="s">
        <v>389</v>
      </c>
    </row>
    <row r="30" spans="1:35" ht="23" x14ac:dyDescent="0.25">
      <c r="A30" s="1" t="s">
        <v>394</v>
      </c>
      <c r="B30" s="1" t="s">
        <v>394</v>
      </c>
      <c r="D30" s="49" t="s">
        <v>395</v>
      </c>
      <c r="E30" s="50" t="s">
        <v>391</v>
      </c>
    </row>
    <row r="31" spans="1:35" x14ac:dyDescent="0.25">
      <c r="A31" s="1" t="s">
        <v>396</v>
      </c>
      <c r="B31" s="1" t="s">
        <v>396</v>
      </c>
      <c r="D31" s="49" t="s">
        <v>288</v>
      </c>
      <c r="E31" s="49" t="s">
        <v>393</v>
      </c>
    </row>
    <row r="32" spans="1:35" ht="12.75" customHeight="1" x14ac:dyDescent="0.25">
      <c r="D32" s="49" t="s">
        <v>397</v>
      </c>
      <c r="E32" s="49" t="s">
        <v>395</v>
      </c>
    </row>
    <row r="33" spans="4:9" x14ac:dyDescent="0.25">
      <c r="D33" s="49" t="s">
        <v>398</v>
      </c>
      <c r="E33" s="49" t="s">
        <v>288</v>
      </c>
    </row>
    <row r="34" spans="4:9" ht="23" x14ac:dyDescent="0.25">
      <c r="D34" s="49" t="s">
        <v>399</v>
      </c>
      <c r="E34" s="49" t="s">
        <v>397</v>
      </c>
    </row>
    <row r="35" spans="4:9" x14ac:dyDescent="0.25">
      <c r="D35" s="49" t="s">
        <v>400</v>
      </c>
      <c r="E35" s="49" t="s">
        <v>398</v>
      </c>
    </row>
    <row r="36" spans="4:9" x14ac:dyDescent="0.25">
      <c r="D36" s="49" t="s">
        <v>401</v>
      </c>
      <c r="E36" s="16" t="s">
        <v>274</v>
      </c>
    </row>
    <row r="37" spans="4:9" x14ac:dyDescent="0.25">
      <c r="D37" s="49" t="s">
        <v>402</v>
      </c>
      <c r="E37" s="49" t="s">
        <v>399</v>
      </c>
    </row>
    <row r="38" spans="4:9" ht="13" x14ac:dyDescent="0.25">
      <c r="D38" s="49" t="s">
        <v>312</v>
      </c>
      <c r="E38" s="49" t="s">
        <v>400</v>
      </c>
      <c r="I38" s="4"/>
    </row>
    <row r="39" spans="4:9" ht="13" x14ac:dyDescent="0.25">
      <c r="D39" s="49" t="s">
        <v>403</v>
      </c>
      <c r="E39" s="49" t="s">
        <v>401</v>
      </c>
      <c r="I39" s="4"/>
    </row>
    <row r="40" spans="4:9" ht="13" x14ac:dyDescent="0.25">
      <c r="D40" s="49" t="s">
        <v>320</v>
      </c>
      <c r="E40" s="49" t="s">
        <v>402</v>
      </c>
      <c r="I40" s="4"/>
    </row>
    <row r="41" spans="4:9" ht="23" x14ac:dyDescent="0.25">
      <c r="D41" s="49" t="s">
        <v>404</v>
      </c>
      <c r="E41" s="49" t="s">
        <v>312</v>
      </c>
      <c r="I41" s="4"/>
    </row>
    <row r="42" spans="4:9" ht="13" x14ac:dyDescent="0.25">
      <c r="D42" s="49" t="s">
        <v>405</v>
      </c>
      <c r="E42" s="49" t="s">
        <v>403</v>
      </c>
      <c r="I42" s="4"/>
    </row>
    <row r="43" spans="4:9" ht="13" x14ac:dyDescent="0.3">
      <c r="D43" s="49" t="s">
        <v>406</v>
      </c>
      <c r="E43" s="49" t="s">
        <v>320</v>
      </c>
      <c r="I43" s="5"/>
    </row>
    <row r="44" spans="4:9" ht="23" x14ac:dyDescent="0.25">
      <c r="D44" s="49" t="s">
        <v>407</v>
      </c>
      <c r="E44" s="49" t="s">
        <v>404</v>
      </c>
    </row>
    <row r="45" spans="4:9" ht="12" customHeight="1" x14ac:dyDescent="0.25">
      <c r="D45" s="49" t="s">
        <v>408</v>
      </c>
      <c r="E45" s="49" t="s">
        <v>405</v>
      </c>
    </row>
    <row r="46" spans="4:9" ht="23" x14ac:dyDescent="0.25">
      <c r="D46" s="49" t="s">
        <v>409</v>
      </c>
      <c r="E46" s="49" t="s">
        <v>406</v>
      </c>
      <c r="G46" s="2"/>
    </row>
    <row r="47" spans="4:9" x14ac:dyDescent="0.25">
      <c r="D47" s="49" t="s">
        <v>410</v>
      </c>
      <c r="E47" s="49" t="s">
        <v>407</v>
      </c>
      <c r="G47" s="2"/>
    </row>
    <row r="48" spans="4:9" x14ac:dyDescent="0.25">
      <c r="D48" s="49" t="s">
        <v>411</v>
      </c>
      <c r="E48" s="49" t="s">
        <v>408</v>
      </c>
      <c r="G48" s="2"/>
    </row>
    <row r="49" spans="1:7" ht="23" x14ac:dyDescent="0.25">
      <c r="D49" s="49" t="s">
        <v>412</v>
      </c>
      <c r="E49" s="49" t="s">
        <v>409</v>
      </c>
      <c r="G49" s="2"/>
    </row>
    <row r="50" spans="1:7" ht="12.75" customHeight="1" x14ac:dyDescent="0.25">
      <c r="D50" s="49" t="s">
        <v>413</v>
      </c>
      <c r="E50" s="49" t="s">
        <v>410</v>
      </c>
      <c r="G50" s="2"/>
    </row>
    <row r="51" spans="1:7" x14ac:dyDescent="0.25">
      <c r="D51" s="49" t="s">
        <v>414</v>
      </c>
      <c r="E51" s="49" t="s">
        <v>411</v>
      </c>
      <c r="G51" s="2"/>
    </row>
    <row r="52" spans="1:7" x14ac:dyDescent="0.25">
      <c r="D52" s="49" t="s">
        <v>415</v>
      </c>
      <c r="E52" s="49" t="s">
        <v>412</v>
      </c>
    </row>
    <row r="53" spans="1:7" ht="23" x14ac:dyDescent="0.25">
      <c r="D53" s="49" t="s">
        <v>416</v>
      </c>
      <c r="E53" s="49" t="s">
        <v>413</v>
      </c>
    </row>
    <row r="54" spans="1:7" x14ac:dyDescent="0.25">
      <c r="A54" s="2"/>
      <c r="D54" s="49" t="s">
        <v>417</v>
      </c>
      <c r="E54" s="49" t="s">
        <v>414</v>
      </c>
    </row>
    <row r="55" spans="1:7" x14ac:dyDescent="0.25">
      <c r="A55" s="2"/>
      <c r="D55" s="49" t="s">
        <v>418</v>
      </c>
      <c r="E55" s="49" t="s">
        <v>415</v>
      </c>
    </row>
    <row r="56" spans="1:7" ht="23" x14ac:dyDescent="0.25">
      <c r="A56" s="2"/>
      <c r="D56" s="49" t="s">
        <v>419</v>
      </c>
      <c r="E56" s="49" t="s">
        <v>416</v>
      </c>
    </row>
    <row r="57" spans="1:7" x14ac:dyDescent="0.25">
      <c r="A57" s="2"/>
      <c r="D57" s="49" t="s">
        <v>420</v>
      </c>
      <c r="E57" s="16" t="s">
        <v>287</v>
      </c>
    </row>
    <row r="58" spans="1:7" x14ac:dyDescent="0.25">
      <c r="A58" s="2"/>
      <c r="D58" s="49" t="s">
        <v>421</v>
      </c>
      <c r="E58" s="49" t="s">
        <v>417</v>
      </c>
    </row>
    <row r="59" spans="1:7" x14ac:dyDescent="0.25">
      <c r="A59" s="2"/>
      <c r="D59" s="49" t="s">
        <v>422</v>
      </c>
      <c r="E59" s="49" t="s">
        <v>418</v>
      </c>
    </row>
    <row r="60" spans="1:7" x14ac:dyDescent="0.25">
      <c r="A60" s="2"/>
      <c r="D60" s="49" t="s">
        <v>423</v>
      </c>
      <c r="E60" s="16" t="s">
        <v>298</v>
      </c>
    </row>
    <row r="61" spans="1:7" x14ac:dyDescent="0.25">
      <c r="A61" s="2"/>
      <c r="D61" s="49" t="s">
        <v>424</v>
      </c>
      <c r="E61" s="16" t="s">
        <v>311</v>
      </c>
    </row>
    <row r="62" spans="1:7" x14ac:dyDescent="0.25">
      <c r="A62" s="2"/>
      <c r="D62" s="49" t="s">
        <v>425</v>
      </c>
      <c r="E62" s="16" t="s">
        <v>319</v>
      </c>
    </row>
    <row r="63" spans="1:7" x14ac:dyDescent="0.25">
      <c r="A63" s="2"/>
      <c r="D63" s="49" t="s">
        <v>426</v>
      </c>
      <c r="E63" s="49" t="s">
        <v>419</v>
      </c>
    </row>
    <row r="64" spans="1:7" x14ac:dyDescent="0.25">
      <c r="A64" s="2"/>
      <c r="D64" s="49" t="s">
        <v>427</v>
      </c>
      <c r="E64" s="49" t="s">
        <v>420</v>
      </c>
    </row>
    <row r="65" spans="1:159" ht="23" x14ac:dyDescent="0.25">
      <c r="A65" s="2"/>
      <c r="D65" s="49" t="s">
        <v>428</v>
      </c>
      <c r="E65" s="49" t="s">
        <v>421</v>
      </c>
      <c r="FC65" s="1">
        <v>1.1000000000000001</v>
      </c>
    </row>
    <row r="66" spans="1:159" x14ac:dyDescent="0.25">
      <c r="A66" s="2"/>
      <c r="D66" s="49" t="s">
        <v>429</v>
      </c>
      <c r="E66" s="49" t="s">
        <v>422</v>
      </c>
    </row>
    <row r="67" spans="1:159" x14ac:dyDescent="0.25">
      <c r="A67" s="2"/>
      <c r="D67" s="49" t="s">
        <v>430</v>
      </c>
      <c r="E67" s="49" t="s">
        <v>423</v>
      </c>
    </row>
    <row r="68" spans="1:159" x14ac:dyDescent="0.25">
      <c r="A68" s="2"/>
      <c r="D68" s="49" t="s">
        <v>431</v>
      </c>
      <c r="E68" s="49" t="s">
        <v>424</v>
      </c>
    </row>
    <row r="69" spans="1:159" x14ac:dyDescent="0.25">
      <c r="A69" s="2"/>
      <c r="D69" s="49" t="s">
        <v>432</v>
      </c>
      <c r="E69" s="49" t="s">
        <v>425</v>
      </c>
    </row>
    <row r="70" spans="1:159" ht="23" x14ac:dyDescent="0.25">
      <c r="D70" s="49" t="s">
        <v>433</v>
      </c>
      <c r="E70" s="49" t="s">
        <v>426</v>
      </c>
    </row>
    <row r="71" spans="1:159" x14ac:dyDescent="0.25">
      <c r="D71" s="49" t="s">
        <v>434</v>
      </c>
      <c r="E71" s="16" t="s">
        <v>326</v>
      </c>
    </row>
    <row r="72" spans="1:159" ht="12.75" customHeight="1" x14ac:dyDescent="0.25">
      <c r="D72" s="49" t="s">
        <v>435</v>
      </c>
      <c r="E72" s="49" t="s">
        <v>427</v>
      </c>
    </row>
    <row r="73" spans="1:159" ht="23" x14ac:dyDescent="0.25">
      <c r="D73" s="49" t="s">
        <v>436</v>
      </c>
      <c r="E73" s="49" t="s">
        <v>428</v>
      </c>
    </row>
    <row r="74" spans="1:159" x14ac:dyDescent="0.25">
      <c r="D74" s="49" t="s">
        <v>437</v>
      </c>
      <c r="E74" s="49" t="s">
        <v>429</v>
      </c>
    </row>
    <row r="75" spans="1:159" x14ac:dyDescent="0.25">
      <c r="D75" s="49" t="s">
        <v>438</v>
      </c>
      <c r="E75" s="49" t="s">
        <v>430</v>
      </c>
    </row>
    <row r="76" spans="1:159" x14ac:dyDescent="0.25">
      <c r="D76" s="49" t="s">
        <v>439</v>
      </c>
      <c r="E76" s="16" t="s">
        <v>333</v>
      </c>
    </row>
    <row r="77" spans="1:159" x14ac:dyDescent="0.25">
      <c r="D77" s="49" t="s">
        <v>440</v>
      </c>
      <c r="E77" s="16" t="s">
        <v>341</v>
      </c>
    </row>
    <row r="78" spans="1:159" x14ac:dyDescent="0.25">
      <c r="D78" s="49" t="s">
        <v>441</v>
      </c>
      <c r="E78" s="49" t="s">
        <v>431</v>
      </c>
    </row>
    <row r="79" spans="1:159" x14ac:dyDescent="0.25">
      <c r="D79" s="49" t="s">
        <v>442</v>
      </c>
      <c r="E79" s="49" t="s">
        <v>432</v>
      </c>
    </row>
    <row r="80" spans="1:159" ht="23" x14ac:dyDescent="0.25">
      <c r="D80" s="49" t="s">
        <v>334</v>
      </c>
      <c r="E80" s="49" t="s">
        <v>433</v>
      </c>
    </row>
    <row r="81" spans="4:5" x14ac:dyDescent="0.25">
      <c r="D81" s="49" t="s">
        <v>443</v>
      </c>
      <c r="E81" s="49" t="s">
        <v>434</v>
      </c>
    </row>
    <row r="82" spans="4:5" x14ac:dyDescent="0.25">
      <c r="D82" s="49" t="s">
        <v>444</v>
      </c>
      <c r="E82" s="49" t="s">
        <v>435</v>
      </c>
    </row>
    <row r="83" spans="4:5" x14ac:dyDescent="0.25">
      <c r="D83" s="49" t="s">
        <v>445</v>
      </c>
      <c r="E83" s="49" t="s">
        <v>436</v>
      </c>
    </row>
    <row r="84" spans="4:5" x14ac:dyDescent="0.25">
      <c r="D84" s="49" t="s">
        <v>446</v>
      </c>
      <c r="E84" s="16" t="s">
        <v>345</v>
      </c>
    </row>
    <row r="85" spans="4:5" ht="23" x14ac:dyDescent="0.25">
      <c r="D85" s="49" t="s">
        <v>447</v>
      </c>
      <c r="E85" s="49" t="s">
        <v>437</v>
      </c>
    </row>
    <row r="86" spans="4:5" ht="23" x14ac:dyDescent="0.25">
      <c r="D86" s="49" t="s">
        <v>448</v>
      </c>
      <c r="E86" s="16" t="s">
        <v>349</v>
      </c>
    </row>
    <row r="87" spans="4:5" x14ac:dyDescent="0.25">
      <c r="D87" s="49" t="s">
        <v>449</v>
      </c>
      <c r="E87" s="16" t="s">
        <v>353</v>
      </c>
    </row>
    <row r="88" spans="4:5" x14ac:dyDescent="0.25">
      <c r="D88" s="49" t="s">
        <v>342</v>
      </c>
      <c r="E88" s="49" t="s">
        <v>438</v>
      </c>
    </row>
    <row r="89" spans="4:5" x14ac:dyDescent="0.25">
      <c r="D89" s="49" t="s">
        <v>361</v>
      </c>
      <c r="E89" s="49" t="s">
        <v>439</v>
      </c>
    </row>
    <row r="90" spans="4:5" x14ac:dyDescent="0.25">
      <c r="D90" s="49" t="s">
        <v>450</v>
      </c>
      <c r="E90" s="49" t="s">
        <v>440</v>
      </c>
    </row>
    <row r="91" spans="4:5" x14ac:dyDescent="0.25">
      <c r="D91" s="49" t="s">
        <v>451</v>
      </c>
      <c r="E91" s="49" t="s">
        <v>441</v>
      </c>
    </row>
    <row r="92" spans="4:5" ht="23" x14ac:dyDescent="0.25">
      <c r="D92" s="49" t="s">
        <v>452</v>
      </c>
      <c r="E92" s="49" t="s">
        <v>442</v>
      </c>
    </row>
    <row r="93" spans="4:5" x14ac:dyDescent="0.25">
      <c r="D93" s="49" t="s">
        <v>453</v>
      </c>
      <c r="E93" s="49" t="s">
        <v>334</v>
      </c>
    </row>
    <row r="94" spans="4:5" x14ac:dyDescent="0.25">
      <c r="D94" s="49" t="s">
        <v>346</v>
      </c>
      <c r="E94" s="49" t="s">
        <v>443</v>
      </c>
    </row>
    <row r="95" spans="4:5" x14ac:dyDescent="0.25">
      <c r="D95" s="49" t="s">
        <v>454</v>
      </c>
      <c r="E95" s="49" t="s">
        <v>444</v>
      </c>
    </row>
    <row r="96" spans="4:5" x14ac:dyDescent="0.25">
      <c r="D96" s="49" t="s">
        <v>455</v>
      </c>
      <c r="E96" s="49" t="s">
        <v>445</v>
      </c>
    </row>
    <row r="97" spans="4:25" x14ac:dyDescent="0.25">
      <c r="D97" s="49" t="s">
        <v>350</v>
      </c>
      <c r="E97" s="49" t="s">
        <v>446</v>
      </c>
    </row>
    <row r="98" spans="4:25" ht="23" x14ac:dyDescent="0.25">
      <c r="D98" s="49" t="s">
        <v>354</v>
      </c>
      <c r="E98" s="49" t="s">
        <v>447</v>
      </c>
    </row>
    <row r="99" spans="4:25" ht="23" x14ac:dyDescent="0.25">
      <c r="D99" s="49" t="s">
        <v>456</v>
      </c>
      <c r="E99" s="49" t="s">
        <v>448</v>
      </c>
    </row>
    <row r="100" spans="4:25" x14ac:dyDescent="0.25">
      <c r="D100" s="49" t="s">
        <v>457</v>
      </c>
      <c r="E100" s="49" t="s">
        <v>449</v>
      </c>
    </row>
    <row r="101" spans="4:25" x14ac:dyDescent="0.25">
      <c r="D101" s="49" t="s">
        <v>458</v>
      </c>
      <c r="E101" s="49" t="s">
        <v>342</v>
      </c>
    </row>
    <row r="102" spans="4:25" x14ac:dyDescent="0.25">
      <c r="D102" s="49" t="s">
        <v>459</v>
      </c>
      <c r="E102" s="16" t="s">
        <v>358</v>
      </c>
    </row>
    <row r="103" spans="4:25" ht="23" x14ac:dyDescent="0.25">
      <c r="D103" s="49" t="s">
        <v>460</v>
      </c>
      <c r="E103" s="16" t="s">
        <v>361</v>
      </c>
    </row>
    <row r="104" spans="4:25" x14ac:dyDescent="0.25">
      <c r="D104" s="49" t="s">
        <v>461</v>
      </c>
      <c r="E104" s="49" t="s">
        <v>450</v>
      </c>
    </row>
    <row r="105" spans="4:25" x14ac:dyDescent="0.25">
      <c r="D105" s="49" t="s">
        <v>462</v>
      </c>
      <c r="E105" s="49" t="s">
        <v>451</v>
      </c>
    </row>
    <row r="106" spans="4:25" ht="23" x14ac:dyDescent="0.25">
      <c r="D106" s="49" t="s">
        <v>463</v>
      </c>
      <c r="E106" s="49" t="s">
        <v>452</v>
      </c>
    </row>
    <row r="107" spans="4:25" ht="23" x14ac:dyDescent="0.25">
      <c r="D107" s="49" t="s">
        <v>464</v>
      </c>
      <c r="E107" s="49" t="s">
        <v>453</v>
      </c>
    </row>
    <row r="108" spans="4:25" x14ac:dyDescent="0.25">
      <c r="D108" s="49" t="s">
        <v>465</v>
      </c>
      <c r="E108" s="16" t="s">
        <v>365</v>
      </c>
    </row>
    <row r="109" spans="4:25" x14ac:dyDescent="0.25">
      <c r="D109" s="49" t="s">
        <v>466</v>
      </c>
      <c r="E109" s="49" t="s">
        <v>346</v>
      </c>
    </row>
    <row r="110" spans="4:25" x14ac:dyDescent="0.25">
      <c r="D110" s="49" t="s">
        <v>467</v>
      </c>
      <c r="E110" s="49" t="s">
        <v>454</v>
      </c>
    </row>
    <row r="111" spans="4:25" x14ac:dyDescent="0.25">
      <c r="D111" s="49" t="s">
        <v>468</v>
      </c>
      <c r="E111" s="16" t="s">
        <v>369</v>
      </c>
    </row>
    <row r="112" spans="4:25" x14ac:dyDescent="0.25">
      <c r="D112" s="49" t="s">
        <v>469</v>
      </c>
      <c r="E112" s="49" t="s">
        <v>455</v>
      </c>
      <c r="Y112" s="3"/>
    </row>
    <row r="113" spans="4:25" ht="23" x14ac:dyDescent="0.25">
      <c r="D113" s="49" t="s">
        <v>470</v>
      </c>
      <c r="E113" s="49" t="s">
        <v>350</v>
      </c>
      <c r="Y113" s="3"/>
    </row>
    <row r="114" spans="4:25" x14ac:dyDescent="0.25">
      <c r="D114" s="49" t="s">
        <v>471</v>
      </c>
      <c r="E114" s="49" t="s">
        <v>354</v>
      </c>
    </row>
    <row r="115" spans="4:25" x14ac:dyDescent="0.25">
      <c r="D115" s="49" t="s">
        <v>472</v>
      </c>
      <c r="E115" s="49" t="s">
        <v>456</v>
      </c>
    </row>
    <row r="116" spans="4:25" x14ac:dyDescent="0.25">
      <c r="D116" s="49" t="s">
        <v>473</v>
      </c>
      <c r="E116" s="49" t="s">
        <v>457</v>
      </c>
      <c r="Y116" s="3"/>
    </row>
    <row r="117" spans="4:25" x14ac:dyDescent="0.25">
      <c r="D117" s="49" t="s">
        <v>474</v>
      </c>
      <c r="E117" s="49" t="s">
        <v>458</v>
      </c>
    </row>
    <row r="118" spans="4:25" x14ac:dyDescent="0.25">
      <c r="D118" s="49" t="s">
        <v>475</v>
      </c>
      <c r="E118" s="49" t="s">
        <v>459</v>
      </c>
      <c r="Y118" s="3"/>
    </row>
    <row r="119" spans="4:25" ht="23" x14ac:dyDescent="0.25">
      <c r="D119" s="49" t="s">
        <v>476</v>
      </c>
      <c r="E119" s="49" t="s">
        <v>460</v>
      </c>
      <c r="Y119" s="3"/>
    </row>
    <row r="120" spans="4:25" x14ac:dyDescent="0.25">
      <c r="D120" s="49" t="s">
        <v>477</v>
      </c>
      <c r="E120" s="49" t="s">
        <v>461</v>
      </c>
    </row>
    <row r="121" spans="4:25" x14ac:dyDescent="0.25">
      <c r="D121" s="49" t="s">
        <v>478</v>
      </c>
      <c r="E121" s="49" t="s">
        <v>462</v>
      </c>
    </row>
    <row r="122" spans="4:25" x14ac:dyDescent="0.25">
      <c r="D122" s="49" t="s">
        <v>479</v>
      </c>
      <c r="E122" s="49" t="s">
        <v>463</v>
      </c>
    </row>
    <row r="123" spans="4:25" ht="23" x14ac:dyDescent="0.25">
      <c r="D123" s="49" t="s">
        <v>480</v>
      </c>
      <c r="E123" s="49" t="s">
        <v>464</v>
      </c>
    </row>
    <row r="124" spans="4:25" x14ac:dyDescent="0.25">
      <c r="D124" s="49" t="s">
        <v>481</v>
      </c>
      <c r="E124" s="16" t="s">
        <v>373</v>
      </c>
    </row>
    <row r="125" spans="4:25" ht="23" x14ac:dyDescent="0.25">
      <c r="D125" s="49" t="s">
        <v>482</v>
      </c>
      <c r="E125" s="49" t="s">
        <v>465</v>
      </c>
    </row>
    <row r="126" spans="4:25" x14ac:dyDescent="0.25">
      <c r="D126" s="49" t="s">
        <v>483</v>
      </c>
      <c r="E126" s="49" t="s">
        <v>466</v>
      </c>
    </row>
    <row r="127" spans="4:25" x14ac:dyDescent="0.25">
      <c r="D127" s="49" t="s">
        <v>484</v>
      </c>
      <c r="E127" s="49" t="s">
        <v>467</v>
      </c>
    </row>
    <row r="128" spans="4:25" x14ac:dyDescent="0.25">
      <c r="D128" s="49" t="s">
        <v>485</v>
      </c>
      <c r="E128" s="49" t="s">
        <v>468</v>
      </c>
    </row>
    <row r="129" spans="4:5" x14ac:dyDescent="0.25">
      <c r="D129" s="49" t="s">
        <v>486</v>
      </c>
      <c r="E129" s="16" t="s">
        <v>375</v>
      </c>
    </row>
    <row r="130" spans="4:5" x14ac:dyDescent="0.25">
      <c r="D130" s="49" t="s">
        <v>487</v>
      </c>
      <c r="E130" s="16" t="s">
        <v>377</v>
      </c>
    </row>
    <row r="131" spans="4:5" x14ac:dyDescent="0.25">
      <c r="D131" s="49" t="s">
        <v>488</v>
      </c>
      <c r="E131" s="16" t="s">
        <v>379</v>
      </c>
    </row>
    <row r="132" spans="4:5" x14ac:dyDescent="0.25">
      <c r="D132" s="49" t="s">
        <v>489</v>
      </c>
      <c r="E132" s="49" t="s">
        <v>469</v>
      </c>
    </row>
    <row r="133" spans="4:5" ht="23" x14ac:dyDescent="0.25">
      <c r="D133" s="49" t="s">
        <v>490</v>
      </c>
      <c r="E133" s="49" t="s">
        <v>470</v>
      </c>
    </row>
    <row r="134" spans="4:5" x14ac:dyDescent="0.25">
      <c r="D134" s="49" t="s">
        <v>491</v>
      </c>
      <c r="E134" s="49" t="s">
        <v>471</v>
      </c>
    </row>
    <row r="135" spans="4:5" x14ac:dyDescent="0.25">
      <c r="D135" s="49" t="s">
        <v>492</v>
      </c>
      <c r="E135" s="49" t="s">
        <v>472</v>
      </c>
    </row>
    <row r="136" spans="4:5" x14ac:dyDescent="0.25">
      <c r="D136" s="49" t="s">
        <v>493</v>
      </c>
      <c r="E136" s="49" t="s">
        <v>473</v>
      </c>
    </row>
    <row r="137" spans="4:5" x14ac:dyDescent="0.25">
      <c r="D137" s="49" t="s">
        <v>494</v>
      </c>
      <c r="E137" s="49" t="s">
        <v>474</v>
      </c>
    </row>
    <row r="138" spans="4:5" x14ac:dyDescent="0.25">
      <c r="D138" s="49" t="s">
        <v>495</v>
      </c>
      <c r="E138" s="49" t="s">
        <v>475</v>
      </c>
    </row>
    <row r="139" spans="4:5" x14ac:dyDescent="0.25">
      <c r="D139" s="49" t="s">
        <v>496</v>
      </c>
      <c r="E139" s="16" t="s">
        <v>381</v>
      </c>
    </row>
    <row r="140" spans="4:5" x14ac:dyDescent="0.25">
      <c r="D140" s="49" t="s">
        <v>497</v>
      </c>
      <c r="E140" s="49" t="s">
        <v>476</v>
      </c>
    </row>
    <row r="141" spans="4:5" x14ac:dyDescent="0.25">
      <c r="D141" s="49" t="s">
        <v>498</v>
      </c>
      <c r="E141" s="49" t="s">
        <v>477</v>
      </c>
    </row>
    <row r="142" spans="4:5" x14ac:dyDescent="0.25">
      <c r="D142" s="49" t="s">
        <v>499</v>
      </c>
      <c r="E142" s="49" t="s">
        <v>478</v>
      </c>
    </row>
    <row r="143" spans="4:5" x14ac:dyDescent="0.25">
      <c r="D143" s="49" t="s">
        <v>500</v>
      </c>
      <c r="E143" s="49" t="s">
        <v>479</v>
      </c>
    </row>
    <row r="144" spans="4:5" ht="23" x14ac:dyDescent="0.25">
      <c r="D144" s="49" t="s">
        <v>501</v>
      </c>
      <c r="E144" s="49" t="s">
        <v>480</v>
      </c>
    </row>
    <row r="145" spans="4:5" x14ac:dyDescent="0.25">
      <c r="D145" s="49" t="s">
        <v>384</v>
      </c>
      <c r="E145" s="49" t="s">
        <v>481</v>
      </c>
    </row>
    <row r="146" spans="4:5" ht="23" x14ac:dyDescent="0.25">
      <c r="D146" s="49" t="s">
        <v>502</v>
      </c>
      <c r="E146" s="49" t="s">
        <v>482</v>
      </c>
    </row>
    <row r="147" spans="4:5" x14ac:dyDescent="0.25">
      <c r="D147" s="49" t="s">
        <v>503</v>
      </c>
      <c r="E147" s="49" t="s">
        <v>483</v>
      </c>
    </row>
    <row r="148" spans="4:5" x14ac:dyDescent="0.25">
      <c r="D148" s="49" t="s">
        <v>504</v>
      </c>
      <c r="E148" s="49" t="s">
        <v>484</v>
      </c>
    </row>
    <row r="149" spans="4:5" x14ac:dyDescent="0.25">
      <c r="D149" s="49" t="s">
        <v>505</v>
      </c>
      <c r="E149" s="49" t="s">
        <v>485</v>
      </c>
    </row>
    <row r="150" spans="4:5" x14ac:dyDescent="0.25">
      <c r="D150" s="49" t="s">
        <v>506</v>
      </c>
      <c r="E150" s="49" t="s">
        <v>486</v>
      </c>
    </row>
    <row r="151" spans="4:5" x14ac:dyDescent="0.25">
      <c r="D151" s="49" t="s">
        <v>507</v>
      </c>
      <c r="E151" s="49" t="s">
        <v>487</v>
      </c>
    </row>
    <row r="152" spans="4:5" x14ac:dyDescent="0.25">
      <c r="D152" s="49" t="s">
        <v>508</v>
      </c>
      <c r="E152" s="49" t="s">
        <v>488</v>
      </c>
    </row>
    <row r="153" spans="4:5" x14ac:dyDescent="0.25">
      <c r="D153" s="49" t="s">
        <v>509</v>
      </c>
      <c r="E153" s="49" t="s">
        <v>489</v>
      </c>
    </row>
    <row r="154" spans="4:5" x14ac:dyDescent="0.25">
      <c r="D154" s="49" t="s">
        <v>510</v>
      </c>
      <c r="E154" s="49" t="s">
        <v>490</v>
      </c>
    </row>
    <row r="155" spans="4:5" x14ac:dyDescent="0.25">
      <c r="D155" s="49" t="s">
        <v>511</v>
      </c>
      <c r="E155" s="49" t="s">
        <v>491</v>
      </c>
    </row>
    <row r="156" spans="4:5" x14ac:dyDescent="0.25">
      <c r="D156" s="49" t="s">
        <v>512</v>
      </c>
      <c r="E156" s="49" t="s">
        <v>492</v>
      </c>
    </row>
    <row r="157" spans="4:5" x14ac:dyDescent="0.25">
      <c r="D157" s="49" t="s">
        <v>513</v>
      </c>
      <c r="E157" s="49" t="s">
        <v>493</v>
      </c>
    </row>
    <row r="158" spans="4:5" x14ac:dyDescent="0.25">
      <c r="D158" s="49" t="s">
        <v>514</v>
      </c>
      <c r="E158" s="16" t="s">
        <v>383</v>
      </c>
    </row>
    <row r="159" spans="4:5" x14ac:dyDescent="0.25">
      <c r="D159" s="49" t="s">
        <v>515</v>
      </c>
      <c r="E159" s="49" t="s">
        <v>494</v>
      </c>
    </row>
    <row r="160" spans="4:5" x14ac:dyDescent="0.25">
      <c r="D160" s="49" t="s">
        <v>516</v>
      </c>
      <c r="E160" s="49" t="s">
        <v>495</v>
      </c>
    </row>
    <row r="161" spans="4:5" x14ac:dyDescent="0.25">
      <c r="D161" s="49" t="s">
        <v>517</v>
      </c>
      <c r="E161" s="49" t="s">
        <v>496</v>
      </c>
    </row>
    <row r="162" spans="4:5" ht="34.5" x14ac:dyDescent="0.25">
      <c r="D162" s="49" t="s">
        <v>518</v>
      </c>
      <c r="E162" s="49" t="s">
        <v>497</v>
      </c>
    </row>
    <row r="163" spans="4:5" x14ac:dyDescent="0.25">
      <c r="D163" s="49" t="s">
        <v>519</v>
      </c>
      <c r="E163" s="49" t="s">
        <v>498</v>
      </c>
    </row>
    <row r="164" spans="4:5" x14ac:dyDescent="0.25">
      <c r="D164" s="49" t="s">
        <v>520</v>
      </c>
      <c r="E164" s="49" t="s">
        <v>499</v>
      </c>
    </row>
    <row r="165" spans="4:5" ht="23" x14ac:dyDescent="0.25">
      <c r="D165" s="49" t="s">
        <v>521</v>
      </c>
      <c r="E165" s="49" t="s">
        <v>500</v>
      </c>
    </row>
    <row r="166" spans="4:5" ht="23" x14ac:dyDescent="0.25">
      <c r="D166" s="49" t="s">
        <v>522</v>
      </c>
      <c r="E166" s="49" t="s">
        <v>501</v>
      </c>
    </row>
    <row r="167" spans="4:5" ht="23" x14ac:dyDescent="0.25">
      <c r="D167" s="49" t="s">
        <v>523</v>
      </c>
      <c r="E167" s="49" t="s">
        <v>384</v>
      </c>
    </row>
    <row r="168" spans="4:5" x14ac:dyDescent="0.25">
      <c r="D168" s="49" t="s">
        <v>524</v>
      </c>
      <c r="E168" s="49" t="s">
        <v>502</v>
      </c>
    </row>
    <row r="169" spans="4:5" x14ac:dyDescent="0.25">
      <c r="D169" s="49" t="s">
        <v>525</v>
      </c>
      <c r="E169" s="49" t="s">
        <v>503</v>
      </c>
    </row>
    <row r="170" spans="4:5" ht="23" x14ac:dyDescent="0.25">
      <c r="D170" s="49" t="s">
        <v>526</v>
      </c>
      <c r="E170" s="49" t="s">
        <v>504</v>
      </c>
    </row>
    <row r="171" spans="4:5" x14ac:dyDescent="0.25">
      <c r="D171" s="49" t="s">
        <v>527</v>
      </c>
      <c r="E171" s="49" t="s">
        <v>505</v>
      </c>
    </row>
    <row r="172" spans="4:5" x14ac:dyDescent="0.25">
      <c r="D172" s="49" t="s">
        <v>528</v>
      </c>
      <c r="E172" s="49" t="s">
        <v>506</v>
      </c>
    </row>
    <row r="173" spans="4:5" x14ac:dyDescent="0.25">
      <c r="D173" s="49" t="s">
        <v>529</v>
      </c>
      <c r="E173" s="49" t="s">
        <v>507</v>
      </c>
    </row>
    <row r="174" spans="4:5" x14ac:dyDescent="0.25">
      <c r="D174" s="49" t="s">
        <v>530</v>
      </c>
      <c r="E174" s="49" t="s">
        <v>508</v>
      </c>
    </row>
    <row r="175" spans="4:5" x14ac:dyDescent="0.25">
      <c r="D175" s="49" t="s">
        <v>531</v>
      </c>
      <c r="E175" s="49" t="s">
        <v>509</v>
      </c>
    </row>
    <row r="176" spans="4:5" x14ac:dyDescent="0.25">
      <c r="D176" s="49" t="s">
        <v>359</v>
      </c>
      <c r="E176" s="49" t="s">
        <v>510</v>
      </c>
    </row>
    <row r="177" spans="4:5" ht="23" x14ac:dyDescent="0.25">
      <c r="D177" s="49" t="s">
        <v>532</v>
      </c>
      <c r="E177" s="49" t="s">
        <v>511</v>
      </c>
    </row>
    <row r="178" spans="4:5" x14ac:dyDescent="0.25">
      <c r="D178" s="49" t="s">
        <v>533</v>
      </c>
      <c r="E178" s="16" t="s">
        <v>386</v>
      </c>
    </row>
    <row r="179" spans="4:5" x14ac:dyDescent="0.25">
      <c r="D179" s="49" t="s">
        <v>534</v>
      </c>
      <c r="E179" s="16" t="s">
        <v>388</v>
      </c>
    </row>
    <row r="180" spans="4:5" x14ac:dyDescent="0.25">
      <c r="D180" s="49" t="s">
        <v>535</v>
      </c>
      <c r="E180" s="49" t="s">
        <v>512</v>
      </c>
    </row>
    <row r="181" spans="4:5" ht="34.5" x14ac:dyDescent="0.25">
      <c r="D181" s="49" t="s">
        <v>536</v>
      </c>
      <c r="E181" s="49" t="s">
        <v>513</v>
      </c>
    </row>
    <row r="182" spans="4:5" x14ac:dyDescent="0.25">
      <c r="D182" s="49" t="s">
        <v>537</v>
      </c>
      <c r="E182" s="49" t="s">
        <v>514</v>
      </c>
    </row>
    <row r="183" spans="4:5" x14ac:dyDescent="0.25">
      <c r="D183" s="49" t="s">
        <v>538</v>
      </c>
      <c r="E183" s="16" t="s">
        <v>390</v>
      </c>
    </row>
    <row r="184" spans="4:5" x14ac:dyDescent="0.25">
      <c r="D184" s="49" t="s">
        <v>539</v>
      </c>
      <c r="E184" s="49" t="s">
        <v>515</v>
      </c>
    </row>
    <row r="185" spans="4:5" x14ac:dyDescent="0.25">
      <c r="D185" s="49" t="s">
        <v>540</v>
      </c>
      <c r="E185" s="49" t="s">
        <v>516</v>
      </c>
    </row>
    <row r="186" spans="4:5" ht="23" x14ac:dyDescent="0.25">
      <c r="D186" s="49" t="s">
        <v>541</v>
      </c>
      <c r="E186" s="49" t="s">
        <v>517</v>
      </c>
    </row>
    <row r="187" spans="4:5" ht="34.5" x14ac:dyDescent="0.25">
      <c r="D187" s="49" t="s">
        <v>542</v>
      </c>
      <c r="E187" s="49" t="s">
        <v>518</v>
      </c>
    </row>
    <row r="188" spans="4:5" x14ac:dyDescent="0.25">
      <c r="D188" s="49" t="s">
        <v>362</v>
      </c>
      <c r="E188" s="49" t="s">
        <v>519</v>
      </c>
    </row>
    <row r="189" spans="4:5" x14ac:dyDescent="0.25">
      <c r="D189" s="49" t="s">
        <v>543</v>
      </c>
      <c r="E189" s="49" t="s">
        <v>520</v>
      </c>
    </row>
    <row r="190" spans="4:5" ht="23" x14ac:dyDescent="0.25">
      <c r="D190" s="49" t="s">
        <v>544</v>
      </c>
      <c r="E190" s="49" t="s">
        <v>521</v>
      </c>
    </row>
    <row r="191" spans="4:5" ht="23" x14ac:dyDescent="0.25">
      <c r="D191" s="49" t="s">
        <v>545</v>
      </c>
      <c r="E191" s="49" t="s">
        <v>522</v>
      </c>
    </row>
    <row r="192" spans="4:5" ht="23" x14ac:dyDescent="0.25">
      <c r="D192" s="49" t="s">
        <v>546</v>
      </c>
      <c r="E192" s="49" t="s">
        <v>523</v>
      </c>
    </row>
    <row r="193" spans="4:5" x14ac:dyDescent="0.25">
      <c r="D193" s="49" t="s">
        <v>547</v>
      </c>
      <c r="E193" s="49" t="s">
        <v>524</v>
      </c>
    </row>
    <row r="194" spans="4:5" x14ac:dyDescent="0.25">
      <c r="D194" s="49" t="s">
        <v>548</v>
      </c>
      <c r="E194" s="49" t="s">
        <v>525</v>
      </c>
    </row>
    <row r="195" spans="4:5" ht="23" x14ac:dyDescent="0.25">
      <c r="D195" s="49" t="s">
        <v>549</v>
      </c>
      <c r="E195" s="49" t="s">
        <v>526</v>
      </c>
    </row>
    <row r="196" spans="4:5" x14ac:dyDescent="0.25">
      <c r="D196" s="49" t="s">
        <v>550</v>
      </c>
      <c r="E196" s="49" t="s">
        <v>527</v>
      </c>
    </row>
    <row r="197" spans="4:5" x14ac:dyDescent="0.25">
      <c r="D197" s="49" t="s">
        <v>551</v>
      </c>
      <c r="E197" s="49" t="s">
        <v>528</v>
      </c>
    </row>
    <row r="198" spans="4:5" x14ac:dyDescent="0.25">
      <c r="D198" s="49" t="s">
        <v>552</v>
      </c>
      <c r="E198" s="49" t="s">
        <v>529</v>
      </c>
    </row>
    <row r="199" spans="4:5" x14ac:dyDescent="0.25">
      <c r="D199" s="49" t="s">
        <v>553</v>
      </c>
      <c r="E199" s="49" t="s">
        <v>530</v>
      </c>
    </row>
    <row r="200" spans="4:5" x14ac:dyDescent="0.25">
      <c r="D200" s="49" t="s">
        <v>366</v>
      </c>
      <c r="E200" s="49" t="s">
        <v>531</v>
      </c>
    </row>
    <row r="201" spans="4:5" x14ac:dyDescent="0.25">
      <c r="D201" s="49" t="s">
        <v>554</v>
      </c>
      <c r="E201" s="49" t="s">
        <v>359</v>
      </c>
    </row>
    <row r="202" spans="4:5" ht="23" x14ac:dyDescent="0.25">
      <c r="D202" s="49" t="s">
        <v>555</v>
      </c>
      <c r="E202" s="49" t="s">
        <v>532</v>
      </c>
    </row>
    <row r="203" spans="4:5" x14ac:dyDescent="0.25">
      <c r="D203" s="49" t="s">
        <v>556</v>
      </c>
      <c r="E203" s="16" t="s">
        <v>392</v>
      </c>
    </row>
    <row r="204" spans="4:5" x14ac:dyDescent="0.25">
      <c r="D204" s="49" t="s">
        <v>557</v>
      </c>
      <c r="E204" s="49" t="s">
        <v>533</v>
      </c>
    </row>
    <row r="205" spans="4:5" x14ac:dyDescent="0.25">
      <c r="D205" s="49" t="s">
        <v>558</v>
      </c>
      <c r="E205" s="49" t="s">
        <v>534</v>
      </c>
    </row>
    <row r="206" spans="4:5" x14ac:dyDescent="0.25">
      <c r="D206" s="49" t="s">
        <v>559</v>
      </c>
      <c r="E206" s="49" t="s">
        <v>535</v>
      </c>
    </row>
    <row r="207" spans="4:5" ht="34.5" x14ac:dyDescent="0.25">
      <c r="D207" s="49" t="s">
        <v>560</v>
      </c>
      <c r="E207" s="49" t="s">
        <v>536</v>
      </c>
    </row>
    <row r="208" spans="4:5" ht="23" x14ac:dyDescent="0.25">
      <c r="D208" s="49" t="s">
        <v>561</v>
      </c>
      <c r="E208" s="49" t="s">
        <v>537</v>
      </c>
    </row>
    <row r="209" spans="4:5" x14ac:dyDescent="0.25">
      <c r="D209" s="49" t="s">
        <v>562</v>
      </c>
      <c r="E209" s="16" t="s">
        <v>394</v>
      </c>
    </row>
    <row r="210" spans="4:5" x14ac:dyDescent="0.25">
      <c r="D210" s="49" t="s">
        <v>563</v>
      </c>
      <c r="E210" s="49" t="s">
        <v>538</v>
      </c>
    </row>
    <row r="211" spans="4:5" x14ac:dyDescent="0.25">
      <c r="D211" s="49" t="s">
        <v>564</v>
      </c>
      <c r="E211" s="49" t="s">
        <v>539</v>
      </c>
    </row>
    <row r="212" spans="4:5" ht="23" x14ac:dyDescent="0.25">
      <c r="D212" s="49" t="s">
        <v>565</v>
      </c>
      <c r="E212" s="49" t="s">
        <v>540</v>
      </c>
    </row>
    <row r="213" spans="4:5" ht="23" x14ac:dyDescent="0.25">
      <c r="D213" s="49" t="s">
        <v>566</v>
      </c>
      <c r="E213" s="49" t="s">
        <v>541</v>
      </c>
    </row>
    <row r="214" spans="4:5" x14ac:dyDescent="0.25">
      <c r="D214" s="49" t="s">
        <v>567</v>
      </c>
      <c r="E214" s="49" t="s">
        <v>542</v>
      </c>
    </row>
    <row r="215" spans="4:5" x14ac:dyDescent="0.25">
      <c r="D215" s="49" t="s">
        <v>568</v>
      </c>
      <c r="E215" s="16" t="s">
        <v>396</v>
      </c>
    </row>
    <row r="216" spans="4:5" x14ac:dyDescent="0.25">
      <c r="D216" s="49" t="s">
        <v>569</v>
      </c>
      <c r="E216" s="49" t="s">
        <v>362</v>
      </c>
    </row>
    <row r="217" spans="4:5" x14ac:dyDescent="0.25">
      <c r="D217" s="49" t="s">
        <v>570</v>
      </c>
      <c r="E217" s="49" t="s">
        <v>543</v>
      </c>
    </row>
    <row r="218" spans="4:5" ht="23" x14ac:dyDescent="0.25">
      <c r="D218" s="49" t="s">
        <v>571</v>
      </c>
      <c r="E218" s="49" t="s">
        <v>544</v>
      </c>
    </row>
    <row r="219" spans="4:5" x14ac:dyDescent="0.25">
      <c r="D219" s="49" t="s">
        <v>572</v>
      </c>
      <c r="E219" s="49" t="s">
        <v>545</v>
      </c>
    </row>
    <row r="220" spans="4:5" ht="23" x14ac:dyDescent="0.25">
      <c r="D220" s="49" t="s">
        <v>573</v>
      </c>
      <c r="E220" s="49" t="s">
        <v>546</v>
      </c>
    </row>
    <row r="221" spans="4:5" x14ac:dyDescent="0.25">
      <c r="E221" s="49" t="s">
        <v>547</v>
      </c>
    </row>
    <row r="222" spans="4:5" x14ac:dyDescent="0.25">
      <c r="E222" s="49" t="s">
        <v>548</v>
      </c>
    </row>
    <row r="223" spans="4:5" x14ac:dyDescent="0.25">
      <c r="E223" s="49" t="s">
        <v>549</v>
      </c>
    </row>
    <row r="224" spans="4:5" x14ac:dyDescent="0.25">
      <c r="E224" s="49" t="s">
        <v>550</v>
      </c>
    </row>
    <row r="225" spans="5:5" x14ac:dyDescent="0.25">
      <c r="E225" s="49" t="s">
        <v>551</v>
      </c>
    </row>
    <row r="226" spans="5:5" x14ac:dyDescent="0.25">
      <c r="E226" s="49" t="s">
        <v>552</v>
      </c>
    </row>
    <row r="227" spans="5:5" x14ac:dyDescent="0.25">
      <c r="E227" s="49" t="s">
        <v>553</v>
      </c>
    </row>
    <row r="228" spans="5:5" x14ac:dyDescent="0.25">
      <c r="E228" s="49" t="s">
        <v>366</v>
      </c>
    </row>
    <row r="229" spans="5:5" x14ac:dyDescent="0.25">
      <c r="E229" s="49" t="s">
        <v>554</v>
      </c>
    </row>
    <row r="230" spans="5:5" ht="23" x14ac:dyDescent="0.25">
      <c r="E230" s="49" t="s">
        <v>555</v>
      </c>
    </row>
    <row r="231" spans="5:5" x14ac:dyDescent="0.25">
      <c r="E231" s="49" t="s">
        <v>556</v>
      </c>
    </row>
    <row r="232" spans="5:5" x14ac:dyDescent="0.25">
      <c r="E232" s="49" t="s">
        <v>557</v>
      </c>
    </row>
    <row r="233" spans="5:5" x14ac:dyDescent="0.25">
      <c r="E233" s="49" t="s">
        <v>558</v>
      </c>
    </row>
    <row r="234" spans="5:5" x14ac:dyDescent="0.25">
      <c r="E234" s="49" t="s">
        <v>559</v>
      </c>
    </row>
    <row r="235" spans="5:5" x14ac:dyDescent="0.25">
      <c r="E235" s="16" t="s">
        <v>574</v>
      </c>
    </row>
    <row r="236" spans="5:5" x14ac:dyDescent="0.25">
      <c r="E236" s="49" t="s">
        <v>560</v>
      </c>
    </row>
    <row r="237" spans="5:5" ht="23" x14ac:dyDescent="0.25">
      <c r="E237" s="49" t="s">
        <v>561</v>
      </c>
    </row>
    <row r="238" spans="5:5" x14ac:dyDescent="0.25">
      <c r="E238" s="49" t="s">
        <v>562</v>
      </c>
    </row>
    <row r="239" spans="5:5" x14ac:dyDescent="0.25">
      <c r="E239" s="49" t="s">
        <v>563</v>
      </c>
    </row>
    <row r="240" spans="5:5" x14ac:dyDescent="0.25">
      <c r="E240" s="49" t="s">
        <v>564</v>
      </c>
    </row>
    <row r="241" spans="5:5" ht="23" x14ac:dyDescent="0.25">
      <c r="E241" s="49" t="s">
        <v>565</v>
      </c>
    </row>
    <row r="242" spans="5:5" x14ac:dyDescent="0.25">
      <c r="E242" s="49" t="s">
        <v>566</v>
      </c>
    </row>
    <row r="243" spans="5:5" x14ac:dyDescent="0.25">
      <c r="E243" s="49" t="s">
        <v>567</v>
      </c>
    </row>
    <row r="244" spans="5:5" x14ac:dyDescent="0.25">
      <c r="E244" s="49" t="s">
        <v>568</v>
      </c>
    </row>
    <row r="245" spans="5:5" x14ac:dyDescent="0.25">
      <c r="E245" s="49" t="s">
        <v>569</v>
      </c>
    </row>
    <row r="246" spans="5:5" x14ac:dyDescent="0.25">
      <c r="E246" s="49" t="s">
        <v>570</v>
      </c>
    </row>
    <row r="247" spans="5:5" x14ac:dyDescent="0.25">
      <c r="E247" s="49" t="s">
        <v>571</v>
      </c>
    </row>
    <row r="248" spans="5:5" x14ac:dyDescent="0.25">
      <c r="E248" s="49" t="s">
        <v>572</v>
      </c>
    </row>
    <row r="249" spans="5:5" x14ac:dyDescent="0.25">
      <c r="E249" s="49" t="s">
        <v>573</v>
      </c>
    </row>
  </sheetData>
  <sortState xmlns:xlrd2="http://schemas.microsoft.com/office/spreadsheetml/2017/richdata2" ref="E2:E255">
    <sortCondition ref="E2:E255"/>
  </sortState>
  <pageMargins left="0.70866141732283472" right="0.70866141732283472" top="0.74803149606299213" bottom="0.74803149606299213" header="0.31496062992125984" footer="0.31496062992125984"/>
  <pageSetup paperSize="9" orientation="landscape" horizontalDpi="4294967293" verticalDpi="4294967293"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p:properties xmlns:p="http://schemas.microsoft.com/office/2006/metadata/properties" xmlns:xsi="http://www.w3.org/2001/XMLSchema-instance" xmlns:pc="http://schemas.microsoft.com/office/infopath/2007/PartnerControls">
  <documentManagement>
    <fca_mig_date xmlns="http://schemas.microsoft.com/sharepoint/v3">2021-05-17T13:00:51+00:00</fca_mig_date>
    <fca_livelink_recstatus_date xmlns="http://schemas.microsoft.com/sharepoint/v3" xsi:nil="true"/>
    <fca_retention_trg_date xmlns="http://schemas.microsoft.com/sharepoint/v3" xsi:nil="true"/>
    <fca_mig_source xmlns="http://schemas.microsoft.com/sharepoint/v3">LiveLink</fca_mig_source>
    <fca_mig_partial_path xmlns="http://schemas.microsoft.com/sharepoint/v3">Wholesale/Departmental Administration/Local Procedures and Guidance/1. Application Forms</fca_mig_partial_path>
    <fca_livelink_obj_id xmlns="http://schemas.microsoft.com/sharepoint/v3">57190132</fca_livelink_obj_id>
    <fca_livelink_description xmlns="http://schemas.microsoft.com/sharepoint/v3" xsi:nil="true"/>
    <fca_livelink_recstatus xmlns="http://schemas.microsoft.com/sharepoint/v3" xsi:nil="true"/>
    <fca_mig_full_path xmlns="http://schemas.microsoft.com/sharepoint/v3">Administration/Conduct Business Unit/Authorisations Division/Wholesale/Departmental Administration/Local Procedures and Guidance/1. Application Forms</fca_mig_full_path>
    <i7382953a7c14d49b483126af46f0dd6 xmlns="964f0a7c-bcf0-4337-b577-3747e0a5c4bc">
      <Terms xmlns="http://schemas.microsoft.com/office/infopath/2007/PartnerControls">
        <TermInfo xmlns="http://schemas.microsoft.com/office/infopath/2007/PartnerControls">
          <TermName xmlns="http://schemas.microsoft.com/office/infopath/2007/PartnerControls">Administrative</TermName>
          <TermId xmlns="http://schemas.microsoft.com/office/infopath/2007/PartnerControls">c0a6a800-ee19-465d-995e-3864540afe03</TermId>
        </TermInfo>
      </Terms>
    </i7382953a7c14d49b483126af46f0dd6>
    <_dlc_DocId xmlns="964f0a7c-bcf0-4337-b577-3747e0a5c4bc">LLMIGRATION-a9051b3672-57190132</_dlc_DocId>
    <TaxCatchAll xmlns="964f0a7c-bcf0-4337-b577-3747e0a5c4bc">
      <Value>62</Value>
      <Value>61</Value>
      <Value>3</Value>
      <Value>1</Value>
    </TaxCatchAll>
    <j863df97efa040da9c8165feb4e31e75 xmlns="964f0a7c-bcf0-4337-b577-3747e0a5c4bc">
      <Terms xmlns="http://schemas.microsoft.com/office/infopath/2007/PartnerControls">
        <TermInfo xmlns="http://schemas.microsoft.com/office/infopath/2007/PartnerControls">
          <TermName xmlns="http://schemas.microsoft.com/office/infopath/2007/PartnerControls">FCA Official</TermName>
          <TermId xmlns="http://schemas.microsoft.com/office/infopath/2007/PartnerControls">d07129ec-4894-4cda-af0c-a925cb68d6e3</TermId>
        </TermInfo>
      </Terms>
    </j863df97efa040da9c8165feb4e31e75>
    <_dlc_DocIdUrl xmlns="964f0a7c-bcf0-4337-b577-3747e0a5c4bc">
      <Url>https://thefca.sharepoint.com/sites/ArcConBusUni/_layouts/15/DocIdRedir.aspx?ID=LLMIGRATION-a9051b3672-57190132</Url>
      <Description>LLMIGRATION-a9051b3672-57190132</Description>
    </_dlc_DocIdUrl>
    <Is_FirstChKInDone xmlns="http://schemas.microsoft.com/sharepoint/v3">Yes</Is_FirstChKInDone>
    <fca_mig_stage_2 xmlns="964f0a7c-bcf0-4337-b577-3747e0a5c4bc" xsi:nil="true"/>
    <fca_prop_ret_label xmlns="http://schemas.microsoft.com/sharepoint/v3" xsi:nil="true"/>
    <e010124b8a5f4fcaadce545be390ec64 xmlns="964f0a7c-bcf0-4337-b577-3747e0a5c4bc">
      <Terms xmlns="http://schemas.microsoft.com/office/infopath/2007/PartnerControls">
        <TermInfo xmlns="http://schemas.microsoft.com/office/infopath/2007/PartnerControls">
          <TermName xmlns="http://schemas.microsoft.com/office/infopath/2007/PartnerControls">Form</TermName>
          <TermId xmlns="http://schemas.microsoft.com/office/infopath/2007/PartnerControls">cd17caef-2710-46b2-9ac0-ce551f7293c3</TermId>
        </TermInfo>
      </Terms>
    </e010124b8a5f4fcaadce545be390ec64>
    <fca_livelink_local_metadata xmlns="964f0a7c-bcf0-4337-b577-3747e0a5c4bc">{}</fca_livelink_local_metadata>
    <fca_livelink_accessed_date xmlns="http://schemas.microsoft.com/sharepoint/v3">2020-11-12T14:27:15+00:00</fca_livelink_accessed_date>
    <fca_mig_stage xmlns="964f0a7c-bcf0-4337-b577-3747e0a5c4bc" xsi:nil="true"/>
    <id42ed27a91f471db5fabca6a1153016 xmlns="964f0a7c-bcf0-4337-b577-3747e0a5c4bc">
      <Terms xmlns="http://schemas.microsoft.com/office/infopath/2007/PartnerControls">
        <TermInfo xmlns="http://schemas.microsoft.com/office/infopath/2007/PartnerControls">
          <TermName xmlns="http://schemas.microsoft.com/office/infopath/2007/PartnerControls">New Authorisation</TermName>
          <TermId xmlns="http://schemas.microsoft.com/office/infopath/2007/PartnerControls">be2db2ad-1550-4d66-b2ed-beff9f9e4e97</TermId>
        </TermInfo>
      </Terms>
    </id42ed27a91f471db5fabca6a1153016>
    <_dlc_DocIdPersistId xmlns="964f0a7c-bcf0-4337-b577-3747e0a5c4bc">false</_dlc_DocIdPersistId>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ct:contentTypeSchema xmlns:ct="http://schemas.microsoft.com/office/2006/metadata/contentType" xmlns:ma="http://schemas.microsoft.com/office/2006/metadata/properties/metaAttributes" ct:_="" ma:_="" ma:contentTypeName="Authorisations Forms Document" ma:contentTypeID="0x0101005A9549D9A06FAF49B2796176C16A6E1118170085A669AD229CF3499FEE9BA5271AF5E8" ma:contentTypeVersion="32" ma:contentTypeDescription="Authorisations Forms Document" ma:contentTypeScope="" ma:versionID="68ae9a711a32d70a31d43f3f756e6690">
  <xsd:schema xmlns:xsd="http://www.w3.org/2001/XMLSchema" xmlns:xs="http://www.w3.org/2001/XMLSchema" xmlns:p="http://schemas.microsoft.com/office/2006/metadata/properties" xmlns:ns1="http://schemas.microsoft.com/sharepoint/v3" xmlns:ns2="964f0a7c-bcf0-4337-b577-3747e0a5c4bc" targetNamespace="http://schemas.microsoft.com/office/2006/metadata/properties" ma:root="true" ma:fieldsID="fdead92c6afb2f8f410d8baac12629bc" ns1:_="" ns2:_="">
    <xsd:import namespace="http://schemas.microsoft.com/sharepoint/v3"/>
    <xsd:import namespace="964f0a7c-bcf0-4337-b577-3747e0a5c4bc"/>
    <xsd:element name="properties">
      <xsd:complexType>
        <xsd:sequence>
          <xsd:element name="documentManagement">
            <xsd:complexType>
              <xsd:all>
                <xsd:element ref="ns2:TaxCatchAll" minOccurs="0"/>
                <xsd:element ref="ns2:TaxCatchAllLabel" minOccurs="0"/>
                <xsd:element ref="ns2:j863df97efa040da9c8165feb4e31e75" minOccurs="0"/>
                <xsd:element ref="ns2:i7382953a7c14d49b483126af46f0dd6" minOccurs="0"/>
                <xsd:element ref="ns2:_dlc_DocId" minOccurs="0"/>
                <xsd:element ref="ns2:_dlc_DocIdUrl" minOccurs="0"/>
                <xsd:element ref="ns2:_dlc_DocIdPersistId" minOccurs="0"/>
                <xsd:element ref="ns1:fca_mig_source" minOccurs="0"/>
                <xsd:element ref="ns1:fca_mig_full_path" minOccurs="0"/>
                <xsd:element ref="ns1:fca_mig_partial_path" minOccurs="0"/>
                <xsd:element ref="ns1:fca_livelink_obj_id" minOccurs="0"/>
                <xsd:element ref="ns1:fca_mig_date" minOccurs="0"/>
                <xsd:element ref="ns1:fca_retention_trg_date" minOccurs="0"/>
                <xsd:element ref="ns1:fca_livelink_description" minOccurs="0"/>
                <xsd:element ref="ns1:fca_livelink_recstatus" minOccurs="0"/>
                <xsd:element ref="ns1:fca_livelink_recstatus_date" minOccurs="0"/>
                <xsd:element ref="ns1:Is_FirstChKInDone" minOccurs="0"/>
                <xsd:element ref="ns2:fca_mig_stage_2" minOccurs="0"/>
                <xsd:element ref="ns1:fca_prop_ret_label" minOccurs="0"/>
                <xsd:element ref="ns2:id42ed27a91f471db5fabca6a1153016" minOccurs="0"/>
                <xsd:element ref="ns2:e010124b8a5f4fcaadce545be390ec64" minOccurs="0"/>
                <xsd:element ref="ns2:fca_livelink_local_metadata" minOccurs="0"/>
                <xsd:element ref="ns1:fca_livelink_accessed_date" minOccurs="0"/>
                <xsd:element ref="ns2:fca_mig_stag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fca_mig_source" ma:index="17" nillable="true" ma:displayName="Source" ma:internalName="fca_mig_source">
      <xsd:simpleType>
        <xsd:restriction base="dms:Text"/>
      </xsd:simpleType>
    </xsd:element>
    <xsd:element name="fca_mig_full_path" ma:index="18" nillable="true" ma:displayName="Full Source Path" ma:internalName="fca_mig_full_path">
      <xsd:simpleType>
        <xsd:restriction base="dms:Note">
          <xsd:maxLength value="255"/>
        </xsd:restriction>
      </xsd:simpleType>
    </xsd:element>
    <xsd:element name="fca_mig_partial_path" ma:index="19" nillable="true" ma:displayName="Partial Source Path" ma:internalName="fca_mig_partial_path">
      <xsd:simpleType>
        <xsd:restriction base="dms:Note">
          <xsd:maxLength value="255"/>
        </xsd:restriction>
      </xsd:simpleType>
    </xsd:element>
    <xsd:element name="fca_livelink_obj_id" ma:index="20" nillable="true" ma:displayName="Livelink Object Id" ma:internalName="fca_livelink_obj_id">
      <xsd:simpleType>
        <xsd:restriction base="dms:Text"/>
      </xsd:simpleType>
    </xsd:element>
    <xsd:element name="fca_mig_date" ma:index="21" nillable="true" ma:displayName="Source Migration Date" ma:format="DateOnly" ma:internalName="fca_mig_date">
      <xsd:simpleType>
        <xsd:restriction base="dms:DateTime"/>
      </xsd:simpleType>
    </xsd:element>
    <xsd:element name="fca_retention_trg_date" ma:index="22" nillable="true" ma:displayName="Retention Date" ma:format="DateOnly" ma:internalName="fca_retention_trg_date">
      <xsd:simpleType>
        <xsd:restriction base="dms:DateTime"/>
      </xsd:simpleType>
    </xsd:element>
    <xsd:element name="fca_livelink_description" ma:index="23" nillable="true" ma:displayName="Description(Livelink)" ma:internalName="fca_livelink_description">
      <xsd:simpleType>
        <xsd:restriction base="dms:Note">
          <xsd:maxLength value="255"/>
        </xsd:restriction>
      </xsd:simpleType>
    </xsd:element>
    <xsd:element name="fca_livelink_recstatus" ma:index="24" nillable="true" ma:displayName="Records Status" ma:internalName="fca_livelink_recstatus">
      <xsd:simpleType>
        <xsd:restriction base="dms:Text"/>
      </xsd:simpleType>
    </xsd:element>
    <xsd:element name="fca_livelink_recstatus_date" ma:index="25" nillable="true" ma:displayName="Records Status Date" ma:format="DateOnly" ma:internalName="fca_livelink_recstatus_date">
      <xsd:simpleType>
        <xsd:restriction base="dms:DateTime"/>
      </xsd:simpleType>
    </xsd:element>
    <xsd:element name="Is_FirstChKInDone" ma:index="26" nillable="true" ma:displayName="IsFCDone" ma:default="No" ma:internalName="Is_FirstChKInDone" ma:readOnly="false">
      <xsd:simpleType>
        <xsd:restriction base="dms:Choice">
          <xsd:enumeration value="Yes"/>
          <xsd:enumeration value="No"/>
        </xsd:restriction>
      </xsd:simpleType>
    </xsd:element>
    <xsd:element name="fca_prop_ret_label" ma:index="28" nillable="true" ma:displayName="Proposed Retention Label" ma:internalName="fca_prop_ret_label" ma:readOnly="false">
      <xsd:simpleType>
        <xsd:restriction base="dms:Text"/>
      </xsd:simpleType>
    </xsd:element>
    <xsd:element name="fca_livelink_accessed_date" ma:index="34" nillable="true" ma:displayName="Last Accessed Date" ma:format="DateOnly" ma:internalName="fca_livelink_accessed_dat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964f0a7c-bcf0-4337-b577-3747e0a5c4bc" elementFormDefault="qualified">
    <xsd:import namespace="http://schemas.microsoft.com/office/2006/documentManagement/types"/>
    <xsd:import namespace="http://schemas.microsoft.com/office/infopath/2007/PartnerControls"/>
    <xsd:element name="TaxCatchAll" ma:index="8" nillable="true" ma:displayName="Taxonomy Catch All Column" ma:hidden="true" ma:list="{b2bc18eb-2bbf-4b34-bae5-8d5f28957394}" ma:internalName="TaxCatchAll" ma:showField="CatchAllData" ma:web="d0ae0ee5-2f29-465b-8587-081caf5c8e24">
      <xsd:complexType>
        <xsd:complexContent>
          <xsd:extension base="dms:MultiChoiceLookup">
            <xsd:sequence>
              <xsd:element name="Value" type="dms:Lookup" maxOccurs="unbounded" minOccurs="0" nillable="true"/>
            </xsd:sequence>
          </xsd:extension>
        </xsd:complexContent>
      </xsd:complexType>
    </xsd:element>
    <xsd:element name="TaxCatchAllLabel" ma:index="9" nillable="true" ma:displayName="Taxonomy Catch All Column1" ma:hidden="true" ma:list="{b2bc18eb-2bbf-4b34-bae5-8d5f28957394}" ma:internalName="TaxCatchAllLabel" ma:readOnly="true" ma:showField="CatchAllDataLabel" ma:web="d0ae0ee5-2f29-465b-8587-081caf5c8e24">
      <xsd:complexType>
        <xsd:complexContent>
          <xsd:extension base="dms:MultiChoiceLookup">
            <xsd:sequence>
              <xsd:element name="Value" type="dms:Lookup" maxOccurs="unbounded" minOccurs="0" nillable="true"/>
            </xsd:sequence>
          </xsd:extension>
        </xsd:complexContent>
      </xsd:complexType>
    </xsd:element>
    <xsd:element name="j863df97efa040da9c8165feb4e31e75" ma:index="10" ma:taxonomy="true" ma:internalName="j863df97efa040da9c8165feb4e31e75" ma:taxonomyFieldName="fca_information_classification" ma:displayName="Information Classification" ma:default="1;#FCA Official|d07129ec-4894-4cda-af0c-a925cb68d6e3" ma:fieldId="{3863df97-efa0-40da-9c81-65feb4e31e75}" ma:sspId="141bad0b-5ec6-4ecd-811e-f9d8ff358b9c" ma:termSetId="1f854455-1460-4e20-9f4d-cbd019a1a236" ma:anchorId="00000000-0000-0000-0000-000000000000" ma:open="false" ma:isKeyword="false">
      <xsd:complexType>
        <xsd:sequence>
          <xsd:element ref="pc:Terms" minOccurs="0" maxOccurs="1"/>
        </xsd:sequence>
      </xsd:complexType>
    </xsd:element>
    <xsd:element name="i7382953a7c14d49b483126af46f0dd6" ma:index="12" ma:taxonomy="true" ma:internalName="i7382953a7c14d49b483126af46f0dd6" ma:taxonomyFieldName="fca_document_purpose" ma:displayName="Document Purpose" ma:readOnly="false" ma:fieldId="{27382953-a7c1-4d49-b483-126af46f0dd6}" ma:taxonomyMulti="true" ma:sspId="141bad0b-5ec6-4ecd-811e-f9d8ff358b9c" ma:termSetId="8643fc3f-c8a3-4ea7-8c0a-a86eca4242b7" ma:anchorId="00000000-0000-0000-0000-000000000000" ma:open="false" ma:isKeyword="false">
      <xsd:complexType>
        <xsd:sequence>
          <xsd:element ref="pc:Terms" minOccurs="0" maxOccurs="1"/>
        </xsd:sequence>
      </xsd:complexType>
    </xsd:element>
    <xsd:element name="_dlc_DocId" ma:index="14" nillable="true" ma:displayName="Document ID Value" ma:description="The value of the document ID assigned to this item." ma:indexed="true" ma:internalName="_dlc_DocId" ma:readOnly="true">
      <xsd:simpleType>
        <xsd:restriction base="dms:Text"/>
      </xsd:simpleType>
    </xsd:element>
    <xsd:element name="_dlc_DocIdUrl" ma:index="1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6" nillable="true" ma:displayName="Persist ID" ma:default="1" ma:description="Keep ID on add." ma:hidden="true" ma:internalName="_dlc_DocIdPersistId" ma:readOnly="true">
      <xsd:simpleType>
        <xsd:restriction base="dms:Boolean"/>
      </xsd:simpleType>
    </xsd:element>
    <xsd:element name="fca_mig_stage_2" ma:index="27" nillable="true" ma:displayName="Migration Stage 2" ma:indexed="true" ma:internalName="fca_mig_stage_2" ma:readOnly="false">
      <xsd:simpleType>
        <xsd:restriction base="dms:Number"/>
      </xsd:simpleType>
    </xsd:element>
    <xsd:element name="id42ed27a91f471db5fabca6a1153016" ma:index="30" ma:taxonomy="true" ma:internalName="id42ed27a91f471db5fabca6a1153016" ma:taxonomyFieldName="fca_application_type" ma:displayName="Application Type" ma:readOnly="false" ma:fieldId="{2d42ed27-a91f-471d-b5fa-bca6a1153016}" ma:sspId="141bad0b-5ec6-4ecd-811e-f9d8ff358b9c" ma:termSetId="847bc563-046e-4c60-9780-e2da02cc5925" ma:anchorId="00000000-0000-0000-0000-000000000000" ma:open="false" ma:isKeyword="false">
      <xsd:complexType>
        <xsd:sequence>
          <xsd:element ref="pc:Terms" minOccurs="0" maxOccurs="1"/>
        </xsd:sequence>
      </xsd:complexType>
    </xsd:element>
    <xsd:element name="e010124b8a5f4fcaadce545be390ec64" ma:index="32" ma:taxonomy="true" ma:internalName="e010124b8a5f4fcaadce545be390ec64" ma:taxonomyFieldName="fca_auth_forms_doc_type" ma:displayName="Auth Forms Document Type" ma:fieldId="{e010124b-8a5f-4fca-adce-545be390ec64}" ma:sspId="141bad0b-5ec6-4ecd-811e-f9d8ff358b9c" ma:termSetId="bee66263-9d67-43fb-8123-125421115fd7" ma:anchorId="00000000-0000-0000-0000-000000000000" ma:open="false" ma:isKeyword="false">
      <xsd:complexType>
        <xsd:sequence>
          <xsd:element ref="pc:Terms" minOccurs="0" maxOccurs="1"/>
        </xsd:sequence>
      </xsd:complexType>
    </xsd:element>
    <xsd:element name="fca_livelink_local_metadata" ma:index="33" nillable="true" ma:displayName="Local Livelink Metadata" ma:internalName="fca_livelink_local_metadata">
      <xsd:simpleType>
        <xsd:restriction base="dms:Note">
          <xsd:maxLength value="255"/>
        </xsd:restriction>
      </xsd:simpleType>
    </xsd:element>
    <xsd:element name="fca_mig_stage" ma:index="35" nillable="true" ma:displayName="Migration Stage" ma:default="0" ma:internalName="fca_mig_stage" ma:percentage="FALSE">
      <xsd:simpleType>
        <xsd:restriction base="dms:Number"/>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SharedContentType xmlns="Microsoft.SharePoint.Taxonomy.ContentTypeSync" SourceId="141bad0b-5ec6-4ecd-811e-f9d8ff358b9c" ContentTypeId="0x0101005A9549D9A06FAF49B2796176C16A6E111817" PreviousValue="false"/>
</file>

<file path=customXml/itemProps1.xml><?xml version="1.0" encoding="utf-8"?>
<ds:datastoreItem xmlns:ds="http://schemas.openxmlformats.org/officeDocument/2006/customXml" ds:itemID="{24C44CD4-4C03-42A5-99C1-2AF7ECCBCB25}">
  <ds:schemaRefs>
    <ds:schemaRef ds:uri="http://schemas.microsoft.com/office/2006/documentManagement/types"/>
    <ds:schemaRef ds:uri="http://schemas.microsoft.com/office/2006/metadata/properties"/>
    <ds:schemaRef ds:uri="964f0a7c-bcf0-4337-b577-3747e0a5c4bc"/>
    <ds:schemaRef ds:uri="http://purl.org/dc/elements/1.1/"/>
    <ds:schemaRef ds:uri="http://schemas.openxmlformats.org/package/2006/metadata/core-properties"/>
    <ds:schemaRef ds:uri="http://purl.org/dc/dcmitype/"/>
    <ds:schemaRef ds:uri="http://purl.org/dc/terms/"/>
    <ds:schemaRef ds:uri="http://schemas.microsoft.com/office/infopath/2007/PartnerControls"/>
    <ds:schemaRef ds:uri="http://schemas.microsoft.com/sharepoint/v3"/>
    <ds:schemaRef ds:uri="http://www.w3.org/XML/1998/namespace"/>
  </ds:schemaRefs>
</ds:datastoreItem>
</file>

<file path=customXml/itemProps2.xml><?xml version="1.0" encoding="utf-8"?>
<ds:datastoreItem xmlns:ds="http://schemas.openxmlformats.org/officeDocument/2006/customXml" ds:itemID="{6927686A-F1F3-46AB-90AA-2F42BA3F4025}">
  <ds:schemaRefs>
    <ds:schemaRef ds:uri="http://schemas.microsoft.com/sharepoint/v3/contenttype/forms"/>
  </ds:schemaRefs>
</ds:datastoreItem>
</file>

<file path=customXml/itemProps3.xml><?xml version="1.0" encoding="utf-8"?>
<ds:datastoreItem xmlns:ds="http://schemas.openxmlformats.org/officeDocument/2006/customXml" ds:itemID="{56DD39E4-5A24-49C2-98A9-CB0719D99351}">
  <ds:schemaRefs>
    <ds:schemaRef ds:uri="http://schemas.microsoft.com/sharepoint/events"/>
  </ds:schemaRefs>
</ds:datastoreItem>
</file>

<file path=customXml/itemProps4.xml><?xml version="1.0" encoding="utf-8"?>
<ds:datastoreItem xmlns:ds="http://schemas.openxmlformats.org/officeDocument/2006/customXml" ds:itemID="{D491DE9E-86B6-4B50-B339-16356F173C5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64f0a7c-bcf0-4337-b577-3747e0a5c4b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DBE48C60-D1C1-494B-ADC5-CBBFD35164C2}">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8</vt:i4>
      </vt:variant>
      <vt:variant>
        <vt:lpstr>Named Ranges</vt:lpstr>
      </vt:variant>
      <vt:variant>
        <vt:i4>39</vt:i4>
      </vt:variant>
    </vt:vector>
  </HeadingPairs>
  <TitlesOfParts>
    <vt:vector size="47" baseType="lpstr">
      <vt:lpstr>Guidance Note</vt:lpstr>
      <vt:lpstr>UK AIFs</vt:lpstr>
      <vt:lpstr>NON-UK AIFs</vt:lpstr>
      <vt:lpstr>Reg. 75 AIFs</vt:lpstr>
      <vt:lpstr>Reg. 74 AIFs</vt:lpstr>
      <vt:lpstr>SEF &amp; RVECA</vt:lpstr>
      <vt:lpstr>FUND 3.2.2R Checklist</vt:lpstr>
      <vt:lpstr>CODING - LISTS</vt:lpstr>
      <vt:lpstr>AIF</vt:lpstr>
      <vt:lpstr>AifCapStructure</vt:lpstr>
      <vt:lpstr>AifRegStatus</vt:lpstr>
      <vt:lpstr>AifType</vt:lpstr>
      <vt:lpstr>AllCountries</vt:lpstr>
      <vt:lpstr>AuthorisedStatusUK</vt:lpstr>
      <vt:lpstr>COUNTRIES</vt:lpstr>
      <vt:lpstr>EEA</vt:lpstr>
      <vt:lpstr>EEADomicile</vt:lpstr>
      <vt:lpstr>EEADomicilesss</vt:lpstr>
      <vt:lpstr>FinanLev</vt:lpstr>
      <vt:lpstr>FundOfFunds</vt:lpstr>
      <vt:lpstr>FXrate</vt:lpstr>
      <vt:lpstr>HFInvStratOfAifs</vt:lpstr>
      <vt:lpstr>IDCodes</vt:lpstr>
      <vt:lpstr>IDCodeType</vt:lpstr>
      <vt:lpstr>InternationalCodes</vt:lpstr>
      <vt:lpstr>InvesMaterials</vt:lpstr>
      <vt:lpstr>LegalStatusNonUK</vt:lpstr>
      <vt:lpstr>LegalStatusUK</vt:lpstr>
      <vt:lpstr>MasterFeeder</vt:lpstr>
      <vt:lpstr>NON_EEA_AIFs_Tab</vt:lpstr>
      <vt:lpstr>NONEEA</vt:lpstr>
      <vt:lpstr>NonEEADomicile</vt:lpstr>
      <vt:lpstr>OtherFundStrats</vt:lpstr>
      <vt:lpstr>PEInvStratOfAifs</vt:lpstr>
      <vt:lpstr>Reg._74_AIFs_Tab</vt:lpstr>
      <vt:lpstr>Reg._75_AIFs_Tab</vt:lpstr>
      <vt:lpstr>REInvStratOfAifs</vt:lpstr>
      <vt:lpstr>RulesOrInstr</vt:lpstr>
      <vt:lpstr>Structure</vt:lpstr>
      <vt:lpstr>SynthLev</vt:lpstr>
      <vt:lpstr>UK_AIFs_Tab</vt:lpstr>
      <vt:lpstr>UKIDCodeType</vt:lpstr>
      <vt:lpstr>UKRecog</vt:lpstr>
      <vt:lpstr>version_number</vt:lpstr>
      <vt:lpstr>Worksheet</vt:lpstr>
      <vt:lpstr>YesNo</vt:lpstr>
      <vt:lpstr>YesNoNA</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aif-schedule-full-scope-aifm.xlsx</dc:title>
  <dc:subject/>
  <dc:creator>FCA</dc:creator>
  <cp:keywords/>
  <dc:description>DRAFT</dc:description>
  <cp:lastModifiedBy>Kelly Dulieu</cp:lastModifiedBy>
  <cp:revision/>
  <dcterms:created xsi:type="dcterms:W3CDTF">2013-05-29T15:12:33Z</dcterms:created>
  <dcterms:modified xsi:type="dcterms:W3CDTF">2022-04-07T09:15:28Z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0x0101005A9549D9A06FAF49B2796176C16A6E1118170085A669AD229CF3499FEE9BA5271AF5E8</vt:lpwstr>
  </property>
  <property fmtid="{D5CDD505-2E9C-101B-9397-08002B2CF9AE}" pid="3" name="fca_document_purpose">
    <vt:lpwstr>3;#Administrative|c0a6a800-ee19-465d-995e-3864540afe03</vt:lpwstr>
  </property>
  <property fmtid="{D5CDD505-2E9C-101B-9397-08002B2CF9AE}" pid="4" name="fca_information_classification">
    <vt:lpwstr>1;#FCA Official|d07129ec-4894-4cda-af0c-a925cb68d6e3</vt:lpwstr>
  </property>
  <property fmtid="{D5CDD505-2E9C-101B-9397-08002B2CF9AE}" pid="5" name="fca_livelink_local_metadata">
    <vt:lpwstr>{}</vt:lpwstr>
  </property>
  <property fmtid="{D5CDD505-2E9C-101B-9397-08002B2CF9AE}" pid="6" name="fca_livelink_accessed_date">
    <vt:filetime>2020-11-12T14:27:15Z</vt:filetime>
  </property>
  <property fmtid="{D5CDD505-2E9C-101B-9397-08002B2CF9AE}" pid="7" name="l8bdf5901bd84cc9ab354cf74d0d75d8">
    <vt:lpwstr/>
  </property>
  <property fmtid="{D5CDD505-2E9C-101B-9397-08002B2CF9AE}" pid="8" name="k6cffc08cdea4d029f19334431296236">
    <vt:lpwstr/>
  </property>
  <property fmtid="{D5CDD505-2E9C-101B-9397-08002B2CF9AE}" pid="9" name="xd_ProgID">
    <vt:lpwstr/>
  </property>
  <property fmtid="{D5CDD505-2E9C-101B-9397-08002B2CF9AE}" pid="10" name="d10ce44c83b449bc85d6eb5d7135cd58">
    <vt:lpwstr/>
  </property>
  <property fmtid="{D5CDD505-2E9C-101B-9397-08002B2CF9AE}" pid="11" name="ComplianceAssetId">
    <vt:lpwstr/>
  </property>
  <property fmtid="{D5CDD505-2E9C-101B-9397-08002B2CF9AE}" pid="12" name="TemplateUrl">
    <vt:lpwstr/>
  </property>
  <property fmtid="{D5CDD505-2E9C-101B-9397-08002B2CF9AE}" pid="13" name="fca_log_type">
    <vt:lpwstr/>
  </property>
  <property fmtid="{D5CDD505-2E9C-101B-9397-08002B2CF9AE}" pid="14" name="fca_auth_process_doc_type">
    <vt:lpwstr/>
  </property>
  <property fmtid="{D5CDD505-2E9C-101B-9397-08002B2CF9AE}" pid="15" name="_dlc_DocIdItemGuid">
    <vt:lpwstr>51baae5a-6aae-439c-9363-8923a000b68c</vt:lpwstr>
  </property>
  <property fmtid="{D5CDD505-2E9C-101B-9397-08002B2CF9AE}" pid="16" name="gd10d81d70b4400a8a9e2bd29d324e4c">
    <vt:lpwstr/>
  </property>
  <property fmtid="{D5CDD505-2E9C-101B-9397-08002B2CF9AE}" pid="17" name="_ExtendedDescription">
    <vt:lpwstr/>
  </property>
  <property fmtid="{D5CDD505-2E9C-101B-9397-08002B2CF9AE}" pid="18" name="fca_auth_forms_doc_type">
    <vt:lpwstr>62;#Form|cd17caef-2710-46b2-9ac0-ce551f7293c3</vt:lpwstr>
  </property>
  <property fmtid="{D5CDD505-2E9C-101B-9397-08002B2CF9AE}" pid="19" name="TriggerFlowInfo">
    <vt:lpwstr/>
  </property>
  <property fmtid="{D5CDD505-2E9C-101B-9397-08002B2CF9AE}" pid="20" name="jce717dce39641ca84a076397899af94">
    <vt:lpwstr/>
  </property>
  <property fmtid="{D5CDD505-2E9C-101B-9397-08002B2CF9AE}" pid="21" name="fca_authorisations_area">
    <vt:lpwstr/>
  </property>
  <property fmtid="{D5CDD505-2E9C-101B-9397-08002B2CF9AE}" pid="22" name="xd_Signature">
    <vt:bool>false</vt:bool>
  </property>
  <property fmtid="{D5CDD505-2E9C-101B-9397-08002B2CF9AE}" pid="23" name="fca_application_type">
    <vt:lpwstr>61;#New Authorisation|be2db2ad-1550-4d66-b2ed-beff9f9e4e97</vt:lpwstr>
  </property>
  <property fmtid="{D5CDD505-2E9C-101B-9397-08002B2CF9AE}" pid="24" name="fca_month_year">
    <vt:lpwstr/>
  </property>
  <property fmtid="{D5CDD505-2E9C-101B-9397-08002B2CF9AE}" pid="25" name="fca_process_famiily">
    <vt:lpwstr/>
  </property>
</Properties>
</file>