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35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009900"/>
    <a:srgbClr val="CCAF66"/>
    <a:srgbClr val="FF66FF"/>
    <a:srgbClr val="66FF66"/>
    <a:srgbClr val="003300"/>
    <a:srgbClr val="660066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11" autoAdjust="0"/>
    <p:restoredTop sz="84274" autoAdjust="0"/>
  </p:normalViewPr>
  <p:slideViewPr>
    <p:cSldViewPr>
      <p:cViewPr varScale="1">
        <p:scale>
          <a:sx n="107" d="100"/>
          <a:sy n="107" d="100"/>
        </p:scale>
        <p:origin x="-7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DDAB2-24ED-4219-9C1B-391662097AB9}" type="datetimeFigureOut">
              <a:rPr lang="en-GB" smtClean="0"/>
              <a:t>08/12/2015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B2104-6F7E-4D1A-870F-85EE92A65F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74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19138" y="2349755"/>
            <a:ext cx="7704000" cy="3167063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400" b="1">
                <a:solidFill>
                  <a:srgbClr val="8E1537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0120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696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046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342900" indent="-342900">
              <a:buClr>
                <a:srgbClr val="8E1537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2pPr>
            <a:lvl3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rgbClr val="8E1537"/>
              </a:buClr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6986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1pPr>
            <a:lvl2pPr marL="9144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2pPr>
            <a:lvl3pPr marL="13716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3pPr>
            <a:lvl4pPr marL="1714500" indent="-3429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4pPr>
            <a:lvl5pPr marL="2171700" indent="-342900">
              <a:buClr>
                <a:srgbClr val="8E1537"/>
              </a:buClr>
              <a:buFont typeface="+mj-lt"/>
              <a:buAutoNum type="arabicPeriod"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6576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25490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291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4321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2059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0"/>
            <a:ext cx="1331640" cy="26064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278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8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38" y="1633539"/>
            <a:ext cx="7708900" cy="42433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6400"/>
            <a:ext cx="72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000" kern="120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CFDB86-9AA8-4FA0-859E-0ABCBFE83936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8689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rgbClr val="8E153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Char char="–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Char char="–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775" y="-199094"/>
            <a:ext cx="7708900" cy="11556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Responsibilities Map</a:t>
            </a: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57645" y="719132"/>
            <a:ext cx="1688226" cy="4747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79" charset="-128"/>
              </a:rPr>
              <a:t>Members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1691679" y="1340768"/>
            <a:ext cx="4000145" cy="166064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ts val="400"/>
              </a:spcAft>
            </a:pPr>
            <a:r>
              <a:rPr lang="en-GB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Board</a:t>
            </a:r>
          </a:p>
          <a:p>
            <a:pPr algn="ctr" fontAlgn="base">
              <a:spcAft>
                <a:spcPts val="20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Chair/President Volunteer SMF8 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(A,B,C,E)</a:t>
            </a:r>
            <a:endParaRPr lang="en-GB" sz="14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  <a:p>
            <a:pPr algn="ctr" fontAlgn="base">
              <a:spcAft>
                <a:spcPts val="20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Treasurer Volunteer SMF8 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(CC)</a:t>
            </a:r>
            <a:endParaRPr lang="en-GB" sz="14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  <a:p>
            <a:pPr algn="ctr" fontAlgn="base">
              <a:spcAft>
                <a:spcPts val="20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Director Volunteer</a:t>
            </a:r>
          </a:p>
          <a:p>
            <a:pPr algn="ctr" fontAlgn="base">
              <a:spcAft>
                <a:spcPts val="20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Director Volunteer</a:t>
            </a:r>
          </a:p>
          <a:p>
            <a:pPr algn="ctr" fontAlgn="base">
              <a:spcAft>
                <a:spcPts val="20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Director 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Volunteer</a:t>
            </a:r>
            <a:endParaRPr lang="en-GB" sz="14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6441899" y="764703"/>
            <a:ext cx="1481392" cy="85835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Supervisory Committee/ </a:t>
            </a:r>
          </a:p>
          <a:p>
            <a:pPr algn="ctr" fontAlgn="base">
              <a:spcAft>
                <a:spcPct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IA Function</a:t>
            </a:r>
            <a:endParaRPr lang="en-GB" sz="16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6441899" y="1730116"/>
            <a:ext cx="1498027" cy="4747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79" charset="-128"/>
              </a:rPr>
              <a:t>Auditor</a:t>
            </a:r>
          </a:p>
        </p:txBody>
      </p:sp>
      <p:sp>
        <p:nvSpPr>
          <p:cNvPr id="41" name="Rounded Rectangle 40"/>
          <p:cNvSpPr/>
          <p:nvPr/>
        </p:nvSpPr>
        <p:spPr bwMode="auto">
          <a:xfrm>
            <a:off x="6441899" y="2348880"/>
            <a:ext cx="1537005" cy="65253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Aft>
                <a:spcPct val="0"/>
              </a:spcAft>
            </a:pPr>
            <a:r>
              <a:rPr lang="en-GB" sz="16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MLRO</a:t>
            </a:r>
          </a:p>
          <a:p>
            <a:pPr algn="ctr" fontAlgn="base"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SMF17 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(</a:t>
            </a: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D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)</a:t>
            </a:r>
            <a:endParaRPr lang="en-GB" sz="14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3133889" y="4070962"/>
            <a:ext cx="2764672" cy="94396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Manager (Paid or Unpaid)</a:t>
            </a:r>
            <a:endParaRPr lang="en-GB" sz="16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400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SMF8 </a:t>
            </a:r>
            <a:r>
              <a:rPr lang="en-GB" sz="14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(AA,BB,DD) or </a:t>
            </a: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400" i="1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Certification </a:t>
            </a:r>
            <a:r>
              <a:rPr lang="en-GB" sz="1400" i="1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Regime may </a:t>
            </a:r>
            <a:r>
              <a:rPr lang="en-GB" sz="1400" i="1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apply</a:t>
            </a:r>
            <a:endParaRPr lang="en-GB" sz="1400" i="1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62373" y="4048325"/>
            <a:ext cx="1926222" cy="10992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Risk Management Officer</a:t>
            </a:r>
            <a:endParaRPr lang="en-GB" sz="16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400" i="1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Certification Regime may </a:t>
            </a:r>
            <a:r>
              <a:rPr lang="en-GB" sz="1400" i="1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apply</a:t>
            </a:r>
            <a:endParaRPr lang="en-GB" sz="1400" i="1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53201" y="4048324"/>
            <a:ext cx="1878589" cy="10992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Compliance Officer</a:t>
            </a:r>
            <a:endParaRPr lang="en-GB" sz="1600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  <a:p>
            <a:pPr algn="ctr" fontAlgn="base">
              <a:spcBef>
                <a:spcPct val="20000"/>
              </a:spcBef>
              <a:spcAft>
                <a:spcPct val="0"/>
              </a:spcAft>
            </a:pPr>
            <a:r>
              <a:rPr lang="en-GB" sz="1400" i="1" dirty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Certification Regime may </a:t>
            </a:r>
            <a:r>
              <a:rPr lang="en-GB" sz="1400" i="1" dirty="0" smtClean="0">
                <a:solidFill>
                  <a:schemeClr val="tx1"/>
                </a:solidFill>
                <a:latin typeface="Arial" charset="0"/>
                <a:ea typeface="ＭＳ Ｐゴシック" pitchFamily="79" charset="-128"/>
              </a:rPr>
              <a:t>apply</a:t>
            </a:r>
            <a:endParaRPr lang="en-GB" sz="1400" i="1" dirty="0">
              <a:solidFill>
                <a:schemeClr val="tx1"/>
              </a:solidFill>
              <a:latin typeface="Arial" charset="0"/>
              <a:ea typeface="ＭＳ Ｐゴシック" pitchFamily="79" charset="-128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57360" y="3185175"/>
            <a:ext cx="1190304" cy="6286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Credit Committee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802286" y="3214282"/>
            <a:ext cx="1329554" cy="6286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Membership Committee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403049" y="3214281"/>
            <a:ext cx="1342822" cy="6286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Nominating Committee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932040" y="3117835"/>
            <a:ext cx="1190304" cy="8215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Credit Control Committee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300192" y="3207537"/>
            <a:ext cx="1006997" cy="4829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Training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52320" y="3170223"/>
            <a:ext cx="1401870" cy="62863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Youth Development</a:t>
            </a:r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8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CA PowerPoint template FCA RESTRICTED">
  <a:themeElements>
    <a:clrScheme name="FCA Theme">
      <a:dk1>
        <a:sysClr val="windowText" lastClr="000000"/>
      </a:dk1>
      <a:lt1>
        <a:sysClr val="window" lastClr="FFFFFF"/>
      </a:lt1>
      <a:dk2>
        <a:srgbClr val="8E1537"/>
      </a:dk2>
      <a:lt2>
        <a:srgbClr val="FFFFFF"/>
      </a:lt2>
      <a:accent1>
        <a:srgbClr val="8E1537"/>
      </a:accent1>
      <a:accent2>
        <a:srgbClr val="E17D00"/>
      </a:accent2>
      <a:accent3>
        <a:srgbClr val="8F489A"/>
      </a:accent3>
      <a:accent4>
        <a:srgbClr val="C20430"/>
      </a:accent4>
      <a:accent5>
        <a:srgbClr val="7BAED4"/>
      </a:accent5>
      <a:accent6>
        <a:srgbClr val="21345C"/>
      </a:accent6>
      <a:hlink>
        <a:srgbClr val="7BAED4"/>
      </a:hlink>
      <a:folHlink>
        <a:srgbClr val="76777B"/>
      </a:folHlink>
    </a:clrScheme>
    <a:fontScheme name="FCA FONTS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7110</TotalTime>
  <Words>73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FCA PowerPoint template FCA RESTRICTED</vt:lpstr>
      <vt:lpstr>Responsibilities Map</vt:lpstr>
    </vt:vector>
  </TitlesOfParts>
  <Company>Financial Conduct Authority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 Jobling</dc:creator>
  <cp:lastModifiedBy>Alicia Roberts</cp:lastModifiedBy>
  <cp:revision>288</cp:revision>
  <cp:lastPrinted>2015-10-09T09:54:55Z</cp:lastPrinted>
  <dcterms:created xsi:type="dcterms:W3CDTF">2015-03-18T13:02:54Z</dcterms:created>
  <dcterms:modified xsi:type="dcterms:W3CDTF">2015-12-08T11:28:55Z</dcterms:modified>
</cp:coreProperties>
</file>